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8" r:id="rId3"/>
    <p:sldId id="259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73BE814-0C43-437D-A0F2-E1138CE1DCA8}" v="12" dt="2024-07-05T01:08:06.8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le fohe" userId="2a2ca4f12387aa47" providerId="LiveId" clId="{673BE814-0C43-437D-A0F2-E1138CE1DCA8}"/>
    <pc:docChg chg="custSel addSld delSld modSld">
      <pc:chgData name="danielle fohe" userId="2a2ca4f12387aa47" providerId="LiveId" clId="{673BE814-0C43-437D-A0F2-E1138CE1DCA8}" dt="2024-07-05T01:10:21.816" v="3438" actId="255"/>
      <pc:docMkLst>
        <pc:docMk/>
      </pc:docMkLst>
      <pc:sldChg chg="addSp delSp modSp mod chgLayout">
        <pc:chgData name="danielle fohe" userId="2a2ca4f12387aa47" providerId="LiveId" clId="{673BE814-0C43-437D-A0F2-E1138CE1DCA8}" dt="2024-07-05T00:34:33.021" v="2409" actId="12"/>
        <pc:sldMkLst>
          <pc:docMk/>
          <pc:sldMk cId="1113734382" sldId="258"/>
        </pc:sldMkLst>
        <pc:spChg chg="mod ord">
          <ac:chgData name="danielle fohe" userId="2a2ca4f12387aa47" providerId="LiveId" clId="{673BE814-0C43-437D-A0F2-E1138CE1DCA8}" dt="2024-07-04T00:38:26.174" v="180" actId="6264"/>
          <ac:spMkLst>
            <pc:docMk/>
            <pc:sldMk cId="1113734382" sldId="258"/>
            <ac:spMk id="2" creationId="{EC12B8C1-4419-0A1A-69F2-779666B518C4}"/>
          </ac:spMkLst>
        </pc:spChg>
        <pc:spChg chg="del mod">
          <ac:chgData name="danielle fohe" userId="2a2ca4f12387aa47" providerId="LiveId" clId="{673BE814-0C43-437D-A0F2-E1138CE1DCA8}" dt="2024-07-04T00:38:06.054" v="179" actId="478"/>
          <ac:spMkLst>
            <pc:docMk/>
            <pc:sldMk cId="1113734382" sldId="258"/>
            <ac:spMk id="3" creationId="{7346FFDE-F64F-FC7E-DF21-0D7CBD2B0C3A}"/>
          </ac:spMkLst>
        </pc:spChg>
        <pc:spChg chg="add del mod">
          <ac:chgData name="danielle fohe" userId="2a2ca4f12387aa47" providerId="LiveId" clId="{673BE814-0C43-437D-A0F2-E1138CE1DCA8}" dt="2024-07-04T00:38:26.174" v="180" actId="6264"/>
          <ac:spMkLst>
            <pc:docMk/>
            <pc:sldMk cId="1113734382" sldId="258"/>
            <ac:spMk id="5" creationId="{DE72D4B1-24AC-C713-4C62-A6BBAE554CAA}"/>
          </ac:spMkLst>
        </pc:spChg>
        <pc:spChg chg="add del mod">
          <ac:chgData name="danielle fohe" userId="2a2ca4f12387aa47" providerId="LiveId" clId="{673BE814-0C43-437D-A0F2-E1138CE1DCA8}" dt="2024-07-04T00:38:26.174" v="180" actId="6264"/>
          <ac:spMkLst>
            <pc:docMk/>
            <pc:sldMk cId="1113734382" sldId="258"/>
            <ac:spMk id="6" creationId="{85E4C64D-2442-D9BE-B69C-C4627E59D909}"/>
          </ac:spMkLst>
        </pc:spChg>
        <pc:spChg chg="add mod ord">
          <ac:chgData name="danielle fohe" userId="2a2ca4f12387aa47" providerId="LiveId" clId="{673BE814-0C43-437D-A0F2-E1138CE1DCA8}" dt="2024-07-05T00:34:33.021" v="2409" actId="12"/>
          <ac:spMkLst>
            <pc:docMk/>
            <pc:sldMk cId="1113734382" sldId="258"/>
            <ac:spMk id="7" creationId="{E55D01DE-440C-7AE7-B8A8-6AF9E50686F7}"/>
          </ac:spMkLst>
        </pc:spChg>
      </pc:sldChg>
      <pc:sldChg chg="modSp mod">
        <pc:chgData name="danielle fohe" userId="2a2ca4f12387aa47" providerId="LiveId" clId="{673BE814-0C43-437D-A0F2-E1138CE1DCA8}" dt="2024-07-05T01:09:24.627" v="3435" actId="12"/>
        <pc:sldMkLst>
          <pc:docMk/>
          <pc:sldMk cId="3449275483" sldId="259"/>
        </pc:sldMkLst>
        <pc:spChg chg="mod">
          <ac:chgData name="danielle fohe" userId="2a2ca4f12387aa47" providerId="LiveId" clId="{673BE814-0C43-437D-A0F2-E1138CE1DCA8}" dt="2024-07-04T23:30:37.872" v="727" actId="20577"/>
          <ac:spMkLst>
            <pc:docMk/>
            <pc:sldMk cId="3449275483" sldId="259"/>
            <ac:spMk id="2" creationId="{36313E30-232A-BF1F-5C2A-548E4538F69F}"/>
          </ac:spMkLst>
        </pc:spChg>
        <pc:spChg chg="mod">
          <ac:chgData name="danielle fohe" userId="2a2ca4f12387aa47" providerId="LiveId" clId="{673BE814-0C43-437D-A0F2-E1138CE1DCA8}" dt="2024-07-05T01:09:24.627" v="3435" actId="12"/>
          <ac:spMkLst>
            <pc:docMk/>
            <pc:sldMk cId="3449275483" sldId="259"/>
            <ac:spMk id="3" creationId="{AA29D364-475E-FF43-EED9-34C19217C644}"/>
          </ac:spMkLst>
        </pc:spChg>
      </pc:sldChg>
      <pc:sldChg chg="modSp new mod">
        <pc:chgData name="danielle fohe" userId="2a2ca4f12387aa47" providerId="LiveId" clId="{673BE814-0C43-437D-A0F2-E1138CE1DCA8}" dt="2024-07-05T00:50:55.598" v="2928" actId="20577"/>
        <pc:sldMkLst>
          <pc:docMk/>
          <pc:sldMk cId="4258603190" sldId="260"/>
        </pc:sldMkLst>
        <pc:spChg chg="mod">
          <ac:chgData name="danielle fohe" userId="2a2ca4f12387aa47" providerId="LiveId" clId="{673BE814-0C43-437D-A0F2-E1138CE1DCA8}" dt="2024-07-05T00:14:11.810" v="2142" actId="20577"/>
          <ac:spMkLst>
            <pc:docMk/>
            <pc:sldMk cId="4258603190" sldId="260"/>
            <ac:spMk id="2" creationId="{8C1BF113-5F46-33E2-635F-C1D6CD2BB35F}"/>
          </ac:spMkLst>
        </pc:spChg>
        <pc:spChg chg="mod">
          <ac:chgData name="danielle fohe" userId="2a2ca4f12387aa47" providerId="LiveId" clId="{673BE814-0C43-437D-A0F2-E1138CE1DCA8}" dt="2024-07-05T00:50:55.598" v="2928" actId="20577"/>
          <ac:spMkLst>
            <pc:docMk/>
            <pc:sldMk cId="4258603190" sldId="260"/>
            <ac:spMk id="3" creationId="{C2E86EC7-E7FE-E63C-5C58-FC82251FF1EC}"/>
          </ac:spMkLst>
        </pc:spChg>
      </pc:sldChg>
      <pc:sldChg chg="new del">
        <pc:chgData name="danielle fohe" userId="2a2ca4f12387aa47" providerId="LiveId" clId="{673BE814-0C43-437D-A0F2-E1138CE1DCA8}" dt="2024-07-05T00:34:48.797" v="2410" actId="2696"/>
        <pc:sldMkLst>
          <pc:docMk/>
          <pc:sldMk cId="1081532270" sldId="261"/>
        </pc:sldMkLst>
      </pc:sldChg>
      <pc:sldChg chg="modSp new mod">
        <pc:chgData name="danielle fohe" userId="2a2ca4f12387aa47" providerId="LiveId" clId="{673BE814-0C43-437D-A0F2-E1138CE1DCA8}" dt="2024-07-05T01:10:21.816" v="3438" actId="255"/>
        <pc:sldMkLst>
          <pc:docMk/>
          <pc:sldMk cId="3442176546" sldId="261"/>
        </pc:sldMkLst>
        <pc:spChg chg="mod">
          <ac:chgData name="danielle fohe" userId="2a2ca4f12387aa47" providerId="LiveId" clId="{673BE814-0C43-437D-A0F2-E1138CE1DCA8}" dt="2024-07-05T01:01:29.832" v="3114" actId="20577"/>
          <ac:spMkLst>
            <pc:docMk/>
            <pc:sldMk cId="3442176546" sldId="261"/>
            <ac:spMk id="2" creationId="{CFBE47A0-0020-1436-69F8-0611CED33D26}"/>
          </ac:spMkLst>
        </pc:spChg>
        <pc:spChg chg="mod">
          <ac:chgData name="danielle fohe" userId="2a2ca4f12387aa47" providerId="LiveId" clId="{673BE814-0C43-437D-A0F2-E1138CE1DCA8}" dt="2024-07-05T01:10:21.816" v="3438" actId="255"/>
          <ac:spMkLst>
            <pc:docMk/>
            <pc:sldMk cId="3442176546" sldId="261"/>
            <ac:spMk id="3" creationId="{9B5785E7-1A39-EAE1-F3AD-C92C282AF58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FD0E7-CA24-2657-ED18-A56781B1A7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F5BB5A-7935-112A-9B86-D8102AA56A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044788-9235-7C7D-4645-B3E57102DE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7/4/2024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95CEA3-EF01-7738-302D-4A088152C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A97434-6DEC-1251-3926-8BCDB9BECA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99319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901A9-CCDD-091C-4F2F-7CBD3A964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359A11-5155-2FCF-E102-5B106ADA26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BB7297-4A4B-E979-E72B-3864EFB611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7/4/2024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2E0E04-F6F0-32B7-F24C-0145D9684A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5FC7FC-821C-D05B-FF39-DBFAEC8BC3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05842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995EA-2028-092B-B579-3988862FF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0E04E2-070D-9740-2A45-002147DE25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37B3AF-783C-1ECC-EF04-0F74E9EE38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7/4/2024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52BACA-6B1C-40C0-EB8A-F261A3804E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3955E-73A5-171C-9F00-EB1E68556D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52624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F8A156-201F-8F1A-11B3-E6B7D4AA41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451E8-6AAA-5A20-6031-148B7F5B79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DCA121-4A61-D612-10FD-9F49A93163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C27C0C-6667-5EF3-DD0A-63099F3EB1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7/4/2024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CF5531-CA74-F464-1258-2235D846C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3D37AD-9B19-65AC-71BB-D7B07C7183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4252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03996B-5B3B-3BC4-92AC-B2F0100412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4A5010-162A-082C-D3D8-94E8DC7DE8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1E5D68-FFFD-BFCA-5E3A-D631E5D3C4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6908E8-76C2-AFAD-E4F0-40691BC426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3E6D7D7-F16A-A999-C586-2324F533CBD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DF10CA-E1F7-43CF-50C4-762369026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7/4/2024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4E5A05-900C-6FDA-0E19-814DE9FCE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D72B5C5-3AB5-59D2-93A0-E2A5B622CD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89851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28D57-0B31-8EAD-0640-1B2771EEF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300E61-A73B-2F54-801D-EEBA6D9AD7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7/4/2024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7E1610-2418-1283-A5DD-426CF8F060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9162AC-EE58-6A23-6B06-70D2EAA52D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25770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A5B4BA4-75CD-C82B-B25C-F3610B85A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7/4/2024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3BCD993-77B1-CFE6-B350-0D06464995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6F32E8-71D4-55E7-98A5-D42B1AD6AC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7480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AF771-BB25-99CA-C6DA-B7B73F2E47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2DC348-2315-8E7F-07B9-1AAF837BA5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0B2D13-D95A-3B7D-EC73-D9830539F5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5FAF84-1097-4776-ED9F-5536D7F05C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7/4/2024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97DF35-8B03-F521-C392-DE6653237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06062D-B75D-024D-4A8F-545C28325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77291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6CB9E-030D-E40F-81E9-21E3D2E0C4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7A26DF4-740E-612E-F759-935E57EF3D8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AF3D03-AB1C-0012-3A6F-7B7ACD2EA4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3D6156-DAFF-C00A-D9FF-A20086B92C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7/4/2024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D7C728-6FA8-B6C7-E1ED-029FF86DC2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8FEBE3-7333-7712-3BB1-A80B7A75B6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39906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96C34-ADEC-87A1-8856-78755F6C4F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C41A0E-FB00-BE3C-CDB4-A24020BF88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2A1F74-737D-DA08-C670-B6D22E3030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7/4/2024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D9ADF-0E66-EE02-367E-BEFC28D523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3B1A18-7B3B-E5D5-0006-F1B8838DA8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39517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97F1D61-A7CF-2E51-1F2F-A77E5AC693D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E319CC-00A4-D5E9-FBC7-A276A166CB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FCD24-B227-8FE9-ECD0-249833B599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7/4/2024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CBF8BA-68D3-B77C-8A96-7F00EBF5C0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8EA6B9-CECF-E764-422B-D6DEDBE22B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3685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4EF73DA-CC4B-8768-986A-D870DECE38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FC4E27-8B47-7F3B-8E37-D6586EE5DA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F186AA-4233-55DB-0D18-283A7D351A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208048B-57AF-4F53-BC84-8E0A1033FBEC}" type="datetimeFigureOut">
              <a:rPr lang="en-US" smtClean="0"/>
              <a:pPr/>
              <a:t>7/4/2024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C99666-1657-24CE-39EF-B245D759D63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BDEF78-D1E4-EE76-26F5-A0079B9A69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D8A8A1B-4E1E-43EF-8A39-7D4A3879B94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71846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utism.org.uk/what-we-do/news/employment-gap-report" TargetMode="External"/><Relationship Id="rId2" Type="http://schemas.openxmlformats.org/officeDocument/2006/relationships/hyperlink" Target="https://www.assets.publishing.service.gov.uk/government/uploads/system/uploads/attachment_data/file/299866/Autism_Strategy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autism.org.uk/about/information/what-is/national-autism-plan-for-children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ongtermplan.nhs.uk/publication/nhs-long-term/" TargetMode="External"/><Relationship Id="rId2" Type="http://schemas.openxmlformats.org/officeDocument/2006/relationships/hyperlink" Target="https://www.nice.org.uk/guidance/cg142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legislation.gov.uk/ukpga/2009/15/contents" TargetMode="External"/><Relationship Id="rId4" Type="http://schemas.openxmlformats.org/officeDocument/2006/relationships/hyperlink" Target="https://www.projectsearch.us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peoplepopulationandcommunity/healthandsocialcare/disability/articles/outcomesfor%20disabledpeopleintheuk/2020" TargetMode="External"/><Relationship Id="rId2" Type="http://schemas.openxmlformats.org/officeDocument/2006/relationships/hyperlink" Target="https://www.gov.scot/publications/Scottish-strategy-autism-outcomes-priorities-2018-202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v.uk/government/publications/autism-self&#8211;assessment-framework-2016-key-findings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ho.int/mental_health/maternal-child/autism_report/en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57" name="Group 56">
            <a:extLst>
              <a:ext uri="{FF2B5EF4-FFF2-40B4-BE49-F238E27FC236}">
                <a16:creationId xmlns:a16="http://schemas.microsoft.com/office/drawing/2014/main" id="{E4556D3F-F9E0-4DD4-A96F-6A8297B92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929"/>
            <a:ext cx="12188952" cy="3490956"/>
            <a:chOff x="651279" y="598259"/>
            <a:chExt cx="10889442" cy="5680742"/>
          </a:xfrm>
        </p:grpSpPr>
        <p:sp>
          <p:nvSpPr>
            <p:cNvPr id="58" name="Color">
              <a:extLst>
                <a:ext uri="{FF2B5EF4-FFF2-40B4-BE49-F238E27FC236}">
                  <a16:creationId xmlns:a16="http://schemas.microsoft.com/office/drawing/2014/main" id="{86D4FF5D-6473-4BE3-A6EC-40CE250274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Color">
              <a:extLst>
                <a:ext uri="{FF2B5EF4-FFF2-40B4-BE49-F238E27FC236}">
                  <a16:creationId xmlns:a16="http://schemas.microsoft.com/office/drawing/2014/main" id="{993888FB-861F-4B4A-819C-BEB6D558A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3E4D88FA-283E-533F-0E78-C9B8C44B42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08" r="8141" b="2"/>
          <a:stretch/>
        </p:blipFill>
        <p:spPr>
          <a:xfrm>
            <a:off x="6803647" y="1065276"/>
            <a:ext cx="4730214" cy="4727448"/>
          </a:xfrm>
          <a:prstGeom prst="rect">
            <a:avLst/>
          </a:prstGeom>
        </p:spPr>
      </p:pic>
      <p:grpSp>
        <p:nvGrpSpPr>
          <p:cNvPr id="61" name="Group 60">
            <a:extLst>
              <a:ext uri="{FF2B5EF4-FFF2-40B4-BE49-F238E27FC236}">
                <a16:creationId xmlns:a16="http://schemas.microsoft.com/office/drawing/2014/main" id="{65EABBED-2B80-4B13-A7A8-1D34C4A02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0" y="0"/>
            <a:chExt cx="12188952" cy="6858000"/>
          </a:xfrm>
        </p:grpSpPr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73A7A746-A7C1-443C-9B24-406D22245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1D71425D-6031-4121-BA40-815DACCD0E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67A43343-A25B-49D5-9967-D5647ADF7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F066E434-22B6-48A1-BC19-A80163E819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35470CE2-E5F8-489C-84E9-775AE8D3E3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12435DD6-F0FB-492A-9267-CE09EC2C5D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5B17117C-64EA-4B8B-9DDC-D10E947C46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F0CD276-4FCF-D722-FA4E-3D40B6BCEA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9708" y="1014574"/>
            <a:ext cx="5633531" cy="222676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Debate Presentation:AUTISM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AABED6-5276-D59E-DA73-3B815E9534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9743" y="3640633"/>
            <a:ext cx="6683903" cy="32044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  <a:latin typeface="Arial Black" panose="020B0A04020102020204" pitchFamily="34" charset="0"/>
              </a:rPr>
              <a:t>Student Name…………….Guile Danielle Virginie Fohe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  <a:latin typeface="Arial Black" panose="020B0A04020102020204" pitchFamily="34" charset="0"/>
              </a:rPr>
              <a:t>Student Number………….2128226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  <a:latin typeface="Arial Black" panose="020B0A04020102020204" pitchFamily="34" charset="0"/>
              </a:rPr>
              <a:t>Module Title………….Mental Disorders and Psychopathology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  <a:latin typeface="Arial Black" panose="020B0A04020102020204" pitchFamily="34" charset="0"/>
              </a:rPr>
              <a:t>Module code………………………….BMHP6006_BIRM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  <a:latin typeface="Arial Black" panose="020B0A04020102020204" pitchFamily="34" charset="0"/>
              </a:rPr>
              <a:t>Assignment Title…………………………Debate Discussion and Supporting Paper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  <a:latin typeface="Arial Black" panose="020B0A04020102020204" pitchFamily="34" charset="0"/>
              </a:rPr>
              <a:t>Lecturer………………………………Dr Josephine Chen-Wilson</a:t>
            </a:r>
          </a:p>
        </p:txBody>
      </p:sp>
    </p:spTree>
    <p:extLst>
      <p:ext uri="{BB962C8B-B14F-4D97-AF65-F5344CB8AC3E}">
        <p14:creationId xmlns:p14="http://schemas.microsoft.com/office/powerpoint/2010/main" val="1164465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12B8C1-4419-0A1A-69F2-779666B518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55D01DE-440C-7AE7-B8A8-6AF9E50686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" y="1690688"/>
            <a:ext cx="12192000" cy="5069341"/>
          </a:xfrm>
        </p:spPr>
        <p:txBody>
          <a:bodyPr>
            <a:normAutofit fontScale="92500" lnSpcReduction="20000"/>
          </a:bodyPr>
          <a:lstStyle/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Care(2014).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Think Autism : Fulfilling and Rewarding Lives , the Strategy for Adults with Autism in England : An update.</a:t>
            </a:r>
          </a:p>
          <a:p>
            <a:pPr mar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Available at :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https://www.assets.publishing.service.gov.uk/government/uploads/system/uploads/attachment_data/file/299866/Autism_Strategy.pdf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(Accessed 4</a:t>
            </a:r>
            <a:r>
              <a:rPr lang="en-GB" sz="19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July)</a:t>
            </a:r>
          </a:p>
          <a:p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Guldberg , K and al(2017).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Challenging the Knowledge –transfer orthodoxy : Knowledge co-construction in </a:t>
            </a:r>
          </a:p>
          <a:p>
            <a:pPr marL="0" indent="0">
              <a:buNone/>
            </a:pP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technology-enhanced learning for children with autism .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British Educational Research Journal,43(2),pp.394-413. </a:t>
            </a:r>
          </a:p>
          <a:p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National Autistic Society(2022).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Employment Gap Report.</a:t>
            </a:r>
          </a:p>
          <a:p>
            <a:pPr mar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Available at :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https://www.autism.org.uk/what-we-do/news/employment-gap-report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(Accessed 4</a:t>
            </a:r>
            <a:r>
              <a:rPr lang="en-GB" sz="19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July)</a:t>
            </a:r>
          </a:p>
          <a:p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National Autistic Society(2003).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National Autism Plan for Children(NAPC).</a:t>
            </a:r>
          </a:p>
          <a:p>
            <a:pPr mar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Available at :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https://www.autism.org.uk/about/information/what-is/national-autism-plan-for-children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(Accessed 4</a:t>
            </a:r>
            <a:r>
              <a:rPr lang="en-GB" sz="19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July)</a:t>
            </a:r>
          </a:p>
          <a:p>
            <a:pPr marL="0" indent="0">
              <a:buNone/>
            </a:pP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37343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13E30-232A-BF1F-5C2A-548E4538F6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29D364-475E-FF43-EED9-34C19217C6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71599"/>
            <a:ext cx="11353800" cy="5377543"/>
          </a:xfrm>
        </p:spPr>
        <p:txBody>
          <a:bodyPr>
            <a:no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Excellence(NICE),2012.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Autism :recognition, referral, diagnosis and management of adults on the autism spectrum 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Clinical Guideline(CG142)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Available at 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https://www.nice.org.uk/guidance/cg142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(Accessed 4</a:t>
            </a:r>
            <a:r>
              <a:rPr lang="en-GB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July)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NHS England (2019).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Available at : https: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www.longtermplan.nhs.uk/publication/nhs-long-term/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(Accessed 4</a:t>
            </a:r>
            <a:r>
              <a:rPr lang="en-GB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July)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Project SEARCH ,n . d.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Project SEARCH : Preparing Young People with Disabilities for Success in Competitive Employment.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Available at 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https://www.projectsearch.us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(Accessed 4</a:t>
            </a:r>
            <a:r>
              <a:rPr lang="en-GB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July)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National Archives(2009).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Autism Act 2009.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Available at 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https://www.legislation.gov.uk/ukpga/2009/15/contents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(Accessed 4</a:t>
            </a:r>
            <a:r>
              <a:rPr lang="en-GB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July)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92754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1BF113-5F46-33E2-635F-C1D6CD2BB3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E86EC7-E7FE-E63C-5C58-FC82251FF1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The Scottish Government(2018).</a:t>
            </a:r>
            <a:r>
              <a:rPr lang="en-GB" sz="7200" i="1" dirty="0">
                <a:latin typeface="Arial" panose="020B0604020202020204" pitchFamily="34" charset="0"/>
                <a:cs typeface="Arial" panose="020B0604020202020204" pitchFamily="34" charset="0"/>
              </a:rPr>
              <a:t>Scottish Strategy for Autism : Outcomes and Priorities 2018-2021.</a:t>
            </a:r>
          </a:p>
          <a:p>
            <a:pPr marL="0" indent="0">
              <a:buNone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Available at : 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https://www.gov.scot/publications/Scottish-strategy-autism-outcomes-priorities-2018-2021</a:t>
            </a:r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(Accessed 4</a:t>
            </a:r>
            <a:r>
              <a:rPr lang="en-GB" sz="7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 July)</a:t>
            </a:r>
          </a:p>
          <a:p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Office  for National Statistics (2021).</a:t>
            </a:r>
            <a:r>
              <a:rPr lang="en-GB" sz="7200" i="1" dirty="0">
                <a:latin typeface="Arial" panose="020B0604020202020204" pitchFamily="34" charset="0"/>
                <a:cs typeface="Arial" panose="020B0604020202020204" pitchFamily="34" charset="0"/>
              </a:rPr>
              <a:t>Outcomes for disabled people in the UK:2020.</a:t>
            </a:r>
          </a:p>
          <a:p>
            <a:pPr marL="0" indent="0">
              <a:buNone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Available at :</a:t>
            </a:r>
          </a:p>
          <a:p>
            <a:pPr marL="0" indent="0">
              <a:buNone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https://www.ons.gov.uk/peoplepopulationandcommunity/healthandsocialcare/disability/articles/outcomesfor </a:t>
            </a:r>
            <a:r>
              <a:rPr lang="en-GB" sz="7200" dirty="0" err="1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disabledpeopleintheuk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/2020</a:t>
            </a:r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Public Health England(2016).</a:t>
            </a:r>
            <a:r>
              <a:rPr lang="en-GB" sz="7200" i="1" dirty="0">
                <a:latin typeface="Arial" panose="020B0604020202020204" pitchFamily="34" charset="0"/>
                <a:cs typeface="Arial" panose="020B0604020202020204" pitchFamily="34" charset="0"/>
              </a:rPr>
              <a:t>Autism Self-Assessment Framework 2016:Key Findings.</a:t>
            </a:r>
          </a:p>
          <a:p>
            <a:pPr marL="0" indent="0">
              <a:buNone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Available at  : 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https://www.gov.uk/government/publications/autism-self–assessment-framework-2016-key-findings</a:t>
            </a:r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(Accessed 4</a:t>
            </a:r>
            <a:r>
              <a:rPr lang="en-GB" sz="7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 July)</a:t>
            </a:r>
          </a:p>
          <a:p>
            <a:pPr marL="0" indent="0">
              <a:buNone/>
            </a:pPr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5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5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5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Accessed 4</a:t>
            </a:r>
            <a:r>
              <a:rPr lang="en-GB" sz="2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July)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Pellicano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and al(2014).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What should autism research focus upon ? Community views and priorities from the United Kingdom.Autism,18(7),pp.756-770.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86031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BE47A0-0020-1436-69F8-0611CED33D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5785E7-1A39-EAE1-F3AD-C92C282AF5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Organization(2013).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Autism spectrum disorders &amp;other developmental  disorders : From raising awareness to building capacity . Geneva: WHO Press.</a:t>
            </a:r>
          </a:p>
          <a:p>
            <a:pPr marL="0" indent="0">
              <a:buNone/>
            </a:pP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vailable at 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https://www.who.int/mental_health/maternal-child/autism_report/en/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(Accessed 4</a:t>
            </a:r>
            <a:r>
              <a:rPr lang="en-GB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July)</a:t>
            </a:r>
          </a:p>
        </p:txBody>
      </p:sp>
    </p:spTree>
    <p:extLst>
      <p:ext uri="{BB962C8B-B14F-4D97-AF65-F5344CB8AC3E}">
        <p14:creationId xmlns:p14="http://schemas.microsoft.com/office/powerpoint/2010/main" val="34421765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583</Words>
  <Application>Microsoft Office PowerPoint</Application>
  <PresentationFormat>Widescreen</PresentationFormat>
  <Paragraphs>74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Aptos</vt:lpstr>
      <vt:lpstr>Aptos Display</vt:lpstr>
      <vt:lpstr>Arial</vt:lpstr>
      <vt:lpstr>Arial Black</vt:lpstr>
      <vt:lpstr>Wingdings</vt:lpstr>
      <vt:lpstr>Office Theme</vt:lpstr>
      <vt:lpstr>Debate Presentation:AUTISM</vt:lpstr>
      <vt:lpstr>References</vt:lpstr>
      <vt:lpstr>References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danielle fohe</dc:creator>
  <cp:lastModifiedBy>danielle fohe</cp:lastModifiedBy>
  <cp:revision>1</cp:revision>
  <dcterms:created xsi:type="dcterms:W3CDTF">2024-07-03T22:34:04Z</dcterms:created>
  <dcterms:modified xsi:type="dcterms:W3CDTF">2024-07-05T01:10:23Z</dcterms:modified>
</cp:coreProperties>
</file>