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x-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7"/>
  </p:notesMasterIdLst>
  <p:sldIdLst>
    <p:sldId id="256" r:id="rId2"/>
    <p:sldId id="257" r:id="rId3"/>
    <p:sldId id="258" r:id="rId4"/>
    <p:sldId id="260" r:id="rId5"/>
    <p:sldId id="259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82" d="100"/>
          <a:sy n="82" d="100"/>
        </p:scale>
        <p:origin x="67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3CD52A-9ECC-4A6C-A80E-215A9BD5A176}" type="datetimeFigureOut">
              <a:rPr lang="en-GB" smtClean="0"/>
              <a:t>30/07/2017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19ECE3-7B61-48C3-A978-907802D6CA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8326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Acknowledgement: http://whatis.techtarget.com/definition/social-media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19ECE3-7B61-48C3-A978-907802D6CA4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0304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Acknowledgement:</a:t>
            </a:r>
          </a:p>
          <a:p>
            <a:pPr marL="228600" indent="-228600">
              <a:buAutoNum type="arabicPeriod"/>
            </a:pPr>
            <a:r>
              <a:rPr lang="en-GB" dirty="0"/>
              <a:t>http://www.opencolleges.edu.au/informed/features/social-media-tools-for-education/</a:t>
            </a:r>
          </a:p>
          <a:p>
            <a:pPr marL="228600" indent="-228600">
              <a:buAutoNum type="arabicPeriod"/>
            </a:pPr>
            <a:r>
              <a:rPr lang="en-GB" dirty="0"/>
              <a:t>http://whatis.techtarget.com/definition/social-media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19ECE3-7B61-48C3-A978-907802D6CA4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4394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dirty="0"/>
              <a:t>7/30/2017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dirty="0"/>
              <a:t>7/30/2017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dirty="0"/>
              <a:t>7/30/2017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dirty="0"/>
              <a:t>7/30/2017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dirty="0"/>
              <a:t>7/30/2017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dirty="0"/>
              <a:t>7/30/2017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dirty="0"/>
              <a:t>7/30/2017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dirty="0"/>
              <a:t>7/30/2017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dirty="0"/>
              <a:t>7/30/2017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dirty="0"/>
              <a:t>7/30/2017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dirty="0"/>
              <a:t>7/30/2017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dirty="0"/>
              <a:t>7/30/2017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BB897-E3AB-4F7C-A861-77DCFEFC36D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Social media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2F4246-10C1-4683-A312-EEC08304293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6850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C434A-6B6F-4E58-BD55-ECED9DC2DD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0DB33B-88B9-46BB-A148-10273CB392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Websites and applications that enable users to create and share content or to participate in social networking.</a:t>
            </a:r>
          </a:p>
          <a:p>
            <a:r>
              <a:rPr lang="en-GB" dirty="0"/>
              <a:t>Social media is the collective of online communications channels dedicated to community-based input, interaction, content-sharing and collaboration.</a:t>
            </a:r>
          </a:p>
          <a:p>
            <a:r>
              <a:rPr lang="en-GB" dirty="0"/>
              <a:t>Examples</a:t>
            </a:r>
          </a:p>
          <a:p>
            <a:pPr lvl="1"/>
            <a:r>
              <a:rPr lang="en-GB" dirty="0"/>
              <a:t>Facebook</a:t>
            </a:r>
          </a:p>
          <a:p>
            <a:pPr lvl="1"/>
            <a:r>
              <a:rPr lang="en-GB" dirty="0"/>
              <a:t>Twitter</a:t>
            </a:r>
          </a:p>
          <a:p>
            <a:pPr lvl="1"/>
            <a:r>
              <a:rPr lang="en-GB" dirty="0"/>
              <a:t>LinkedIn</a:t>
            </a:r>
          </a:p>
          <a:p>
            <a:pPr marL="27432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53469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D04F4-2671-439E-BC92-D51E7F698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ABBABF-8AE7-48F2-906B-6CFC18A27E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 In business, social media is used to </a:t>
            </a:r>
          </a:p>
          <a:p>
            <a:pPr lvl="1"/>
            <a:r>
              <a:rPr lang="en-GB" dirty="0"/>
              <a:t>market products</a:t>
            </a:r>
          </a:p>
          <a:p>
            <a:pPr lvl="1"/>
            <a:r>
              <a:rPr lang="en-GB" dirty="0"/>
              <a:t>promote brands</a:t>
            </a:r>
          </a:p>
          <a:p>
            <a:pPr lvl="1"/>
            <a:r>
              <a:rPr lang="en-GB" dirty="0"/>
              <a:t>connect to current customers</a:t>
            </a:r>
          </a:p>
          <a:p>
            <a:pPr lvl="1"/>
            <a:r>
              <a:rPr lang="en-GB" dirty="0"/>
              <a:t>foster new business.</a:t>
            </a:r>
          </a:p>
          <a:p>
            <a:r>
              <a:rPr lang="en-GB" dirty="0"/>
              <a:t>In education</a:t>
            </a:r>
          </a:p>
          <a:p>
            <a:pPr lvl="1"/>
            <a:r>
              <a:rPr lang="en-GB" dirty="0"/>
              <a:t>Sending reminder to students(twitter)</a:t>
            </a:r>
          </a:p>
          <a:p>
            <a:pPr lvl="1"/>
            <a:r>
              <a:rPr lang="en-GB" dirty="0"/>
              <a:t>Employers to find about Employees(</a:t>
            </a:r>
            <a:r>
              <a:rPr lang="en-GB" dirty="0" err="1"/>
              <a:t>Linkedln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Google+(to maintain a loop with the students having interest in a common subject)</a:t>
            </a:r>
          </a:p>
          <a:p>
            <a:pPr lvl="1"/>
            <a:r>
              <a:rPr lang="en-GB" dirty="0"/>
              <a:t>Skype(distance education)</a:t>
            </a:r>
          </a:p>
          <a:p>
            <a:pPr marL="274320" lvl="1" indent="0">
              <a:buNone/>
            </a:pP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84268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D3293F-C784-42C6-9934-10A5CF6F9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4DF082-D658-437B-BD9A-44D37A3A96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121408"/>
            <a:ext cx="2457123" cy="575139"/>
          </a:xfrm>
        </p:spPr>
        <p:txBody>
          <a:bodyPr/>
          <a:lstStyle/>
          <a:p>
            <a:r>
              <a:rPr lang="en-GB" dirty="0"/>
              <a:t>How we use it</a:t>
            </a:r>
          </a:p>
        </p:txBody>
      </p:sp>
      <p:pic>
        <p:nvPicPr>
          <p:cNvPr id="1030" name="Picture 6" descr="Image result for hammer">
            <a:extLst>
              <a:ext uri="{FF2B5EF4-FFF2-40B4-BE49-F238E27FC236}">
                <a16:creationId xmlns:a16="http://schemas.microsoft.com/office/drawing/2014/main" id="{98085DE0-C03C-4F9F-84F1-834E07FE33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6009" y="3048102"/>
            <a:ext cx="21336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AE876EA-3E9A-4B13-944B-70C74E9BAB09}"/>
              </a:ext>
            </a:extLst>
          </p:cNvPr>
          <p:cNvSpPr txBox="1"/>
          <p:nvPr/>
        </p:nvSpPr>
        <p:spPr>
          <a:xfrm>
            <a:off x="3685593" y="3677056"/>
            <a:ext cx="1390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Construct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DD20407-04C3-4E8D-B9B9-66CD6F6663E4}"/>
              </a:ext>
            </a:extLst>
          </p:cNvPr>
          <p:cNvSpPr txBox="1"/>
          <p:nvPr/>
        </p:nvSpPr>
        <p:spPr>
          <a:xfrm>
            <a:off x="7096363" y="3861722"/>
            <a:ext cx="14878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Destruct</a:t>
            </a:r>
          </a:p>
        </p:txBody>
      </p:sp>
    </p:spTree>
    <p:extLst>
      <p:ext uri="{BB962C8B-B14F-4D97-AF65-F5344CB8AC3E}">
        <p14:creationId xmlns:p14="http://schemas.microsoft.com/office/powerpoint/2010/main" val="3452884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repeatCount="indefinite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9B3F5-D92C-428F-8F63-1D962CA792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903A10-A284-4AF8-8169-529330A76D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/>
              <a:t>Create a Separate Account for your education purpose in any one of the social media and communicate with your team mates</a:t>
            </a:r>
          </a:p>
          <a:p>
            <a:pPr algn="just"/>
            <a:r>
              <a:rPr lang="en-GB" dirty="0"/>
              <a:t>Show screenshots of the communication</a:t>
            </a:r>
          </a:p>
          <a:p>
            <a:pPr algn="just"/>
            <a:r>
              <a:rPr lang="en-GB" dirty="0"/>
              <a:t>Work : Analyse about any one of the social media &amp; discuss about their role in education and business. </a:t>
            </a:r>
          </a:p>
          <a:p>
            <a:pPr algn="just"/>
            <a:r>
              <a:rPr lang="en-GB" dirty="0"/>
              <a:t>Refer recent articles about social media.</a:t>
            </a:r>
          </a:p>
          <a:p>
            <a:pPr algn="just"/>
            <a:r>
              <a:rPr lang="en-GB" dirty="0"/>
              <a:t>Each student has to separately submit a file containing the screen shots of the communication with your team mates.</a:t>
            </a:r>
          </a:p>
        </p:txBody>
      </p:sp>
    </p:spTree>
    <p:extLst>
      <p:ext uri="{BB962C8B-B14F-4D97-AF65-F5344CB8AC3E}">
        <p14:creationId xmlns:p14="http://schemas.microsoft.com/office/powerpoint/2010/main" val="7447187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67</TotalTime>
  <Words>174</Words>
  <Application>Microsoft Office PowerPoint</Application>
  <PresentationFormat>Widescreen</PresentationFormat>
  <Paragraphs>36</Paragraphs>
  <Slides>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Calibri</vt:lpstr>
      <vt:lpstr>Rockwell</vt:lpstr>
      <vt:lpstr>Rockwell Condensed</vt:lpstr>
      <vt:lpstr>Wingdings</vt:lpstr>
      <vt:lpstr>Wood Type</vt:lpstr>
      <vt:lpstr>Social media</vt:lpstr>
      <vt:lpstr>What is it?</vt:lpstr>
      <vt:lpstr>Advantages</vt:lpstr>
      <vt:lpstr>Disadvantages</vt:lpstr>
      <vt:lpstr>Work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media</dc:title>
  <dc:creator>Anly ChandraMohan</dc:creator>
  <cp:lastModifiedBy>Anly ChandraMohan</cp:lastModifiedBy>
  <cp:revision>11</cp:revision>
  <dcterms:created xsi:type="dcterms:W3CDTF">2017-07-27T15:57:45Z</dcterms:created>
  <dcterms:modified xsi:type="dcterms:W3CDTF">2017-07-30T17:00:22Z</dcterms:modified>
</cp:coreProperties>
</file>