
<file path=[Content_Types].xml><?xml version="1.0" encoding="utf-8"?>
<Types xmlns="http://schemas.openxmlformats.org/package/2006/content-types">
  <Default Extension="fntdata" ContentType="application/x-fontdata"/>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48" r:id="rId4"/>
  </p:sldMasterIdLst>
  <p:notesMasterIdLst>
    <p:notesMasterId r:id="rId13"/>
  </p:notesMasterIdLst>
  <p:handoutMasterIdLst>
    <p:handoutMasterId r:id="rId14"/>
  </p:handoutMasterIdLst>
  <p:sldIdLst>
    <p:sldId id="258" r:id="rId5"/>
    <p:sldId id="272" r:id="rId6"/>
    <p:sldId id="292" r:id="rId7"/>
    <p:sldId id="277" r:id="rId8"/>
    <p:sldId id="300" r:id="rId9"/>
    <p:sldId id="282" r:id="rId10"/>
    <p:sldId id="287" r:id="rId11"/>
    <p:sldId id="299" r:id="rId12"/>
  </p:sldIdLst>
  <p:sldSz cx="12192000" cy="6858000"/>
  <p:notesSz cx="6858000" cy="9144000"/>
  <p:embeddedFontLst>
    <p:embeddedFont>
      <p:font typeface="Avenir Next LT Pro" panose="020B0504020202020204" pitchFamily="34" charset="0"/>
      <p:regular r:id="rId15"/>
      <p:bold r:id="rId16"/>
      <p:italic r:id="rId17"/>
      <p:boldItalic r:id="rId18"/>
    </p:embeddedFont>
    <p:embeddedFont>
      <p:font typeface="Speak Pro" panose="020B0504020101020102" pitchFamily="34" charset="0"/>
      <p:regular r:id="rId19"/>
      <p:bold r:id="rId20"/>
      <p:italic r:id="rId21"/>
      <p:boldItalic r:id="rId22"/>
    </p:embeddedFont>
  </p:embeddedFontLst>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21E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8CFE8B-AC12-4051-8158-DE7D04BF5C5D}" v="106" dt="2025-10-19T23:38:16.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249" autoAdjust="0"/>
  </p:normalViewPr>
  <p:slideViewPr>
    <p:cSldViewPr snapToGrid="0">
      <p:cViewPr varScale="1">
        <p:scale>
          <a:sx n="82" d="100"/>
          <a:sy n="82" d="100"/>
        </p:scale>
        <p:origin x="720" y="72"/>
      </p:cViewPr>
      <p:guideLst/>
    </p:cSldViewPr>
  </p:slideViewPr>
  <p:outlineViewPr>
    <p:cViewPr>
      <p:scale>
        <a:sx n="33" d="100"/>
        <a:sy n="33" d="100"/>
      </p:scale>
      <p:origin x="0" y="-33540"/>
    </p:cViewPr>
  </p:outlineViewPr>
  <p:notesTextViewPr>
    <p:cViewPr>
      <p:scale>
        <a:sx n="1" d="1"/>
        <a:sy n="1" d="1"/>
      </p:scale>
      <p:origin x="0" y="0"/>
    </p:cViewPr>
  </p:notesTextViewPr>
  <p:notesViewPr>
    <p:cSldViewPr snapToGrid="0">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font" Target="fonts/font7.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font" Target="fonts/font1.fntdata"/><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font" Target="fonts/font5.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 Id="rId22" Type="http://schemas.openxmlformats.org/officeDocument/2006/relationships/font" Target="fonts/font8.fntdata"/><Relationship Id="rId27"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accent2"/>
            </a:solidFill>
            <a:ln>
              <a:noFill/>
            </a:ln>
            <a:effectLst/>
          </c:spPr>
          <c:invertIfNegative val="0"/>
          <c:dPt>
            <c:idx val="0"/>
            <c:invertIfNegative val="0"/>
            <c:bubble3D val="0"/>
            <c:spPr>
              <a:solidFill>
                <a:schemeClr val="accent2"/>
              </a:solidFill>
              <a:ln>
                <a:noFill/>
              </a:ln>
              <a:effectLst/>
            </c:spPr>
            <c:extLst>
              <c:ext xmlns:c16="http://schemas.microsoft.com/office/drawing/2014/chart" uri="{C3380CC4-5D6E-409C-BE32-E72D297353CC}">
                <c16:uniqueId val="{00000003-8B87-424A-B7A1-23CA79CE6C05}"/>
              </c:ext>
            </c:extLst>
          </c:dPt>
          <c:dPt>
            <c:idx val="1"/>
            <c:invertIfNegative val="0"/>
            <c:bubble3D val="0"/>
            <c:spPr>
              <a:solidFill>
                <a:schemeClr val="accent2"/>
              </a:solidFill>
              <a:ln>
                <a:noFill/>
              </a:ln>
              <a:effectLst/>
            </c:spPr>
            <c:extLst>
              <c:ext xmlns:c16="http://schemas.microsoft.com/office/drawing/2014/chart" uri="{C3380CC4-5D6E-409C-BE32-E72D297353CC}">
                <c16:uniqueId val="{00000006-8B87-424A-B7A1-23CA79CE6C05}"/>
              </c:ext>
            </c:extLst>
          </c:dPt>
          <c:dPt>
            <c:idx val="2"/>
            <c:invertIfNegative val="0"/>
            <c:bubble3D val="0"/>
            <c:spPr>
              <a:solidFill>
                <a:schemeClr val="accent2"/>
              </a:solidFill>
              <a:ln>
                <a:noFill/>
              </a:ln>
              <a:effectLst/>
            </c:spPr>
            <c:extLst>
              <c:ext xmlns:c16="http://schemas.microsoft.com/office/drawing/2014/chart" uri="{C3380CC4-5D6E-409C-BE32-E72D297353CC}">
                <c16:uniqueId val="{00000004-8B87-424A-B7A1-23CA79CE6C05}"/>
              </c:ext>
            </c:extLst>
          </c:dPt>
          <c:dPt>
            <c:idx val="3"/>
            <c:invertIfNegative val="0"/>
            <c:bubble3D val="0"/>
            <c:spPr>
              <a:solidFill>
                <a:schemeClr val="accent2"/>
              </a:solidFill>
              <a:ln>
                <a:noFill/>
              </a:ln>
              <a:effectLst/>
            </c:spPr>
            <c:extLst>
              <c:ext xmlns:c16="http://schemas.microsoft.com/office/drawing/2014/chart" uri="{C3380CC4-5D6E-409C-BE32-E72D297353CC}">
                <c16:uniqueId val="{00000007-8B87-424A-B7A1-23CA79CE6C05}"/>
              </c:ext>
            </c:extLst>
          </c:dPt>
          <c:dPt>
            <c:idx val="4"/>
            <c:invertIfNegative val="0"/>
            <c:bubble3D val="0"/>
            <c:spPr>
              <a:solidFill>
                <a:schemeClr val="accent2"/>
              </a:solidFill>
              <a:ln>
                <a:noFill/>
              </a:ln>
              <a:effectLst/>
            </c:spPr>
            <c:extLst>
              <c:ext xmlns:c16="http://schemas.microsoft.com/office/drawing/2014/chart" uri="{C3380CC4-5D6E-409C-BE32-E72D297353CC}">
                <c16:uniqueId val="{00000005-8B87-424A-B7A1-23CA79CE6C05}"/>
              </c:ext>
            </c:extLst>
          </c:dPt>
          <c:cat>
            <c:strRef>
              <c:f>Sheet1!$A$2:$A$6</c:f>
              <c:strCache>
                <c:ptCount val="5"/>
                <c:pt idx="0">
                  <c:v>20XX</c:v>
                </c:pt>
                <c:pt idx="1">
                  <c:v>20XX</c:v>
                </c:pt>
                <c:pt idx="2">
                  <c:v>20XX</c:v>
                </c:pt>
                <c:pt idx="3">
                  <c:v>20XX</c:v>
                </c:pt>
                <c:pt idx="4">
                  <c:v>20XX</c:v>
                </c:pt>
              </c:strCache>
            </c:strRef>
          </c:cat>
          <c:val>
            <c:numRef>
              <c:f>Sheet1!$B$2:$B$6</c:f>
              <c:numCache>
                <c:formatCode>General</c:formatCode>
                <c:ptCount val="5"/>
                <c:pt idx="0">
                  <c:v>10000</c:v>
                </c:pt>
                <c:pt idx="1">
                  <c:v>20000</c:v>
                </c:pt>
                <c:pt idx="2">
                  <c:v>30000</c:v>
                </c:pt>
                <c:pt idx="3">
                  <c:v>40000</c:v>
                </c:pt>
                <c:pt idx="4">
                  <c:v>50000</c:v>
                </c:pt>
              </c:numCache>
            </c:numRef>
          </c:val>
          <c:extLst>
            <c:ext xmlns:c16="http://schemas.microsoft.com/office/drawing/2014/chart" uri="{C3380CC4-5D6E-409C-BE32-E72D297353CC}">
              <c16:uniqueId val="{00000000-8B87-424A-B7A1-23CA79CE6C05}"/>
            </c:ext>
          </c:extLst>
        </c:ser>
        <c:dLbls>
          <c:showLegendKey val="0"/>
          <c:showVal val="0"/>
          <c:showCatName val="0"/>
          <c:showSerName val="0"/>
          <c:showPercent val="0"/>
          <c:showBubbleSize val="0"/>
        </c:dLbls>
        <c:gapWidth val="67"/>
        <c:overlap val="-29"/>
        <c:axId val="643702576"/>
        <c:axId val="643702904"/>
      </c:barChart>
      <c:catAx>
        <c:axId val="643702576"/>
        <c:scaling>
          <c:orientation val="minMax"/>
        </c:scaling>
        <c:delete val="1"/>
        <c:axPos val="b"/>
        <c:numFmt formatCode="General" sourceLinked="1"/>
        <c:majorTickMark val="none"/>
        <c:minorTickMark val="none"/>
        <c:tickLblPos val="nextTo"/>
        <c:crossAx val="643702904"/>
        <c:crosses val="autoZero"/>
        <c:auto val="1"/>
        <c:lblAlgn val="ctr"/>
        <c:lblOffset val="100"/>
        <c:noMultiLvlLbl val="0"/>
      </c:catAx>
      <c:valAx>
        <c:axId val="643702904"/>
        <c:scaling>
          <c:orientation val="minMax"/>
          <c:max val="50000"/>
        </c:scaling>
        <c:delete val="1"/>
        <c:axPos val="l"/>
        <c:majorGridlines>
          <c:spPr>
            <a:ln w="6350" cap="flat" cmpd="sng" algn="ctr">
              <a:solidFill>
                <a:schemeClr val="bg1">
                  <a:lumMod val="95000"/>
                  <a:alpha val="50000"/>
                </a:schemeClr>
              </a:solidFill>
              <a:round/>
            </a:ln>
            <a:effectLst/>
          </c:spPr>
        </c:majorGridlines>
        <c:numFmt formatCode="General" sourceLinked="1"/>
        <c:majorTickMark val="none"/>
        <c:minorTickMark val="none"/>
        <c:tickLblPos val="nextTo"/>
        <c:crossAx val="643702576"/>
        <c:crosses val="autoZero"/>
        <c:crossBetween val="between"/>
        <c:majorUnit val="100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2">
  <a:schemeClr val="accent2"/>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A10BD3-1344-4F79-9025-FFA705166E01}"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783C211D-113A-4354-A6DB-22CD188BE0E4}">
      <dgm:prSet phldrT="[Text]" phldr="0" custT="1"/>
      <dgm:spPr/>
      <dgm:t>
        <a:bodyPr/>
        <a:lstStyle/>
        <a:p>
          <a:r>
            <a:rPr lang="en-GB" sz="1400" b="1" dirty="0"/>
            <a:t>Staff shortages</a:t>
          </a:r>
        </a:p>
      </dgm:t>
    </dgm:pt>
    <dgm:pt modelId="{FCF4EBE8-38CD-4351-9AE0-88A3735F3572}" type="parTrans" cxnId="{3831C849-7244-470D-A36E-F5FF5D2B02C4}">
      <dgm:prSet/>
      <dgm:spPr/>
      <dgm:t>
        <a:bodyPr/>
        <a:lstStyle/>
        <a:p>
          <a:endParaRPr lang="en-GB"/>
        </a:p>
      </dgm:t>
    </dgm:pt>
    <dgm:pt modelId="{1D767801-34D5-4098-BA98-EBEDF5E536D0}" type="sibTrans" cxnId="{3831C849-7244-470D-A36E-F5FF5D2B02C4}">
      <dgm:prSet/>
      <dgm:spPr/>
      <dgm:t>
        <a:bodyPr/>
        <a:lstStyle/>
        <a:p>
          <a:r>
            <a:rPr lang="en-GB" b="1" dirty="0"/>
            <a:t>Limited </a:t>
          </a:r>
          <a:r>
            <a:rPr lang="en-GB" b="1" i="0" baseline="0" dirty="0"/>
            <a:t>resources</a:t>
          </a:r>
        </a:p>
      </dgm:t>
    </dgm:pt>
    <dgm:pt modelId="{5F6160C3-5C7F-4975-92FD-0144108AF9CE}">
      <dgm:prSet phldrT="[Text]" phldr="0" custT="1"/>
      <dgm:spPr/>
      <dgm:t>
        <a:bodyPr/>
        <a:lstStyle/>
        <a:p>
          <a:r>
            <a:rPr lang="en-GB" sz="1400" b="1" dirty="0"/>
            <a:t>High workload</a:t>
          </a:r>
        </a:p>
      </dgm:t>
    </dgm:pt>
    <dgm:pt modelId="{8B9E67E2-3C98-4D11-9604-9F13226F7DC3}" type="parTrans" cxnId="{ED142258-27D8-4267-9337-82261C76658B}">
      <dgm:prSet/>
      <dgm:spPr/>
      <dgm:t>
        <a:bodyPr/>
        <a:lstStyle/>
        <a:p>
          <a:endParaRPr lang="en-GB"/>
        </a:p>
      </dgm:t>
    </dgm:pt>
    <dgm:pt modelId="{375E6914-3397-4C70-9FEF-54D5504A72F2}" type="sibTrans" cxnId="{ED142258-27D8-4267-9337-82261C76658B}">
      <dgm:prSet/>
      <dgm:spPr/>
      <dgm:t>
        <a:bodyPr/>
        <a:lstStyle/>
        <a:p>
          <a:r>
            <a:rPr lang="en-GB" b="1" dirty="0"/>
            <a:t>Burnout risks</a:t>
          </a:r>
        </a:p>
      </dgm:t>
    </dgm:pt>
    <dgm:pt modelId="{15B66DC1-F343-4983-9685-5247C5EC727D}">
      <dgm:prSet phldrT="[Text]" phldr="0" custT="1"/>
      <dgm:spPr/>
      <dgm:t>
        <a:bodyPr/>
        <a:lstStyle/>
        <a:p>
          <a:r>
            <a:rPr lang="en-GB" sz="2800" b="1" dirty="0"/>
            <a:t>Threats</a:t>
          </a:r>
        </a:p>
      </dgm:t>
    </dgm:pt>
    <dgm:pt modelId="{B4FAD493-9413-4C2C-9C49-23474F864430}" type="parTrans" cxnId="{6B0E4348-31CD-4D67-94A3-2DC5285751E4}">
      <dgm:prSet/>
      <dgm:spPr/>
      <dgm:t>
        <a:bodyPr/>
        <a:lstStyle/>
        <a:p>
          <a:endParaRPr lang="en-GB"/>
        </a:p>
      </dgm:t>
    </dgm:pt>
    <dgm:pt modelId="{484FE7D8-7B95-4FC4-A44A-23098BFBA8D6}" type="sibTrans" cxnId="{6B0E4348-31CD-4D67-94A3-2DC5285751E4}">
      <dgm:prSet/>
      <dgm:spPr/>
      <dgm:t>
        <a:bodyPr/>
        <a:lstStyle/>
        <a:p>
          <a:endParaRPr lang="en-GB"/>
        </a:p>
      </dgm:t>
    </dgm:pt>
    <dgm:pt modelId="{E5F0D925-46A4-4C78-86B3-3E155428EFC0}">
      <dgm:prSet phldrT="[Text]" phldr="0" custT="1"/>
      <dgm:spPr/>
      <dgm:t>
        <a:bodyPr/>
        <a:lstStyle/>
        <a:p>
          <a:r>
            <a:rPr lang="en-GB" sz="1400" b="1" dirty="0"/>
            <a:t>Policy/funding changes</a:t>
          </a:r>
        </a:p>
      </dgm:t>
    </dgm:pt>
    <dgm:pt modelId="{73034FCD-0E05-4756-BFC3-B84CB93A6FED}" type="parTrans" cxnId="{878DA898-E19B-473F-A454-40258ABAD4EC}">
      <dgm:prSet/>
      <dgm:spPr/>
      <dgm:t>
        <a:bodyPr/>
        <a:lstStyle/>
        <a:p>
          <a:endParaRPr lang="en-GB"/>
        </a:p>
      </dgm:t>
    </dgm:pt>
    <dgm:pt modelId="{9E5DA7A7-3D0E-40BB-A799-9939407B658B}" type="sibTrans" cxnId="{878DA898-E19B-473F-A454-40258ABAD4EC}">
      <dgm:prSet custT="1"/>
      <dgm:spPr/>
      <dgm:t>
        <a:bodyPr/>
        <a:lstStyle/>
        <a:p>
          <a:r>
            <a:rPr lang="en-GB" sz="1200" b="1" dirty="0"/>
            <a:t>Competitive progression opportunities</a:t>
          </a:r>
          <a:endParaRPr lang="en-GB" sz="1200" dirty="0"/>
        </a:p>
      </dgm:t>
    </dgm:pt>
    <dgm:pt modelId="{EC6E7100-6B31-494C-B32E-63C7C98380A4}" type="pres">
      <dgm:prSet presAssocID="{6CA10BD3-1344-4F79-9025-FFA705166E01}" presName="Name0" presStyleCnt="0">
        <dgm:presLayoutVars>
          <dgm:chMax/>
          <dgm:chPref/>
          <dgm:dir/>
          <dgm:animLvl val="lvl"/>
        </dgm:presLayoutVars>
      </dgm:prSet>
      <dgm:spPr/>
    </dgm:pt>
    <dgm:pt modelId="{78CF9601-48E2-47C3-ADAE-B62299C23FD1}" type="pres">
      <dgm:prSet presAssocID="{783C211D-113A-4354-A6DB-22CD188BE0E4}" presName="composite" presStyleCnt="0"/>
      <dgm:spPr/>
    </dgm:pt>
    <dgm:pt modelId="{333947EE-BF03-4A2B-BBEA-F3520550FA0A}" type="pres">
      <dgm:prSet presAssocID="{783C211D-113A-4354-A6DB-22CD188BE0E4}" presName="Parent1" presStyleLbl="node1" presStyleIdx="0" presStyleCnt="6">
        <dgm:presLayoutVars>
          <dgm:chMax val="1"/>
          <dgm:chPref val="1"/>
          <dgm:bulletEnabled val="1"/>
        </dgm:presLayoutVars>
      </dgm:prSet>
      <dgm:spPr/>
    </dgm:pt>
    <dgm:pt modelId="{2884E06C-4459-49CD-B7C5-B23E864342C9}" type="pres">
      <dgm:prSet presAssocID="{783C211D-113A-4354-A6DB-22CD188BE0E4}" presName="Childtext1" presStyleLbl="revTx" presStyleIdx="0" presStyleCnt="3">
        <dgm:presLayoutVars>
          <dgm:chMax val="0"/>
          <dgm:chPref val="0"/>
          <dgm:bulletEnabled val="1"/>
        </dgm:presLayoutVars>
      </dgm:prSet>
      <dgm:spPr/>
    </dgm:pt>
    <dgm:pt modelId="{67FC0486-C9D0-4E43-8E6A-EA7A6274CFFB}" type="pres">
      <dgm:prSet presAssocID="{783C211D-113A-4354-A6DB-22CD188BE0E4}" presName="BalanceSpacing" presStyleCnt="0"/>
      <dgm:spPr/>
    </dgm:pt>
    <dgm:pt modelId="{50953D86-8E8E-4202-A22A-7D32B9A347DF}" type="pres">
      <dgm:prSet presAssocID="{783C211D-113A-4354-A6DB-22CD188BE0E4}" presName="BalanceSpacing1" presStyleCnt="0"/>
      <dgm:spPr/>
    </dgm:pt>
    <dgm:pt modelId="{F4EE2AE8-9750-4240-A793-44D42CCBF246}" type="pres">
      <dgm:prSet presAssocID="{1D767801-34D5-4098-BA98-EBEDF5E536D0}" presName="Accent1Text" presStyleLbl="node1" presStyleIdx="1" presStyleCnt="6"/>
      <dgm:spPr/>
    </dgm:pt>
    <dgm:pt modelId="{D9183768-E8C7-4B22-8B56-E348F612320B}" type="pres">
      <dgm:prSet presAssocID="{1D767801-34D5-4098-BA98-EBEDF5E536D0}" presName="spaceBetweenRectangles" presStyleCnt="0"/>
      <dgm:spPr/>
    </dgm:pt>
    <dgm:pt modelId="{E9416901-3726-40F1-9F01-D2FF06F4218C}" type="pres">
      <dgm:prSet presAssocID="{5F6160C3-5C7F-4975-92FD-0144108AF9CE}" presName="composite" presStyleCnt="0"/>
      <dgm:spPr/>
    </dgm:pt>
    <dgm:pt modelId="{139DF62B-5C37-4E31-9EEB-7EA7A73A7E88}" type="pres">
      <dgm:prSet presAssocID="{5F6160C3-5C7F-4975-92FD-0144108AF9CE}" presName="Parent1" presStyleLbl="node1" presStyleIdx="2" presStyleCnt="6">
        <dgm:presLayoutVars>
          <dgm:chMax val="1"/>
          <dgm:chPref val="1"/>
          <dgm:bulletEnabled val="1"/>
        </dgm:presLayoutVars>
      </dgm:prSet>
      <dgm:spPr/>
    </dgm:pt>
    <dgm:pt modelId="{681CBE25-FF88-4455-9D8E-84FB71CCD191}" type="pres">
      <dgm:prSet presAssocID="{5F6160C3-5C7F-4975-92FD-0144108AF9CE}" presName="Childtext1" presStyleLbl="revTx" presStyleIdx="1" presStyleCnt="3">
        <dgm:presLayoutVars>
          <dgm:chMax val="0"/>
          <dgm:chPref val="0"/>
          <dgm:bulletEnabled val="1"/>
        </dgm:presLayoutVars>
      </dgm:prSet>
      <dgm:spPr/>
    </dgm:pt>
    <dgm:pt modelId="{149E91B5-6A28-4DC2-892C-39D129E51198}" type="pres">
      <dgm:prSet presAssocID="{5F6160C3-5C7F-4975-92FD-0144108AF9CE}" presName="BalanceSpacing" presStyleCnt="0"/>
      <dgm:spPr/>
    </dgm:pt>
    <dgm:pt modelId="{5C749EE1-60F4-4BB9-A55C-5D8BD79B2510}" type="pres">
      <dgm:prSet presAssocID="{5F6160C3-5C7F-4975-92FD-0144108AF9CE}" presName="BalanceSpacing1" presStyleCnt="0"/>
      <dgm:spPr/>
    </dgm:pt>
    <dgm:pt modelId="{7D033B6D-D598-4DB9-92E1-FC6CFBC0C2A6}" type="pres">
      <dgm:prSet presAssocID="{375E6914-3397-4C70-9FEF-54D5504A72F2}" presName="Accent1Text" presStyleLbl="node1" presStyleIdx="3" presStyleCnt="6"/>
      <dgm:spPr/>
    </dgm:pt>
    <dgm:pt modelId="{21F5B58B-3B0C-4A0C-B233-F77085C52319}" type="pres">
      <dgm:prSet presAssocID="{375E6914-3397-4C70-9FEF-54D5504A72F2}" presName="spaceBetweenRectangles" presStyleCnt="0"/>
      <dgm:spPr/>
    </dgm:pt>
    <dgm:pt modelId="{CC380A4A-1DB7-4CBB-AE88-7F572E2BE0E7}" type="pres">
      <dgm:prSet presAssocID="{E5F0D925-46A4-4C78-86B3-3E155428EFC0}" presName="composite" presStyleCnt="0"/>
      <dgm:spPr/>
    </dgm:pt>
    <dgm:pt modelId="{EE9F8829-49E3-4A37-819D-FA94570E0001}" type="pres">
      <dgm:prSet presAssocID="{E5F0D925-46A4-4C78-86B3-3E155428EFC0}" presName="Parent1" presStyleLbl="node1" presStyleIdx="4" presStyleCnt="6">
        <dgm:presLayoutVars>
          <dgm:chMax val="1"/>
          <dgm:chPref val="1"/>
          <dgm:bulletEnabled val="1"/>
        </dgm:presLayoutVars>
      </dgm:prSet>
      <dgm:spPr/>
    </dgm:pt>
    <dgm:pt modelId="{16BCB1A5-BC9D-457F-A9A2-785C71DAC5D2}" type="pres">
      <dgm:prSet presAssocID="{E5F0D925-46A4-4C78-86B3-3E155428EFC0}" presName="Childtext1" presStyleLbl="revTx" presStyleIdx="2" presStyleCnt="3">
        <dgm:presLayoutVars>
          <dgm:chMax val="0"/>
          <dgm:chPref val="0"/>
          <dgm:bulletEnabled val="1"/>
        </dgm:presLayoutVars>
      </dgm:prSet>
      <dgm:spPr/>
    </dgm:pt>
    <dgm:pt modelId="{0ECAA564-ACCC-4765-AE28-965B34C728C7}" type="pres">
      <dgm:prSet presAssocID="{E5F0D925-46A4-4C78-86B3-3E155428EFC0}" presName="BalanceSpacing" presStyleCnt="0"/>
      <dgm:spPr/>
    </dgm:pt>
    <dgm:pt modelId="{70DC0CA3-1FF2-4E2B-A4DC-07D80CAFB313}" type="pres">
      <dgm:prSet presAssocID="{E5F0D925-46A4-4C78-86B3-3E155428EFC0}" presName="BalanceSpacing1" presStyleCnt="0"/>
      <dgm:spPr/>
    </dgm:pt>
    <dgm:pt modelId="{467C9998-898B-427B-A6A6-7AAA429197A6}" type="pres">
      <dgm:prSet presAssocID="{9E5DA7A7-3D0E-40BB-A799-9939407B658B}" presName="Accent1Text" presStyleLbl="node1" presStyleIdx="5" presStyleCnt="6"/>
      <dgm:spPr/>
    </dgm:pt>
  </dgm:ptLst>
  <dgm:cxnLst>
    <dgm:cxn modelId="{C03CCB23-03CA-4DDB-BF9F-0C77EBD560DC}" type="presOf" srcId="{5F6160C3-5C7F-4975-92FD-0144108AF9CE}" destId="{139DF62B-5C37-4E31-9EEB-7EA7A73A7E88}" srcOrd="0" destOrd="0" presId="urn:microsoft.com/office/officeart/2008/layout/AlternatingHexagons"/>
    <dgm:cxn modelId="{622DDA2B-158B-4686-97EF-5BFEAEF0D10C}" type="presOf" srcId="{E5F0D925-46A4-4C78-86B3-3E155428EFC0}" destId="{EE9F8829-49E3-4A37-819D-FA94570E0001}" srcOrd="0" destOrd="0" presId="urn:microsoft.com/office/officeart/2008/layout/AlternatingHexagons"/>
    <dgm:cxn modelId="{6B0E4348-31CD-4D67-94A3-2DC5285751E4}" srcId="{5F6160C3-5C7F-4975-92FD-0144108AF9CE}" destId="{15B66DC1-F343-4983-9685-5247C5EC727D}" srcOrd="0" destOrd="0" parTransId="{B4FAD493-9413-4C2C-9C49-23474F864430}" sibTransId="{484FE7D8-7B95-4FC4-A44A-23098BFBA8D6}"/>
    <dgm:cxn modelId="{3831C849-7244-470D-A36E-F5FF5D2B02C4}" srcId="{6CA10BD3-1344-4F79-9025-FFA705166E01}" destId="{783C211D-113A-4354-A6DB-22CD188BE0E4}" srcOrd="0" destOrd="0" parTransId="{FCF4EBE8-38CD-4351-9AE0-88A3735F3572}" sibTransId="{1D767801-34D5-4098-BA98-EBEDF5E536D0}"/>
    <dgm:cxn modelId="{4FEF8D6D-D36B-4968-AD7B-A286ABC41639}" type="presOf" srcId="{783C211D-113A-4354-A6DB-22CD188BE0E4}" destId="{333947EE-BF03-4A2B-BBEA-F3520550FA0A}" srcOrd="0" destOrd="0" presId="urn:microsoft.com/office/officeart/2008/layout/AlternatingHexagons"/>
    <dgm:cxn modelId="{DC6AEA4F-A075-4DBF-A669-5A82C67A50C4}" type="presOf" srcId="{6CA10BD3-1344-4F79-9025-FFA705166E01}" destId="{EC6E7100-6B31-494C-B32E-63C7C98380A4}" srcOrd="0" destOrd="0" presId="urn:microsoft.com/office/officeart/2008/layout/AlternatingHexagons"/>
    <dgm:cxn modelId="{79C08253-A2F0-45B2-A101-6CBDEEFFC4B0}" type="presOf" srcId="{15B66DC1-F343-4983-9685-5247C5EC727D}" destId="{681CBE25-FF88-4455-9D8E-84FB71CCD191}" srcOrd="0" destOrd="0" presId="urn:microsoft.com/office/officeart/2008/layout/AlternatingHexagons"/>
    <dgm:cxn modelId="{ED142258-27D8-4267-9337-82261C76658B}" srcId="{6CA10BD3-1344-4F79-9025-FFA705166E01}" destId="{5F6160C3-5C7F-4975-92FD-0144108AF9CE}" srcOrd="1" destOrd="0" parTransId="{8B9E67E2-3C98-4D11-9604-9F13226F7DC3}" sibTransId="{375E6914-3397-4C70-9FEF-54D5504A72F2}"/>
    <dgm:cxn modelId="{878DA898-E19B-473F-A454-40258ABAD4EC}" srcId="{6CA10BD3-1344-4F79-9025-FFA705166E01}" destId="{E5F0D925-46A4-4C78-86B3-3E155428EFC0}" srcOrd="2" destOrd="0" parTransId="{73034FCD-0E05-4756-BFC3-B84CB93A6FED}" sibTransId="{9E5DA7A7-3D0E-40BB-A799-9939407B658B}"/>
    <dgm:cxn modelId="{DA143EB3-5363-4F23-958D-CA624D1BD874}" type="presOf" srcId="{9E5DA7A7-3D0E-40BB-A799-9939407B658B}" destId="{467C9998-898B-427B-A6A6-7AAA429197A6}" srcOrd="0" destOrd="0" presId="urn:microsoft.com/office/officeart/2008/layout/AlternatingHexagons"/>
    <dgm:cxn modelId="{7BB0A8D1-7DF7-4226-99D4-F251F2B51419}" type="presOf" srcId="{1D767801-34D5-4098-BA98-EBEDF5E536D0}" destId="{F4EE2AE8-9750-4240-A793-44D42CCBF246}" srcOrd="0" destOrd="0" presId="urn:microsoft.com/office/officeart/2008/layout/AlternatingHexagons"/>
    <dgm:cxn modelId="{AE71C3F7-394C-4BE6-BC5F-431DE064C8ED}" type="presOf" srcId="{375E6914-3397-4C70-9FEF-54D5504A72F2}" destId="{7D033B6D-D598-4DB9-92E1-FC6CFBC0C2A6}" srcOrd="0" destOrd="0" presId="urn:microsoft.com/office/officeart/2008/layout/AlternatingHexagons"/>
    <dgm:cxn modelId="{5FF28675-64BA-429A-921C-3B77D7057606}" type="presParOf" srcId="{EC6E7100-6B31-494C-B32E-63C7C98380A4}" destId="{78CF9601-48E2-47C3-ADAE-B62299C23FD1}" srcOrd="0" destOrd="0" presId="urn:microsoft.com/office/officeart/2008/layout/AlternatingHexagons"/>
    <dgm:cxn modelId="{F252CFED-E3C7-4A48-8FC5-FEE1A10149FB}" type="presParOf" srcId="{78CF9601-48E2-47C3-ADAE-B62299C23FD1}" destId="{333947EE-BF03-4A2B-BBEA-F3520550FA0A}" srcOrd="0" destOrd="0" presId="urn:microsoft.com/office/officeart/2008/layout/AlternatingHexagons"/>
    <dgm:cxn modelId="{1B5B10D0-34C5-42FA-AB89-9B1B15B13CB4}" type="presParOf" srcId="{78CF9601-48E2-47C3-ADAE-B62299C23FD1}" destId="{2884E06C-4459-49CD-B7C5-B23E864342C9}" srcOrd="1" destOrd="0" presId="urn:microsoft.com/office/officeart/2008/layout/AlternatingHexagons"/>
    <dgm:cxn modelId="{043C561B-2E75-42EF-BEE3-68CFC413E4B0}" type="presParOf" srcId="{78CF9601-48E2-47C3-ADAE-B62299C23FD1}" destId="{67FC0486-C9D0-4E43-8E6A-EA7A6274CFFB}" srcOrd="2" destOrd="0" presId="urn:microsoft.com/office/officeart/2008/layout/AlternatingHexagons"/>
    <dgm:cxn modelId="{EE805D56-B244-41AA-8CF9-6C4128CA631C}" type="presParOf" srcId="{78CF9601-48E2-47C3-ADAE-B62299C23FD1}" destId="{50953D86-8E8E-4202-A22A-7D32B9A347DF}" srcOrd="3" destOrd="0" presId="urn:microsoft.com/office/officeart/2008/layout/AlternatingHexagons"/>
    <dgm:cxn modelId="{407FC6C2-FE64-457F-A09C-4AAAEF882D74}" type="presParOf" srcId="{78CF9601-48E2-47C3-ADAE-B62299C23FD1}" destId="{F4EE2AE8-9750-4240-A793-44D42CCBF246}" srcOrd="4" destOrd="0" presId="urn:microsoft.com/office/officeart/2008/layout/AlternatingHexagons"/>
    <dgm:cxn modelId="{7F45CDB9-0ABB-4142-931A-59EDD166C211}" type="presParOf" srcId="{EC6E7100-6B31-494C-B32E-63C7C98380A4}" destId="{D9183768-E8C7-4B22-8B56-E348F612320B}" srcOrd="1" destOrd="0" presId="urn:microsoft.com/office/officeart/2008/layout/AlternatingHexagons"/>
    <dgm:cxn modelId="{EEA26334-AE77-4B2F-A8A9-2BCBA34DBDDA}" type="presParOf" srcId="{EC6E7100-6B31-494C-B32E-63C7C98380A4}" destId="{E9416901-3726-40F1-9F01-D2FF06F4218C}" srcOrd="2" destOrd="0" presId="urn:microsoft.com/office/officeart/2008/layout/AlternatingHexagons"/>
    <dgm:cxn modelId="{598AA889-CE12-423C-8D0E-5CA00FFB479B}" type="presParOf" srcId="{E9416901-3726-40F1-9F01-D2FF06F4218C}" destId="{139DF62B-5C37-4E31-9EEB-7EA7A73A7E88}" srcOrd="0" destOrd="0" presId="urn:microsoft.com/office/officeart/2008/layout/AlternatingHexagons"/>
    <dgm:cxn modelId="{DF11ED60-72A9-425D-8F0F-EFBD3EC0B50F}" type="presParOf" srcId="{E9416901-3726-40F1-9F01-D2FF06F4218C}" destId="{681CBE25-FF88-4455-9D8E-84FB71CCD191}" srcOrd="1" destOrd="0" presId="urn:microsoft.com/office/officeart/2008/layout/AlternatingHexagons"/>
    <dgm:cxn modelId="{562DC530-70BA-4D29-9BAE-FDCC62B8DE77}" type="presParOf" srcId="{E9416901-3726-40F1-9F01-D2FF06F4218C}" destId="{149E91B5-6A28-4DC2-892C-39D129E51198}" srcOrd="2" destOrd="0" presId="urn:microsoft.com/office/officeart/2008/layout/AlternatingHexagons"/>
    <dgm:cxn modelId="{14DB9388-3A2E-48A2-941D-19B971800CA3}" type="presParOf" srcId="{E9416901-3726-40F1-9F01-D2FF06F4218C}" destId="{5C749EE1-60F4-4BB9-A55C-5D8BD79B2510}" srcOrd="3" destOrd="0" presId="urn:microsoft.com/office/officeart/2008/layout/AlternatingHexagons"/>
    <dgm:cxn modelId="{EE7BC4C5-D303-4D50-AD46-306F654520B2}" type="presParOf" srcId="{E9416901-3726-40F1-9F01-D2FF06F4218C}" destId="{7D033B6D-D598-4DB9-92E1-FC6CFBC0C2A6}" srcOrd="4" destOrd="0" presId="urn:microsoft.com/office/officeart/2008/layout/AlternatingHexagons"/>
    <dgm:cxn modelId="{10D42285-55D7-4F8E-AD09-F20D9DDC95DB}" type="presParOf" srcId="{EC6E7100-6B31-494C-B32E-63C7C98380A4}" destId="{21F5B58B-3B0C-4A0C-B233-F77085C52319}" srcOrd="3" destOrd="0" presId="urn:microsoft.com/office/officeart/2008/layout/AlternatingHexagons"/>
    <dgm:cxn modelId="{6DA284CF-83AC-47B6-8270-E0CCE99C23BA}" type="presParOf" srcId="{EC6E7100-6B31-494C-B32E-63C7C98380A4}" destId="{CC380A4A-1DB7-4CBB-AE88-7F572E2BE0E7}" srcOrd="4" destOrd="0" presId="urn:microsoft.com/office/officeart/2008/layout/AlternatingHexagons"/>
    <dgm:cxn modelId="{C7ABDDD8-0C96-4B90-B82F-54C8E20F3743}" type="presParOf" srcId="{CC380A4A-1DB7-4CBB-AE88-7F572E2BE0E7}" destId="{EE9F8829-49E3-4A37-819D-FA94570E0001}" srcOrd="0" destOrd="0" presId="urn:microsoft.com/office/officeart/2008/layout/AlternatingHexagons"/>
    <dgm:cxn modelId="{BC4188B0-3B03-4CF2-B4C7-8C9C1386FB5B}" type="presParOf" srcId="{CC380A4A-1DB7-4CBB-AE88-7F572E2BE0E7}" destId="{16BCB1A5-BC9D-457F-A9A2-785C71DAC5D2}" srcOrd="1" destOrd="0" presId="urn:microsoft.com/office/officeart/2008/layout/AlternatingHexagons"/>
    <dgm:cxn modelId="{1B26C707-D544-41DC-ABCA-EFE6C6FC418C}" type="presParOf" srcId="{CC380A4A-1DB7-4CBB-AE88-7F572E2BE0E7}" destId="{0ECAA564-ACCC-4765-AE28-965B34C728C7}" srcOrd="2" destOrd="0" presId="urn:microsoft.com/office/officeart/2008/layout/AlternatingHexagons"/>
    <dgm:cxn modelId="{55623C3A-E90B-4520-A088-CDAE44142527}" type="presParOf" srcId="{CC380A4A-1DB7-4CBB-AE88-7F572E2BE0E7}" destId="{70DC0CA3-1FF2-4E2B-A4DC-07D80CAFB313}" srcOrd="3" destOrd="0" presId="urn:microsoft.com/office/officeart/2008/layout/AlternatingHexagons"/>
    <dgm:cxn modelId="{A3744D44-C831-426D-B2EC-8C18243DA6B4}" type="presParOf" srcId="{CC380A4A-1DB7-4CBB-AE88-7F572E2BE0E7}" destId="{467C9998-898B-427B-A6A6-7AAA429197A6}"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757719-16A6-481B-A1E9-330200FE32F6}" type="doc">
      <dgm:prSet loTypeId="urn:microsoft.com/office/officeart/2008/layout/PictureGrid" loCatId="picture" qsTypeId="urn:microsoft.com/office/officeart/2005/8/quickstyle/3d1" qsCatId="3D" csTypeId="urn:microsoft.com/office/officeart/2005/8/colors/accent1_2" csCatId="accent1" phldr="1"/>
      <dgm:spPr/>
      <dgm:t>
        <a:bodyPr/>
        <a:lstStyle/>
        <a:p>
          <a:endParaRPr lang="en-GB"/>
        </a:p>
      </dgm:t>
    </dgm:pt>
    <dgm:pt modelId="{00F10E71-C7FE-49C7-BB1C-D93FECF3EC18}">
      <dgm:prSet phldrT="[Text]" phldr="1"/>
      <dgm:spPr/>
      <dgm:t>
        <a:bodyPr/>
        <a:lstStyle/>
        <a:p>
          <a:endParaRPr lang="en-GB" baseline="0" dirty="0">
            <a:solidFill>
              <a:schemeClr val="bg1"/>
            </a:solidFill>
          </a:endParaRPr>
        </a:p>
      </dgm:t>
    </dgm:pt>
    <dgm:pt modelId="{5D766ADB-B0C4-47AC-827D-FCB66E9E3053}" type="parTrans" cxnId="{040FC791-3820-44B0-8E85-843612303337}">
      <dgm:prSet/>
      <dgm:spPr/>
      <dgm:t>
        <a:bodyPr/>
        <a:lstStyle/>
        <a:p>
          <a:endParaRPr lang="en-GB" baseline="0">
            <a:solidFill>
              <a:schemeClr val="bg1"/>
            </a:solidFill>
          </a:endParaRPr>
        </a:p>
      </dgm:t>
    </dgm:pt>
    <dgm:pt modelId="{7A5F644A-9074-4B67-B9E5-6161C880FBDA}" type="sibTrans" cxnId="{040FC791-3820-44B0-8E85-843612303337}">
      <dgm:prSet/>
      <dgm:spPr/>
      <dgm:t>
        <a:bodyPr/>
        <a:lstStyle/>
        <a:p>
          <a:endParaRPr lang="en-GB" baseline="0">
            <a:solidFill>
              <a:schemeClr val="bg1"/>
            </a:solidFill>
          </a:endParaRPr>
        </a:p>
      </dgm:t>
    </dgm:pt>
    <dgm:pt modelId="{C01E5EE0-CCF1-4125-814A-368AC2FBE01A}">
      <dgm:prSet phldrT="[Text]" phldr="1"/>
      <dgm:spPr/>
      <dgm:t>
        <a:bodyPr/>
        <a:lstStyle/>
        <a:p>
          <a:endParaRPr lang="en-GB" baseline="0" dirty="0">
            <a:solidFill>
              <a:schemeClr val="bg1"/>
            </a:solidFill>
          </a:endParaRPr>
        </a:p>
      </dgm:t>
    </dgm:pt>
    <dgm:pt modelId="{B32372B7-74E7-49DB-8A56-014DC57B16CA}" type="parTrans" cxnId="{1E4CA063-DC53-475F-A27A-D9372B8138A6}">
      <dgm:prSet/>
      <dgm:spPr/>
      <dgm:t>
        <a:bodyPr/>
        <a:lstStyle/>
        <a:p>
          <a:endParaRPr lang="en-GB" baseline="0">
            <a:solidFill>
              <a:schemeClr val="bg1"/>
            </a:solidFill>
          </a:endParaRPr>
        </a:p>
      </dgm:t>
    </dgm:pt>
    <dgm:pt modelId="{FE6DDA5B-9096-49D4-BECF-D8211E599383}" type="sibTrans" cxnId="{1E4CA063-DC53-475F-A27A-D9372B8138A6}">
      <dgm:prSet/>
      <dgm:spPr/>
      <dgm:t>
        <a:bodyPr/>
        <a:lstStyle/>
        <a:p>
          <a:endParaRPr lang="en-GB" baseline="0">
            <a:solidFill>
              <a:schemeClr val="bg1"/>
            </a:solidFill>
          </a:endParaRPr>
        </a:p>
      </dgm:t>
    </dgm:pt>
    <dgm:pt modelId="{2467204A-2E4B-40DD-AFFD-2C514ED1E71E}">
      <dgm:prSet phldrT="[Text]" phldr="1"/>
      <dgm:spPr/>
      <dgm:t>
        <a:bodyPr/>
        <a:lstStyle/>
        <a:p>
          <a:endParaRPr lang="en-GB" baseline="0" dirty="0">
            <a:solidFill>
              <a:schemeClr val="bg1"/>
            </a:solidFill>
          </a:endParaRPr>
        </a:p>
      </dgm:t>
    </dgm:pt>
    <dgm:pt modelId="{454CC9DB-38C8-4743-805F-0FDA7A4A3AF2}" type="sibTrans" cxnId="{EA8E1714-08FE-4D87-9C95-D17FCE7A9F17}">
      <dgm:prSet/>
      <dgm:spPr/>
      <dgm:t>
        <a:bodyPr/>
        <a:lstStyle/>
        <a:p>
          <a:endParaRPr lang="en-GB" baseline="0">
            <a:solidFill>
              <a:schemeClr val="bg1"/>
            </a:solidFill>
          </a:endParaRPr>
        </a:p>
      </dgm:t>
    </dgm:pt>
    <dgm:pt modelId="{683A2250-D0A0-401B-99D9-5BB40947BE98}" type="parTrans" cxnId="{EA8E1714-08FE-4D87-9C95-D17FCE7A9F17}">
      <dgm:prSet/>
      <dgm:spPr/>
      <dgm:t>
        <a:bodyPr/>
        <a:lstStyle/>
        <a:p>
          <a:endParaRPr lang="en-GB" baseline="0">
            <a:solidFill>
              <a:schemeClr val="bg1"/>
            </a:solidFill>
          </a:endParaRPr>
        </a:p>
      </dgm:t>
    </dgm:pt>
    <dgm:pt modelId="{F6E774E0-F57A-4D34-BFF3-6FCB196A53C3}">
      <dgm:prSet phldrT="[Text]" phldr="1"/>
      <dgm:spPr/>
      <dgm:t>
        <a:bodyPr/>
        <a:lstStyle/>
        <a:p>
          <a:endParaRPr lang="en-GB" baseline="0" dirty="0">
            <a:solidFill>
              <a:schemeClr val="bg1"/>
            </a:solidFill>
          </a:endParaRPr>
        </a:p>
      </dgm:t>
    </dgm:pt>
    <dgm:pt modelId="{939BAA1C-D3F2-4E21-82E4-5FA7D6682C9C}" type="sibTrans" cxnId="{A6626E8E-056C-4857-B1A6-251ACC9F4AEF}">
      <dgm:prSet/>
      <dgm:spPr/>
      <dgm:t>
        <a:bodyPr/>
        <a:lstStyle/>
        <a:p>
          <a:endParaRPr lang="en-GB" baseline="0">
            <a:solidFill>
              <a:schemeClr val="bg1"/>
            </a:solidFill>
          </a:endParaRPr>
        </a:p>
      </dgm:t>
    </dgm:pt>
    <dgm:pt modelId="{3DE36CE6-86A1-4981-8F99-5C84F38C8F73}" type="parTrans" cxnId="{A6626E8E-056C-4857-B1A6-251ACC9F4AEF}">
      <dgm:prSet/>
      <dgm:spPr/>
      <dgm:t>
        <a:bodyPr/>
        <a:lstStyle/>
        <a:p>
          <a:endParaRPr lang="en-GB" baseline="0">
            <a:solidFill>
              <a:schemeClr val="bg1"/>
            </a:solidFill>
          </a:endParaRPr>
        </a:p>
      </dgm:t>
    </dgm:pt>
    <dgm:pt modelId="{A2B660EA-4F7F-4DC3-9826-A266181F9A69}" type="pres">
      <dgm:prSet presAssocID="{32757719-16A6-481B-A1E9-330200FE32F6}" presName="Name0" presStyleCnt="0">
        <dgm:presLayoutVars>
          <dgm:dir/>
        </dgm:presLayoutVars>
      </dgm:prSet>
      <dgm:spPr/>
    </dgm:pt>
    <dgm:pt modelId="{4FD27A2C-78FD-40BA-853A-345BE4A2FB0E}" type="pres">
      <dgm:prSet presAssocID="{00F10E71-C7FE-49C7-BB1C-D93FECF3EC18}" presName="composite" presStyleCnt="0"/>
      <dgm:spPr/>
    </dgm:pt>
    <dgm:pt modelId="{0D0A717F-0E62-4274-8721-AD2F4AAEA7C2}" type="pres">
      <dgm:prSet presAssocID="{00F10E71-C7FE-49C7-BB1C-D93FECF3EC18}" presName="rect2" presStyleLbl="revTx" presStyleIdx="0" presStyleCnt="4" custLinFactY="50216" custLinFactNeighborX="-23371" custLinFactNeighborY="100000">
        <dgm:presLayoutVars>
          <dgm:bulletEnabled val="1"/>
        </dgm:presLayoutVars>
      </dgm:prSet>
      <dgm:spPr/>
    </dgm:pt>
    <dgm:pt modelId="{E5866CF9-0B74-4B2C-9B10-68B731954528}" type="pres">
      <dgm:prSet presAssocID="{00F10E71-C7FE-49C7-BB1C-D93FECF3EC18}" presName="rect1" presStyleLbl="alignImgPlace1" presStyleIdx="0" presStyleCnt="4" custScaleX="144901" custScaleY="119260" custLinFactNeighborX="-61844" custLinFactNeighborY="11321"/>
      <dgm:spPr/>
    </dgm:pt>
    <dgm:pt modelId="{0D1A184D-A1FC-4782-91EF-FE511C7DC058}" type="pres">
      <dgm:prSet presAssocID="{7A5F644A-9074-4B67-B9E5-6161C880FBDA}" presName="sibTrans" presStyleCnt="0"/>
      <dgm:spPr/>
    </dgm:pt>
    <dgm:pt modelId="{DA7E1644-38BA-4C05-8A7F-8D684444661D}" type="pres">
      <dgm:prSet presAssocID="{2467204A-2E4B-40DD-AFFD-2C514ED1E71E}" presName="composite" presStyleCnt="0"/>
      <dgm:spPr/>
    </dgm:pt>
    <dgm:pt modelId="{A1B84C19-B54F-4403-BE70-2D05799184A6}" type="pres">
      <dgm:prSet presAssocID="{2467204A-2E4B-40DD-AFFD-2C514ED1E71E}" presName="rect2" presStyleLbl="revTx" presStyleIdx="1" presStyleCnt="4" custLinFactY="704509" custLinFactNeighborX="66725" custLinFactNeighborY="800000">
        <dgm:presLayoutVars>
          <dgm:bulletEnabled val="1"/>
        </dgm:presLayoutVars>
      </dgm:prSet>
      <dgm:spPr/>
    </dgm:pt>
    <dgm:pt modelId="{8680D037-EC9D-41B2-AFDA-8CE9C3C96BD6}" type="pres">
      <dgm:prSet presAssocID="{2467204A-2E4B-40DD-AFFD-2C514ED1E71E}" presName="rect1" presStyleLbl="alignImgPlace1" presStyleIdx="1" presStyleCnt="4" custScaleX="124520" custScaleY="116078" custLinFactNeighborX="-63671" custLinFactNeighborY="6053"/>
      <dgm:spPr/>
    </dgm:pt>
    <dgm:pt modelId="{730C054E-4E7D-4F0C-8736-A07488E36CA0}" type="pres">
      <dgm:prSet presAssocID="{454CC9DB-38C8-4743-805F-0FDA7A4A3AF2}" presName="sibTrans" presStyleCnt="0"/>
      <dgm:spPr/>
    </dgm:pt>
    <dgm:pt modelId="{178E32CF-4AFC-4CF4-AB3C-ACC9220581D6}" type="pres">
      <dgm:prSet presAssocID="{C01E5EE0-CCF1-4125-814A-368AC2FBE01A}" presName="composite" presStyleCnt="0"/>
      <dgm:spPr/>
    </dgm:pt>
    <dgm:pt modelId="{B7BDF84F-8654-4C0E-BC7B-6B0BE632477B}" type="pres">
      <dgm:prSet presAssocID="{C01E5EE0-CCF1-4125-814A-368AC2FBE01A}" presName="rect2" presStyleLbl="revTx" presStyleIdx="2" presStyleCnt="4" custLinFactX="96266" custLinFactY="200000" custLinFactNeighborX="100000" custLinFactNeighborY="252064">
        <dgm:presLayoutVars>
          <dgm:bulletEnabled val="1"/>
        </dgm:presLayoutVars>
      </dgm:prSet>
      <dgm:spPr/>
    </dgm:pt>
    <dgm:pt modelId="{081C7F83-F49A-450D-AE08-088755180B3F}" type="pres">
      <dgm:prSet presAssocID="{C01E5EE0-CCF1-4125-814A-368AC2FBE01A}" presName="rect1" presStyleLbl="alignImgPlace1" presStyleIdx="2" presStyleCnt="4" custLinFactNeighborX="-39073" custLinFactNeighborY="-10384"/>
      <dgm:spPr/>
    </dgm:pt>
    <dgm:pt modelId="{A5F1CB57-8F69-481F-ABAB-F4409E2B1869}" type="pres">
      <dgm:prSet presAssocID="{FE6DDA5B-9096-49D4-BECF-D8211E599383}" presName="sibTrans" presStyleCnt="0"/>
      <dgm:spPr/>
    </dgm:pt>
    <dgm:pt modelId="{4AA34555-686A-4C9C-9A0D-5B5B79A72029}" type="pres">
      <dgm:prSet presAssocID="{F6E774E0-F57A-4D34-BFF3-6FCB196A53C3}" presName="composite" presStyleCnt="0"/>
      <dgm:spPr/>
    </dgm:pt>
    <dgm:pt modelId="{E9D448A8-A644-47A5-A400-CAEAF0091A93}" type="pres">
      <dgm:prSet presAssocID="{F6E774E0-F57A-4D34-BFF3-6FCB196A53C3}" presName="rect2" presStyleLbl="revTx" presStyleIdx="3" presStyleCnt="4" custFlipVert="1" custFlipHor="0" custScaleX="30716" custScaleY="120818" custLinFactY="333030" custLinFactNeighborX="53012" custLinFactNeighborY="400000">
        <dgm:presLayoutVars>
          <dgm:bulletEnabled val="1"/>
        </dgm:presLayoutVars>
      </dgm:prSet>
      <dgm:spPr/>
    </dgm:pt>
    <dgm:pt modelId="{BB9532F7-B172-445D-B620-C6354817A972}" type="pres">
      <dgm:prSet presAssocID="{F6E774E0-F57A-4D34-BFF3-6FCB196A53C3}" presName="rect1" presStyleLbl="alignImgPlace1" presStyleIdx="3" presStyleCnt="4" custScaleX="131882" custScaleY="109319" custLinFactNeighborX="-36435" custLinFactNeighborY="-8227"/>
      <dgm:spPr/>
    </dgm:pt>
  </dgm:ptLst>
  <dgm:cxnLst>
    <dgm:cxn modelId="{0AEB7D00-7BFC-4DF6-AF76-04558522DEF6}" type="presOf" srcId="{32757719-16A6-481B-A1E9-330200FE32F6}" destId="{A2B660EA-4F7F-4DC3-9826-A266181F9A69}" srcOrd="0" destOrd="0" presId="urn:microsoft.com/office/officeart/2008/layout/PictureGrid"/>
    <dgm:cxn modelId="{EA8E1714-08FE-4D87-9C95-D17FCE7A9F17}" srcId="{32757719-16A6-481B-A1E9-330200FE32F6}" destId="{2467204A-2E4B-40DD-AFFD-2C514ED1E71E}" srcOrd="1" destOrd="0" parTransId="{683A2250-D0A0-401B-99D9-5BB40947BE98}" sibTransId="{454CC9DB-38C8-4743-805F-0FDA7A4A3AF2}"/>
    <dgm:cxn modelId="{12B0F814-D784-48CB-9793-37299A6DDB14}" type="presOf" srcId="{F6E774E0-F57A-4D34-BFF3-6FCB196A53C3}" destId="{E9D448A8-A644-47A5-A400-CAEAF0091A93}" srcOrd="0" destOrd="0" presId="urn:microsoft.com/office/officeart/2008/layout/PictureGrid"/>
    <dgm:cxn modelId="{07D1CB17-22BC-44FF-9669-B90BC57EB6CC}" type="presOf" srcId="{C01E5EE0-CCF1-4125-814A-368AC2FBE01A}" destId="{B7BDF84F-8654-4C0E-BC7B-6B0BE632477B}" srcOrd="0" destOrd="0" presId="urn:microsoft.com/office/officeart/2008/layout/PictureGrid"/>
    <dgm:cxn modelId="{85896524-83D5-4384-ADA0-177FA1D35EEC}" type="presOf" srcId="{00F10E71-C7FE-49C7-BB1C-D93FECF3EC18}" destId="{0D0A717F-0E62-4274-8721-AD2F4AAEA7C2}" srcOrd="0" destOrd="0" presId="urn:microsoft.com/office/officeart/2008/layout/PictureGrid"/>
    <dgm:cxn modelId="{1E4CA063-DC53-475F-A27A-D9372B8138A6}" srcId="{32757719-16A6-481B-A1E9-330200FE32F6}" destId="{C01E5EE0-CCF1-4125-814A-368AC2FBE01A}" srcOrd="2" destOrd="0" parTransId="{B32372B7-74E7-49DB-8A56-014DC57B16CA}" sibTransId="{FE6DDA5B-9096-49D4-BECF-D8211E599383}"/>
    <dgm:cxn modelId="{A6626E8E-056C-4857-B1A6-251ACC9F4AEF}" srcId="{32757719-16A6-481B-A1E9-330200FE32F6}" destId="{F6E774E0-F57A-4D34-BFF3-6FCB196A53C3}" srcOrd="3" destOrd="0" parTransId="{3DE36CE6-86A1-4981-8F99-5C84F38C8F73}" sibTransId="{939BAA1C-D3F2-4E21-82E4-5FA7D6682C9C}"/>
    <dgm:cxn modelId="{040FC791-3820-44B0-8E85-843612303337}" srcId="{32757719-16A6-481B-A1E9-330200FE32F6}" destId="{00F10E71-C7FE-49C7-BB1C-D93FECF3EC18}" srcOrd="0" destOrd="0" parTransId="{5D766ADB-B0C4-47AC-827D-FCB66E9E3053}" sibTransId="{7A5F644A-9074-4B67-B9E5-6161C880FBDA}"/>
    <dgm:cxn modelId="{E96D77CF-1F31-4E60-8983-D7BD11B64B21}" type="presOf" srcId="{2467204A-2E4B-40DD-AFFD-2C514ED1E71E}" destId="{A1B84C19-B54F-4403-BE70-2D05799184A6}" srcOrd="0" destOrd="0" presId="urn:microsoft.com/office/officeart/2008/layout/PictureGrid"/>
    <dgm:cxn modelId="{D2823521-E336-49BB-A4E1-A786789DCE38}" type="presParOf" srcId="{A2B660EA-4F7F-4DC3-9826-A266181F9A69}" destId="{4FD27A2C-78FD-40BA-853A-345BE4A2FB0E}" srcOrd="0" destOrd="0" presId="urn:microsoft.com/office/officeart/2008/layout/PictureGrid"/>
    <dgm:cxn modelId="{55BAF31B-5791-4620-AB33-597A37A67198}" type="presParOf" srcId="{4FD27A2C-78FD-40BA-853A-345BE4A2FB0E}" destId="{0D0A717F-0E62-4274-8721-AD2F4AAEA7C2}" srcOrd="0" destOrd="0" presId="urn:microsoft.com/office/officeart/2008/layout/PictureGrid"/>
    <dgm:cxn modelId="{275AE957-C983-4545-9C56-C3DBE8EC2C26}" type="presParOf" srcId="{4FD27A2C-78FD-40BA-853A-345BE4A2FB0E}" destId="{E5866CF9-0B74-4B2C-9B10-68B731954528}" srcOrd="1" destOrd="0" presId="urn:microsoft.com/office/officeart/2008/layout/PictureGrid"/>
    <dgm:cxn modelId="{33561CC3-3418-4A71-A84A-D61CF93B0EF0}" type="presParOf" srcId="{A2B660EA-4F7F-4DC3-9826-A266181F9A69}" destId="{0D1A184D-A1FC-4782-91EF-FE511C7DC058}" srcOrd="1" destOrd="0" presId="urn:microsoft.com/office/officeart/2008/layout/PictureGrid"/>
    <dgm:cxn modelId="{E94582E4-EBA3-4685-9147-E71679DC5B5C}" type="presParOf" srcId="{A2B660EA-4F7F-4DC3-9826-A266181F9A69}" destId="{DA7E1644-38BA-4C05-8A7F-8D684444661D}" srcOrd="2" destOrd="0" presId="urn:microsoft.com/office/officeart/2008/layout/PictureGrid"/>
    <dgm:cxn modelId="{734E511F-6F9A-4A25-B037-831C24FB8227}" type="presParOf" srcId="{DA7E1644-38BA-4C05-8A7F-8D684444661D}" destId="{A1B84C19-B54F-4403-BE70-2D05799184A6}" srcOrd="0" destOrd="0" presId="urn:microsoft.com/office/officeart/2008/layout/PictureGrid"/>
    <dgm:cxn modelId="{143480C0-3112-45ED-B913-818DC65DD3CF}" type="presParOf" srcId="{DA7E1644-38BA-4C05-8A7F-8D684444661D}" destId="{8680D037-EC9D-41B2-AFDA-8CE9C3C96BD6}" srcOrd="1" destOrd="0" presId="urn:microsoft.com/office/officeart/2008/layout/PictureGrid"/>
    <dgm:cxn modelId="{5582A284-5C17-4642-971B-554A3C3973FF}" type="presParOf" srcId="{A2B660EA-4F7F-4DC3-9826-A266181F9A69}" destId="{730C054E-4E7D-4F0C-8736-A07488E36CA0}" srcOrd="3" destOrd="0" presId="urn:microsoft.com/office/officeart/2008/layout/PictureGrid"/>
    <dgm:cxn modelId="{F4A07C11-EB12-42DB-B27B-0D0E7D7F305C}" type="presParOf" srcId="{A2B660EA-4F7F-4DC3-9826-A266181F9A69}" destId="{178E32CF-4AFC-4CF4-AB3C-ACC9220581D6}" srcOrd="4" destOrd="0" presId="urn:microsoft.com/office/officeart/2008/layout/PictureGrid"/>
    <dgm:cxn modelId="{E5BA8100-0852-42A8-826E-9BB96B097F30}" type="presParOf" srcId="{178E32CF-4AFC-4CF4-AB3C-ACC9220581D6}" destId="{B7BDF84F-8654-4C0E-BC7B-6B0BE632477B}" srcOrd="0" destOrd="0" presId="urn:microsoft.com/office/officeart/2008/layout/PictureGrid"/>
    <dgm:cxn modelId="{37DAB280-A45C-4630-A5AB-A27B0A12B474}" type="presParOf" srcId="{178E32CF-4AFC-4CF4-AB3C-ACC9220581D6}" destId="{081C7F83-F49A-450D-AE08-088755180B3F}" srcOrd="1" destOrd="0" presId="urn:microsoft.com/office/officeart/2008/layout/PictureGrid"/>
    <dgm:cxn modelId="{3728EC32-B52C-42AB-BB3D-DE8987C6D043}" type="presParOf" srcId="{A2B660EA-4F7F-4DC3-9826-A266181F9A69}" destId="{A5F1CB57-8F69-481F-ABAB-F4409E2B1869}" srcOrd="5" destOrd="0" presId="urn:microsoft.com/office/officeart/2008/layout/PictureGrid"/>
    <dgm:cxn modelId="{08EC2AD7-FDB3-46A3-989D-BF8E2B21BB9A}" type="presParOf" srcId="{A2B660EA-4F7F-4DC3-9826-A266181F9A69}" destId="{4AA34555-686A-4C9C-9A0D-5B5B79A72029}" srcOrd="6" destOrd="0" presId="urn:microsoft.com/office/officeart/2008/layout/PictureGrid"/>
    <dgm:cxn modelId="{D78299F0-54D6-4AC2-8E2E-F44B83D21205}" type="presParOf" srcId="{4AA34555-686A-4C9C-9A0D-5B5B79A72029}" destId="{E9D448A8-A644-47A5-A400-CAEAF0091A93}" srcOrd="0" destOrd="0" presId="urn:microsoft.com/office/officeart/2008/layout/PictureGrid"/>
    <dgm:cxn modelId="{A13308E6-B8E9-4E73-982C-1D998E9879FC}" type="presParOf" srcId="{4AA34555-686A-4C9C-9A0D-5B5B79A72029}" destId="{BB9532F7-B172-445D-B620-C6354817A972}" srcOrd="1" destOrd="0" presId="urn:microsoft.com/office/officeart/2008/layout/PictureGrid"/>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947EE-BF03-4A2B-BBEA-F3520550FA0A}">
      <dsp:nvSpPr>
        <dsp:cNvPr id="0" name=""/>
        <dsp:cNvSpPr/>
      </dsp:nvSpPr>
      <dsp:spPr>
        <a:xfrm rot="5400000">
          <a:off x="2234897" y="320564"/>
          <a:ext cx="1466122" cy="1275526"/>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Staff shortages</a:t>
          </a:r>
        </a:p>
      </dsp:txBody>
      <dsp:txXfrm rot="-5400000">
        <a:off x="2528964" y="453737"/>
        <a:ext cx="877988" cy="1009180"/>
      </dsp:txXfrm>
    </dsp:sp>
    <dsp:sp modelId="{2884E06C-4459-49CD-B7C5-B23E864342C9}">
      <dsp:nvSpPr>
        <dsp:cNvPr id="0" name=""/>
        <dsp:cNvSpPr/>
      </dsp:nvSpPr>
      <dsp:spPr>
        <a:xfrm>
          <a:off x="3644427" y="518491"/>
          <a:ext cx="1636192" cy="879673"/>
        </a:xfrm>
        <a:prstGeom prst="rect">
          <a:avLst/>
        </a:prstGeom>
        <a:noFill/>
        <a:ln>
          <a:noFill/>
        </a:ln>
        <a:effectLst/>
      </dsp:spPr>
      <dsp:style>
        <a:lnRef idx="0">
          <a:scrgbClr r="0" g="0" b="0"/>
        </a:lnRef>
        <a:fillRef idx="0">
          <a:scrgbClr r="0" g="0" b="0"/>
        </a:fillRef>
        <a:effectRef idx="0">
          <a:scrgbClr r="0" g="0" b="0"/>
        </a:effectRef>
        <a:fontRef idx="minor"/>
      </dsp:style>
    </dsp:sp>
    <dsp:sp modelId="{F4EE2AE8-9750-4240-A793-44D42CCBF246}">
      <dsp:nvSpPr>
        <dsp:cNvPr id="0" name=""/>
        <dsp:cNvSpPr/>
      </dsp:nvSpPr>
      <dsp:spPr>
        <a:xfrm rot="5400000">
          <a:off x="857329" y="320564"/>
          <a:ext cx="1466122" cy="1275526"/>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GB" sz="1700" b="1" kern="1200" dirty="0"/>
            <a:t>Limited </a:t>
          </a:r>
          <a:r>
            <a:rPr lang="en-GB" sz="1700" b="1" i="0" kern="1200" baseline="0" dirty="0"/>
            <a:t>resources</a:t>
          </a:r>
        </a:p>
      </dsp:txBody>
      <dsp:txXfrm rot="-5400000">
        <a:off x="1151396" y="453737"/>
        <a:ext cx="877988" cy="1009180"/>
      </dsp:txXfrm>
    </dsp:sp>
    <dsp:sp modelId="{139DF62B-5C37-4E31-9EEB-7EA7A73A7E88}">
      <dsp:nvSpPr>
        <dsp:cNvPr id="0" name=""/>
        <dsp:cNvSpPr/>
      </dsp:nvSpPr>
      <dsp:spPr>
        <a:xfrm rot="5400000">
          <a:off x="1543474" y="1565009"/>
          <a:ext cx="1466122" cy="1275526"/>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High workload</a:t>
          </a:r>
        </a:p>
      </dsp:txBody>
      <dsp:txXfrm rot="-5400000">
        <a:off x="1837541" y="1698182"/>
        <a:ext cx="877988" cy="1009180"/>
      </dsp:txXfrm>
    </dsp:sp>
    <dsp:sp modelId="{681CBE25-FF88-4455-9D8E-84FB71CCD191}">
      <dsp:nvSpPr>
        <dsp:cNvPr id="0" name=""/>
        <dsp:cNvSpPr/>
      </dsp:nvSpPr>
      <dsp:spPr>
        <a:xfrm>
          <a:off x="2579" y="1762935"/>
          <a:ext cx="1583412" cy="879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r" defTabSz="1244600">
            <a:lnSpc>
              <a:spcPct val="90000"/>
            </a:lnSpc>
            <a:spcBef>
              <a:spcPct val="0"/>
            </a:spcBef>
            <a:spcAft>
              <a:spcPct val="35000"/>
            </a:spcAft>
            <a:buNone/>
          </a:pPr>
          <a:r>
            <a:rPr lang="en-GB" sz="2800" b="1" kern="1200" dirty="0"/>
            <a:t>Threats</a:t>
          </a:r>
        </a:p>
      </dsp:txBody>
      <dsp:txXfrm>
        <a:off x="2579" y="1762935"/>
        <a:ext cx="1583412" cy="879673"/>
      </dsp:txXfrm>
    </dsp:sp>
    <dsp:sp modelId="{7D033B6D-D598-4DB9-92E1-FC6CFBC0C2A6}">
      <dsp:nvSpPr>
        <dsp:cNvPr id="0" name=""/>
        <dsp:cNvSpPr/>
      </dsp:nvSpPr>
      <dsp:spPr>
        <a:xfrm rot="5400000">
          <a:off x="2921042" y="1565009"/>
          <a:ext cx="1466122" cy="1275526"/>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b="1" kern="1200" dirty="0"/>
            <a:t>Burnout risks</a:t>
          </a:r>
        </a:p>
      </dsp:txBody>
      <dsp:txXfrm rot="-5400000">
        <a:off x="3215109" y="1698182"/>
        <a:ext cx="877988" cy="1009180"/>
      </dsp:txXfrm>
    </dsp:sp>
    <dsp:sp modelId="{EE9F8829-49E3-4A37-819D-FA94570E0001}">
      <dsp:nvSpPr>
        <dsp:cNvPr id="0" name=""/>
        <dsp:cNvSpPr/>
      </dsp:nvSpPr>
      <dsp:spPr>
        <a:xfrm rot="5400000">
          <a:off x="2234897" y="2809453"/>
          <a:ext cx="1466122" cy="1275526"/>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Policy/funding changes</a:t>
          </a:r>
        </a:p>
      </dsp:txBody>
      <dsp:txXfrm rot="-5400000">
        <a:off x="2528964" y="2942626"/>
        <a:ext cx="877988" cy="1009180"/>
      </dsp:txXfrm>
    </dsp:sp>
    <dsp:sp modelId="{16BCB1A5-BC9D-457F-A9A2-785C71DAC5D2}">
      <dsp:nvSpPr>
        <dsp:cNvPr id="0" name=""/>
        <dsp:cNvSpPr/>
      </dsp:nvSpPr>
      <dsp:spPr>
        <a:xfrm>
          <a:off x="3644427" y="3007380"/>
          <a:ext cx="1636192" cy="879673"/>
        </a:xfrm>
        <a:prstGeom prst="rect">
          <a:avLst/>
        </a:prstGeom>
        <a:noFill/>
        <a:ln>
          <a:noFill/>
        </a:ln>
        <a:effectLst/>
      </dsp:spPr>
      <dsp:style>
        <a:lnRef idx="0">
          <a:scrgbClr r="0" g="0" b="0"/>
        </a:lnRef>
        <a:fillRef idx="0">
          <a:scrgbClr r="0" g="0" b="0"/>
        </a:fillRef>
        <a:effectRef idx="0">
          <a:scrgbClr r="0" g="0" b="0"/>
        </a:effectRef>
        <a:fontRef idx="minor"/>
      </dsp:style>
    </dsp:sp>
    <dsp:sp modelId="{467C9998-898B-427B-A6A6-7AAA429197A6}">
      <dsp:nvSpPr>
        <dsp:cNvPr id="0" name=""/>
        <dsp:cNvSpPr/>
      </dsp:nvSpPr>
      <dsp:spPr>
        <a:xfrm rot="5400000">
          <a:off x="857329" y="2809453"/>
          <a:ext cx="1466122" cy="1275526"/>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t>Competitive progression opportunities</a:t>
          </a:r>
          <a:endParaRPr lang="en-GB" sz="1200" kern="1200" dirty="0"/>
        </a:p>
      </dsp:txBody>
      <dsp:txXfrm rot="-5400000">
        <a:off x="1151396" y="2942626"/>
        <a:ext cx="877988" cy="1009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A717F-0E62-4274-8721-AD2F4AAEA7C2}">
      <dsp:nvSpPr>
        <dsp:cNvPr id="0" name=""/>
        <dsp:cNvSpPr/>
      </dsp:nvSpPr>
      <dsp:spPr>
        <a:xfrm>
          <a:off x="1034744" y="427877"/>
          <a:ext cx="1733792" cy="26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57150" rIns="57150" bIns="0" numCol="1" spcCol="1270" anchor="b" anchorCtr="0">
          <a:noAutofit/>
        </a:bodyPr>
        <a:lstStyle/>
        <a:p>
          <a:pPr marL="0" lvl="0" indent="0" algn="l" defTabSz="666750">
            <a:lnSpc>
              <a:spcPct val="90000"/>
            </a:lnSpc>
            <a:spcBef>
              <a:spcPct val="0"/>
            </a:spcBef>
            <a:spcAft>
              <a:spcPct val="35000"/>
            </a:spcAft>
            <a:buNone/>
          </a:pPr>
          <a:endParaRPr lang="en-GB" sz="1500" kern="1200" baseline="0" dirty="0">
            <a:solidFill>
              <a:schemeClr val="bg1"/>
            </a:solidFill>
          </a:endParaRPr>
        </a:p>
      </dsp:txBody>
      <dsp:txXfrm>
        <a:off x="1034744" y="427877"/>
        <a:ext cx="1733792" cy="260068"/>
      </dsp:txXfrm>
    </dsp:sp>
    <dsp:sp modelId="{E5866CF9-0B74-4B2C-9B10-68B731954528}">
      <dsp:nvSpPr>
        <dsp:cNvPr id="0" name=""/>
        <dsp:cNvSpPr/>
      </dsp:nvSpPr>
      <dsp:spPr>
        <a:xfrm>
          <a:off x="0" y="378146"/>
          <a:ext cx="2512282" cy="2067720"/>
        </a:xfrm>
        <a:prstGeom prst="rect">
          <a:avLst/>
        </a:prstGeom>
        <a:gradFill rotWithShape="0">
          <a:gsLst>
            <a:gs pos="0">
              <a:schemeClr val="accent1">
                <a:tint val="50000"/>
                <a:hueOff val="0"/>
                <a:satOff val="0"/>
                <a:lumOff val="0"/>
                <a:alphaOff val="0"/>
                <a:satMod val="103000"/>
                <a:lumMod val="102000"/>
                <a:tint val="94000"/>
              </a:schemeClr>
            </a:gs>
            <a:gs pos="50000">
              <a:schemeClr val="accent1">
                <a:tint val="50000"/>
                <a:hueOff val="0"/>
                <a:satOff val="0"/>
                <a:lumOff val="0"/>
                <a:alphaOff val="0"/>
                <a:satMod val="110000"/>
                <a:lumMod val="100000"/>
                <a:shade val="100000"/>
              </a:schemeClr>
            </a:gs>
            <a:gs pos="100000">
              <a:schemeClr val="accent1">
                <a:tint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88900" h="88900"/>
          <a:bevelB w="88900" h="31750" prst="angle"/>
        </a:sp3d>
      </dsp:spPr>
      <dsp:style>
        <a:lnRef idx="0">
          <a:scrgbClr r="0" g="0" b="0"/>
        </a:lnRef>
        <a:fillRef idx="3">
          <a:scrgbClr r="0" g="0" b="0"/>
        </a:fillRef>
        <a:effectRef idx="2">
          <a:scrgbClr r="0" g="0" b="0"/>
        </a:effectRef>
        <a:fontRef idx="minor"/>
      </dsp:style>
    </dsp:sp>
    <dsp:sp modelId="{A1B84C19-B54F-4403-BE70-2D05799184A6}">
      <dsp:nvSpPr>
        <dsp:cNvPr id="0" name=""/>
        <dsp:cNvSpPr/>
      </dsp:nvSpPr>
      <dsp:spPr>
        <a:xfrm>
          <a:off x="5115698" y="3963764"/>
          <a:ext cx="1733792" cy="26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57150" rIns="57150" bIns="0" numCol="1" spcCol="1270" anchor="b" anchorCtr="0">
          <a:noAutofit/>
        </a:bodyPr>
        <a:lstStyle/>
        <a:p>
          <a:pPr marL="0" lvl="0" indent="0" algn="l" defTabSz="666750">
            <a:lnSpc>
              <a:spcPct val="90000"/>
            </a:lnSpc>
            <a:spcBef>
              <a:spcPct val="0"/>
            </a:spcBef>
            <a:spcAft>
              <a:spcPct val="35000"/>
            </a:spcAft>
            <a:buNone/>
          </a:pPr>
          <a:endParaRPr lang="en-GB" sz="1500" kern="1200" baseline="0" dirty="0">
            <a:solidFill>
              <a:schemeClr val="bg1"/>
            </a:solidFill>
          </a:endParaRPr>
        </a:p>
      </dsp:txBody>
      <dsp:txXfrm>
        <a:off x="5115698" y="3963764"/>
        <a:ext cx="1733792" cy="260068"/>
      </dsp:txXfrm>
    </dsp:sp>
    <dsp:sp modelId="{8680D037-EC9D-41B2-AFDA-8CE9C3C96BD6}">
      <dsp:nvSpPr>
        <dsp:cNvPr id="0" name=""/>
        <dsp:cNvSpPr/>
      </dsp:nvSpPr>
      <dsp:spPr>
        <a:xfrm>
          <a:off x="2642339" y="328187"/>
          <a:ext cx="2158918" cy="2012551"/>
        </a:xfrm>
        <a:prstGeom prst="rect">
          <a:avLst/>
        </a:prstGeom>
        <a:gradFill rotWithShape="0">
          <a:gsLst>
            <a:gs pos="0">
              <a:schemeClr val="accent1">
                <a:tint val="50000"/>
                <a:hueOff val="0"/>
                <a:satOff val="0"/>
                <a:lumOff val="0"/>
                <a:alphaOff val="0"/>
                <a:satMod val="103000"/>
                <a:lumMod val="102000"/>
                <a:tint val="94000"/>
              </a:schemeClr>
            </a:gs>
            <a:gs pos="50000">
              <a:schemeClr val="accent1">
                <a:tint val="50000"/>
                <a:hueOff val="0"/>
                <a:satOff val="0"/>
                <a:lumOff val="0"/>
                <a:alphaOff val="0"/>
                <a:satMod val="110000"/>
                <a:lumMod val="100000"/>
                <a:shade val="100000"/>
              </a:schemeClr>
            </a:gs>
            <a:gs pos="100000">
              <a:schemeClr val="accent1">
                <a:tint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88900" h="88900"/>
          <a:bevelB w="88900" h="31750" prst="angle"/>
        </a:sp3d>
      </dsp:spPr>
      <dsp:style>
        <a:lnRef idx="0">
          <a:scrgbClr r="0" g="0" b="0"/>
        </a:lnRef>
        <a:fillRef idx="3">
          <a:scrgbClr r="0" g="0" b="0"/>
        </a:fillRef>
        <a:effectRef idx="2">
          <a:scrgbClr r="0" g="0" b="0"/>
        </a:effectRef>
        <a:fontRef idx="minor"/>
      </dsp:style>
    </dsp:sp>
    <dsp:sp modelId="{B7BDF84F-8654-4C0E-BC7B-6B0BE632477B}">
      <dsp:nvSpPr>
        <dsp:cNvPr id="0" name=""/>
        <dsp:cNvSpPr/>
      </dsp:nvSpPr>
      <dsp:spPr>
        <a:xfrm>
          <a:off x="4778973" y="3652569"/>
          <a:ext cx="1733792" cy="26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57150" rIns="57150" bIns="0" numCol="1" spcCol="1270" anchor="b" anchorCtr="0">
          <a:noAutofit/>
        </a:bodyPr>
        <a:lstStyle/>
        <a:p>
          <a:pPr marL="0" lvl="0" indent="0" algn="l" defTabSz="666750">
            <a:lnSpc>
              <a:spcPct val="90000"/>
            </a:lnSpc>
            <a:spcBef>
              <a:spcPct val="0"/>
            </a:spcBef>
            <a:spcAft>
              <a:spcPct val="35000"/>
            </a:spcAft>
            <a:buNone/>
          </a:pPr>
          <a:endParaRPr lang="en-GB" sz="1500" kern="1200" baseline="0" dirty="0">
            <a:solidFill>
              <a:schemeClr val="bg1"/>
            </a:solidFill>
          </a:endParaRPr>
        </a:p>
      </dsp:txBody>
      <dsp:txXfrm>
        <a:off x="4778973" y="3652569"/>
        <a:ext cx="1733792" cy="260068"/>
      </dsp:txXfrm>
    </dsp:sp>
    <dsp:sp modelId="{081C7F83-F49A-450D-AE08-088755180B3F}">
      <dsp:nvSpPr>
        <dsp:cNvPr id="0" name=""/>
        <dsp:cNvSpPr/>
      </dsp:nvSpPr>
      <dsp:spPr>
        <a:xfrm>
          <a:off x="698683" y="2608470"/>
          <a:ext cx="1733792" cy="1733792"/>
        </a:xfrm>
        <a:prstGeom prst="rect">
          <a:avLst/>
        </a:prstGeom>
        <a:gradFill rotWithShape="0">
          <a:gsLst>
            <a:gs pos="0">
              <a:schemeClr val="accent1">
                <a:tint val="50000"/>
                <a:hueOff val="0"/>
                <a:satOff val="0"/>
                <a:lumOff val="0"/>
                <a:alphaOff val="0"/>
                <a:satMod val="103000"/>
                <a:lumMod val="102000"/>
                <a:tint val="94000"/>
              </a:schemeClr>
            </a:gs>
            <a:gs pos="50000">
              <a:schemeClr val="accent1">
                <a:tint val="50000"/>
                <a:hueOff val="0"/>
                <a:satOff val="0"/>
                <a:lumOff val="0"/>
                <a:alphaOff val="0"/>
                <a:satMod val="110000"/>
                <a:lumMod val="100000"/>
                <a:shade val="100000"/>
              </a:schemeClr>
            </a:gs>
            <a:gs pos="100000">
              <a:schemeClr val="accent1">
                <a:tint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88900" h="88900"/>
          <a:bevelB w="88900" h="31750" prst="angle"/>
        </a:sp3d>
      </dsp:spPr>
      <dsp:style>
        <a:lnRef idx="0">
          <a:scrgbClr r="0" g="0" b="0"/>
        </a:lnRef>
        <a:fillRef idx="3">
          <a:scrgbClr r="0" g="0" b="0"/>
        </a:fillRef>
        <a:effectRef idx="2">
          <a:scrgbClr r="0" g="0" b="0"/>
        </a:effectRef>
        <a:fontRef idx="minor"/>
      </dsp:style>
    </dsp:sp>
    <dsp:sp modelId="{E9D448A8-A644-47A5-A400-CAEAF0091A93}">
      <dsp:nvSpPr>
        <dsp:cNvPr id="0" name=""/>
        <dsp:cNvSpPr/>
      </dsp:nvSpPr>
      <dsp:spPr>
        <a:xfrm flipV="1">
          <a:off x="5089318" y="4299231"/>
          <a:ext cx="532551" cy="314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baseline="0" dirty="0">
            <a:solidFill>
              <a:schemeClr val="bg1"/>
            </a:solidFill>
          </a:endParaRPr>
        </a:p>
      </dsp:txBody>
      <dsp:txXfrm rot="10800000">
        <a:off x="5089318" y="4299231"/>
        <a:ext cx="532551" cy="314209"/>
      </dsp:txXfrm>
    </dsp:sp>
    <dsp:sp modelId="{BB9532F7-B172-445D-B620-C6354817A972}">
      <dsp:nvSpPr>
        <dsp:cNvPr id="0" name=""/>
        <dsp:cNvSpPr/>
      </dsp:nvSpPr>
      <dsp:spPr>
        <a:xfrm>
          <a:off x="2661489" y="2538224"/>
          <a:ext cx="2286560" cy="1895364"/>
        </a:xfrm>
        <a:prstGeom prst="rect">
          <a:avLst/>
        </a:prstGeom>
        <a:gradFill rotWithShape="0">
          <a:gsLst>
            <a:gs pos="0">
              <a:schemeClr val="accent1">
                <a:tint val="50000"/>
                <a:hueOff val="0"/>
                <a:satOff val="0"/>
                <a:lumOff val="0"/>
                <a:alphaOff val="0"/>
                <a:satMod val="103000"/>
                <a:lumMod val="102000"/>
                <a:tint val="94000"/>
              </a:schemeClr>
            </a:gs>
            <a:gs pos="50000">
              <a:schemeClr val="accent1">
                <a:tint val="50000"/>
                <a:hueOff val="0"/>
                <a:satOff val="0"/>
                <a:lumOff val="0"/>
                <a:alphaOff val="0"/>
                <a:satMod val="110000"/>
                <a:lumMod val="100000"/>
                <a:shade val="100000"/>
              </a:schemeClr>
            </a:gs>
            <a:gs pos="100000">
              <a:schemeClr val="accent1">
                <a:tint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Grid">
  <dgm:title val=""/>
  <dgm:desc val=""/>
  <dgm:catLst>
    <dgm:cat type="picture" pri="11000"/>
    <dgm:cat type="pictureconvert" pri="11000"/>
  </dgm:catLst>
  <dgm:samp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lte" val="4">
        <dgm:choose name="Name3">
          <dgm:if name="Name4" func="var" arg="dir" op="equ" val="norm">
            <dgm:alg type="snake">
              <dgm:param type="off" val="ctr"/>
              <dgm:param type="bkpt" val="fixed"/>
              <dgm:param type="bkPtFixedVal" val="2"/>
            </dgm:alg>
          </dgm:if>
          <dgm:else name="Name5">
            <dgm:alg type="snake">
              <dgm:param type="off" val="ctr"/>
              <dgm:param type="grDir" val="tR"/>
              <dgm:param type="bkpt" val="fixed"/>
              <dgm:param type="bkPtFixedVal" val="2"/>
            </dgm:alg>
          </dgm:else>
        </dgm:choose>
      </dgm:if>
      <dgm:else name="Name6">
        <dgm:choose name="Name7">
          <dgm:if name="Name8" axis="ch" ptType="node" func="cnt" op="lte" val="9">
            <dgm:choose name="Name9">
              <dgm:if name="Name10" func="var" arg="dir" op="equ" val="norm">
                <dgm:alg type="snake">
                  <dgm:param type="off" val="ctr"/>
                  <dgm:param type="bkpt" val="fixed"/>
                  <dgm:param type="bkPtFixedVal" val="3"/>
                </dgm:alg>
              </dgm:if>
              <dgm:else name="Name11">
                <dgm:alg type="snake">
                  <dgm:param type="off" val="ctr"/>
                  <dgm:param type="grDir" val="tR"/>
                  <dgm:param type="bkpt" val="fixed"/>
                  <dgm:param type="bkPtFixedVal" val="3"/>
                </dgm:alg>
              </dgm:else>
            </dgm:choose>
          </dgm:if>
          <dgm:else name="Name12">
            <dgm:choose name="Name13">
              <dgm:if name="Name14" axis="ch" ptType="node" func="cnt" op="lte" val="16">
                <dgm:choose name="Name15">
                  <dgm:if name="Name16" func="var" arg="dir" op="equ" val="norm">
                    <dgm:alg type="snake">
                      <dgm:param type="off" val="ctr"/>
                      <dgm:param type="bkpt" val="fixed"/>
                      <dgm:param type="bkPtFixedVal" val="4"/>
                    </dgm:alg>
                  </dgm:if>
                  <dgm:else name="Name17">
                    <dgm:alg type="snake">
                      <dgm:param type="off" val="ctr"/>
                      <dgm:param type="grDir" val="tR"/>
                      <dgm:param type="bkpt" val="fixed"/>
                      <dgm:param type="bkPtFixedVal" val="4"/>
                    </dgm:alg>
                  </dgm:else>
                </dgm:choose>
              </dgm:if>
              <dgm:else name="Name18">
                <dgm:choose name="Name19">
                  <dgm:if name="Name20" axis="ch" ptType="node" func="cnt" op="lte" val="25">
                    <dgm:choose name="Name21">
                      <dgm:if name="Name22" func="var" arg="dir" op="equ" val="norm">
                        <dgm:alg type="snake">
                          <dgm:param type="off" val="ctr"/>
                          <dgm:param type="bkpt" val="fixed"/>
                          <dgm:param type="bkPtFixedVal" val="5"/>
                        </dgm:alg>
                      </dgm:if>
                      <dgm:else name="Name23">
                        <dgm:alg type="snake">
                          <dgm:param type="off" val="ctr"/>
                          <dgm:param type="grDir" val="tR"/>
                          <dgm:param type="bkpt" val="fixed"/>
                          <dgm:param type="bkPtFixedVal" val="5"/>
                        </dgm:alg>
                      </dgm:else>
                    </dgm:choose>
                  </dgm:if>
                  <dgm:else name="Name24">
                    <dgm:choose name="Name25">
                      <dgm:if name="Name26" func="var" arg="dir" op="equ" val="norm">
                        <dgm:alg type="snake">
                          <dgm:param type="off" val="ctr"/>
                        </dgm:alg>
                      </dgm:if>
                      <dgm:else name="Name27">
                        <dgm:alg type="snake">
                          <dgm:param type="off" val="ctr"/>
                          <dgm:param type="grDir" val="tR"/>
                        </dgm:alg>
                      </dgm:else>
                    </dgm:choose>
                  </dgm:else>
                </dgm:choose>
              </dgm:else>
            </dgm:choose>
          </dgm:else>
        </dgm:choose>
      </dgm:else>
    </dgm:choose>
    <dgm:shape xmlns:r="http://schemas.openxmlformats.org/officeDocument/2006/relationships" r:blip="">
      <dgm:adjLst/>
    </dgm:shape>
    <dgm:constrLst>
      <dgm:constr type="primFontSz" for="des" ptType="node" op="equ" val="65"/>
      <dgm:constr type="w" for="ch" forName="composite" refType="h" fact="0.8"/>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0.7568"/>
        </dgm:alg>
        <dgm:shape xmlns:r="http://schemas.openxmlformats.org/officeDocument/2006/relationships" r:blip="">
          <dgm:adjLst/>
        </dgm:shape>
        <dgm:constrLst>
          <dgm:constr type="l" for="ch" forName="rect1" refType="w" fact="0"/>
          <dgm:constr type="t" for="ch" forName="rect1" refType="h" fact="0.15"/>
          <dgm:constr type="w" for="ch" forName="rect1" refType="w"/>
          <dgm:constr type="h" for="ch" forName="rect1" refType="w"/>
          <dgm:constr type="l" for="ch" forName="rect2" refType="w" fact="0"/>
          <dgm:constr type="t" for="ch" forName="rect2" refType="h" fact="0"/>
          <dgm:constr type="w" for="ch" forName="rect2" refType="w"/>
          <dgm:constr type="h" for="ch" forName="rect2" refType="w" fact="0.15"/>
        </dgm:constrLst>
        <dgm:layoutNode name="rect2" styleLbl="revTx">
          <dgm:varLst>
            <dgm:bulletEnabled val="1"/>
          </dgm:varLst>
          <dgm:alg type="tx">
            <dgm:param type="stBulletLvl" val="3"/>
            <dgm:param type="parTxLTRAlign" val="l"/>
            <dgm:param type="parTxRTLAlign" val="r"/>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3"/>
            <dgm:constr type="tMarg" refType="primFontSz" fact="0.3"/>
            <dgm:constr type="bMarg" refType="primFontSz" fact="0"/>
            <dgm:constr type="secFontSz" refType="primFontSz" fact="0.8"/>
          </dgm:constrLst>
          <dgm:ruleLst>
            <dgm:rule type="primFontSz" val="5" fact="NaN" max="NaN"/>
          </dgm:ruleLst>
        </dgm:layoutNode>
        <dgm:layoutNode name="rect1"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FA9168-1AA0-4330-93C8-8A2BC786DA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C5761D6-F269-4E92-99D5-40AC843D869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800B954-848D-4F52-986B-10AB0BBBEC88}" type="datetime1">
              <a:rPr lang="en-GB" smtClean="0"/>
              <a:t>20/10/2025</a:t>
            </a:fld>
            <a:endParaRPr lang="en-GB"/>
          </a:p>
        </p:txBody>
      </p:sp>
      <p:sp>
        <p:nvSpPr>
          <p:cNvPr id="4" name="Footer Placeholder 3">
            <a:extLst>
              <a:ext uri="{FF2B5EF4-FFF2-40B4-BE49-F238E27FC236}">
                <a16:creationId xmlns:a16="http://schemas.microsoft.com/office/drawing/2014/main" id="{112D8426-202C-4385-BEF1-8D0C15BC74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CF91F5F-CE2D-4C59-9BE8-D5C9660BC8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82E420-31C0-4FAB-9C47-370244A3A0D7}" type="slidenum">
              <a:rPr lang="en-GB" smtClean="0"/>
              <a:t>‹#›</a:t>
            </a:fld>
            <a:endParaRPr lang="en-GB"/>
          </a:p>
        </p:txBody>
      </p:sp>
    </p:spTree>
    <p:extLst>
      <p:ext uri="{BB962C8B-B14F-4D97-AF65-F5344CB8AC3E}">
        <p14:creationId xmlns:p14="http://schemas.microsoft.com/office/powerpoint/2010/main" val="9953939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3015482-51EC-4150-AA6C-6BACF3EC0F0E}" type="datetime1">
              <a:rPr lang="en-GB" noProof="0" smtClean="0"/>
              <a:t>20/10/2025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FBDF500-FE05-4D50-AB42-37EDEB80A66C}" type="slidenum">
              <a:rPr lang="en-GB" noProof="0" smtClean="0"/>
              <a:t>‹#›</a:t>
            </a:fld>
            <a:endParaRPr lang="en-GB" noProof="0"/>
          </a:p>
        </p:txBody>
      </p:sp>
    </p:spTree>
    <p:extLst>
      <p:ext uri="{BB962C8B-B14F-4D97-AF65-F5344CB8AC3E}">
        <p14:creationId xmlns:p14="http://schemas.microsoft.com/office/powerpoint/2010/main" val="293492058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FBDF500-FE05-4D50-AB42-37EDEB80A66C}" type="slidenum">
              <a:rPr lang="en-GB" smtClean="0"/>
              <a:t>1</a:t>
            </a:fld>
            <a:endParaRPr lang="en-GB"/>
          </a:p>
        </p:txBody>
      </p:sp>
    </p:spTree>
    <p:extLst>
      <p:ext uri="{BB962C8B-B14F-4D97-AF65-F5344CB8AC3E}">
        <p14:creationId xmlns:p14="http://schemas.microsoft.com/office/powerpoint/2010/main" val="3025419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FBDF500-FE05-4D50-AB42-37EDEB80A66C}" type="slidenum">
              <a:rPr lang="en-GB" smtClean="0"/>
              <a:t>2</a:t>
            </a:fld>
            <a:endParaRPr lang="en-GB"/>
          </a:p>
        </p:txBody>
      </p:sp>
    </p:spTree>
    <p:extLst>
      <p:ext uri="{BB962C8B-B14F-4D97-AF65-F5344CB8AC3E}">
        <p14:creationId xmlns:p14="http://schemas.microsoft.com/office/powerpoint/2010/main" val="300922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FBDF500-FE05-4D50-AB42-37EDEB80A66C}" type="slidenum">
              <a:rPr lang="en-GB" smtClean="0"/>
              <a:t>3</a:t>
            </a:fld>
            <a:endParaRPr lang="en-GB"/>
          </a:p>
        </p:txBody>
      </p:sp>
    </p:spTree>
    <p:extLst>
      <p:ext uri="{BB962C8B-B14F-4D97-AF65-F5344CB8AC3E}">
        <p14:creationId xmlns:p14="http://schemas.microsoft.com/office/powerpoint/2010/main" val="1035013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FBDF500-FE05-4D50-AB42-37EDEB80A66C}" type="slidenum">
              <a:rPr lang="en-GB" smtClean="0"/>
              <a:t>4</a:t>
            </a:fld>
            <a:endParaRPr lang="en-GB"/>
          </a:p>
        </p:txBody>
      </p:sp>
    </p:spTree>
    <p:extLst>
      <p:ext uri="{BB962C8B-B14F-4D97-AF65-F5344CB8AC3E}">
        <p14:creationId xmlns:p14="http://schemas.microsoft.com/office/powerpoint/2010/main" val="4092107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FBDF500-FE05-4D50-AB42-37EDEB80A66C}" type="slidenum">
              <a:rPr lang="en-GB" smtClean="0"/>
              <a:t>6</a:t>
            </a:fld>
            <a:endParaRPr lang="en-GB"/>
          </a:p>
        </p:txBody>
      </p:sp>
    </p:spTree>
    <p:extLst>
      <p:ext uri="{BB962C8B-B14F-4D97-AF65-F5344CB8AC3E}">
        <p14:creationId xmlns:p14="http://schemas.microsoft.com/office/powerpoint/2010/main" val="3446266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FBDF500-FE05-4D50-AB42-37EDEB80A66C}" type="slidenum">
              <a:rPr lang="en-GB" smtClean="0"/>
              <a:t>7</a:t>
            </a:fld>
            <a:endParaRPr lang="en-GB"/>
          </a:p>
        </p:txBody>
      </p:sp>
    </p:spTree>
    <p:extLst>
      <p:ext uri="{BB962C8B-B14F-4D97-AF65-F5344CB8AC3E}">
        <p14:creationId xmlns:p14="http://schemas.microsoft.com/office/powerpoint/2010/main" val="3629401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FBDF500-FE05-4D50-AB42-37EDEB80A66C}" type="slidenum">
              <a:rPr lang="en-GB" smtClean="0"/>
              <a:t>8</a:t>
            </a:fld>
            <a:endParaRPr lang="en-GB"/>
          </a:p>
        </p:txBody>
      </p:sp>
    </p:spTree>
    <p:extLst>
      <p:ext uri="{BB962C8B-B14F-4D97-AF65-F5344CB8AC3E}">
        <p14:creationId xmlns:p14="http://schemas.microsoft.com/office/powerpoint/2010/main" val="42464679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A1ED5E-125E-4828-9BC6-A73A2C8B88E0}"/>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318288"/>
            <a:ext cx="8807116" cy="2387600"/>
          </a:xfrm>
        </p:spPr>
        <p:txBody>
          <a:bodyPr rtlCol="0" anchor="b">
            <a:normAutofit/>
          </a:bodyPr>
          <a:lstStyle>
            <a:lvl1pPr algn="l">
              <a:defRPr sz="5500" b="1">
                <a:solidFill>
                  <a:schemeClr val="bg1"/>
                </a:solidFill>
              </a:defRPr>
            </a:lvl1pPr>
          </a:lstStyle>
          <a:p>
            <a:pPr rtl="0"/>
            <a:r>
              <a:rPr lang="en-GB" noProof="0"/>
              <a:t>PRESENTATION</a:t>
            </a:r>
            <a:br>
              <a:rPr lang="en-GB" noProof="0"/>
            </a:br>
            <a:r>
              <a:rPr lang="en-GB" noProof="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3052756"/>
            <a:ext cx="9144000" cy="1397991"/>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a:t>
            </a:r>
            <a:br>
              <a:rPr lang="en-GB" noProof="0"/>
            </a:br>
            <a:r>
              <a:rPr lang="en-GB"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F63E8AE2-F62E-4E48-B043-D6AA467D0D19}"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28977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5396630"/>
            <a:ext cx="1460500" cy="481013"/>
          </a:xfrm>
        </p:spPr>
        <p:txBody>
          <a:bodyPr rtlCol="0"/>
          <a:lstStyle>
            <a:lvl1pPr marL="0" indent="0" algn="r">
              <a:buNone/>
              <a:defRPr lang="en-US" sz="3000" b="1" i="0" kern="1200" dirty="0">
                <a:solidFill>
                  <a:schemeClr val="tx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326781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rtlCol="0" anchor="b">
            <a:normAutofit/>
          </a:bodyPr>
          <a:lstStyle>
            <a:lvl1pPr algn="l">
              <a:defRPr sz="5500" b="1">
                <a:solidFill>
                  <a:schemeClr val="bg1"/>
                </a:solidFill>
              </a:defRPr>
            </a:lvl1pPr>
          </a:lstStyle>
          <a:p>
            <a:pPr rtl="0"/>
            <a:r>
              <a:rPr lang="en-GB" noProof="0"/>
              <a:t>PRESENTATION</a:t>
            </a:r>
            <a:br>
              <a:rPr lang="en-GB" noProof="0"/>
            </a:br>
            <a:r>
              <a:rPr lang="en-GB" noProof="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a:t>
            </a:r>
            <a:br>
              <a:rPr lang="en-GB" noProof="0"/>
            </a:br>
            <a:r>
              <a:rPr lang="en-GB"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A5D8192C-40F0-4839-8F6A-CA11A3C08377}"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15979"/>
            <a:ext cx="1460500" cy="481013"/>
          </a:xfrm>
        </p:spPr>
        <p:txBody>
          <a:bodyPr rtlCol="0"/>
          <a:lstStyle>
            <a:lvl1pPr marL="0" indent="0" algn="r">
              <a:buNone/>
              <a:defRPr lang="en-US" sz="3000" b="1" i="0" kern="1200" dirty="0">
                <a:solidFill>
                  <a:schemeClr val="tx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68744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rtlCol="0" anchor="b">
            <a:normAutofit/>
          </a:bodyPr>
          <a:lstStyle>
            <a:lvl1pPr algn="l">
              <a:defRPr sz="5500" b="1">
                <a:solidFill>
                  <a:schemeClr val="bg1"/>
                </a:solidFill>
              </a:defRPr>
            </a:lvl1pPr>
          </a:lstStyle>
          <a:p>
            <a:pPr rtl="0"/>
            <a:r>
              <a:rPr lang="en-GB"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9AAC9FE8-93D7-4F02-BDEA-C0C15E3F7257}"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rtlCol="0"/>
          <a:lstStyle>
            <a:lvl1pPr marL="0" indent="0" algn="r">
              <a:buNone/>
              <a:defRPr lang="en-US" sz="3000" b="1" i="0" kern="1200" dirty="0">
                <a:solidFill>
                  <a:schemeClr val="bg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2012447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rtlCol="0" anchor="b">
            <a:normAutofit/>
          </a:bodyPr>
          <a:lstStyle>
            <a:lvl1pPr algn="l">
              <a:defRPr sz="5500" b="1">
                <a:solidFill>
                  <a:schemeClr val="bg1"/>
                </a:solidFill>
              </a:defRPr>
            </a:lvl1pPr>
          </a:lstStyle>
          <a:p>
            <a:pPr rtl="0"/>
            <a:r>
              <a:rPr lang="en-GB"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a:t>
            </a:r>
            <a:br>
              <a:rPr lang="en-GB" noProof="0"/>
            </a:br>
            <a:r>
              <a:rPr lang="en-GB"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6A5C446A-8829-41BF-8F7A-B65235F46717}"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32986"/>
            <a:ext cx="1460500" cy="481013"/>
          </a:xfrm>
        </p:spPr>
        <p:txBody>
          <a:bodyPr rtlCol="0"/>
          <a:lstStyle>
            <a:lvl1pPr marL="0" indent="0" algn="r">
              <a:buNone/>
              <a:defRPr lang="en-US" sz="3000" b="1" i="0" kern="1200" dirty="0">
                <a:solidFill>
                  <a:schemeClr val="tx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1625174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1"/>
            <a:ext cx="12192000" cy="4464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85756"/>
            <a:ext cx="8807116" cy="915873"/>
          </a:xfrm>
        </p:spPr>
        <p:txBody>
          <a:bodyPr rtlCol="0" anchor="b">
            <a:normAutofit/>
          </a:bodyPr>
          <a:lstStyle>
            <a:lvl1pPr algn="l">
              <a:defRPr sz="5500" b="1">
                <a:gradFill>
                  <a:gsLst>
                    <a:gs pos="0">
                      <a:schemeClr val="bg2"/>
                    </a:gs>
                    <a:gs pos="100000">
                      <a:schemeClr val="accent1"/>
                    </a:gs>
                  </a:gsLst>
                  <a:lin ang="0" scaled="1"/>
                </a:gradFill>
              </a:defRPr>
            </a:lvl1pPr>
          </a:lstStyle>
          <a:p>
            <a:pPr rtl="0"/>
            <a:r>
              <a:rPr lang="en-GB"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50473"/>
            <a:ext cx="9144000" cy="601840"/>
          </a:xfrm>
        </p:spPr>
        <p:txBody>
          <a:bodyPr rtlCol="0">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3FC30491-94FA-47F5-AF09-29E4D8FEFEA7}"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82423"/>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rtlCol="0"/>
          <a:lstStyle>
            <a:lvl1pPr marL="0" indent="0" algn="l">
              <a:buNone/>
              <a:defRPr lang="en-US" sz="3000" b="1" i="0" kern="1200" dirty="0">
                <a:solidFill>
                  <a:schemeClr val="tx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986155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rtlCol="0"/>
          <a:lstStyle>
            <a:lvl1pPr>
              <a:defRPr/>
            </a:lvl1pPr>
          </a:lstStyle>
          <a:p>
            <a:pPr rtl="0"/>
            <a:r>
              <a:rPr lang="en-GB" noProof="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775165"/>
            <a:ext cx="9971158" cy="2427923"/>
          </a:xfrm>
        </p:spPr>
        <p:txBody>
          <a:bodyPr rtlCol="0">
            <a:normAutofit/>
          </a:bodyPr>
          <a:lstStyle>
            <a:lvl1pPr marL="0" indent="0">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rtl="0"/>
            <a:r>
              <a:rPr lang="en-GB" noProof="0"/>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87CF992D-B4BA-48CD-B1A4-FE1EE0D2D645}"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rtlCol="0">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1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rtlCol="0"/>
          <a:lstStyle>
            <a:lvl1pPr>
              <a:defRPr>
                <a:gradFill>
                  <a:gsLst>
                    <a:gs pos="0">
                      <a:schemeClr val="bg2"/>
                    </a:gs>
                    <a:gs pos="100000">
                      <a:schemeClr val="accent1"/>
                    </a:gs>
                  </a:gsLst>
                  <a:lin ang="0" scaled="1"/>
                </a:gradFill>
              </a:defRPr>
            </a:lvl1pPr>
          </a:lstStyle>
          <a:p>
            <a:pPr rtl="0"/>
            <a:r>
              <a:rPr lang="en-GB" noProof="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133484"/>
            <a:ext cx="10515600" cy="2427923"/>
          </a:xfrm>
        </p:spPr>
        <p:txBody>
          <a:bodyPr rtlCol="0">
            <a:normAutofit/>
          </a:bodyPr>
          <a:lstStyle>
            <a:lvl1pPr marL="0" indent="0">
              <a:lnSpc>
                <a:spcPct val="100000"/>
              </a:lnSpc>
              <a:spcBef>
                <a:spcPts val="600"/>
              </a:spcBef>
              <a:buNone/>
              <a:defRPr sz="1600" i="0">
                <a:solidFill>
                  <a:schemeClr val="tx1">
                    <a:lumMod val="75000"/>
                    <a:lumOff val="25000"/>
                  </a:schemeClr>
                </a:solidFill>
              </a:defRPr>
            </a:lvl1pPr>
            <a:lvl2pPr marL="457200" indent="0">
              <a:buNone/>
              <a:defRPr sz="1800" i="1">
                <a:solidFill>
                  <a:schemeClr val="tx1">
                    <a:lumMod val="75000"/>
                    <a:lumOff val="25000"/>
                  </a:schemeClr>
                </a:solidFill>
              </a:defRPr>
            </a:lvl2pPr>
            <a:lvl3pPr marL="914400" indent="0">
              <a:buNone/>
              <a:defRPr sz="1600" i="1">
                <a:solidFill>
                  <a:schemeClr val="tx1">
                    <a:lumMod val="75000"/>
                    <a:lumOff val="25000"/>
                  </a:schemeClr>
                </a:solidFill>
              </a:defRPr>
            </a:lvl3pPr>
            <a:lvl4pPr marL="1371600" indent="0">
              <a:buNone/>
              <a:defRPr sz="1400" i="1">
                <a:solidFill>
                  <a:schemeClr val="tx1">
                    <a:lumMod val="75000"/>
                    <a:lumOff val="25000"/>
                  </a:schemeClr>
                </a:solidFill>
              </a:defRPr>
            </a:lvl4pPr>
            <a:lvl5pPr marL="1828800" indent="0">
              <a:buNone/>
              <a:defRPr sz="1400" i="1">
                <a:solidFill>
                  <a:schemeClr val="tx1">
                    <a:lumMod val="75000"/>
                    <a:lumOff val="25000"/>
                  </a:schemeClr>
                </a:solidFill>
              </a:defRPr>
            </a:lvl5pPr>
          </a:lstStyle>
          <a:p>
            <a:pPr lvl="0" rtl="0"/>
            <a:r>
              <a:rPr lang="en-GB" noProof="0"/>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318E7718-5BA5-4479-B432-C1303AEC1636}"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rtlCol="0">
            <a:normAutofit/>
          </a:bodyPr>
          <a:lstStyle>
            <a:lvl1pPr marL="0" indent="0" algn="l">
              <a:buNone/>
              <a:defRPr sz="25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accent1"/>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333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F94AF4-4F78-4DA5-8571-FD66FFA6313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21" y="546844"/>
            <a:ext cx="8997738" cy="1325563"/>
          </a:xfrm>
        </p:spPr>
        <p:txBody>
          <a:bodyPr rtlCol="0"/>
          <a:lstStyle>
            <a:lvl1pPr>
              <a:defRPr/>
            </a:lvl1pPr>
          </a:lstStyle>
          <a:p>
            <a:pPr rtl="0"/>
            <a:r>
              <a:rPr lang="en-GB" noProof="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1527520" y="3581731"/>
            <a:ext cx="8997737" cy="2230464"/>
          </a:xfrm>
        </p:spPr>
        <p:txBody>
          <a:bodyPr rtlCol="0">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rtl="0"/>
            <a:r>
              <a:rPr lang="en-GB" noProof="0"/>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91DBA348-70E8-4381-8C93-182287B290A5}"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a:xfrm>
            <a:off x="590400" y="6159402"/>
            <a:ext cx="2788169" cy="365125"/>
          </a:xfrm>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8" y="244717"/>
            <a:ext cx="72000" cy="10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2" y="161638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20" y="1757035"/>
            <a:ext cx="8997737" cy="692595"/>
          </a:xfrm>
        </p:spPr>
        <p:txBody>
          <a:bodyPr rtlCol="0">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0938200" y="1341281"/>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0831016" y="1377655"/>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80265F1-E793-484F-ADC9-31450ADF8B0E}"/>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8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rtlCol="0"/>
          <a:lstStyle>
            <a:lvl1pPr>
              <a:defRPr/>
            </a:lvl1pPr>
          </a:lstStyle>
          <a:p>
            <a:pPr rtl="0"/>
            <a:r>
              <a:rPr lang="en-GB" noProof="0"/>
              <a:t>CONTENT</a:t>
            </a:r>
            <a:br>
              <a:rPr lang="en-GB" noProof="0"/>
            </a:br>
            <a:r>
              <a:rPr lang="en-GB" noProof="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5871409" y="2588054"/>
            <a:ext cx="5228216" cy="3122935"/>
          </a:xfrm>
        </p:spPr>
        <p:txBody>
          <a:bodyPr rtlCol="0">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rtl="0"/>
            <a:r>
              <a:rPr lang="en-GB" noProof="0"/>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AA545E89-2DC6-485A-AABA-CEF9EC255F6F}"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rtlCol="0">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3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rtlCol="0"/>
          <a:lstStyle>
            <a:lvl1pPr>
              <a:defRPr>
                <a:gradFill flip="none" rotWithShape="1">
                  <a:gsLst>
                    <a:gs pos="0">
                      <a:schemeClr val="bg2"/>
                    </a:gs>
                    <a:gs pos="100000">
                      <a:schemeClr val="accent1"/>
                    </a:gs>
                  </a:gsLst>
                  <a:lin ang="0" scaled="1"/>
                  <a:tileRect/>
                </a:gradFill>
              </a:defRPr>
            </a:lvl1pPr>
          </a:lstStyle>
          <a:p>
            <a:pPr rtl="0"/>
            <a:r>
              <a:rPr lang="en-GB" noProof="0"/>
              <a:t>CONTENT</a:t>
            </a:r>
            <a:br>
              <a:rPr lang="en-GB" noProof="0"/>
            </a:br>
            <a:r>
              <a:rPr lang="en-GB" noProof="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rtlCol="0">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rtl="0"/>
            <a:r>
              <a:rPr lang="en-GB" noProof="0"/>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B10C5714-3264-4997-96F2-B6F900B7CF4D}"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lvl1pPr>
              <a:defRPr>
                <a:solidFill>
                  <a:schemeClr val="accent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rtlCol="0">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05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316701"/>
            <a:ext cx="10515600" cy="1500187"/>
          </a:xfrm>
        </p:spPr>
        <p:txBody>
          <a:bodyPr rtlCol="0" anchor="b">
            <a:normAutofit/>
          </a:bodyPr>
          <a:lstStyle>
            <a:lvl1pPr>
              <a:defRPr sz="4000"/>
            </a:lvl1pPr>
          </a:lstStyle>
          <a:p>
            <a:pPr rtl="0"/>
            <a:r>
              <a:rPr lang="en-GB" noProof="0"/>
              <a:t>SECTION</a:t>
            </a:r>
            <a:br>
              <a:rPr lang="en-GB" noProof="0"/>
            </a:br>
            <a:r>
              <a:rPr lang="en-GB" noProof="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083026"/>
            <a:ext cx="10515600" cy="770328"/>
          </a:xfrm>
        </p:spPr>
        <p:txBody>
          <a:bodyPr rtlCol="0">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rtlCol="0"/>
          <a:lstStyle/>
          <a:p>
            <a:pPr rtl="0"/>
            <a:fld id="{93B16D07-E5DC-4B8B-A668-922960AF9429}" type="datetime1">
              <a:rPr lang="en-GB" noProof="0" smtClean="0"/>
              <a:t>20/10/2025</a:t>
            </a:fld>
            <a:endParaRPr lang="en-GB" noProof="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cxnSp>
        <p:nvCxnSpPr>
          <p:cNvPr id="7" name="Straight Connector 6">
            <a:extLst>
              <a:ext uri="{FF2B5EF4-FFF2-40B4-BE49-F238E27FC236}">
                <a16:creationId xmlns:a16="http://schemas.microsoft.com/office/drawing/2014/main" id="{7900A71E-3FCF-4E9F-9CE1-57411851763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CAE552-11D7-45BF-8B66-071AE054F7B4}"/>
              </a:ext>
            </a:extLst>
          </p:cNvPr>
          <p:cNvSpPr/>
          <p:nvPr userDrawn="1"/>
        </p:nvSpPr>
        <p:spPr>
          <a:xfrm>
            <a:off x="687289" y="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54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781919"/>
            <a:ext cx="10515600" cy="1500187"/>
          </a:xfrm>
        </p:spPr>
        <p:txBody>
          <a:bodyPr rtlCol="0" anchor="b">
            <a:normAutofit/>
          </a:bodyPr>
          <a:lstStyle>
            <a:lvl1pPr>
              <a:defRPr sz="4000"/>
            </a:lvl1pPr>
          </a:lstStyle>
          <a:p>
            <a:pPr rtl="0"/>
            <a:r>
              <a:rPr lang="en-GB" noProof="0"/>
              <a:t>SECTION</a:t>
            </a:r>
            <a:br>
              <a:rPr lang="en-GB" noProof="0"/>
            </a:br>
            <a:r>
              <a:rPr lang="en-GB" noProof="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548244"/>
            <a:ext cx="10515600" cy="770328"/>
          </a:xfrm>
        </p:spPr>
        <p:txBody>
          <a:bodyPr rtlCol="0">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rtlCol="0"/>
          <a:lstStyle/>
          <a:p>
            <a:pPr rtl="0"/>
            <a:fld id="{89E55A6D-DF3A-4FD1-9BF6-FAE2B6747800}" type="datetime1">
              <a:rPr lang="en-GB" noProof="0" smtClean="0"/>
              <a:t>20/10/2025</a:t>
            </a:fld>
            <a:endParaRPr lang="en-GB" noProof="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928800" y="6159402"/>
            <a:ext cx="2919886" cy="365125"/>
          </a:xfrm>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FACAE552-11D7-45BF-8B66-071AE054F7B4}"/>
              </a:ext>
            </a:extLst>
          </p:cNvPr>
          <p:cNvSpPr/>
          <p:nvPr userDrawn="1"/>
        </p:nvSpPr>
        <p:spPr>
          <a:xfrm>
            <a:off x="687289" y="318600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4405945"/>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956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rtlCol="0" anchor="b">
            <a:normAutofit/>
          </a:bodyPr>
          <a:lstStyle>
            <a:lvl1pPr>
              <a:defRPr sz="4000">
                <a:gradFill>
                  <a:gsLst>
                    <a:gs pos="0">
                      <a:schemeClr val="bg2"/>
                    </a:gs>
                    <a:gs pos="100000">
                      <a:schemeClr val="accent1"/>
                    </a:gs>
                  </a:gsLst>
                  <a:lin ang="0" scaled="1"/>
                </a:gradFill>
              </a:defRPr>
            </a:lvl1pPr>
          </a:lstStyle>
          <a:p>
            <a:pPr rtl="0"/>
            <a:r>
              <a:rPr lang="en-GB" noProof="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rtlCol="0"/>
          <a:lstStyle/>
          <a:p>
            <a:pPr rtl="0"/>
            <a:fld id="{8C631A7E-0CAA-4504-99D4-6ECAB75DE338}" type="datetime1">
              <a:rPr lang="en-GB" noProof="0" smtClean="0"/>
              <a:t>20/10/2025</a:t>
            </a:fld>
            <a:endParaRPr lang="en-GB" noProof="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rtlCol="0"/>
          <a:lstStyle>
            <a:lvl1pPr>
              <a:defRPr>
                <a:solidFill>
                  <a:schemeClr val="accent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rtlCol="0"/>
          <a:lstStyle>
            <a:lvl1pPr>
              <a:defRPr>
                <a:solidFill>
                  <a:schemeClr val="accent1"/>
                </a:solidFill>
              </a:defRPr>
            </a:lvl1pPr>
          </a:lstStyle>
          <a:p>
            <a:pPr rtl="0"/>
            <a:fld id="{95CBEC59-7FF9-4688-98DF-89832A0C9025}"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rtlCol="0">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207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7245BE-F984-498B-9CBB-C4DDD775060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527520" y="2316701"/>
            <a:ext cx="9556063" cy="1500187"/>
          </a:xfrm>
        </p:spPr>
        <p:txBody>
          <a:bodyPr rtlCol="0" anchor="b">
            <a:normAutofit/>
          </a:bodyPr>
          <a:lstStyle>
            <a:lvl1pPr>
              <a:defRPr sz="4000"/>
            </a:lvl1pPr>
          </a:lstStyle>
          <a:p>
            <a:pPr rtl="0"/>
            <a:r>
              <a:rPr lang="en-GB" noProof="0"/>
              <a:t>SECTION</a:t>
            </a:r>
            <a:br>
              <a:rPr lang="en-GB" noProof="0"/>
            </a:br>
            <a:r>
              <a:rPr lang="en-GB" noProof="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1527520" y="4083026"/>
            <a:ext cx="9556064" cy="770328"/>
          </a:xfrm>
        </p:spPr>
        <p:txBody>
          <a:bodyPr rtlCol="0">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rtlCol="0"/>
          <a:lstStyle/>
          <a:p>
            <a:pPr rtl="0"/>
            <a:fld id="{156B468D-8334-472F-963D-CD236B76AEA6}" type="datetime1">
              <a:rPr lang="en-GB" noProof="0" smtClean="0"/>
              <a:t>20/10/2025</a:t>
            </a:fld>
            <a:endParaRPr lang="en-GB" noProof="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FACAE552-11D7-45BF-8B66-071AE054F7B4}"/>
              </a:ext>
            </a:extLst>
          </p:cNvPr>
          <p:cNvSpPr/>
          <p:nvPr userDrawn="1"/>
        </p:nvSpPr>
        <p:spPr>
          <a:xfrm>
            <a:off x="1285167" y="255684"/>
            <a:ext cx="72000" cy="3411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666742"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0832539"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21" name="Straight Connector 20">
            <a:extLst>
              <a:ext uri="{FF2B5EF4-FFF2-40B4-BE49-F238E27FC236}">
                <a16:creationId xmlns:a16="http://schemas.microsoft.com/office/drawing/2014/main" id="{BA8760C4-08C1-4929-A6AE-568F678838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69AE345-7CB6-4F86-99E6-C8B881714A2B}"/>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740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rtlCol="0"/>
          <a:lstStyle>
            <a:lvl1pPr>
              <a:defRPr/>
            </a:lvl1pPr>
          </a:lstStyle>
          <a:p>
            <a:pPr rtl="0"/>
            <a:r>
              <a:rPr lang="en-GB" noProof="0"/>
              <a:t>SECTION</a:t>
            </a:r>
            <a:br>
              <a:rPr lang="en-GB" noProof="0"/>
            </a:br>
            <a:r>
              <a:rPr lang="en-GB" noProof="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5E87C5A9-315A-484F-BF93-0CBD06996031}"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rtlCol="0">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990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rtlCol="0"/>
          <a:lstStyle>
            <a:lvl1pPr>
              <a:defRPr>
                <a:gradFill flip="none" rotWithShape="1">
                  <a:gsLst>
                    <a:gs pos="0">
                      <a:schemeClr val="bg2"/>
                    </a:gs>
                    <a:gs pos="100000">
                      <a:schemeClr val="accent1"/>
                    </a:gs>
                  </a:gsLst>
                  <a:lin ang="0" scaled="1"/>
                  <a:tileRect/>
                </a:gradFill>
              </a:defRPr>
            </a:lvl1pPr>
          </a:lstStyle>
          <a:p>
            <a:pPr rtl="0"/>
            <a:r>
              <a:rPr lang="en-GB" noProof="0"/>
              <a:t>SECTION</a:t>
            </a:r>
            <a:br>
              <a:rPr lang="en-GB" noProof="0"/>
            </a:br>
            <a:r>
              <a:rPr lang="en-GB" noProof="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054FA7CA-7524-4A71-A3DC-5FFEB63E2E54}"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lvl1pPr>
              <a:defRPr>
                <a:solidFill>
                  <a:schemeClr val="accent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rtlCol="0">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29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7A75830-97F6-4D74-A47F-8CD50EFD373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rtlCol="0"/>
          <a:lstStyle>
            <a:lvl1pPr>
              <a:defRPr/>
            </a:lvl1pPr>
          </a:lstStyle>
          <a:p>
            <a:pPr rtl="0"/>
            <a:r>
              <a:rPr lang="en-GB" noProof="0"/>
              <a:t>TWO CONTENT</a:t>
            </a:r>
            <a:br>
              <a:rPr lang="en-GB" noProof="0"/>
            </a:br>
            <a:r>
              <a:rPr lang="en-GB" noProof="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rtlCol="0"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773258"/>
          </a:xfrm>
        </p:spPr>
        <p:txBody>
          <a:bodyPr rtlCol="0">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rtlCol="0"/>
          <a:lstStyle/>
          <a:p>
            <a:pPr rtl="0"/>
            <a:fld id="{527CF57A-9534-4676-BD9B-20D86494A282}" type="datetime1">
              <a:rPr lang="en-GB" noProof="0" smtClean="0"/>
              <a:t>20/10/2025</a:t>
            </a:fld>
            <a:endParaRPr lang="en-GB" noProof="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3">
            <a:extLst>
              <a:ext uri="{FF2B5EF4-FFF2-40B4-BE49-F238E27FC236}">
                <a16:creationId xmlns:a16="http://schemas.microsoft.com/office/drawing/2014/main" id="{ED988384-E3A4-482D-94EF-A8F8894AA508}"/>
              </a:ext>
            </a:extLst>
          </p:cNvPr>
          <p:cNvSpPr>
            <a:spLocks noGrp="1"/>
          </p:cNvSpPr>
          <p:nvPr>
            <p:ph sz="half" idx="15"/>
          </p:nvPr>
        </p:nvSpPr>
        <p:spPr>
          <a:xfrm>
            <a:off x="6310145" y="3386142"/>
            <a:ext cx="5157787" cy="2773258"/>
          </a:xfrm>
        </p:spPr>
        <p:txBody>
          <a:bodyPr rtlCol="0">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Tree>
    <p:extLst>
      <p:ext uri="{BB962C8B-B14F-4D97-AF65-F5344CB8AC3E}">
        <p14:creationId xmlns:p14="http://schemas.microsoft.com/office/powerpoint/2010/main" val="31105900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A30FC14-A5B3-4B00-8DE8-B6E28CF32743}"/>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rtlCol="0"/>
          <a:lstStyle>
            <a:lvl1pPr>
              <a:defRPr>
                <a:gradFill>
                  <a:gsLst>
                    <a:gs pos="0">
                      <a:schemeClr val="bg2"/>
                    </a:gs>
                    <a:gs pos="100000">
                      <a:schemeClr val="accent1"/>
                    </a:gs>
                  </a:gsLst>
                  <a:lin ang="0" scaled="1"/>
                </a:gradFill>
              </a:defRPr>
            </a:lvl1pPr>
          </a:lstStyle>
          <a:p>
            <a:pPr rtl="0"/>
            <a:r>
              <a:rPr lang="en-GB" noProof="0"/>
              <a:t>TWO CONTENT</a:t>
            </a:r>
            <a:br>
              <a:rPr lang="en-GB" noProof="0"/>
            </a:br>
            <a:r>
              <a:rPr lang="en-GB" noProof="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rtlCol="0"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015247"/>
          </a:xfrm>
        </p:spPr>
        <p:txBody>
          <a:bodyPr rtlCol="0">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rtlCol="0"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1D9DAC08-B52B-4DCC-9D22-E4E54E711637}"/>
              </a:ext>
            </a:extLst>
          </p:cNvPr>
          <p:cNvSpPr>
            <a:spLocks noGrp="1"/>
          </p:cNvSpPr>
          <p:nvPr>
            <p:ph sz="quarter" idx="4"/>
          </p:nvPr>
        </p:nvSpPr>
        <p:spPr>
          <a:xfrm>
            <a:off x="6284744" y="3386142"/>
            <a:ext cx="5183188" cy="2015247"/>
          </a:xfrm>
        </p:spPr>
        <p:txBody>
          <a:bodyPr rtlCol="0">
            <a:normAutofit/>
          </a:bodyPr>
          <a:lstStyle>
            <a:lvl1pPr marL="180000" indent="-180000">
              <a:lnSpc>
                <a:spcPct val="100000"/>
              </a:lnSpc>
              <a:spcBef>
                <a:spcPts val="600"/>
              </a:spcBef>
              <a:buClr>
                <a:schemeClr val="accent1"/>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100000"/>
              </a:lnSpc>
              <a:spcBef>
                <a:spcPts val="600"/>
              </a:spcBef>
            </a:pPr>
            <a:r>
              <a:rPr lang="en-GB" noProof="0"/>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rtlCol="0"/>
          <a:lstStyle/>
          <a:p>
            <a:pPr rtl="0"/>
            <a:fld id="{2330BF73-2DB5-4CBC-BF6C-EBCD93F80163}" type="datetime1">
              <a:rPr lang="en-GB" noProof="0" smtClean="0"/>
              <a:t>20/10/2025</a:t>
            </a:fld>
            <a:endParaRPr lang="en-GB" noProof="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accent1"/>
                </a:solidFill>
              </a:defRPr>
            </a:lvl1pPr>
          </a:lstStyle>
          <a:p>
            <a:pPr lvl="0" rtl="0"/>
            <a:r>
              <a:rPr lang="en-GB" noProof="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277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BBFDD45-3FE7-46CA-9142-8DBABF181C2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rtlCol="0"/>
          <a:lstStyle>
            <a:lvl1pPr>
              <a:defRPr/>
            </a:lvl1pPr>
          </a:lstStyle>
          <a:p>
            <a:pPr rtl="0"/>
            <a:r>
              <a:rPr lang="en-GB" noProof="0"/>
              <a:t>TWO CONTENT</a:t>
            </a:r>
            <a:br>
              <a:rPr lang="en-GB" noProof="0"/>
            </a:br>
            <a:r>
              <a:rPr lang="en-GB" noProof="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rtlCol="0"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rtlCol="0"/>
          <a:lstStyle/>
          <a:p>
            <a:pPr rtl="0"/>
            <a:fld id="{FD226449-8F6B-4A34-A6C9-CF56D92D81F3}" type="datetime1">
              <a:rPr lang="en-GB" noProof="0" smtClean="0"/>
              <a:t>20/10/2025</a:t>
            </a:fld>
            <a:endParaRPr lang="en-GB" noProof="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8" y="255684"/>
            <a:ext cx="72000" cy="1573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8791ED-1F60-48B9-B73C-7835714E670D}"/>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F968FAF7-548C-4383-BE8C-5A194EC21F17}"/>
              </a:ext>
            </a:extLst>
          </p:cNvPr>
          <p:cNvSpPr>
            <a:spLocks noGrp="1"/>
          </p:cNvSpPr>
          <p:nvPr>
            <p:ph type="body" sz="quarter" idx="14" hasCustomPrompt="1"/>
          </p:nvPr>
        </p:nvSpPr>
        <p:spPr>
          <a:xfrm>
            <a:off x="10832539"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23" name="Straight Connector 22">
            <a:extLst>
              <a:ext uri="{FF2B5EF4-FFF2-40B4-BE49-F238E27FC236}">
                <a16:creationId xmlns:a16="http://schemas.microsoft.com/office/drawing/2014/main" id="{DBEDEE03-9903-44CE-8EB8-22B19F5E8DD7}"/>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FE8DF3E-FD5B-4215-B847-DFFB761C21A4}"/>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Content Placeholder 3">
            <a:extLst>
              <a:ext uri="{FF2B5EF4-FFF2-40B4-BE49-F238E27FC236}">
                <a16:creationId xmlns:a16="http://schemas.microsoft.com/office/drawing/2014/main" id="{C2B73E5D-AD65-4FEE-89DE-2E2643A3456B}"/>
              </a:ext>
            </a:extLst>
          </p:cNvPr>
          <p:cNvSpPr>
            <a:spLocks noGrp="1"/>
          </p:cNvSpPr>
          <p:nvPr>
            <p:ph sz="half" idx="2"/>
          </p:nvPr>
        </p:nvSpPr>
        <p:spPr>
          <a:xfrm>
            <a:off x="928800" y="3386142"/>
            <a:ext cx="5157787" cy="2773258"/>
          </a:xfrm>
        </p:spPr>
        <p:txBody>
          <a:bodyPr rtlCol="0">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25" name="Content Placeholder 3">
            <a:extLst>
              <a:ext uri="{FF2B5EF4-FFF2-40B4-BE49-F238E27FC236}">
                <a16:creationId xmlns:a16="http://schemas.microsoft.com/office/drawing/2014/main" id="{E10D0906-57D4-410E-823B-3BAD416949E1}"/>
              </a:ext>
            </a:extLst>
          </p:cNvPr>
          <p:cNvSpPr>
            <a:spLocks noGrp="1"/>
          </p:cNvSpPr>
          <p:nvPr>
            <p:ph sz="half" idx="15"/>
          </p:nvPr>
        </p:nvSpPr>
        <p:spPr>
          <a:xfrm>
            <a:off x="6310145" y="3386142"/>
            <a:ext cx="5157787" cy="2773258"/>
          </a:xfrm>
        </p:spPr>
        <p:txBody>
          <a:bodyPr rtlCol="0">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Tree>
    <p:extLst>
      <p:ext uri="{BB962C8B-B14F-4D97-AF65-F5344CB8AC3E}">
        <p14:creationId xmlns:p14="http://schemas.microsoft.com/office/powerpoint/2010/main" val="12973930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rtlCol="0"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rtlCol="0"/>
          <a:lstStyle>
            <a:lvl1pPr>
              <a:defRPr/>
            </a:lvl1pPr>
          </a:lstStyle>
          <a:p>
            <a:pPr rtl="0"/>
            <a:r>
              <a:rPr lang="en-GB" noProof="0"/>
              <a:t>TWO CONTENT</a:t>
            </a:r>
            <a:br>
              <a:rPr lang="en-GB" noProof="0"/>
            </a:br>
            <a:r>
              <a:rPr lang="en-GB" noProof="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C71F16C5-E82F-429E-B061-46C593FEDC57}"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Content Placeholder 3">
            <a:extLst>
              <a:ext uri="{FF2B5EF4-FFF2-40B4-BE49-F238E27FC236}">
                <a16:creationId xmlns:a16="http://schemas.microsoft.com/office/drawing/2014/main" id="{757A12BA-9C40-44B2-BB42-FE7A1F89A090}"/>
              </a:ext>
            </a:extLst>
          </p:cNvPr>
          <p:cNvSpPr>
            <a:spLocks noGrp="1"/>
          </p:cNvSpPr>
          <p:nvPr>
            <p:ph sz="half" idx="15"/>
          </p:nvPr>
        </p:nvSpPr>
        <p:spPr>
          <a:xfrm>
            <a:off x="1527519" y="3386142"/>
            <a:ext cx="4783074" cy="2773258"/>
          </a:xfrm>
        </p:spPr>
        <p:txBody>
          <a:bodyPr rtlCol="0">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27" name="Content Placeholder 3">
            <a:extLst>
              <a:ext uri="{FF2B5EF4-FFF2-40B4-BE49-F238E27FC236}">
                <a16:creationId xmlns:a16="http://schemas.microsoft.com/office/drawing/2014/main" id="{16A390F6-1520-488F-97A9-78F0B2119006}"/>
              </a:ext>
            </a:extLst>
          </p:cNvPr>
          <p:cNvSpPr>
            <a:spLocks noGrp="1"/>
          </p:cNvSpPr>
          <p:nvPr>
            <p:ph sz="half" idx="16"/>
          </p:nvPr>
        </p:nvSpPr>
        <p:spPr>
          <a:xfrm>
            <a:off x="6911271" y="3386142"/>
            <a:ext cx="4783075" cy="2773258"/>
          </a:xfrm>
        </p:spPr>
        <p:txBody>
          <a:bodyPr rtlCol="0">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Tree>
    <p:extLst>
      <p:ext uri="{BB962C8B-B14F-4D97-AF65-F5344CB8AC3E}">
        <p14:creationId xmlns:p14="http://schemas.microsoft.com/office/powerpoint/2010/main" val="3590267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rtlCol="0"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rtlCol="0"/>
          <a:lstStyle>
            <a:lvl1pPr>
              <a:defRPr>
                <a:gradFill>
                  <a:gsLst>
                    <a:gs pos="0">
                      <a:schemeClr val="bg2"/>
                    </a:gs>
                    <a:gs pos="100000">
                      <a:schemeClr val="accent1"/>
                    </a:gs>
                  </a:gsLst>
                  <a:lin ang="0" scaled="1"/>
                </a:gradFill>
              </a:defRPr>
            </a:lvl1pPr>
          </a:lstStyle>
          <a:p>
            <a:pPr rtl="0"/>
            <a:r>
              <a:rPr lang="en-GB" noProof="0"/>
              <a:t>TWO CONTENT</a:t>
            </a:r>
            <a:br>
              <a:rPr lang="en-GB" noProof="0"/>
            </a:br>
            <a:r>
              <a:rPr lang="en-GB" noProof="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280F12DB-E016-4938-B5D8-CB728C7A890C}"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lvl1pPr>
              <a:defRPr>
                <a:solidFill>
                  <a:schemeClr val="accent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3">
            <a:extLst>
              <a:ext uri="{FF2B5EF4-FFF2-40B4-BE49-F238E27FC236}">
                <a16:creationId xmlns:a16="http://schemas.microsoft.com/office/drawing/2014/main" id="{80E9747C-D5E4-4606-9D3D-103BF578726B}"/>
              </a:ext>
            </a:extLst>
          </p:cNvPr>
          <p:cNvSpPr>
            <a:spLocks noGrp="1"/>
          </p:cNvSpPr>
          <p:nvPr>
            <p:ph sz="half" idx="17"/>
          </p:nvPr>
        </p:nvSpPr>
        <p:spPr>
          <a:xfrm>
            <a:off x="1527519" y="3386142"/>
            <a:ext cx="4559068" cy="2773258"/>
          </a:xfrm>
        </p:spPr>
        <p:txBody>
          <a:bodyPr rtlCol="0">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29" name="Content Placeholder 3">
            <a:extLst>
              <a:ext uri="{FF2B5EF4-FFF2-40B4-BE49-F238E27FC236}">
                <a16:creationId xmlns:a16="http://schemas.microsoft.com/office/drawing/2014/main" id="{C45F91F2-CC9B-43AA-A5DF-A0BCEB342754}"/>
              </a:ext>
            </a:extLst>
          </p:cNvPr>
          <p:cNvSpPr>
            <a:spLocks noGrp="1"/>
          </p:cNvSpPr>
          <p:nvPr>
            <p:ph sz="half" idx="18"/>
          </p:nvPr>
        </p:nvSpPr>
        <p:spPr>
          <a:xfrm>
            <a:off x="6911271" y="3386142"/>
            <a:ext cx="4783069" cy="2773258"/>
          </a:xfrm>
        </p:spPr>
        <p:txBody>
          <a:bodyPr rtlCol="0">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Tree>
    <p:extLst>
      <p:ext uri="{BB962C8B-B14F-4D97-AF65-F5344CB8AC3E}">
        <p14:creationId xmlns:p14="http://schemas.microsoft.com/office/powerpoint/2010/main" val="6117924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and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rtlCol="0"/>
          <a:lstStyle>
            <a:lvl1pPr>
              <a:defRPr/>
            </a:lvl1pPr>
          </a:lstStyle>
          <a:p>
            <a:pPr rtl="0"/>
            <a:r>
              <a:rPr lang="en-GB" noProof="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rtlCol="0"/>
          <a:lstStyle/>
          <a:p>
            <a:pPr rtl="0"/>
            <a:fld id="{FBF3F48D-4C77-402C-A2F8-6588F545BADC}" type="datetime1">
              <a:rPr lang="en-GB" noProof="0" smtClean="0"/>
              <a:t>20/10/2025</a:t>
            </a:fld>
            <a:endParaRPr lang="en-GB" noProof="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rtlCol="0" anchor="ctr" anchorCtr="0">
            <a:normAutofit/>
          </a:bodyPr>
          <a:lstStyle>
            <a:lvl1pPr marL="0" indent="0" algn="ctr">
              <a:buNone/>
              <a:defRPr sz="1500"/>
            </a:lvl1pPr>
          </a:lstStyle>
          <a:p>
            <a:pPr rtl="0"/>
            <a:r>
              <a:rPr lang="en-GB" noProof="0"/>
              <a:t>Click icon to add picture</a:t>
            </a:r>
          </a:p>
        </p:txBody>
      </p:sp>
    </p:spTree>
    <p:extLst>
      <p:ext uri="{BB962C8B-B14F-4D97-AF65-F5344CB8AC3E}">
        <p14:creationId xmlns:p14="http://schemas.microsoft.com/office/powerpoint/2010/main" val="28043271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icture and Title">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DB8CD8-F2C6-48F5-8A73-E5FB643BC475}"/>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rtlCol="0"/>
          <a:lstStyle>
            <a:lvl1pPr>
              <a:defRPr>
                <a:gradFill>
                  <a:gsLst>
                    <a:gs pos="0">
                      <a:schemeClr val="bg2"/>
                    </a:gs>
                    <a:gs pos="100000">
                      <a:schemeClr val="accent1"/>
                    </a:gs>
                  </a:gsLst>
                  <a:lin ang="0" scaled="1"/>
                </a:gradFill>
              </a:defRPr>
            </a:lvl1pPr>
          </a:lstStyle>
          <a:p>
            <a:pPr rtl="0"/>
            <a:r>
              <a:rPr lang="en-GB" noProof="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rtlCol="0"/>
          <a:lstStyle/>
          <a:p>
            <a:pPr rtl="0"/>
            <a:fld id="{032CAA96-3792-477B-BDED-E82778CA54D9}" type="datetime1">
              <a:rPr lang="en-GB" noProof="0" smtClean="0"/>
              <a:t>20/10/2025</a:t>
            </a:fld>
            <a:endParaRPr lang="en-GB" noProof="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accent1"/>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3872910"/>
          </a:xfrm>
          <a:solidFill>
            <a:schemeClr val="bg1">
              <a:alpha val="50000"/>
            </a:schemeClr>
          </a:solidFill>
        </p:spPr>
        <p:txBody>
          <a:bodyPr rtlCol="0" anchor="ctr" anchorCtr="0">
            <a:normAutofit/>
          </a:bodyPr>
          <a:lstStyle>
            <a:lvl1pPr marL="0" indent="0" algn="ctr">
              <a:buNone/>
              <a:defRPr sz="1500"/>
            </a:lvl1pPr>
          </a:lstStyle>
          <a:p>
            <a:pPr rtl="0"/>
            <a:r>
              <a:rPr lang="en-GB" noProof="0"/>
              <a:t>Click icon to add picture</a:t>
            </a:r>
          </a:p>
        </p:txBody>
      </p:sp>
      <p:cxnSp>
        <p:nvCxnSpPr>
          <p:cNvPr id="15" name="Straight Connector 14">
            <a:extLst>
              <a:ext uri="{FF2B5EF4-FFF2-40B4-BE49-F238E27FC236}">
                <a16:creationId xmlns:a16="http://schemas.microsoft.com/office/drawing/2014/main" id="{E25C7F29-6151-4F91-80D1-C96C51C06795}"/>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10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Picture and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0F2065-1E46-45F4-8B82-40AFF3B380E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rtlCol="0"/>
          <a:lstStyle>
            <a:lvl1pPr>
              <a:defRPr/>
            </a:lvl1pPr>
          </a:lstStyle>
          <a:p>
            <a:pPr rtl="0"/>
            <a:r>
              <a:rPr lang="en-GB" noProof="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rtlCol="0"/>
          <a:lstStyle/>
          <a:p>
            <a:pPr rtl="0"/>
            <a:fld id="{4C8858FF-380F-44F1-8D04-317455D2C8B8}" type="datetime1">
              <a:rPr lang="en-GB" noProof="0" smtClean="0"/>
              <a:t>20/10/2025</a:t>
            </a:fld>
            <a:endParaRPr lang="en-GB" noProof="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246000" y="1659525"/>
            <a:ext cx="11700000" cy="4517136"/>
          </a:xfrm>
          <a:solidFill>
            <a:schemeClr val="bg1">
              <a:alpha val="50000"/>
            </a:schemeClr>
          </a:solidFill>
        </p:spPr>
        <p:txBody>
          <a:bodyPr rtlCol="0" anchor="ctr" anchorCtr="0">
            <a:normAutofit/>
          </a:bodyPr>
          <a:lstStyle>
            <a:lvl1pPr marL="0" indent="0" algn="ctr">
              <a:buNone/>
              <a:defRPr sz="1500"/>
            </a:lvl1pPr>
          </a:lstStyle>
          <a:p>
            <a:pPr rtl="0"/>
            <a:r>
              <a:rPr lang="en-GB" noProof="0"/>
              <a:t>Click icon to add picture</a:t>
            </a:r>
          </a:p>
        </p:txBody>
      </p:sp>
      <p:cxnSp>
        <p:nvCxnSpPr>
          <p:cNvPr id="15" name="Straight Connector 14">
            <a:extLst>
              <a:ext uri="{FF2B5EF4-FFF2-40B4-BE49-F238E27FC236}">
                <a16:creationId xmlns:a16="http://schemas.microsoft.com/office/drawing/2014/main" id="{2A58BD2B-1B9B-49E6-8C1A-77F7A60420D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Text Placeholder 15">
            <a:extLst>
              <a:ext uri="{FF2B5EF4-FFF2-40B4-BE49-F238E27FC236}">
                <a16:creationId xmlns:a16="http://schemas.microsoft.com/office/drawing/2014/main" id="{A17DA84B-7C7B-413F-9A4E-88B7975E1CBB}"/>
              </a:ext>
            </a:extLst>
          </p:cNvPr>
          <p:cNvSpPr>
            <a:spLocks noGrp="1"/>
          </p:cNvSpPr>
          <p:nvPr>
            <p:ph type="body" sz="quarter" idx="14" hasCustomPrompt="1"/>
          </p:nvPr>
        </p:nvSpPr>
        <p:spPr>
          <a:xfrm>
            <a:off x="10832539"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453C73EB-9DF5-425B-B9EA-BADEC34670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0991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_Picture and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Picture Placeholder 19">
            <a:extLst>
              <a:ext uri="{FF2B5EF4-FFF2-40B4-BE49-F238E27FC236}">
                <a16:creationId xmlns:a16="http://schemas.microsoft.com/office/drawing/2014/main" id="{90DA0444-D1E1-48F5-9158-243679F7B638}"/>
              </a:ext>
            </a:extLst>
          </p:cNvPr>
          <p:cNvSpPr>
            <a:spLocks noGrp="1"/>
          </p:cNvSpPr>
          <p:nvPr>
            <p:ph type="pic" sz="quarter" idx="15"/>
          </p:nvPr>
        </p:nvSpPr>
        <p:spPr>
          <a:xfrm>
            <a:off x="0" y="2167439"/>
            <a:ext cx="12192000" cy="4009222"/>
          </a:xfrm>
          <a:solidFill>
            <a:schemeClr val="bg1">
              <a:alpha val="50000"/>
            </a:schemeClr>
          </a:solidFill>
        </p:spPr>
        <p:txBody>
          <a:bodyPr rtlCol="0" anchor="ctr" anchorCtr="0">
            <a:normAutofit/>
          </a:bodyPr>
          <a:lstStyle>
            <a:lvl1pPr marL="0" indent="0" algn="ctr">
              <a:buNone/>
              <a:defRPr sz="1500"/>
            </a:lvl1pPr>
          </a:lstStyle>
          <a:p>
            <a:pPr rtl="0"/>
            <a:r>
              <a:rPr lang="en-GB" noProof="0"/>
              <a:t>Click icon to add picture</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rtlCol="0"/>
          <a:lstStyle>
            <a:lvl1pPr>
              <a:defRPr/>
            </a:lvl1pPr>
          </a:lstStyle>
          <a:p>
            <a:pPr rtl="0"/>
            <a:r>
              <a:rPr lang="en-GB" noProof="0"/>
              <a:t>PICTURE</a:t>
            </a:r>
            <a:br>
              <a:rPr lang="en-GB" noProof="0"/>
            </a:br>
            <a:r>
              <a:rPr lang="en-GB" noProof="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4985E983-5AE9-44DA-83AF-FC0217D7F9C7}"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39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Picture and Title">
    <p:bg>
      <p:bgPr>
        <a:solidFill>
          <a:schemeClr val="bg1"/>
        </a:solidFill>
        <a:effectLst/>
      </p:bgPr>
    </p:bg>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rtlCol="0" anchor="ctr" anchorCtr="0">
            <a:noAutofit/>
          </a:bodyPr>
          <a:lstStyle>
            <a:lvl1pPr marL="0" indent="0" algn="ctr">
              <a:buNone/>
              <a:defRPr sz="1500"/>
            </a:lvl1pPr>
          </a:lstStyle>
          <a:p>
            <a:pPr rtl="0"/>
            <a:r>
              <a:rPr lang="en-GB" noProof="0"/>
              <a:t>Click icon to add picture</a:t>
            </a:r>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7" y="4435638"/>
            <a:ext cx="8807116" cy="1571359"/>
          </a:xfrm>
        </p:spPr>
        <p:txBody>
          <a:bodyPr rtlCol="0" anchor="b">
            <a:normAutofit/>
          </a:bodyPr>
          <a:lstStyle>
            <a:lvl1pPr algn="l">
              <a:defRPr sz="4000" b="1">
                <a:solidFill>
                  <a:schemeClr val="bg1"/>
                </a:solidFill>
              </a:defRPr>
            </a:lvl1pPr>
          </a:lstStyle>
          <a:p>
            <a:pPr rtl="0"/>
            <a:r>
              <a:rPr lang="en-GB" noProof="0"/>
              <a:t>PICTURE</a:t>
            </a:r>
            <a:br>
              <a:rPr lang="en-GB" noProof="0"/>
            </a:br>
            <a:r>
              <a:rPr lang="en-GB"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AC9A508A-11EC-4398-B557-30728607D38B}"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accent1"/>
                </a:solidFill>
              </a:defRPr>
            </a:lvl1pPr>
          </a:lstStyle>
          <a:p>
            <a:pPr lvl="0" rtl="0"/>
            <a:r>
              <a:rPr lang="en-GB" noProof="0"/>
              <a:t>20XX</a:t>
            </a:r>
          </a:p>
        </p:txBody>
      </p:sp>
      <p:cxnSp>
        <p:nvCxnSpPr>
          <p:cNvPr id="12" name="Straight Connector 11">
            <a:extLst>
              <a:ext uri="{FF2B5EF4-FFF2-40B4-BE49-F238E27FC236}">
                <a16:creationId xmlns:a16="http://schemas.microsoft.com/office/drawing/2014/main" id="{E2311598-88E6-4CCA-AFD4-E5D87D3AAF1D}"/>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7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rtlCol="0"/>
          <a:lstStyle>
            <a:lvl1pPr>
              <a:defRPr/>
            </a:lvl1pPr>
          </a:lstStyle>
          <a:p>
            <a:pPr rtl="0"/>
            <a:r>
              <a:rPr lang="en-GB" noProof="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rtlCol="0"/>
          <a:lstStyle/>
          <a:p>
            <a:pPr rtl="0"/>
            <a:fld id="{1EF09FFF-1C4C-4AA0-BF82-AA273CDA4890}" type="datetime1">
              <a:rPr lang="en-GB" noProof="0" smtClean="0"/>
              <a:t>20/10/2025</a:t>
            </a:fld>
            <a:endParaRPr lang="en-GB" noProof="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rtlCol="0"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rtlCol="0">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rtlCol="0">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7409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48C424-A3E8-45D9-A344-780A64F65F99}"/>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rtlCol="0"/>
          <a:lstStyle>
            <a:lvl1pPr>
              <a:defRPr>
                <a:gradFill>
                  <a:gsLst>
                    <a:gs pos="0">
                      <a:schemeClr val="bg2"/>
                    </a:gs>
                    <a:gs pos="100000">
                      <a:schemeClr val="accent1"/>
                    </a:gs>
                  </a:gsLst>
                  <a:lin ang="0" scaled="1"/>
                </a:gradFill>
              </a:defRPr>
            </a:lvl1pPr>
          </a:lstStyle>
          <a:p>
            <a:pPr rtl="0"/>
            <a:r>
              <a:rPr lang="en-GB" noProof="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rtlCol="0"/>
          <a:lstStyle/>
          <a:p>
            <a:pPr rtl="0"/>
            <a:fld id="{9616FAAB-AB1E-4970-89B5-AF0FD3A62259}" type="datetime1">
              <a:rPr lang="en-GB" noProof="0" smtClean="0"/>
              <a:t>20/10/2025</a:t>
            </a:fld>
            <a:endParaRPr lang="en-GB" noProof="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rtlCol="0"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017154"/>
          </a:xfrm>
        </p:spPr>
        <p:txBody>
          <a:bodyPr rtlCol="0">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rtlCol="0"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2931545"/>
          </a:xfrm>
        </p:spPr>
        <p:txBody>
          <a:bodyPr rtlCol="0">
            <a:normAutofit/>
          </a:bodyPr>
          <a:lstStyle>
            <a:lvl1pP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accent1"/>
                </a:solidFill>
              </a:defRPr>
            </a:lvl1pPr>
          </a:lstStyle>
          <a:p>
            <a:pPr lvl="0" rtl="0"/>
            <a:r>
              <a:rPr lang="en-GB" noProof="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611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0540321-6794-45E5-A403-F840A499D67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6" name="Straight Connector 25">
            <a:extLst>
              <a:ext uri="{FF2B5EF4-FFF2-40B4-BE49-F238E27FC236}">
                <a16:creationId xmlns:a16="http://schemas.microsoft.com/office/drawing/2014/main" id="{FA226BC7-E49E-4871-8B90-93766E659C8E}"/>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7" name="Text Placeholder 15">
            <a:extLst>
              <a:ext uri="{FF2B5EF4-FFF2-40B4-BE49-F238E27FC236}">
                <a16:creationId xmlns:a16="http://schemas.microsoft.com/office/drawing/2014/main" id="{7FD1F1BF-3901-435E-A225-44921D709763}"/>
              </a:ext>
            </a:extLst>
          </p:cNvPr>
          <p:cNvSpPr>
            <a:spLocks noGrp="1"/>
          </p:cNvSpPr>
          <p:nvPr>
            <p:ph type="body" sz="quarter" idx="15" hasCustomPrompt="1"/>
          </p:nvPr>
        </p:nvSpPr>
        <p:spPr>
          <a:xfrm>
            <a:off x="10832539"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29" name="Straight Connector 28">
            <a:extLst>
              <a:ext uri="{FF2B5EF4-FFF2-40B4-BE49-F238E27FC236}">
                <a16:creationId xmlns:a16="http://schemas.microsoft.com/office/drawing/2014/main" id="{3A349A95-A047-4A05-83FB-F32C3818143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rtlCol="0"/>
          <a:lstStyle>
            <a:lvl1pPr>
              <a:defRPr/>
            </a:lvl1pPr>
          </a:lstStyle>
          <a:p>
            <a:pPr rtl="0"/>
            <a:r>
              <a:rPr lang="en-GB" noProof="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rtlCol="0"/>
          <a:lstStyle/>
          <a:p>
            <a:pPr rtl="0"/>
            <a:fld id="{533A573A-4503-4D57-BF8E-BF91300B4C4B}" type="datetime1">
              <a:rPr lang="en-GB" noProof="0" smtClean="0"/>
              <a:t>20/10/2025</a:t>
            </a:fld>
            <a:endParaRPr lang="en-GB" noProof="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8" y="255842"/>
            <a:ext cx="72000" cy="10334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rtlCol="0"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rtlCol="0">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rtlCol="0">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DF95BF2-B52F-4059-BC20-4B61F5F92FC3}"/>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985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rtlCol="0"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rtlCol="0"/>
          <a:lstStyle>
            <a:lvl1pPr>
              <a:defRPr/>
            </a:lvl1pPr>
          </a:lstStyle>
          <a:p>
            <a:pPr rtl="0"/>
            <a:r>
              <a:rPr lang="en-GB" noProof="0"/>
              <a:t>CHART</a:t>
            </a:r>
            <a:br>
              <a:rPr lang="en-GB" noProof="0"/>
            </a:br>
            <a:r>
              <a:rPr lang="en-GB" noProof="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F0CA5668-02E9-42AC-BC74-8E90B03DF2DD}"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8" y="3386142"/>
            <a:ext cx="4759643" cy="2773258"/>
          </a:xfrm>
        </p:spPr>
        <p:txBody>
          <a:bodyPr rtlCol="0">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rtlCol="0">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670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CD2376-834B-4EE0-BA14-A9AEA2135615}"/>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rtlCol="0"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rtlCol="0"/>
          <a:lstStyle>
            <a:lvl1pPr>
              <a:defRPr>
                <a:gradFill>
                  <a:gsLst>
                    <a:gs pos="0">
                      <a:schemeClr val="bg2"/>
                    </a:gs>
                    <a:gs pos="100000">
                      <a:schemeClr val="accent1"/>
                    </a:gs>
                  </a:gsLst>
                  <a:lin ang="0" scaled="1"/>
                </a:gradFill>
              </a:defRPr>
            </a:lvl1pPr>
          </a:lstStyle>
          <a:p>
            <a:pPr rtl="0"/>
            <a:r>
              <a:rPr lang="en-GB" noProof="0"/>
              <a:t>CHART</a:t>
            </a:r>
            <a:br>
              <a:rPr lang="en-GB" noProof="0"/>
            </a:br>
            <a:r>
              <a:rPr lang="en-GB" noProof="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E37FE9F1-75DB-404E-9288-C2872D56669A}" type="datetime1">
              <a:rPr lang="en-GB" noProof="0" smtClean="0"/>
              <a:t>20/10/2025</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lvl1pPr>
              <a:defRPr>
                <a:solidFill>
                  <a:schemeClr val="accent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9" y="3386142"/>
            <a:ext cx="4540672" cy="2773258"/>
          </a:xfrm>
        </p:spPr>
        <p:txBody>
          <a:bodyPr rtlCol="0">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rtlCol="0">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0351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rtlCol="0" anchor="b">
            <a:noAutofit/>
          </a:bodyPr>
          <a:lstStyle>
            <a:lvl1pPr>
              <a:defRPr sz="4000"/>
            </a:lvl1pPr>
          </a:lstStyle>
          <a:p>
            <a:pPr rtl="0"/>
            <a:r>
              <a:rPr lang="en-GB" noProof="0"/>
              <a:t>PICTURE</a:t>
            </a:r>
            <a:br>
              <a:rPr lang="en-GB" noProof="0"/>
            </a:br>
            <a:r>
              <a:rPr lang="en-GB" noProof="0"/>
              <a:t>WITH</a:t>
            </a:r>
            <a:br>
              <a:rPr lang="en-GB" noProof="0"/>
            </a:br>
            <a:r>
              <a:rPr lang="en-GB" noProof="0"/>
              <a:t>CAPTION</a:t>
            </a:r>
            <a:br>
              <a:rPr lang="en-GB" noProof="0"/>
            </a:br>
            <a:r>
              <a:rPr lang="en-GB" noProof="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rtlCol="0"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rtlCol="0"/>
          <a:lstStyle/>
          <a:p>
            <a:pPr rtl="0"/>
            <a:fld id="{C831A763-8C89-4149-B065-CD0171734A23}" type="datetime1">
              <a:rPr lang="en-GB" noProof="0" smtClean="0"/>
              <a:t>20/10/2025</a:t>
            </a:fld>
            <a:endParaRPr lang="en-GB" noProof="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895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D1F5F9-2E42-493E-906D-AA9F7D5F0880}"/>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47703"/>
            <a:ext cx="6291150" cy="1328497"/>
          </a:xfrm>
        </p:spPr>
        <p:txBody>
          <a:bodyPr rtlCol="0" anchor="b">
            <a:noAutofit/>
          </a:bodyPr>
          <a:lstStyle>
            <a:lvl1pPr>
              <a:defRPr sz="4000">
                <a:gradFill>
                  <a:gsLst>
                    <a:gs pos="0">
                      <a:schemeClr val="bg2"/>
                    </a:gs>
                    <a:gs pos="100000">
                      <a:schemeClr val="accent1"/>
                    </a:gs>
                  </a:gsLst>
                  <a:lin ang="0" scaled="1"/>
                </a:gradFill>
              </a:defRPr>
            </a:lvl1pPr>
          </a:lstStyle>
          <a:p>
            <a:pPr rtl="0"/>
            <a:r>
              <a:rPr lang="en-GB" noProof="0"/>
              <a:t>PICTURE WITH</a:t>
            </a:r>
            <a:br>
              <a:rPr lang="en-GB" noProof="0"/>
            </a:br>
            <a:r>
              <a:rPr lang="en-GB" noProof="0"/>
              <a:t>CAPTION 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0" y="2950934"/>
            <a:ext cx="12192000" cy="2581498"/>
          </a:xfrm>
          <a:solidFill>
            <a:schemeClr val="bg1">
              <a:alpha val="35000"/>
            </a:schemeClr>
          </a:solidFill>
        </p:spPr>
        <p:txBody>
          <a:bodyPr rtlCol="0"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2216910"/>
            <a:ext cx="6291150" cy="654726"/>
          </a:xfrm>
        </p:spPr>
        <p:txBody>
          <a:bodyPr rtlCol="0">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rtlCol="0"/>
          <a:lstStyle/>
          <a:p>
            <a:pPr rtl="0"/>
            <a:fld id="{2AE3F3BC-ACD4-4D41-A61A-FEAB8025F9A1}" type="datetime1">
              <a:rPr lang="en-GB" noProof="0" smtClean="0"/>
              <a:t>20/10/2025</a:t>
            </a:fld>
            <a:endParaRPr lang="en-GB" noProof="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1723" cy="1813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2102969"/>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accent1"/>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707FDA-D4BE-43FA-91CD-CBA55EB8CA17}"/>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7538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1289E2-E0FB-4100-99AE-FC48AB519EE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rtlCol="0" anchor="b">
            <a:noAutofit/>
          </a:bodyPr>
          <a:lstStyle>
            <a:lvl1pPr>
              <a:defRPr sz="4000"/>
            </a:lvl1pPr>
          </a:lstStyle>
          <a:p>
            <a:pPr rtl="0"/>
            <a:r>
              <a:rPr lang="en-GB" noProof="0"/>
              <a:t>PICTURE</a:t>
            </a:r>
            <a:br>
              <a:rPr lang="en-GB" noProof="0"/>
            </a:br>
            <a:r>
              <a:rPr lang="en-GB" noProof="0"/>
              <a:t>WITH</a:t>
            </a:r>
            <a:br>
              <a:rPr lang="en-GB" noProof="0"/>
            </a:br>
            <a:r>
              <a:rPr lang="en-GB" noProof="0"/>
              <a:t>CAPTION</a:t>
            </a:r>
            <a:br>
              <a:rPr lang="en-GB" noProof="0"/>
            </a:br>
            <a:r>
              <a:rPr lang="en-GB" noProof="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255600"/>
            <a:ext cx="5231567" cy="6346800"/>
          </a:xfrm>
          <a:solidFill>
            <a:schemeClr val="bg1">
              <a:alpha val="35000"/>
            </a:schemeClr>
          </a:solidFill>
        </p:spPr>
        <p:txBody>
          <a:bodyPr rtlCol="0"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rtlCol="0"/>
          <a:lstStyle/>
          <a:p>
            <a:pPr rtl="0"/>
            <a:fld id="{3AEC5F85-9C1B-4EC8-942F-8544A08E0214}" type="datetime1">
              <a:rPr lang="en-GB" noProof="0" smtClean="0"/>
              <a:t>20/10/2025</a:t>
            </a:fld>
            <a:endParaRPr lang="en-GB" noProof="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BF50E9D-E2D8-41FB-816D-829494C06AD8}"/>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Text Placeholder 15">
            <a:extLst>
              <a:ext uri="{FF2B5EF4-FFF2-40B4-BE49-F238E27FC236}">
                <a16:creationId xmlns:a16="http://schemas.microsoft.com/office/drawing/2014/main" id="{0C17ED7B-D5EA-4FB8-8E1B-F04BFE982E63}"/>
              </a:ext>
            </a:extLst>
          </p:cNvPr>
          <p:cNvSpPr>
            <a:spLocks noGrp="1"/>
          </p:cNvSpPr>
          <p:nvPr>
            <p:ph type="body" sz="quarter" idx="15" hasCustomPrompt="1"/>
          </p:nvPr>
        </p:nvSpPr>
        <p:spPr>
          <a:xfrm>
            <a:off x="10832539"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20" name="Straight Connector 19">
            <a:extLst>
              <a:ext uri="{FF2B5EF4-FFF2-40B4-BE49-F238E27FC236}">
                <a16:creationId xmlns:a16="http://schemas.microsoft.com/office/drawing/2014/main" id="{4A992C28-7C5F-479C-A649-564EFD0EEABF}"/>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D1F0C21-A9B5-47E2-93F8-6226D37312FC}"/>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4376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1519351" y="652069"/>
            <a:ext cx="3490800" cy="2390931"/>
          </a:xfrm>
        </p:spPr>
        <p:txBody>
          <a:bodyPr rtlCol="0" anchor="b">
            <a:noAutofit/>
          </a:bodyPr>
          <a:lstStyle>
            <a:lvl1pPr>
              <a:defRPr sz="4000"/>
            </a:lvl1pPr>
          </a:lstStyle>
          <a:p>
            <a:pPr rtl="0"/>
            <a:r>
              <a:rPr lang="en-GB" noProof="0"/>
              <a:t>PICTURE</a:t>
            </a:r>
            <a:br>
              <a:rPr lang="en-GB" noProof="0"/>
            </a:br>
            <a:r>
              <a:rPr lang="en-GB" noProof="0"/>
              <a:t>WITH</a:t>
            </a:r>
            <a:br>
              <a:rPr lang="en-GB" noProof="0"/>
            </a:br>
            <a:r>
              <a:rPr lang="en-GB" noProof="0"/>
              <a:t>CAPTION</a:t>
            </a:r>
            <a:br>
              <a:rPr lang="en-GB" noProof="0"/>
            </a:br>
            <a:r>
              <a:rPr lang="en-GB" noProof="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rtlCol="0"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1519351" y="3283710"/>
            <a:ext cx="3490800" cy="2439988"/>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rtlCol="0"/>
          <a:lstStyle/>
          <a:p>
            <a:pPr rtl="0"/>
            <a:fld id="{982431F8-E731-4408-A5AE-3E3DF9B2D3B9}" type="datetime1">
              <a:rPr lang="en-GB" noProof="0" smtClean="0"/>
              <a:t>20/10/2025</a:t>
            </a:fld>
            <a:endParaRPr lang="en-GB" noProof="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841F678A-2BA4-4866-BA2B-804BAFA272E6}"/>
              </a:ext>
            </a:extLst>
          </p:cNvPr>
          <p:cNvSpPr/>
          <p:nvPr userDrawn="1"/>
        </p:nvSpPr>
        <p:spPr>
          <a:xfrm>
            <a:off x="1277838" y="837332"/>
            <a:ext cx="72843" cy="2042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65941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20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Picture with Caption">
    <p:bg>
      <p:bgPr>
        <a:solidFill>
          <a:schemeClr val="bg1"/>
        </a:solidFill>
        <a:effectLst/>
      </p:bgPr>
    </p:bg>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rtlCol="0" anchor="ctr" anchorCtr="0">
            <a:noAutofit/>
          </a:bodyPr>
          <a:lstStyle>
            <a:lvl1pPr marL="0" indent="0" algn="ctr">
              <a:buNone/>
              <a:defRPr sz="1500"/>
            </a:lvl1pPr>
          </a:lstStyle>
          <a:p>
            <a:pPr rtl="0"/>
            <a:r>
              <a:rPr lang="en-GB" noProof="0"/>
              <a:t>Click icon to add picture</a:t>
            </a:r>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6320892" y="5027253"/>
            <a:ext cx="5373461" cy="1132143"/>
          </a:xfrm>
        </p:spPr>
        <p:txBody>
          <a:bodyPr rtlCol="0">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 Dolor</a:t>
            </a:r>
          </a:p>
        </p:txBody>
      </p:sp>
      <p:cxnSp>
        <p:nvCxnSpPr>
          <p:cNvPr id="20" name="Straight Connector 19">
            <a:extLst>
              <a:ext uri="{FF2B5EF4-FFF2-40B4-BE49-F238E27FC236}">
                <a16:creationId xmlns:a16="http://schemas.microsoft.com/office/drawing/2014/main" id="{4B6A7686-9AC4-4F00-9096-A661393BEBDC}"/>
              </a:ext>
            </a:extLst>
          </p:cNvPr>
          <p:cNvCxnSpPr/>
          <p:nvPr userDrawn="1"/>
        </p:nvCxnSpPr>
        <p:spPr>
          <a:xfrm>
            <a:off x="1838883" y="607270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6" y="4626870"/>
            <a:ext cx="4626665" cy="1389106"/>
          </a:xfrm>
        </p:spPr>
        <p:txBody>
          <a:bodyPr rtlCol="0" anchor="b">
            <a:normAutofit/>
          </a:bodyPr>
          <a:lstStyle>
            <a:lvl1pPr algn="l">
              <a:defRPr sz="4000" b="1">
                <a:solidFill>
                  <a:schemeClr val="bg1"/>
                </a:solidFill>
              </a:defRPr>
            </a:lvl1pPr>
          </a:lstStyle>
          <a:p>
            <a:pPr rtl="0"/>
            <a:r>
              <a:rPr lang="en-GB" noProof="0"/>
              <a:t>PICTURE</a:t>
            </a:r>
            <a:br>
              <a:rPr lang="en-GB" noProof="0"/>
            </a:br>
            <a:r>
              <a:rPr lang="en-GB"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90B43860-4A91-452A-A2EA-61482C08C444}"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2" name="Straight Connector 21">
            <a:extLst>
              <a:ext uri="{FF2B5EF4-FFF2-40B4-BE49-F238E27FC236}">
                <a16:creationId xmlns:a16="http://schemas.microsoft.com/office/drawing/2014/main" id="{E088D115-EF5A-444B-AD3E-D2EE18401B4A}"/>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accent1"/>
                </a:solidFill>
              </a:defRPr>
            </a:lvl1pPr>
          </a:lstStyle>
          <a:p>
            <a:pPr lvl="0" rtl="0"/>
            <a:r>
              <a:rPr lang="en-GB" noProof="0"/>
              <a:t>20XX</a:t>
            </a:r>
          </a:p>
        </p:txBody>
      </p:sp>
    </p:spTree>
    <p:extLst>
      <p:ext uri="{BB962C8B-B14F-4D97-AF65-F5344CB8AC3E}">
        <p14:creationId xmlns:p14="http://schemas.microsoft.com/office/powerpoint/2010/main" val="14624940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rtlCol="0" anchor="b">
            <a:noAutofit/>
          </a:bodyPr>
          <a:lstStyle>
            <a:lvl1pPr>
              <a:defRPr lang="en-US" sz="4000" b="1" kern="1200" dirty="0">
                <a:solidFill>
                  <a:schemeClr val="bg1"/>
                </a:solidFill>
                <a:latin typeface="+mj-lt"/>
                <a:ea typeface="+mj-ea"/>
                <a:cs typeface="+mj-cs"/>
              </a:defRPr>
            </a:lvl1pPr>
          </a:lstStyle>
          <a:p>
            <a:pPr rtl="0"/>
            <a:r>
              <a:rPr lang="en-GB" noProof="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rtlCol="0"/>
          <a:lstStyle/>
          <a:p>
            <a:pPr rtl="0"/>
            <a:fld id="{14786220-F3C3-4B9D-B9A4-283FC779F846}" type="datetime1">
              <a:rPr lang="en-GB" noProof="0" smtClean="0"/>
              <a:t>20/10/2025</a:t>
            </a:fld>
            <a:endParaRPr lang="en-GB" noProof="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rtlCol="0">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rtlCol="0">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rtlCol="0">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rtlCol="0">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rtlCol="0">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rtlCol="0">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977066" y="1757980"/>
            <a:ext cx="867600" cy="868680"/>
          </a:xfrm>
          <a:prstGeom prst="ellipse">
            <a:avLst/>
          </a:prstGeom>
          <a:noFill/>
          <a:ln w="19050">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12376" y="1757980"/>
            <a:ext cx="867600" cy="868680"/>
          </a:xfrm>
          <a:prstGeom prst="ellipse">
            <a:avLst/>
          </a:prstGeom>
          <a:noFill/>
          <a:ln w="19050">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047686" y="1757980"/>
            <a:ext cx="867600" cy="868680"/>
          </a:xfrm>
          <a:prstGeom prst="ellipse">
            <a:avLst/>
          </a:prstGeom>
          <a:noFill/>
          <a:ln w="19050">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977066" y="3890091"/>
            <a:ext cx="867600" cy="868680"/>
          </a:xfrm>
          <a:prstGeom prst="ellipse">
            <a:avLst/>
          </a:prstGeom>
          <a:noFill/>
          <a:ln w="19050">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12376" y="3890091"/>
            <a:ext cx="867600" cy="868680"/>
          </a:xfrm>
          <a:prstGeom prst="ellipse">
            <a:avLst/>
          </a:prstGeom>
          <a:noFill/>
          <a:ln w="19050">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047686" y="3890091"/>
            <a:ext cx="867600" cy="868680"/>
          </a:xfrm>
          <a:prstGeom prst="ellipse">
            <a:avLst/>
          </a:prstGeom>
          <a:noFill/>
          <a:ln w="19050">
            <a:no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Tree>
    <p:extLst>
      <p:ext uri="{BB962C8B-B14F-4D97-AF65-F5344CB8AC3E}">
        <p14:creationId xmlns:p14="http://schemas.microsoft.com/office/powerpoint/2010/main" val="22366014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Overview">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427B840-CC27-4923-A00E-7899AF7A4460}"/>
              </a:ext>
            </a:extLst>
          </p:cNvPr>
          <p:cNvSpPr/>
          <p:nvPr userDrawn="1"/>
        </p:nvSpPr>
        <p:spPr>
          <a:xfrm>
            <a:off x="0" y="5764039"/>
            <a:ext cx="12192000" cy="1093961"/>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rtlCol="0"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pPr rtl="0"/>
            <a:r>
              <a:rPr lang="en-GB" noProof="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452709"/>
            <a:ext cx="3256674" cy="499493"/>
          </a:xfrm>
        </p:spPr>
        <p:txBody>
          <a:bodyPr rtlCol="0">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rtlCol="0"/>
          <a:lstStyle/>
          <a:p>
            <a:pPr rtl="0"/>
            <a:fld id="{747E47B6-78DB-493F-BCE8-225FD80562B2}" type="datetime1">
              <a:rPr lang="en-GB" noProof="0" smtClean="0"/>
              <a:t>20/10/2025</a:t>
            </a:fld>
            <a:endParaRPr lang="en-GB" noProof="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2"/>
              </a:solidFill>
            </a:endParaRPr>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accent1"/>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452709"/>
            <a:ext cx="3256674" cy="499493"/>
          </a:xfrm>
        </p:spPr>
        <p:txBody>
          <a:bodyPr rtlCol="0">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452709"/>
            <a:ext cx="3256674" cy="499493"/>
          </a:xfrm>
        </p:spPr>
        <p:txBody>
          <a:bodyPr rtlCol="0">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563914"/>
            <a:ext cx="3256674" cy="499493"/>
          </a:xfrm>
        </p:spPr>
        <p:txBody>
          <a:bodyPr rtlCol="0">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563914"/>
            <a:ext cx="3256674" cy="499493"/>
          </a:xfrm>
        </p:spPr>
        <p:txBody>
          <a:bodyPr rtlCol="0">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563914"/>
            <a:ext cx="3256674" cy="499493"/>
          </a:xfrm>
        </p:spPr>
        <p:txBody>
          <a:bodyPr rtlCol="0">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2876273"/>
            <a:ext cx="3256674" cy="499493"/>
          </a:xfrm>
        </p:spPr>
        <p:txBody>
          <a:bodyPr rtlCol="0">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2876273"/>
            <a:ext cx="3256674" cy="499493"/>
          </a:xfrm>
        </p:spPr>
        <p:txBody>
          <a:bodyPr rtlCol="0">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2876273"/>
            <a:ext cx="3256674" cy="499493"/>
          </a:xfrm>
        </p:spPr>
        <p:txBody>
          <a:bodyPr rtlCol="0">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4987478"/>
            <a:ext cx="3256674" cy="499493"/>
          </a:xfrm>
        </p:spPr>
        <p:txBody>
          <a:bodyPr rtlCol="0">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4987478"/>
            <a:ext cx="3256674" cy="499493"/>
          </a:xfrm>
        </p:spPr>
        <p:txBody>
          <a:bodyPr rtlCol="0">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4987478"/>
            <a:ext cx="3256674" cy="499493"/>
          </a:xfrm>
        </p:spPr>
        <p:txBody>
          <a:bodyPr rtlCol="0">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575100"/>
            <a:ext cx="867600" cy="868680"/>
          </a:xfrm>
          <a:prstGeom prst="ellipse">
            <a:avLst/>
          </a:prstGeom>
          <a:ln w="19050">
            <a:gradFill flip="none" rotWithShape="1">
              <a:gsLst>
                <a:gs pos="0">
                  <a:schemeClr val="bg2"/>
                </a:gs>
                <a:gs pos="100000">
                  <a:schemeClr val="accent1"/>
                </a:gs>
              </a:gsLst>
              <a:lin ang="0" scaled="1"/>
              <a:tileRect/>
            </a:gradFill>
          </a:ln>
        </p:spPr>
        <p:txBody>
          <a:bodyPr rtlCol="0" anchor="ctr" anchorCtr="0">
            <a:normAutofit/>
          </a:bodyPr>
          <a:lstStyle>
            <a:lvl1pPr marL="0" indent="0" algn="ctr">
              <a:buNone/>
              <a:defRPr sz="1200">
                <a:solidFill>
                  <a:schemeClr val="tx1">
                    <a:lumMod val="75000"/>
                    <a:lumOff val="25000"/>
                  </a:schemeClr>
                </a:solidFill>
              </a:defRPr>
            </a:lvl1pPr>
          </a:lstStyle>
          <a:p>
            <a:pPr rtl="0"/>
            <a:r>
              <a:rPr lang="en-GB" noProof="0"/>
              <a:t>Click icon to add picture</a:t>
            </a:r>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575100"/>
            <a:ext cx="867600" cy="868680"/>
          </a:xfrm>
          <a:prstGeom prst="ellipse">
            <a:avLst/>
          </a:prstGeom>
          <a:ln w="19050">
            <a:gradFill flip="none" rotWithShape="1">
              <a:gsLst>
                <a:gs pos="0">
                  <a:schemeClr val="bg2"/>
                </a:gs>
                <a:gs pos="100000">
                  <a:schemeClr val="accent1"/>
                </a:gs>
              </a:gsLst>
              <a:lin ang="0" scaled="1"/>
              <a:tileRect/>
            </a:gradFill>
          </a:ln>
        </p:spPr>
        <p:txBody>
          <a:bodyPr rtlCol="0" anchor="ctr" anchorCtr="0">
            <a:normAutofit/>
          </a:bodyPr>
          <a:lstStyle>
            <a:lvl1pPr marL="0" indent="0" algn="ctr">
              <a:buNone/>
              <a:defRPr sz="1200">
                <a:solidFill>
                  <a:schemeClr val="tx1">
                    <a:lumMod val="75000"/>
                    <a:lumOff val="25000"/>
                  </a:schemeClr>
                </a:solidFill>
              </a:defRPr>
            </a:lvl1pPr>
          </a:lstStyle>
          <a:p>
            <a:pPr rtl="0"/>
            <a:r>
              <a:rPr lang="en-GB" noProof="0"/>
              <a:t>Click icon to add picture</a:t>
            </a:r>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575100"/>
            <a:ext cx="867600" cy="868680"/>
          </a:xfrm>
          <a:prstGeom prst="ellipse">
            <a:avLst/>
          </a:prstGeom>
          <a:ln w="19050">
            <a:gradFill flip="none" rotWithShape="1">
              <a:gsLst>
                <a:gs pos="0">
                  <a:schemeClr val="bg2"/>
                </a:gs>
                <a:gs pos="100000">
                  <a:schemeClr val="accent1"/>
                </a:gs>
              </a:gsLst>
              <a:lin ang="0" scaled="1"/>
              <a:tileRect/>
            </a:gradFill>
          </a:ln>
        </p:spPr>
        <p:txBody>
          <a:bodyPr rtlCol="0" anchor="ctr" anchorCtr="0">
            <a:normAutofit/>
          </a:bodyPr>
          <a:lstStyle>
            <a:lvl1pPr marL="0" indent="0" algn="ctr">
              <a:buNone/>
              <a:defRPr sz="1200">
                <a:solidFill>
                  <a:schemeClr val="tx1">
                    <a:lumMod val="75000"/>
                    <a:lumOff val="25000"/>
                  </a:schemeClr>
                </a:solidFill>
              </a:defRPr>
            </a:lvl1pPr>
          </a:lstStyle>
          <a:p>
            <a:pPr rtl="0"/>
            <a:r>
              <a:rPr lang="en-GB" noProof="0"/>
              <a:t>Click icon to add picture</a:t>
            </a:r>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707211"/>
            <a:ext cx="867600" cy="868680"/>
          </a:xfrm>
          <a:prstGeom prst="ellipse">
            <a:avLst/>
          </a:prstGeom>
          <a:ln w="19050">
            <a:gradFill flip="none" rotWithShape="1">
              <a:gsLst>
                <a:gs pos="0">
                  <a:schemeClr val="bg2"/>
                </a:gs>
                <a:gs pos="100000">
                  <a:schemeClr val="accent1"/>
                </a:gs>
              </a:gsLst>
              <a:lin ang="0" scaled="1"/>
              <a:tileRect/>
            </a:gradFill>
          </a:ln>
        </p:spPr>
        <p:txBody>
          <a:bodyPr rtlCol="0" anchor="ctr" anchorCtr="0">
            <a:normAutofit/>
          </a:bodyPr>
          <a:lstStyle>
            <a:lvl1pPr marL="0" indent="0" algn="ctr">
              <a:buNone/>
              <a:defRPr sz="1200">
                <a:solidFill>
                  <a:schemeClr val="tx1">
                    <a:lumMod val="75000"/>
                    <a:lumOff val="25000"/>
                  </a:schemeClr>
                </a:solidFill>
              </a:defRPr>
            </a:lvl1pPr>
          </a:lstStyle>
          <a:p>
            <a:pPr rtl="0"/>
            <a:r>
              <a:rPr lang="en-GB" noProof="0"/>
              <a:t>Click icon to add picture</a:t>
            </a:r>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707211"/>
            <a:ext cx="867600" cy="868680"/>
          </a:xfrm>
          <a:prstGeom prst="ellipse">
            <a:avLst/>
          </a:prstGeom>
          <a:ln w="19050">
            <a:gradFill flip="none" rotWithShape="1">
              <a:gsLst>
                <a:gs pos="0">
                  <a:schemeClr val="bg2"/>
                </a:gs>
                <a:gs pos="100000">
                  <a:schemeClr val="accent1"/>
                </a:gs>
              </a:gsLst>
              <a:lin ang="0" scaled="1"/>
              <a:tileRect/>
            </a:gradFill>
          </a:ln>
        </p:spPr>
        <p:txBody>
          <a:bodyPr rtlCol="0" anchor="ctr" anchorCtr="0">
            <a:normAutofit/>
          </a:bodyPr>
          <a:lstStyle>
            <a:lvl1pPr marL="0" indent="0" algn="ctr">
              <a:buNone/>
              <a:defRPr sz="1200">
                <a:solidFill>
                  <a:schemeClr val="tx1">
                    <a:lumMod val="75000"/>
                    <a:lumOff val="25000"/>
                  </a:schemeClr>
                </a:solidFill>
              </a:defRPr>
            </a:lvl1pPr>
          </a:lstStyle>
          <a:p>
            <a:pPr rtl="0"/>
            <a:r>
              <a:rPr lang="en-GB" noProof="0"/>
              <a:t>Click icon to add picture</a:t>
            </a:r>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707211"/>
            <a:ext cx="867600" cy="868680"/>
          </a:xfrm>
          <a:prstGeom prst="ellipse">
            <a:avLst/>
          </a:prstGeom>
          <a:ln w="19050">
            <a:gradFill flip="none" rotWithShape="1">
              <a:gsLst>
                <a:gs pos="0">
                  <a:schemeClr val="bg2"/>
                </a:gs>
                <a:gs pos="100000">
                  <a:schemeClr val="accent1"/>
                </a:gs>
              </a:gsLst>
              <a:lin ang="0" scaled="1"/>
              <a:tileRect/>
            </a:gradFill>
          </a:ln>
        </p:spPr>
        <p:txBody>
          <a:bodyPr rtlCol="0" anchor="ctr" anchorCtr="0">
            <a:normAutofit/>
          </a:bodyPr>
          <a:lstStyle>
            <a:lvl1pPr marL="0" indent="0" algn="ctr">
              <a:buNone/>
              <a:defRPr sz="1200">
                <a:solidFill>
                  <a:schemeClr val="tx1">
                    <a:lumMod val="75000"/>
                    <a:lumOff val="25000"/>
                  </a:schemeClr>
                </a:solidFill>
              </a:defRPr>
            </a:lvl1pPr>
          </a:lstStyle>
          <a:p>
            <a:pPr rtl="0"/>
            <a:r>
              <a:rPr lang="en-GB" noProof="0"/>
              <a:t>Click icon to add picture</a:t>
            </a:r>
          </a:p>
        </p:txBody>
      </p:sp>
    </p:spTree>
    <p:extLst>
      <p:ext uri="{BB962C8B-B14F-4D97-AF65-F5344CB8AC3E}">
        <p14:creationId xmlns:p14="http://schemas.microsoft.com/office/powerpoint/2010/main" val="3260961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Overview">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0994831-EE46-4DEA-9077-4FEBBCD60EB3}"/>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rtlCol="0" anchor="b">
            <a:noAutofit/>
          </a:bodyPr>
          <a:lstStyle>
            <a:lvl1pPr>
              <a:defRPr lang="en-US" sz="4000" b="1" kern="1200" dirty="0">
                <a:solidFill>
                  <a:schemeClr val="bg1"/>
                </a:solidFill>
                <a:latin typeface="+mj-lt"/>
                <a:ea typeface="+mj-ea"/>
                <a:cs typeface="+mj-cs"/>
              </a:defRPr>
            </a:lvl1pPr>
          </a:lstStyle>
          <a:p>
            <a:pPr rtl="0"/>
            <a:r>
              <a:rPr lang="en-GB" noProof="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rtlCol="0"/>
          <a:lstStyle/>
          <a:p>
            <a:pPr rtl="0"/>
            <a:fld id="{0C1E9BBE-FD7E-46D2-9B4E-1B94E796C945}" type="datetime1">
              <a:rPr lang="en-GB" noProof="0" smtClean="0"/>
              <a:t>20/10/2025</a:t>
            </a:fld>
            <a:endParaRPr lang="en-GB" noProof="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244444"/>
            <a:ext cx="72000" cy="907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rtlCol="0">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rtlCol="0">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rtlCol="0">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757980"/>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757980"/>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757980"/>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890091"/>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890091"/>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890091"/>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cxnSp>
        <p:nvCxnSpPr>
          <p:cNvPr id="57" name="Straight Connector 56">
            <a:extLst>
              <a:ext uri="{FF2B5EF4-FFF2-40B4-BE49-F238E27FC236}">
                <a16:creationId xmlns:a16="http://schemas.microsoft.com/office/drawing/2014/main" id="{6EC8F712-6C02-43F3-8A0A-5DCA975E7C38}"/>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8B62D71-4318-4C96-828A-D19FFBFA7BDA}"/>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12E8DD1E-B3CA-4756-A792-B476AFA9AE24}"/>
              </a:ext>
            </a:extLst>
          </p:cNvPr>
          <p:cNvSpPr>
            <a:spLocks noGrp="1"/>
          </p:cNvSpPr>
          <p:nvPr>
            <p:ph type="body" sz="quarter" idx="15" hasCustomPrompt="1"/>
          </p:nvPr>
        </p:nvSpPr>
        <p:spPr>
          <a:xfrm>
            <a:off x="10832539"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34" name="Straight Connector 33">
            <a:extLst>
              <a:ext uri="{FF2B5EF4-FFF2-40B4-BE49-F238E27FC236}">
                <a16:creationId xmlns:a16="http://schemas.microsoft.com/office/drawing/2014/main" id="{9603F760-AD2F-4611-99B6-58C4666AEBA1}"/>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182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Overview">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rtlCol="0" anchor="b">
            <a:noAutofit/>
          </a:bodyPr>
          <a:lstStyle>
            <a:lvl1pPr>
              <a:defRPr lang="en-US" sz="4000" b="1" kern="1200" dirty="0">
                <a:solidFill>
                  <a:schemeClr val="bg1"/>
                </a:solidFill>
                <a:latin typeface="+mj-lt"/>
                <a:ea typeface="+mj-ea"/>
                <a:cs typeface="+mj-cs"/>
              </a:defRPr>
            </a:lvl1pPr>
          </a:lstStyle>
          <a:p>
            <a:pPr rtl="0"/>
            <a:r>
              <a:rPr lang="en-GB" noProof="0"/>
              <a:t>OVERVIEW</a:t>
            </a:r>
            <a:br>
              <a:rPr lang="en-GB" noProof="0"/>
            </a:br>
            <a:r>
              <a:rPr lang="en-GB" noProof="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rtlCol="0"/>
          <a:lstStyle/>
          <a:p>
            <a:pPr rtl="0"/>
            <a:fld id="{9C08E4EE-E882-40F9-84C4-4607914EBEB1}" type="datetime1">
              <a:rPr lang="en-GB" noProof="0" smtClean="0"/>
              <a:t>20/10/2025</a:t>
            </a:fld>
            <a:endParaRPr lang="en-GB" noProof="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AC031692-3E92-4C7E-A067-5F49BD126705}"/>
              </a:ext>
            </a:extLst>
          </p:cNvPr>
          <p:cNvSpPr>
            <a:spLocks noGrp="1"/>
          </p:cNvSpPr>
          <p:nvPr>
            <p:ph type="body" sz="quarter" idx="15" hasCustomPrompt="1"/>
          </p:nvPr>
        </p:nvSpPr>
        <p:spPr>
          <a:xfrm>
            <a:off x="11084400" y="838800"/>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2735452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4_Overview">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4724400" y="0"/>
            <a:ext cx="74676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rtlCol="0"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pPr rtl="0"/>
            <a:r>
              <a:rPr lang="en-GB" noProof="0"/>
              <a:t>OVERVIEW</a:t>
            </a:r>
            <a:br>
              <a:rPr lang="en-GB" noProof="0"/>
            </a:br>
            <a:r>
              <a:rPr lang="en-GB" noProof="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rtlCol="0">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rtlCol="0"/>
          <a:lstStyle/>
          <a:p>
            <a:pPr rtl="0"/>
            <a:fld id="{A6F36BFF-7D9C-48D2-8AD3-AF0BE64CCE4E}" type="datetime1">
              <a:rPr lang="en-GB" noProof="0" smtClean="0"/>
              <a:t>20/10/2025</a:t>
            </a:fld>
            <a:endParaRPr lang="en-GB" noProof="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rtlCol="0"/>
          <a:lstStyle>
            <a:lvl1pPr>
              <a:defRPr>
                <a:solidFill>
                  <a:schemeClr val="accent1"/>
                </a:solidFill>
              </a:defRPr>
            </a:lvl1pPr>
          </a:lstStyle>
          <a:p>
            <a:pPr rtl="0"/>
            <a:r>
              <a:rPr lang="en-GB" noProof="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rtlCol="0">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rtlCol="0">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rtlCol="0">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rtlCol="0">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rtlCol="0">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rtlCol="0">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gradFill flip="none" rotWithShape="1">
              <a:gsLst>
                <a:gs pos="0">
                  <a:schemeClr val="bg2"/>
                </a:gs>
                <a:gs pos="100000">
                  <a:schemeClr val="accent1"/>
                </a:gs>
              </a:gsLst>
              <a:lin ang="0" scaled="1"/>
              <a:tileRect/>
            </a:gra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gradFill flip="none" rotWithShape="1">
              <a:gsLst>
                <a:gs pos="0">
                  <a:schemeClr val="bg2"/>
                </a:gs>
                <a:gs pos="100000">
                  <a:schemeClr val="accent1"/>
                </a:gs>
              </a:gsLst>
              <a:lin ang="0" scaled="1"/>
              <a:tileRect/>
            </a:gra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rtlCol="0" anchor="ctr" anchorCtr="0">
            <a:normAutofit/>
          </a:bodyPr>
          <a:lstStyle>
            <a:lvl1pPr marL="0" indent="0" algn="ctr">
              <a:buNone/>
              <a:defRPr sz="1200">
                <a:solidFill>
                  <a:schemeClr val="bg1"/>
                </a:solidFill>
              </a:defRPr>
            </a:lvl1pPr>
          </a:lstStyle>
          <a:p>
            <a:pPr rtl="0"/>
            <a:r>
              <a:rPr lang="en-GB" noProof="0"/>
              <a:t>Click icon to add picture</a:t>
            </a:r>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9206215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hank-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85FB182-4CCC-45D7-A2A4-A593CA00EB5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7E8E2AFE-9147-47F3-ADFE-AD251E989D20}"/>
              </a:ext>
            </a:extLst>
          </p:cNvPr>
          <p:cNvSpPr>
            <a:spLocks noGrp="1"/>
          </p:cNvSpPr>
          <p:nvPr>
            <p:ph type="title" hasCustomPrompt="1"/>
          </p:nvPr>
        </p:nvSpPr>
        <p:spPr>
          <a:xfrm>
            <a:off x="1814400" y="1144587"/>
            <a:ext cx="9395400" cy="1483413"/>
          </a:xfrm>
        </p:spPr>
        <p:txBody>
          <a:bodyPr rtlCol="0">
            <a:noAutofit/>
          </a:bodyPr>
          <a:lstStyle>
            <a:lvl1pPr>
              <a:defRPr sz="5500"/>
            </a:lvl1pPr>
          </a:lstStyle>
          <a:p>
            <a:pPr rtl="0"/>
            <a:r>
              <a:rPr lang="en-GB" noProof="0"/>
              <a:t>THANK</a:t>
            </a:r>
            <a:br>
              <a:rPr lang="en-GB" noProof="0"/>
            </a:br>
            <a:r>
              <a:rPr lang="en-GB" noProof="0"/>
              <a:t>YOU!</a:t>
            </a:r>
          </a:p>
        </p:txBody>
      </p:sp>
      <p:sp>
        <p:nvSpPr>
          <p:cNvPr id="4" name="Date Placeholder 3">
            <a:extLst>
              <a:ext uri="{FF2B5EF4-FFF2-40B4-BE49-F238E27FC236}">
                <a16:creationId xmlns:a16="http://schemas.microsoft.com/office/drawing/2014/main" id="{59B46BDE-7853-435A-80A6-D25940D17A54}"/>
              </a:ext>
            </a:extLst>
          </p:cNvPr>
          <p:cNvSpPr>
            <a:spLocks noGrp="1"/>
          </p:cNvSpPr>
          <p:nvPr>
            <p:ph type="dt" sz="half" idx="10"/>
          </p:nvPr>
        </p:nvSpPr>
        <p:spPr/>
        <p:txBody>
          <a:bodyPr rtlCol="0"/>
          <a:lstStyle/>
          <a:p>
            <a:pPr rtl="0"/>
            <a:fld id="{7BE49457-38ED-4DCD-B5E8-08B7939CCCDC}" type="datetime1">
              <a:rPr lang="en-GB" noProof="0" smtClean="0"/>
              <a:t>20/10/2025</a:t>
            </a:fld>
            <a:endParaRPr lang="en-GB" noProof="0"/>
          </a:p>
        </p:txBody>
      </p:sp>
      <p:sp>
        <p:nvSpPr>
          <p:cNvPr id="5" name="Footer Placeholder 4">
            <a:extLst>
              <a:ext uri="{FF2B5EF4-FFF2-40B4-BE49-F238E27FC236}">
                <a16:creationId xmlns:a16="http://schemas.microsoft.com/office/drawing/2014/main" id="{B4C83E82-A916-403C-8BE8-252132A9420A}"/>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1C7F2326-238E-4FE6-8842-680DE4A0432D}"/>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8B9D0891-2A9E-4F35-82BE-7966AECBB0F1}"/>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Subtitle 2">
            <a:extLst>
              <a:ext uri="{FF2B5EF4-FFF2-40B4-BE49-F238E27FC236}">
                <a16:creationId xmlns:a16="http://schemas.microsoft.com/office/drawing/2014/main" id="{E52F6420-3AFC-4D7F-A45D-56EA5EFC0D18}"/>
              </a:ext>
            </a:extLst>
          </p:cNvPr>
          <p:cNvSpPr>
            <a:spLocks noGrp="1"/>
          </p:cNvSpPr>
          <p:nvPr>
            <p:ph type="subTitle" idx="13" hasCustomPrompt="1"/>
          </p:nvPr>
        </p:nvSpPr>
        <p:spPr>
          <a:xfrm>
            <a:off x="1812758" y="3038688"/>
            <a:ext cx="9144000" cy="1397991"/>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a:t>
            </a:r>
            <a:br>
              <a:rPr lang="en-GB" noProof="0"/>
            </a:br>
            <a:r>
              <a:rPr lang="en-GB" noProof="0"/>
              <a:t>Dolor</a:t>
            </a:r>
          </a:p>
        </p:txBody>
      </p:sp>
      <p:cxnSp>
        <p:nvCxnSpPr>
          <p:cNvPr id="11" name="Straight Connector 10">
            <a:extLst>
              <a:ext uri="{FF2B5EF4-FFF2-40B4-BE49-F238E27FC236}">
                <a16:creationId xmlns:a16="http://schemas.microsoft.com/office/drawing/2014/main" id="{2BC78E93-F6DF-44C7-A9BB-D035C397BFD5}"/>
              </a:ext>
            </a:extLst>
          </p:cNvPr>
          <p:cNvCxnSpPr/>
          <p:nvPr userDrawn="1"/>
        </p:nvCxnSpPr>
        <p:spPr>
          <a:xfrm>
            <a:off x="1957137" y="288364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87BFFD5-4519-4811-BDD2-3B0318780ACC}"/>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4">
            <a:extLst>
              <a:ext uri="{FF2B5EF4-FFF2-40B4-BE49-F238E27FC236}">
                <a16:creationId xmlns:a16="http://schemas.microsoft.com/office/drawing/2014/main" id="{A4E36001-6B54-4F6D-9532-965904F3C338}"/>
              </a:ext>
            </a:extLst>
          </p:cNvPr>
          <p:cNvSpPr>
            <a:spLocks noGrp="1"/>
          </p:cNvSpPr>
          <p:nvPr>
            <p:ph type="body" sz="quarter" idx="14" hasCustomPrompt="1"/>
          </p:nvPr>
        </p:nvSpPr>
        <p:spPr>
          <a:xfrm>
            <a:off x="9416048" y="5377580"/>
            <a:ext cx="1460500" cy="481013"/>
          </a:xfrm>
        </p:spPr>
        <p:txBody>
          <a:bodyPr rtlCol="0"/>
          <a:lstStyle>
            <a:lvl1pPr marL="0" indent="0" algn="r">
              <a:buNone/>
              <a:defRPr lang="en-US" sz="3000" b="1" i="0" kern="1200" dirty="0">
                <a:solidFill>
                  <a:schemeClr val="tx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4058583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 y="0"/>
            <a:ext cx="12191989"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rtlCol="0" anchor="b">
            <a:normAutofit/>
          </a:bodyPr>
          <a:lstStyle>
            <a:lvl1pPr algn="l">
              <a:defRPr sz="5500" b="1">
                <a:solidFill>
                  <a:schemeClr val="bg1"/>
                </a:solidFill>
              </a:defRPr>
            </a:lvl1pPr>
          </a:lstStyle>
          <a:p>
            <a:pPr rtl="0"/>
            <a:r>
              <a:rPr lang="en-GB" noProof="0"/>
              <a:t>THANK</a:t>
            </a:r>
            <a:br>
              <a:rPr lang="en-GB" noProof="0"/>
            </a:br>
            <a:r>
              <a:rPr lang="en-GB" noProof="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a:t>
            </a:r>
            <a:br>
              <a:rPr lang="en-GB" noProof="0"/>
            </a:br>
            <a:r>
              <a:rPr lang="en-GB"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723FFCF8-16B7-4491-99BE-3CE823977561}"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06893"/>
            <a:ext cx="1460500" cy="481013"/>
          </a:xfrm>
        </p:spPr>
        <p:txBody>
          <a:bodyPr rtlCol="0"/>
          <a:lstStyle>
            <a:lvl1pPr marL="0" indent="0" algn="r">
              <a:buNone/>
              <a:defRPr lang="en-US" sz="3000" b="1" i="0" kern="1200" dirty="0">
                <a:solidFill>
                  <a:schemeClr val="tx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5349505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332"/>
            <a:ext cx="8807116" cy="915873"/>
          </a:xfrm>
        </p:spPr>
        <p:txBody>
          <a:bodyPr rtlCol="0" anchor="b">
            <a:normAutofit/>
          </a:bodyPr>
          <a:lstStyle>
            <a:lvl1pPr algn="l">
              <a:defRPr sz="5500" b="1">
                <a:solidFill>
                  <a:schemeClr val="bg1"/>
                </a:solidFill>
              </a:defRPr>
            </a:lvl1pPr>
          </a:lstStyle>
          <a:p>
            <a:pPr rtl="0"/>
            <a:r>
              <a:rPr lang="en-GB"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63075"/>
            <a:ext cx="9144000" cy="601840"/>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601A6BA3-57D0-4F37-992F-11EF8C30718E}"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08027"/>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06893"/>
            <a:ext cx="1460500" cy="481013"/>
          </a:xfrm>
        </p:spPr>
        <p:txBody>
          <a:bodyPr rtlCol="0"/>
          <a:lstStyle>
            <a:lvl1pPr marL="0" indent="0" algn="r">
              <a:buNone/>
              <a:defRPr lang="en-US" sz="3000" b="1" i="0" kern="1200" dirty="0">
                <a:solidFill>
                  <a:schemeClr val="bg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40836357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_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D61DF5-2BE6-40B6-97DF-A161EF9520AA}"/>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rtlCol="0" anchor="b">
            <a:normAutofit/>
          </a:bodyPr>
          <a:lstStyle>
            <a:lvl1pPr algn="l">
              <a:defRPr sz="5500" b="1">
                <a:solidFill>
                  <a:schemeClr val="bg1"/>
                </a:solidFill>
              </a:defRPr>
            </a:lvl1pPr>
          </a:lstStyle>
          <a:p>
            <a:pPr rtl="0"/>
            <a:r>
              <a:rPr lang="en-GB" noProof="0"/>
              <a:t>THANK</a:t>
            </a:r>
            <a:br>
              <a:rPr lang="en-GB" noProof="0"/>
            </a:br>
            <a:r>
              <a:rPr lang="en-GB" noProof="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a:t>
            </a:r>
            <a:br>
              <a:rPr lang="en-GB" noProof="0"/>
            </a:br>
            <a:r>
              <a:rPr lang="en-GB"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3DA2824F-ABB3-4DD3-93C0-EBC2D8DEE1F5}"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13936"/>
            <a:ext cx="1460500" cy="481013"/>
          </a:xfrm>
        </p:spPr>
        <p:txBody>
          <a:bodyPr rtlCol="0"/>
          <a:lstStyle>
            <a:lvl1pPr marL="0" indent="0" algn="r">
              <a:buNone/>
              <a:defRPr lang="en-US" sz="3000" b="1" i="0" kern="1200" dirty="0">
                <a:solidFill>
                  <a:schemeClr val="tx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420273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_Thank You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64500"/>
            <a:ext cx="8807116" cy="915873"/>
          </a:xfrm>
        </p:spPr>
        <p:txBody>
          <a:bodyPr rtlCol="0" anchor="b">
            <a:normAutofit/>
          </a:bodyPr>
          <a:lstStyle>
            <a:lvl1pPr algn="l">
              <a:defRPr sz="5500" b="1">
                <a:gradFill>
                  <a:gsLst>
                    <a:gs pos="0">
                      <a:schemeClr val="bg2"/>
                    </a:gs>
                    <a:gs pos="100000">
                      <a:schemeClr val="accent1"/>
                    </a:gs>
                  </a:gsLst>
                  <a:lin ang="0" scaled="1"/>
                </a:gradFill>
              </a:defRPr>
            </a:lvl1pPr>
          </a:lstStyle>
          <a:p>
            <a:pPr rtl="0"/>
            <a:r>
              <a:rPr lang="en-GB"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43285"/>
            <a:ext cx="9144000" cy="601840"/>
          </a:xfrm>
        </p:spPr>
        <p:txBody>
          <a:bodyPr rtlCol="0">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B83C80D3-A338-4A4F-80D2-978975A22C8D}" type="datetime1">
              <a:rPr lang="en-GB" noProof="0" smtClean="0"/>
              <a:t>20/10/2025</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lvl1pPr>
              <a:defRPr>
                <a:solidFill>
                  <a:schemeClr val="accent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lvl1pPr>
              <a:defRPr>
                <a:solidFill>
                  <a:schemeClr val="accent1"/>
                </a:solidFill>
              </a:defRPr>
            </a:lvl1pPr>
          </a:lstStyle>
          <a:p>
            <a:pPr rtl="0"/>
            <a:fld id="{95CBEC59-7FF9-4688-98DF-89832A0C9025}" type="slidenum">
              <a:rPr lang="en-GB" noProof="0" smtClean="0"/>
              <a:pPr/>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rtlCol="0"/>
          <a:lstStyle>
            <a:lvl1pPr marL="0" indent="0" algn="l">
              <a:buNone/>
              <a:defRPr lang="en-US" sz="3000" b="1" i="0" kern="1200" dirty="0">
                <a:solidFill>
                  <a:schemeClr val="tx2"/>
                </a:solidFill>
                <a:latin typeface="+mn-lt"/>
                <a:ea typeface="+mn-ea"/>
                <a:cs typeface="+mn-cs"/>
              </a:defRPr>
            </a:lvl1pPr>
          </a:lstStyle>
          <a:p>
            <a:pPr lvl="0" rtl="0"/>
            <a:r>
              <a:rPr lang="en-GB" noProof="0"/>
              <a:t>20XX</a:t>
            </a:r>
          </a:p>
        </p:txBody>
      </p:sp>
      <p:cxnSp>
        <p:nvCxnSpPr>
          <p:cNvPr id="14" name="Straight Connector 13">
            <a:extLst>
              <a:ext uri="{FF2B5EF4-FFF2-40B4-BE49-F238E27FC236}">
                <a16:creationId xmlns:a16="http://schemas.microsoft.com/office/drawing/2014/main" id="{5475710E-5533-4BB2-A66B-352BB2B1F9CB}"/>
              </a:ext>
            </a:extLst>
          </p:cNvPr>
          <p:cNvCxnSpPr/>
          <p:nvPr userDrawn="1"/>
        </p:nvCxnSpPr>
        <p:spPr>
          <a:xfrm>
            <a:off x="1957137" y="5823067"/>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1803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51E1EAD-812A-4236-9F79-679D72C2B82D}"/>
              </a:ext>
            </a:extLst>
          </p:cNvPr>
          <p:cNvSpPr>
            <a:spLocks noGrp="1"/>
          </p:cNvSpPr>
          <p:nvPr>
            <p:ph type="ftr" sz="quarter" idx="3"/>
          </p:nvPr>
        </p:nvSpPr>
        <p:spPr>
          <a:xfrm>
            <a:off x="614873" y="6187538"/>
            <a:ext cx="3256673" cy="365125"/>
          </a:xfrm>
          <a:prstGeom prst="rect">
            <a:avLst/>
          </a:prstGeom>
        </p:spPr>
        <p:txBody>
          <a:bodyPr vert="horz" lIns="91440" tIns="45720" rIns="91440" bIns="45720" rtlCol="0" anchor="ctr"/>
          <a:lstStyle>
            <a:lvl1pPr algn="l">
              <a:defRPr sz="1200" i="1">
                <a:solidFill>
                  <a:schemeClr val="tx2"/>
                </a:solidFill>
              </a:defRPr>
            </a:lvl1pPr>
          </a:lstStyle>
          <a:p>
            <a:pPr rtl="0"/>
            <a:r>
              <a:rPr lang="en-GB" noProof="0"/>
              <a:t>Presentation Title</a:t>
            </a:r>
          </a:p>
        </p:txBody>
      </p:sp>
      <p:sp>
        <p:nvSpPr>
          <p:cNvPr id="2" name="Title Placeholder 1">
            <a:extLst>
              <a:ext uri="{FF2B5EF4-FFF2-40B4-BE49-F238E27FC236}">
                <a16:creationId xmlns:a16="http://schemas.microsoft.com/office/drawing/2014/main" id="{65A38A25-0817-41BC-96A5-5012FE15C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1FA28A22-3D06-43EE-BD32-97F90FEA1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98DAC635-0473-40DB-A82D-46D5F635BC1B}"/>
              </a:ext>
            </a:extLst>
          </p:cNvPr>
          <p:cNvSpPr>
            <a:spLocks noGrp="1"/>
          </p:cNvSpPr>
          <p:nvPr>
            <p:ph type="dt" sz="half" idx="2"/>
          </p:nvPr>
        </p:nvSpPr>
        <p:spPr>
          <a:xfrm>
            <a:off x="4724400" y="6187538"/>
            <a:ext cx="2743200" cy="365125"/>
          </a:xfrm>
          <a:prstGeom prst="rect">
            <a:avLst/>
          </a:prstGeom>
        </p:spPr>
        <p:txBody>
          <a:bodyPr vert="horz" lIns="91440" tIns="45720" rIns="91440" bIns="45720" rtlCol="0" anchor="ctr"/>
          <a:lstStyle>
            <a:lvl1pPr algn="l">
              <a:defRPr sz="1200" i="1">
                <a:solidFill>
                  <a:schemeClr val="tx2"/>
                </a:solidFill>
              </a:defRPr>
            </a:lvl1pPr>
          </a:lstStyle>
          <a:p>
            <a:pPr rtl="0"/>
            <a:fld id="{0265DECF-A8A6-41A3-8214-3EC78B833880}" type="datetime1">
              <a:rPr lang="en-GB" noProof="0" smtClean="0"/>
              <a:t>20/10/2025</a:t>
            </a:fld>
            <a:endParaRPr lang="en-GB" noProof="0" dirty="0"/>
          </a:p>
        </p:txBody>
      </p:sp>
      <p:sp>
        <p:nvSpPr>
          <p:cNvPr id="6" name="Slide Number Placeholder 5">
            <a:extLst>
              <a:ext uri="{FF2B5EF4-FFF2-40B4-BE49-F238E27FC236}">
                <a16:creationId xmlns:a16="http://schemas.microsoft.com/office/drawing/2014/main" id="{2FBD12B9-96FA-4883-88FA-2071321A4391}"/>
              </a:ext>
            </a:extLst>
          </p:cNvPr>
          <p:cNvSpPr>
            <a:spLocks noGrp="1"/>
          </p:cNvSpPr>
          <p:nvPr>
            <p:ph type="sldNum" sz="quarter" idx="4"/>
          </p:nvPr>
        </p:nvSpPr>
        <p:spPr>
          <a:xfrm>
            <a:off x="8849751" y="6187538"/>
            <a:ext cx="2743200" cy="365125"/>
          </a:xfrm>
          <a:prstGeom prst="rect">
            <a:avLst/>
          </a:prstGeom>
        </p:spPr>
        <p:txBody>
          <a:bodyPr vert="horz" lIns="91440" tIns="45720" rIns="91440" bIns="45720" rtlCol="0" anchor="ctr"/>
          <a:lstStyle>
            <a:lvl1pPr algn="r">
              <a:defRPr sz="1200" i="1">
                <a:solidFill>
                  <a:schemeClr val="tx2"/>
                </a:solidFill>
              </a:defRPr>
            </a:lvl1pPr>
          </a:lstStyle>
          <a:p>
            <a:pPr rtl="0"/>
            <a:fld id="{95CBEC59-7FF9-4688-98DF-89832A0C9025}" type="slidenum">
              <a:rPr lang="en-GB" noProof="0" smtClean="0"/>
              <a:pPr/>
              <a:t>‹#›</a:t>
            </a:fld>
            <a:endParaRPr lang="en-GB" noProof="0"/>
          </a:p>
        </p:txBody>
      </p:sp>
    </p:spTree>
    <p:extLst>
      <p:ext uri="{BB962C8B-B14F-4D97-AF65-F5344CB8AC3E}">
        <p14:creationId xmlns:p14="http://schemas.microsoft.com/office/powerpoint/2010/main" val="3435978353"/>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61" r:id="rId4"/>
    <p:sldLayoutId id="2147483662" r:id="rId5"/>
    <p:sldLayoutId id="2147483650" r:id="rId6"/>
    <p:sldLayoutId id="2147483663" r:id="rId7"/>
    <p:sldLayoutId id="2147483664" r:id="rId8"/>
    <p:sldLayoutId id="2147483665" r:id="rId9"/>
    <p:sldLayoutId id="2147483666" r:id="rId10"/>
    <p:sldLayoutId id="2147483651" r:id="rId11"/>
    <p:sldLayoutId id="2147483670" r:id="rId12"/>
    <p:sldLayoutId id="2147483667" r:id="rId13"/>
    <p:sldLayoutId id="2147483668" r:id="rId14"/>
    <p:sldLayoutId id="2147483671" r:id="rId15"/>
    <p:sldLayoutId id="2147483669" r:id="rId16"/>
    <p:sldLayoutId id="2147483653" r:id="rId17"/>
    <p:sldLayoutId id="2147483672" r:id="rId18"/>
    <p:sldLayoutId id="2147483673" r:id="rId19"/>
    <p:sldLayoutId id="2147483674" r:id="rId20"/>
    <p:sldLayoutId id="2147483676" r:id="rId21"/>
    <p:sldLayoutId id="2147483652" r:id="rId22"/>
    <p:sldLayoutId id="2147483677" r:id="rId23"/>
    <p:sldLayoutId id="2147483678" r:id="rId24"/>
    <p:sldLayoutId id="2147483679" r:id="rId25"/>
    <p:sldLayoutId id="2147483681" r:id="rId26"/>
    <p:sldLayoutId id="2147483654" r:id="rId27"/>
    <p:sldLayoutId id="2147483682" r:id="rId28"/>
    <p:sldLayoutId id="2147483683" r:id="rId29"/>
    <p:sldLayoutId id="2147483684" r:id="rId30"/>
    <p:sldLayoutId id="2147483685" r:id="rId31"/>
    <p:sldLayoutId id="2147483657" r:id="rId32"/>
    <p:sldLayoutId id="2147483686" r:id="rId33"/>
    <p:sldLayoutId id="2147483687" r:id="rId34"/>
    <p:sldLayoutId id="2147483688" r:id="rId35"/>
    <p:sldLayoutId id="2147483689" r:id="rId36"/>
    <p:sldLayoutId id="2147483656" r:id="rId37"/>
    <p:sldLayoutId id="2147483690" r:id="rId38"/>
    <p:sldLayoutId id="2147483691" r:id="rId39"/>
    <p:sldLayoutId id="2147483692" r:id="rId40"/>
    <p:sldLayoutId id="2147483697" r:id="rId41"/>
    <p:sldLayoutId id="2147483658" r:id="rId42"/>
    <p:sldLayoutId id="2147483693" r:id="rId43"/>
    <p:sldLayoutId id="2147483694" r:id="rId44"/>
    <p:sldLayoutId id="2147483695" r:id="rId45"/>
    <p:sldLayoutId id="2147483696" r:id="rId46"/>
  </p:sldLayoutIdLst>
  <p:hf hdr="0" dt="0"/>
  <p:txStyles>
    <p:title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hyperlink" Target="https://www.pictofigo.com/image-detail/12508/Empathy" TargetMode="External"/><Relationship Id="rId3" Type="http://schemas.openxmlformats.org/officeDocument/2006/relationships/image" Target="../media/image20.jp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37.xml"/><Relationship Id="rId6" Type="http://schemas.openxmlformats.org/officeDocument/2006/relationships/image" Target="../media/image23.svg"/><Relationship Id="rId11" Type="http://schemas.openxmlformats.org/officeDocument/2006/relationships/image" Target="../media/image28.jpg"/><Relationship Id="rId5" Type="http://schemas.openxmlformats.org/officeDocument/2006/relationships/image" Target="../media/image22.png"/><Relationship Id="rId15" Type="http://schemas.openxmlformats.org/officeDocument/2006/relationships/image" Target="../media/image31.svg"/><Relationship Id="rId10" Type="http://schemas.openxmlformats.org/officeDocument/2006/relationships/image" Target="../media/image27.svg"/><Relationship Id="rId4" Type="http://schemas.openxmlformats.org/officeDocument/2006/relationships/image" Target="../media/image21.jpg"/><Relationship Id="rId9" Type="http://schemas.openxmlformats.org/officeDocument/2006/relationships/image" Target="../media/image26.png"/><Relationship Id="rId14" Type="http://schemas.openxmlformats.org/officeDocument/2006/relationships/image" Target="../media/image30.png"/></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13" Type="http://schemas.microsoft.com/office/2017/06/relationships/model3d" Target="../media/model3d1.glb"/><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6" Type="http://schemas.openxmlformats.org/officeDocument/2006/relationships/image" Target="../media/image33.png"/><Relationship Id="rId1" Type="http://schemas.openxmlformats.org/officeDocument/2006/relationships/slideLayout" Target="../slideLayouts/slideLayout2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microsoft.com/office/2017/06/relationships/model3d" Target="../media/model3d2.glb"/><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32.png"/></Relationships>
</file>

<file path=ppt/slides/_rels/slide5.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openxmlformats.org/officeDocument/2006/relationships/image" Target="../media/image38.jpg"/><Relationship Id="rId3" Type="http://schemas.openxmlformats.org/officeDocument/2006/relationships/chart" Target="../charts/chart1.xml"/><Relationship Id="rId7" Type="http://schemas.openxmlformats.org/officeDocument/2006/relationships/image" Target="../media/image37.jpg"/><Relationship Id="rId2" Type="http://schemas.openxmlformats.org/officeDocument/2006/relationships/notesSlide" Target="../notesSlides/notesSlide5.xml"/><Relationship Id="rId1" Type="http://schemas.openxmlformats.org/officeDocument/2006/relationships/slideLayout" Target="../slideLayouts/slideLayout38.xml"/><Relationship Id="rId6" Type="http://schemas.openxmlformats.org/officeDocument/2006/relationships/hyperlink" Target="https://www.pngall.com/splash-water-png/" TargetMode="External"/><Relationship Id="rId5" Type="http://schemas.openxmlformats.org/officeDocument/2006/relationships/image" Target="../media/image36.png"/><Relationship Id="rId10" Type="http://schemas.openxmlformats.org/officeDocument/2006/relationships/image" Target="../media/image39.jpg"/><Relationship Id="rId4" Type="http://schemas.openxmlformats.org/officeDocument/2006/relationships/image" Target="../media/image35.jpg"/><Relationship Id="rId9"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3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ctrTitle"/>
          </p:nvPr>
        </p:nvSpPr>
        <p:spPr>
          <a:xfrm>
            <a:off x="1641307" y="4953000"/>
            <a:ext cx="9931567" cy="809625"/>
          </a:xfrm>
        </p:spPr>
        <p:txBody>
          <a:bodyPr rtlCol="0">
            <a:normAutofit fontScale="90000"/>
          </a:bodyPr>
          <a:lstStyle/>
          <a:p>
            <a:pPr rtl="0"/>
            <a:r>
              <a:rPr lang="en-GB" dirty="0"/>
              <a:t>Self-awareness presentation</a:t>
            </a:r>
            <a:br>
              <a:rPr lang="en-GB" dirty="0"/>
            </a:br>
            <a:r>
              <a:rPr lang="en-GB" dirty="0"/>
              <a:t>LCHS4009 – </a:t>
            </a:r>
            <a:r>
              <a:rPr lang="en-GB" sz="2700" dirty="0"/>
              <a:t>Rizwan Nadim</a:t>
            </a:r>
          </a:p>
        </p:txBody>
      </p:sp>
      <p:sp>
        <p:nvSpPr>
          <p:cNvPr id="3" name="Subtitle 2">
            <a:extLst>
              <a:ext uri="{FF2B5EF4-FFF2-40B4-BE49-F238E27FC236}">
                <a16:creationId xmlns:a16="http://schemas.microsoft.com/office/drawing/2014/main" id="{D099D82B-F86A-4C04-9207-B25F53939FB6}"/>
              </a:ext>
            </a:extLst>
          </p:cNvPr>
          <p:cNvSpPr>
            <a:spLocks noGrp="1"/>
          </p:cNvSpPr>
          <p:nvPr>
            <p:ph type="subTitle" idx="1"/>
          </p:nvPr>
        </p:nvSpPr>
        <p:spPr/>
        <p:txBody>
          <a:bodyPr rtlCol="0"/>
          <a:lstStyle/>
          <a:p>
            <a:pPr rtl="0"/>
            <a:r>
              <a:rPr lang="en-GB" dirty="0"/>
              <a:t>Gemma Garner - 2427956</a:t>
            </a:r>
          </a:p>
        </p:txBody>
      </p:sp>
      <p:sp>
        <p:nvSpPr>
          <p:cNvPr id="4" name="Text Placeholder 3">
            <a:extLst>
              <a:ext uri="{FF2B5EF4-FFF2-40B4-BE49-F238E27FC236}">
                <a16:creationId xmlns:a16="http://schemas.microsoft.com/office/drawing/2014/main" id="{42484CCC-9AB9-41BA-BF31-C9CA5A121895}"/>
              </a:ext>
            </a:extLst>
          </p:cNvPr>
          <p:cNvSpPr>
            <a:spLocks noGrp="1"/>
          </p:cNvSpPr>
          <p:nvPr>
            <p:ph type="body" sz="quarter" idx="14"/>
          </p:nvPr>
        </p:nvSpPr>
        <p:spPr>
          <a:xfrm>
            <a:off x="5271334" y="204344"/>
            <a:ext cx="5685424" cy="601840"/>
          </a:xfrm>
        </p:spPr>
        <p:txBody>
          <a:bodyPr rtlCol="0">
            <a:normAutofit fontScale="77500" lnSpcReduction="20000"/>
          </a:bodyPr>
          <a:lstStyle/>
          <a:p>
            <a:pPr algn="ctr" rtl="0"/>
            <a:r>
              <a:rPr lang="en-GB" dirty="0">
                <a:solidFill>
                  <a:schemeClr val="bg1"/>
                </a:solidFill>
                <a:highlight>
                  <a:srgbClr val="800080"/>
                </a:highlight>
              </a:rPr>
              <a:t>Professional development within health and social care.</a:t>
            </a:r>
          </a:p>
        </p:txBody>
      </p:sp>
    </p:spTree>
    <p:extLst>
      <p:ext uri="{BB962C8B-B14F-4D97-AF65-F5344CB8AC3E}">
        <p14:creationId xmlns:p14="http://schemas.microsoft.com/office/powerpoint/2010/main" val="30130681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71DD-D1ED-4494-BAB0-E44D84460558}"/>
              </a:ext>
            </a:extLst>
          </p:cNvPr>
          <p:cNvSpPr>
            <a:spLocks noGrp="1"/>
          </p:cNvSpPr>
          <p:nvPr>
            <p:ph type="title"/>
          </p:nvPr>
        </p:nvSpPr>
        <p:spPr/>
        <p:txBody>
          <a:bodyPr rtlCol="0"/>
          <a:lstStyle/>
          <a:p>
            <a:pPr rtl="0"/>
            <a:r>
              <a:rPr lang="en-GB" dirty="0"/>
              <a:t>Introduction</a:t>
            </a:r>
          </a:p>
        </p:txBody>
      </p:sp>
      <p:sp>
        <p:nvSpPr>
          <p:cNvPr id="8" name="Slide Number Placeholder 7">
            <a:extLst>
              <a:ext uri="{FF2B5EF4-FFF2-40B4-BE49-F238E27FC236}">
                <a16:creationId xmlns:a16="http://schemas.microsoft.com/office/drawing/2014/main" id="{B3B47294-B529-4908-976B-4F8ECE7A45B3}"/>
              </a:ext>
            </a:extLst>
          </p:cNvPr>
          <p:cNvSpPr>
            <a:spLocks noGrp="1"/>
          </p:cNvSpPr>
          <p:nvPr>
            <p:ph type="sldNum" sz="quarter" idx="12"/>
          </p:nvPr>
        </p:nvSpPr>
        <p:spPr/>
        <p:txBody>
          <a:bodyPr rtlCol="0"/>
          <a:lstStyle/>
          <a:p>
            <a:pPr rtl="0"/>
            <a:fld id="{95CBEC59-7FF9-4688-98DF-89832A0C9025}" type="slidenum">
              <a:rPr lang="en-GB" smtClean="0"/>
              <a:pPr rtl="0"/>
              <a:t>2</a:t>
            </a:fld>
            <a:endParaRPr lang="en-GB"/>
          </a:p>
        </p:txBody>
      </p:sp>
      <p:sp>
        <p:nvSpPr>
          <p:cNvPr id="5" name="Text Placeholder 4">
            <a:extLst>
              <a:ext uri="{FF2B5EF4-FFF2-40B4-BE49-F238E27FC236}">
                <a16:creationId xmlns:a16="http://schemas.microsoft.com/office/drawing/2014/main" id="{33C7831C-5C8A-4D10-8B69-B54C753E23A1}"/>
              </a:ext>
            </a:extLst>
          </p:cNvPr>
          <p:cNvSpPr>
            <a:spLocks noGrp="1"/>
          </p:cNvSpPr>
          <p:nvPr>
            <p:ph type="body" sz="quarter" idx="4294967295"/>
          </p:nvPr>
        </p:nvSpPr>
        <p:spPr>
          <a:xfrm>
            <a:off x="1627188" y="2416366"/>
            <a:ext cx="8774112" cy="1761122"/>
          </a:xfrm>
          <a:solidFill>
            <a:schemeClr val="bg1"/>
          </a:solidFill>
        </p:spPr>
        <p:txBody>
          <a:bodyPr rtlCol="0">
            <a:normAutofit fontScale="85000" lnSpcReduction="20000"/>
          </a:bodyPr>
          <a:lstStyle/>
          <a:p>
            <a:pPr marL="0" indent="0">
              <a:buNone/>
            </a:pPr>
            <a:r>
              <a:rPr lang="en-GB" dirty="0"/>
              <a:t>In the rapidly changing field of health and social care, continuous professional development is essential. This SWOT analysis will focus on my personal skills, experiences, and goals. I will highlight my strengths, identify my weaknesses, and create an action plan to capitalise on potential opportunities that will help me achieve my long-term career objectives of becoming a social worker.</a:t>
            </a:r>
          </a:p>
        </p:txBody>
      </p:sp>
    </p:spTree>
    <p:extLst>
      <p:ext uri="{BB962C8B-B14F-4D97-AF65-F5344CB8AC3E}">
        <p14:creationId xmlns:p14="http://schemas.microsoft.com/office/powerpoint/2010/main" val="263795821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bg/>
                                          </p:spTgt>
                                        </p:tgtEl>
                                        <p:attrNameLst>
                                          <p:attrName>style.visibility</p:attrName>
                                        </p:attrNameLst>
                                      </p:cBhvr>
                                      <p:to>
                                        <p:strVal val="visible"/>
                                      </p:to>
                                    </p:set>
                                    <p:animEffect transition="in" filter="circle(in)">
                                      <p:cBhvr>
                                        <p:cTn id="12" dur="2000"/>
                                        <p:tgtEl>
                                          <p:spTgt spid="5">
                                            <p:bg/>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circle(in)">
                                      <p:cBhvr>
                                        <p:cTn id="17" dur="2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5" name="Picture 14" descr="Paint splash on a white background">
            <a:extLst>
              <a:ext uri="{FF2B5EF4-FFF2-40B4-BE49-F238E27FC236}">
                <a16:creationId xmlns:a16="http://schemas.microsoft.com/office/drawing/2014/main" id="{F06BBA2B-ED30-9D53-8A73-CDDB9754995E}"/>
              </a:ext>
            </a:extLst>
          </p:cNvPr>
          <p:cNvPicPr>
            <a:picLocks noChangeAspect="1"/>
          </p:cNvPicPr>
          <p:nvPr/>
        </p:nvPicPr>
        <p:blipFill>
          <a:blip r:embed="rId3"/>
          <a:stretch>
            <a:fillRect/>
          </a:stretch>
        </p:blipFill>
        <p:spPr>
          <a:xfrm>
            <a:off x="-41630" y="1342"/>
            <a:ext cx="12275259" cy="6858000"/>
          </a:xfrm>
          <a:prstGeom prst="rect">
            <a:avLst/>
          </a:prstGeom>
        </p:spPr>
      </p:pic>
      <p:sp>
        <p:nvSpPr>
          <p:cNvPr id="2" name="Title 1">
            <a:extLst>
              <a:ext uri="{FF2B5EF4-FFF2-40B4-BE49-F238E27FC236}">
                <a16:creationId xmlns:a16="http://schemas.microsoft.com/office/drawing/2014/main" id="{2FDCD96C-ADDF-4D9F-B790-CF6E3E55A9DB}"/>
              </a:ext>
            </a:extLst>
          </p:cNvPr>
          <p:cNvSpPr>
            <a:spLocks noGrp="1"/>
          </p:cNvSpPr>
          <p:nvPr>
            <p:ph type="title"/>
          </p:nvPr>
        </p:nvSpPr>
        <p:spPr>
          <a:xfrm>
            <a:off x="186267" y="607100"/>
            <a:ext cx="10807553" cy="697044"/>
          </a:xfrm>
          <a:effectLst>
            <a:glow rad="127000">
              <a:schemeClr val="tx1">
                <a:lumMod val="50000"/>
                <a:lumOff val="50000"/>
              </a:schemeClr>
            </a:glow>
          </a:effectLst>
        </p:spPr>
        <p:txBody>
          <a:bodyPr rtlCol="0"/>
          <a:lstStyle/>
          <a:p>
            <a:pPr rtl="0"/>
            <a:r>
              <a:rPr lang="en-GB" i="1" u="sng" dirty="0">
                <a:solidFill>
                  <a:schemeClr val="bg2">
                    <a:lumMod val="60000"/>
                    <a:lumOff val="40000"/>
                  </a:schemeClr>
                </a:solidFill>
              </a:rPr>
              <a:t>STRENGTHS                                 WEAKNESSES          </a:t>
            </a:r>
          </a:p>
        </p:txBody>
      </p:sp>
      <p:sp>
        <p:nvSpPr>
          <p:cNvPr id="34" name="Text Placeholder 33">
            <a:extLst>
              <a:ext uri="{FF2B5EF4-FFF2-40B4-BE49-F238E27FC236}">
                <a16:creationId xmlns:a16="http://schemas.microsoft.com/office/drawing/2014/main" id="{3C4E060E-0CFB-411A-B226-CDA349703288}"/>
              </a:ext>
            </a:extLst>
          </p:cNvPr>
          <p:cNvSpPr>
            <a:spLocks noGrp="1"/>
          </p:cNvSpPr>
          <p:nvPr>
            <p:ph type="body" sz="half" idx="20"/>
          </p:nvPr>
        </p:nvSpPr>
        <p:spPr>
          <a:xfrm>
            <a:off x="7826909" y="2766758"/>
            <a:ext cx="3256674" cy="623564"/>
          </a:xfrm>
        </p:spPr>
        <p:txBody>
          <a:bodyPr rtlCol="0">
            <a:noAutofit/>
          </a:bodyPr>
          <a:lstStyle/>
          <a:p>
            <a:pPr rtl="0"/>
            <a:r>
              <a:rPr lang="en-GB" sz="2400" dirty="0">
                <a:solidFill>
                  <a:schemeClr val="tx1">
                    <a:lumMod val="95000"/>
                    <a:lumOff val="5000"/>
                  </a:schemeClr>
                </a:solidFill>
              </a:rPr>
              <a:t>Need to develop digital skills further </a:t>
            </a:r>
          </a:p>
        </p:txBody>
      </p:sp>
      <p:pic>
        <p:nvPicPr>
          <p:cNvPr id="71" name="Picture Placeholder 70" descr="Woman in headscarf with raised bicep">
            <a:extLst>
              <a:ext uri="{FF2B5EF4-FFF2-40B4-BE49-F238E27FC236}">
                <a16:creationId xmlns:a16="http://schemas.microsoft.com/office/drawing/2014/main" id="{76E10F36-72C7-48D2-92C9-EB0F25D8477E}"/>
              </a:ext>
            </a:extLst>
          </p:cNvPr>
          <p:cNvPicPr>
            <a:picLocks noGrp="1" noChangeAspect="1"/>
          </p:cNvPicPr>
          <p:nvPr>
            <p:ph type="pic" sz="quarter" idx="28"/>
          </p:nvPr>
        </p:nvPicPr>
        <p:blipFill>
          <a:blip r:embed="rId4"/>
          <a:srcRect/>
          <a:stretch/>
        </p:blipFill>
        <p:spPr>
          <a:xfrm>
            <a:off x="543266" y="2905944"/>
            <a:ext cx="867600" cy="868680"/>
          </a:xfrm>
        </p:spPr>
      </p:pic>
      <p:sp>
        <p:nvSpPr>
          <p:cNvPr id="28" name="Text Placeholder 27">
            <a:extLst>
              <a:ext uri="{FF2B5EF4-FFF2-40B4-BE49-F238E27FC236}">
                <a16:creationId xmlns:a16="http://schemas.microsoft.com/office/drawing/2014/main" id="{3BFB1B6D-F477-8CD4-1FF5-13D22EF179C2}"/>
              </a:ext>
            </a:extLst>
          </p:cNvPr>
          <p:cNvSpPr>
            <a:spLocks noGrp="1"/>
          </p:cNvSpPr>
          <p:nvPr>
            <p:ph type="body" sz="half" idx="26"/>
          </p:nvPr>
        </p:nvSpPr>
        <p:spPr>
          <a:xfrm>
            <a:off x="7945820" y="3765214"/>
            <a:ext cx="3639267" cy="631715"/>
          </a:xfrm>
        </p:spPr>
        <p:txBody>
          <a:bodyPr>
            <a:noAutofit/>
          </a:bodyPr>
          <a:lstStyle/>
          <a:p>
            <a:r>
              <a:rPr lang="en-GB" sz="2400" b="1" dirty="0">
                <a:solidFill>
                  <a:schemeClr val="tx1">
                    <a:lumMod val="95000"/>
                    <a:lumOff val="5000"/>
                  </a:schemeClr>
                </a:solidFill>
              </a:rPr>
              <a:t>Time management under pressure</a:t>
            </a:r>
          </a:p>
        </p:txBody>
      </p:sp>
      <p:sp>
        <p:nvSpPr>
          <p:cNvPr id="7" name="Text Placeholder 6">
            <a:extLst>
              <a:ext uri="{FF2B5EF4-FFF2-40B4-BE49-F238E27FC236}">
                <a16:creationId xmlns:a16="http://schemas.microsoft.com/office/drawing/2014/main" id="{109BBFAA-ECE3-46DC-A227-38CCA1EED110}"/>
              </a:ext>
            </a:extLst>
          </p:cNvPr>
          <p:cNvSpPr>
            <a:spLocks noGrp="1"/>
          </p:cNvSpPr>
          <p:nvPr>
            <p:ph type="body" sz="quarter" idx="2"/>
          </p:nvPr>
        </p:nvSpPr>
        <p:spPr>
          <a:xfrm>
            <a:off x="1469974" y="2024562"/>
            <a:ext cx="3863684" cy="499493"/>
          </a:xfrm>
        </p:spPr>
        <p:txBody>
          <a:bodyPr rtlCol="0">
            <a:noAutofit/>
          </a:bodyPr>
          <a:lstStyle/>
          <a:p>
            <a:pPr rtl="0"/>
            <a:r>
              <a:rPr lang="en-GB" sz="2400" dirty="0">
                <a:solidFill>
                  <a:schemeClr val="tx1">
                    <a:lumMod val="95000"/>
                    <a:lumOff val="5000"/>
                  </a:schemeClr>
                </a:solidFill>
              </a:rPr>
              <a:t>Communication &amp; Teamwork</a:t>
            </a:r>
          </a:p>
        </p:txBody>
      </p:sp>
      <p:sp>
        <p:nvSpPr>
          <p:cNvPr id="4" name="Footer Placeholder 3">
            <a:extLst>
              <a:ext uri="{FF2B5EF4-FFF2-40B4-BE49-F238E27FC236}">
                <a16:creationId xmlns:a16="http://schemas.microsoft.com/office/drawing/2014/main" id="{4D0104A1-25DB-4A49-B257-40CF6B30A4BF}"/>
              </a:ext>
            </a:extLst>
          </p:cNvPr>
          <p:cNvSpPr>
            <a:spLocks noGrp="1"/>
          </p:cNvSpPr>
          <p:nvPr>
            <p:ph type="ftr" sz="quarter" idx="11"/>
          </p:nvPr>
        </p:nvSpPr>
        <p:spPr/>
        <p:txBody>
          <a:bodyPr rtlCol="0"/>
          <a:lstStyle/>
          <a:p>
            <a:pPr rtl="0"/>
            <a:r>
              <a:rPr lang="en-GB" dirty="0"/>
              <a:t>Presentation Title</a:t>
            </a:r>
          </a:p>
        </p:txBody>
      </p:sp>
      <p:sp>
        <p:nvSpPr>
          <p:cNvPr id="5" name="Slide Number Placeholder 4">
            <a:extLst>
              <a:ext uri="{FF2B5EF4-FFF2-40B4-BE49-F238E27FC236}">
                <a16:creationId xmlns:a16="http://schemas.microsoft.com/office/drawing/2014/main" id="{3F040D52-4191-48B5-89BF-0F57F61C4487}"/>
              </a:ext>
            </a:extLst>
          </p:cNvPr>
          <p:cNvSpPr>
            <a:spLocks noGrp="1"/>
          </p:cNvSpPr>
          <p:nvPr>
            <p:ph type="sldNum" sz="quarter" idx="12"/>
          </p:nvPr>
        </p:nvSpPr>
        <p:spPr/>
        <p:txBody>
          <a:bodyPr rtlCol="0"/>
          <a:lstStyle/>
          <a:p>
            <a:pPr rtl="0"/>
            <a:fld id="{95CBEC59-7FF9-4688-98DF-89832A0C9025}" type="slidenum">
              <a:rPr lang="en-GB" smtClean="0"/>
              <a:pPr rtl="0"/>
              <a:t>3</a:t>
            </a:fld>
            <a:endParaRPr lang="en-GB" dirty="0"/>
          </a:p>
        </p:txBody>
      </p:sp>
      <p:sp>
        <p:nvSpPr>
          <p:cNvPr id="9" name="Text Placeholder 8">
            <a:extLst>
              <a:ext uri="{FF2B5EF4-FFF2-40B4-BE49-F238E27FC236}">
                <a16:creationId xmlns:a16="http://schemas.microsoft.com/office/drawing/2014/main" id="{BDBEA465-A50F-413F-DCD3-807365965F00}"/>
              </a:ext>
            </a:extLst>
          </p:cNvPr>
          <p:cNvSpPr>
            <a:spLocks noGrp="1"/>
          </p:cNvSpPr>
          <p:nvPr>
            <p:ph type="body" sz="half" idx="19"/>
          </p:nvPr>
        </p:nvSpPr>
        <p:spPr>
          <a:xfrm>
            <a:off x="1680920" y="5228359"/>
            <a:ext cx="3256674" cy="499493"/>
          </a:xfrm>
        </p:spPr>
        <p:txBody>
          <a:bodyPr>
            <a:noAutofit/>
          </a:bodyPr>
          <a:lstStyle/>
          <a:p>
            <a:r>
              <a:rPr lang="en-GB" sz="2400" dirty="0">
                <a:solidFill>
                  <a:schemeClr val="tx1">
                    <a:lumMod val="95000"/>
                    <a:lumOff val="5000"/>
                  </a:schemeClr>
                </a:solidFill>
              </a:rPr>
              <a:t>Problem-solving and critical thinking</a:t>
            </a:r>
          </a:p>
        </p:txBody>
      </p:sp>
      <p:pic>
        <p:nvPicPr>
          <p:cNvPr id="48" name="Picture Placeholder 47" descr="Thought outline">
            <a:extLst>
              <a:ext uri="{FF2B5EF4-FFF2-40B4-BE49-F238E27FC236}">
                <a16:creationId xmlns:a16="http://schemas.microsoft.com/office/drawing/2014/main" id="{C7550D8C-4CF9-7A6C-80EA-C922D4967D1F}"/>
              </a:ext>
            </a:extLst>
          </p:cNvPr>
          <p:cNvPicPr>
            <a:picLocks noGrp="1" noChangeAspect="1"/>
          </p:cNvPicPr>
          <p:nvPr>
            <p:ph type="pic" sz="quarter" idx="31"/>
          </p:nvPr>
        </p:nvPicPr>
        <p:blipFill>
          <a:blip r:embed="rId5">
            <a:extLst>
              <a:ext uri="{96DAC541-7B7A-43D3-8B79-37D633B846F1}">
                <asvg:svgBlip xmlns:asvg="http://schemas.microsoft.com/office/drawing/2016/SVG/main" r:embed="rId6"/>
              </a:ext>
            </a:extLst>
          </a:blip>
          <a:srcRect/>
          <a:stretch>
            <a:fillRect/>
          </a:stretch>
        </p:blipFill>
        <p:spPr>
          <a:xfrm>
            <a:off x="650685" y="5043923"/>
            <a:ext cx="868362" cy="868363"/>
          </a:xfrm>
        </p:spPr>
      </p:pic>
      <p:sp>
        <p:nvSpPr>
          <p:cNvPr id="31" name="Text Placeholder 30">
            <a:extLst>
              <a:ext uri="{FF2B5EF4-FFF2-40B4-BE49-F238E27FC236}">
                <a16:creationId xmlns:a16="http://schemas.microsoft.com/office/drawing/2014/main" id="{95712C8D-157C-4EF1-B565-889F5684F1BA}"/>
              </a:ext>
            </a:extLst>
          </p:cNvPr>
          <p:cNvSpPr>
            <a:spLocks noGrp="1"/>
          </p:cNvSpPr>
          <p:nvPr>
            <p:ph type="body" sz="quarter" idx="17"/>
          </p:nvPr>
        </p:nvSpPr>
        <p:spPr>
          <a:xfrm>
            <a:off x="7725943" y="1821831"/>
            <a:ext cx="3256674" cy="499493"/>
          </a:xfrm>
        </p:spPr>
        <p:txBody>
          <a:bodyPr rtlCol="0"/>
          <a:lstStyle/>
          <a:p>
            <a:pPr rtl="0"/>
            <a:r>
              <a:rPr lang="en-GB" dirty="0">
                <a:solidFill>
                  <a:schemeClr val="tx1">
                    <a:lumMod val="95000"/>
                    <a:lumOff val="5000"/>
                  </a:schemeClr>
                </a:solidFill>
              </a:rPr>
              <a:t>Limited experience</a:t>
            </a:r>
          </a:p>
        </p:txBody>
      </p:sp>
      <p:pic>
        <p:nvPicPr>
          <p:cNvPr id="73" name="Picture Placeholder 72" descr="List">
            <a:extLst>
              <a:ext uri="{FF2B5EF4-FFF2-40B4-BE49-F238E27FC236}">
                <a16:creationId xmlns:a16="http://schemas.microsoft.com/office/drawing/2014/main" id="{840D31A1-AED1-47FF-A23F-DF37F6745DEF}"/>
              </a:ext>
            </a:extLst>
          </p:cNvPr>
          <p:cNvPicPr>
            <a:picLocks noGrp="1" noChangeAspect="1"/>
          </p:cNvPicPr>
          <p:nvPr>
            <p:ph type="pic" sz="quarter" idx="29"/>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6858343" y="1713264"/>
            <a:ext cx="867600" cy="697044"/>
          </a:xfrm>
          <a:effectLst>
            <a:glow rad="101600">
              <a:schemeClr val="accent5">
                <a:lumMod val="20000"/>
                <a:lumOff val="80000"/>
                <a:alpha val="40000"/>
              </a:schemeClr>
            </a:glow>
          </a:effectLst>
        </p:spPr>
      </p:pic>
      <p:sp>
        <p:nvSpPr>
          <p:cNvPr id="6" name="Text Placeholder 5">
            <a:extLst>
              <a:ext uri="{FF2B5EF4-FFF2-40B4-BE49-F238E27FC236}">
                <a16:creationId xmlns:a16="http://schemas.microsoft.com/office/drawing/2014/main" id="{EA93CD72-7B3F-4A8A-9844-577CF987AF3C}"/>
              </a:ext>
            </a:extLst>
          </p:cNvPr>
          <p:cNvSpPr>
            <a:spLocks noGrp="1"/>
          </p:cNvSpPr>
          <p:nvPr>
            <p:ph type="body" sz="half" idx="16"/>
          </p:nvPr>
        </p:nvSpPr>
        <p:spPr>
          <a:xfrm>
            <a:off x="1519047" y="3112056"/>
            <a:ext cx="3519484" cy="499493"/>
          </a:xfrm>
        </p:spPr>
        <p:txBody>
          <a:bodyPr>
            <a:noAutofit/>
          </a:bodyPr>
          <a:lstStyle/>
          <a:p>
            <a:r>
              <a:rPr lang="en-GB" sz="2400" dirty="0">
                <a:solidFill>
                  <a:schemeClr val="tx1">
                    <a:lumMod val="95000"/>
                    <a:lumOff val="5000"/>
                  </a:schemeClr>
                </a:solidFill>
              </a:rPr>
              <a:t>Resilience and adaptability</a:t>
            </a:r>
          </a:p>
        </p:txBody>
      </p:sp>
      <p:pic>
        <p:nvPicPr>
          <p:cNvPr id="56" name="Picture Placeholder 55" descr="Checkbox Ticked outline">
            <a:extLst>
              <a:ext uri="{FF2B5EF4-FFF2-40B4-BE49-F238E27FC236}">
                <a16:creationId xmlns:a16="http://schemas.microsoft.com/office/drawing/2014/main" id="{7020784F-6768-114A-6CBA-A38847987884}"/>
              </a:ext>
            </a:extLst>
          </p:cNvPr>
          <p:cNvPicPr>
            <a:picLocks noGrp="1" noChangeAspect="1"/>
          </p:cNvPicPr>
          <p:nvPr>
            <p:ph type="pic" sz="quarter" idx="32"/>
          </p:nvPr>
        </p:nvPicPr>
        <p:blipFill>
          <a:blip r:embed="rId9">
            <a:extLst>
              <a:ext uri="{96DAC541-7B7A-43D3-8B79-37D633B846F1}">
                <asvg:svgBlip xmlns:asvg="http://schemas.microsoft.com/office/drawing/2016/SVG/main" r:embed="rId10"/>
              </a:ext>
            </a:extLst>
          </a:blip>
          <a:srcRect l="91" r="91"/>
          <a:stretch>
            <a:fillRect/>
          </a:stretch>
        </p:blipFill>
        <p:spPr>
          <a:xfrm>
            <a:off x="6858343" y="2560320"/>
            <a:ext cx="867600" cy="868680"/>
          </a:xfrm>
          <a:effectLst>
            <a:glow rad="114300">
              <a:schemeClr val="accent5">
                <a:lumMod val="60000"/>
                <a:lumOff val="40000"/>
                <a:alpha val="40000"/>
              </a:schemeClr>
            </a:glow>
          </a:effectLst>
        </p:spPr>
      </p:pic>
      <p:pic>
        <p:nvPicPr>
          <p:cNvPr id="42" name="Picture Placeholder 41" descr="Close-up of white square speech bubble">
            <a:extLst>
              <a:ext uri="{FF2B5EF4-FFF2-40B4-BE49-F238E27FC236}">
                <a16:creationId xmlns:a16="http://schemas.microsoft.com/office/drawing/2014/main" id="{AE5FE643-3C45-CF5E-493D-126AB9E9B350}"/>
              </a:ext>
            </a:extLst>
          </p:cNvPr>
          <p:cNvPicPr>
            <a:picLocks noGrp="1" noChangeAspect="1"/>
          </p:cNvPicPr>
          <p:nvPr>
            <p:ph type="pic" sz="quarter" idx="27"/>
          </p:nvPr>
        </p:nvPicPr>
        <p:blipFill>
          <a:blip r:embed="rId11"/>
          <a:srcRect l="15063" r="15063"/>
          <a:stretch>
            <a:fillRect/>
          </a:stretch>
        </p:blipFill>
        <p:spPr>
          <a:xfrm>
            <a:off x="587926" y="1757980"/>
            <a:ext cx="822940" cy="823964"/>
          </a:xfrm>
          <a:prstGeom prst="roundRect">
            <a:avLst>
              <a:gd name="adj" fmla="val 8594"/>
            </a:avLst>
          </a:prstGeom>
          <a:noFill/>
          <a:ln>
            <a:noFill/>
          </a:ln>
          <a:effectLst>
            <a:innerShdw blurRad="114300">
              <a:prstClr val="black"/>
            </a:innerShdw>
            <a:reflection blurRad="12700" stA="38000" endPos="28000" dist="5000" dir="5400000" sy="-100000" algn="bl" rotWithShape="0"/>
          </a:effectLst>
        </p:spPr>
      </p:pic>
      <p:pic>
        <p:nvPicPr>
          <p:cNvPr id="45" name="Picture Placeholder 44" descr="A person touching a person's back&#10;&#10;AI-generated content may be incorrect.">
            <a:extLst>
              <a:ext uri="{FF2B5EF4-FFF2-40B4-BE49-F238E27FC236}">
                <a16:creationId xmlns:a16="http://schemas.microsoft.com/office/drawing/2014/main" id="{432F34DA-68B2-DDA2-01EF-5F794B6A6C9D}"/>
              </a:ext>
            </a:extLst>
          </p:cNvPr>
          <p:cNvPicPr>
            <a:picLocks noGrp="1" noChangeAspect="1"/>
          </p:cNvPicPr>
          <p:nvPr>
            <p:ph type="pic" sz="quarter" idx="30"/>
          </p:nvPr>
        </p:nvPicPr>
        <p:blipFill>
          <a:blip r:embed="rId12">
            <a:extLst>
              <a:ext uri="{837473B0-CC2E-450A-ABE3-18F120FF3D39}">
                <a1611:picAttrSrcUrl xmlns:a1611="http://schemas.microsoft.com/office/drawing/2016/11/main" r:id="rId13"/>
              </a:ext>
            </a:extLst>
          </a:blip>
          <a:srcRect t="10595" b="10595"/>
          <a:stretch>
            <a:fillRect/>
          </a:stretch>
        </p:blipFill>
        <p:spPr>
          <a:xfrm>
            <a:off x="618401" y="3914947"/>
            <a:ext cx="822887" cy="823911"/>
          </a:xfrm>
        </p:spPr>
      </p:pic>
      <p:sp>
        <p:nvSpPr>
          <p:cNvPr id="26" name="Text Placeholder 25">
            <a:extLst>
              <a:ext uri="{FF2B5EF4-FFF2-40B4-BE49-F238E27FC236}">
                <a16:creationId xmlns:a16="http://schemas.microsoft.com/office/drawing/2014/main" id="{2325CFFC-ACEB-7C1E-05AD-13E7BDBF38E0}"/>
              </a:ext>
            </a:extLst>
          </p:cNvPr>
          <p:cNvSpPr>
            <a:spLocks noGrp="1"/>
          </p:cNvSpPr>
          <p:nvPr>
            <p:ph type="body" sz="half" idx="18"/>
          </p:nvPr>
        </p:nvSpPr>
        <p:spPr>
          <a:xfrm>
            <a:off x="1591551" y="4184583"/>
            <a:ext cx="3446980" cy="499493"/>
          </a:xfrm>
        </p:spPr>
        <p:txBody>
          <a:bodyPr>
            <a:noAutofit/>
          </a:bodyPr>
          <a:lstStyle/>
          <a:p>
            <a:r>
              <a:rPr lang="en-GB" sz="2400" dirty="0">
                <a:solidFill>
                  <a:schemeClr val="tx1">
                    <a:lumMod val="95000"/>
                    <a:lumOff val="5000"/>
                  </a:schemeClr>
                </a:solidFill>
              </a:rPr>
              <a:t>Empathy and compassion</a:t>
            </a:r>
          </a:p>
        </p:txBody>
      </p:sp>
      <p:sp>
        <p:nvSpPr>
          <p:cNvPr id="60" name="Graphic 57" descr="Hourglass 90% with solid fill">
            <a:extLst>
              <a:ext uri="{FF2B5EF4-FFF2-40B4-BE49-F238E27FC236}">
                <a16:creationId xmlns:a16="http://schemas.microsoft.com/office/drawing/2014/main" id="{2152F23A-DC48-EBC9-067D-9EDDDEA38D00}"/>
              </a:ext>
            </a:extLst>
          </p:cNvPr>
          <p:cNvSpPr/>
          <p:nvPr/>
        </p:nvSpPr>
        <p:spPr>
          <a:xfrm>
            <a:off x="7063217" y="3797756"/>
            <a:ext cx="434389" cy="620547"/>
          </a:xfrm>
          <a:custGeom>
            <a:avLst/>
            <a:gdLst>
              <a:gd name="connsiteX0" fmla="*/ 413435 w 434389"/>
              <a:gd name="connsiteY0" fmla="*/ 46520 h 620547"/>
              <a:gd name="connsiteX1" fmla="*/ 434390 w 434389"/>
              <a:gd name="connsiteY1" fmla="*/ 46520 h 620547"/>
              <a:gd name="connsiteX2" fmla="*/ 434390 w 434389"/>
              <a:gd name="connsiteY2" fmla="*/ 0 h 620547"/>
              <a:gd name="connsiteX3" fmla="*/ 0 w 434389"/>
              <a:gd name="connsiteY3" fmla="*/ 0 h 620547"/>
              <a:gd name="connsiteX4" fmla="*/ 0 w 434389"/>
              <a:gd name="connsiteY4" fmla="*/ 46567 h 620547"/>
              <a:gd name="connsiteX5" fmla="*/ 20179 w 434389"/>
              <a:gd name="connsiteY5" fmla="*/ 46567 h 620547"/>
              <a:gd name="connsiteX6" fmla="*/ 150488 w 434389"/>
              <a:gd name="connsiteY6" fmla="*/ 310297 h 620547"/>
              <a:gd name="connsiteX7" fmla="*/ 20179 w 434389"/>
              <a:gd name="connsiteY7" fmla="*/ 573981 h 620547"/>
              <a:gd name="connsiteX8" fmla="*/ 0 w 434389"/>
              <a:gd name="connsiteY8" fmla="*/ 573981 h 620547"/>
              <a:gd name="connsiteX9" fmla="*/ 0 w 434389"/>
              <a:gd name="connsiteY9" fmla="*/ 620548 h 620547"/>
              <a:gd name="connsiteX10" fmla="*/ 434374 w 434389"/>
              <a:gd name="connsiteY10" fmla="*/ 620548 h 620547"/>
              <a:gd name="connsiteX11" fmla="*/ 434374 w 434389"/>
              <a:gd name="connsiteY11" fmla="*/ 573981 h 620547"/>
              <a:gd name="connsiteX12" fmla="*/ 413419 w 434389"/>
              <a:gd name="connsiteY12" fmla="*/ 573981 h 620547"/>
              <a:gd name="connsiteX13" fmla="*/ 283102 w 434389"/>
              <a:gd name="connsiteY13" fmla="*/ 310251 h 620547"/>
              <a:gd name="connsiteX14" fmla="*/ 413435 w 434389"/>
              <a:gd name="connsiteY14" fmla="*/ 46520 h 620547"/>
              <a:gd name="connsiteX15" fmla="*/ 366643 w 434389"/>
              <a:gd name="connsiteY15" fmla="*/ 46520 h 620547"/>
              <a:gd name="connsiteX16" fmla="*/ 294402 w 434389"/>
              <a:gd name="connsiteY16" fmla="*/ 232787 h 620547"/>
              <a:gd name="connsiteX17" fmla="*/ 139428 w 434389"/>
              <a:gd name="connsiteY17" fmla="*/ 232787 h 620547"/>
              <a:gd name="connsiteX18" fmla="*/ 66994 w 434389"/>
              <a:gd name="connsiteY18" fmla="*/ 46520 h 620547"/>
              <a:gd name="connsiteX19" fmla="*/ 177730 w 434389"/>
              <a:gd name="connsiteY19" fmla="*/ 348032 h 620547"/>
              <a:gd name="connsiteX20" fmla="*/ 186880 w 434389"/>
              <a:gd name="connsiteY20" fmla="*/ 339215 h 620547"/>
              <a:gd name="connsiteX21" fmla="*/ 201789 w 434389"/>
              <a:gd name="connsiteY21" fmla="*/ 359518 h 620547"/>
              <a:gd name="connsiteX22" fmla="*/ 201789 w 434389"/>
              <a:gd name="connsiteY22" fmla="*/ 403578 h 620547"/>
              <a:gd name="connsiteX23" fmla="*/ 74747 w 434389"/>
              <a:gd name="connsiteY23" fmla="*/ 530612 h 620547"/>
              <a:gd name="connsiteX24" fmla="*/ 177730 w 434389"/>
              <a:gd name="connsiteY24" fmla="*/ 348032 h 620547"/>
              <a:gd name="connsiteX25" fmla="*/ 358563 w 434389"/>
              <a:gd name="connsiteY25" fmla="*/ 529308 h 620547"/>
              <a:gd name="connsiteX26" fmla="*/ 232833 w 434389"/>
              <a:gd name="connsiteY26" fmla="*/ 403578 h 620547"/>
              <a:gd name="connsiteX27" fmla="*/ 232833 w 434389"/>
              <a:gd name="connsiteY27" fmla="*/ 358959 h 620547"/>
              <a:gd name="connsiteX28" fmla="*/ 247083 w 434389"/>
              <a:gd name="connsiteY28" fmla="*/ 339657 h 620547"/>
              <a:gd name="connsiteX29" fmla="*/ 255907 w 434389"/>
              <a:gd name="connsiteY29" fmla="*/ 348032 h 620547"/>
              <a:gd name="connsiteX30" fmla="*/ 358563 w 434389"/>
              <a:gd name="connsiteY30" fmla="*/ 529308 h 620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34389" h="620547">
                <a:moveTo>
                  <a:pt x="413435" y="46520"/>
                </a:moveTo>
                <a:lnTo>
                  <a:pt x="434390" y="46520"/>
                </a:lnTo>
                <a:lnTo>
                  <a:pt x="434390" y="0"/>
                </a:lnTo>
                <a:lnTo>
                  <a:pt x="0" y="0"/>
                </a:lnTo>
                <a:lnTo>
                  <a:pt x="0" y="46567"/>
                </a:lnTo>
                <a:lnTo>
                  <a:pt x="20179" y="46567"/>
                </a:lnTo>
                <a:cubicBezTo>
                  <a:pt x="28716" y="132661"/>
                  <a:pt x="78387" y="258329"/>
                  <a:pt x="150488" y="310297"/>
                </a:cubicBezTo>
                <a:cubicBezTo>
                  <a:pt x="78333" y="362219"/>
                  <a:pt x="27940" y="487879"/>
                  <a:pt x="20179" y="573981"/>
                </a:cubicBezTo>
                <a:lnTo>
                  <a:pt x="0" y="573981"/>
                </a:lnTo>
                <a:lnTo>
                  <a:pt x="0" y="620548"/>
                </a:lnTo>
                <a:lnTo>
                  <a:pt x="434374" y="620548"/>
                </a:lnTo>
                <a:lnTo>
                  <a:pt x="434374" y="573981"/>
                </a:lnTo>
                <a:lnTo>
                  <a:pt x="413419" y="573981"/>
                </a:lnTo>
                <a:cubicBezTo>
                  <a:pt x="405658" y="487879"/>
                  <a:pt x="355211" y="362219"/>
                  <a:pt x="283102" y="310251"/>
                </a:cubicBezTo>
                <a:cubicBezTo>
                  <a:pt x="355257" y="258282"/>
                  <a:pt x="405673" y="132614"/>
                  <a:pt x="413435" y="46520"/>
                </a:cubicBezTo>
                <a:close/>
                <a:moveTo>
                  <a:pt x="366643" y="46520"/>
                </a:moveTo>
                <a:cubicBezTo>
                  <a:pt x="357984" y="113538"/>
                  <a:pt x="333195" y="177456"/>
                  <a:pt x="294402" y="232787"/>
                </a:cubicBezTo>
                <a:lnTo>
                  <a:pt x="139428" y="232787"/>
                </a:lnTo>
                <a:cubicBezTo>
                  <a:pt x="100951" y="177269"/>
                  <a:pt x="76132" y="113447"/>
                  <a:pt x="66994" y="46520"/>
                </a:cubicBezTo>
                <a:close/>
                <a:moveTo>
                  <a:pt x="177730" y="348032"/>
                </a:moveTo>
                <a:cubicBezTo>
                  <a:pt x="181168" y="345525"/>
                  <a:pt x="184247" y="342559"/>
                  <a:pt x="186880" y="339215"/>
                </a:cubicBezTo>
                <a:lnTo>
                  <a:pt x="201789" y="359518"/>
                </a:lnTo>
                <a:lnTo>
                  <a:pt x="201789" y="403578"/>
                </a:lnTo>
                <a:lnTo>
                  <a:pt x="74747" y="530612"/>
                </a:lnTo>
                <a:cubicBezTo>
                  <a:pt x="91760" y="460653"/>
                  <a:pt x="130938" y="381715"/>
                  <a:pt x="177730" y="348032"/>
                </a:cubicBezTo>
                <a:close/>
                <a:moveTo>
                  <a:pt x="358563" y="529308"/>
                </a:moveTo>
                <a:lnTo>
                  <a:pt x="232833" y="403578"/>
                </a:lnTo>
                <a:lnTo>
                  <a:pt x="232833" y="358959"/>
                </a:lnTo>
                <a:lnTo>
                  <a:pt x="247083" y="339657"/>
                </a:lnTo>
                <a:cubicBezTo>
                  <a:pt x="249648" y="342820"/>
                  <a:pt x="252614" y="345636"/>
                  <a:pt x="255907" y="348032"/>
                </a:cubicBezTo>
                <a:cubicBezTo>
                  <a:pt x="302358" y="381505"/>
                  <a:pt x="341365" y="459668"/>
                  <a:pt x="358563" y="529308"/>
                </a:cubicBezTo>
                <a:close/>
              </a:path>
            </a:pathLst>
          </a:custGeom>
          <a:solidFill>
            <a:srgbClr val="000000"/>
          </a:solidFill>
          <a:ln w="7739" cap="flat">
            <a:noFill/>
            <a:prstDash val="solid"/>
            <a:miter/>
          </a:ln>
          <a:effectLst>
            <a:glow rad="215900">
              <a:schemeClr val="bg2">
                <a:lumMod val="60000"/>
                <a:lumOff val="40000"/>
                <a:alpha val="40000"/>
              </a:schemeClr>
            </a:glow>
          </a:effectLst>
          <a:scene3d>
            <a:camera prst="orthographicFront">
              <a:rot lat="0" lon="0" rev="0"/>
            </a:camera>
            <a:lightRig rig="threePt" dir="t"/>
          </a:scene3d>
        </p:spPr>
        <p:txBody>
          <a:bodyPr rtlCol="0" anchor="ctr"/>
          <a:lstStyle/>
          <a:p>
            <a:endParaRPr lang="en-GB"/>
          </a:p>
        </p:txBody>
      </p:sp>
      <p:sp>
        <p:nvSpPr>
          <p:cNvPr id="62" name="TextBox 61">
            <a:extLst>
              <a:ext uri="{FF2B5EF4-FFF2-40B4-BE49-F238E27FC236}">
                <a16:creationId xmlns:a16="http://schemas.microsoft.com/office/drawing/2014/main" id="{32225E8D-DBA0-1513-B7A7-8B469C5A8BA0}"/>
              </a:ext>
            </a:extLst>
          </p:cNvPr>
          <p:cNvSpPr txBox="1"/>
          <p:nvPr/>
        </p:nvSpPr>
        <p:spPr>
          <a:xfrm>
            <a:off x="7945820" y="4770218"/>
            <a:ext cx="3048000" cy="830997"/>
          </a:xfrm>
          <a:prstGeom prst="rect">
            <a:avLst/>
          </a:prstGeom>
          <a:noFill/>
        </p:spPr>
        <p:txBody>
          <a:bodyPr wrap="square" rtlCol="0">
            <a:spAutoFit/>
          </a:bodyPr>
          <a:lstStyle/>
          <a:p>
            <a:r>
              <a:rPr lang="en-GB" sz="2400" b="1" dirty="0">
                <a:solidFill>
                  <a:schemeClr val="tx1">
                    <a:lumMod val="95000"/>
                    <a:lumOff val="5000"/>
                  </a:schemeClr>
                </a:solidFill>
              </a:rPr>
              <a:t>Strengthening emotional intelligence</a:t>
            </a:r>
          </a:p>
        </p:txBody>
      </p:sp>
      <p:pic>
        <p:nvPicPr>
          <p:cNvPr id="64" name="Graphic 63" descr="Muscular arm outline">
            <a:extLst>
              <a:ext uri="{FF2B5EF4-FFF2-40B4-BE49-F238E27FC236}">
                <a16:creationId xmlns:a16="http://schemas.microsoft.com/office/drawing/2014/main" id="{D3CD1BC7-F23B-D508-C5CE-163E834B237D}"/>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6951799" y="4770218"/>
            <a:ext cx="774144" cy="774144"/>
          </a:xfrm>
          <a:prstGeom prst="rect">
            <a:avLst/>
          </a:prstGeom>
          <a:effectLst>
            <a:glow rad="114300">
              <a:schemeClr val="bg2">
                <a:lumMod val="40000"/>
                <a:lumOff val="60000"/>
                <a:alpha val="40000"/>
              </a:schemeClr>
            </a:glow>
          </a:effectLst>
        </p:spPr>
      </p:pic>
    </p:spTree>
    <p:extLst>
      <p:ext uri="{BB962C8B-B14F-4D97-AF65-F5344CB8AC3E}">
        <p14:creationId xmlns:p14="http://schemas.microsoft.com/office/powerpoint/2010/main" val="64380169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950A-F236-4AE1-B402-E9CC3F82CCB7}"/>
              </a:ext>
            </a:extLst>
          </p:cNvPr>
          <p:cNvSpPr>
            <a:spLocks noGrp="1"/>
          </p:cNvSpPr>
          <p:nvPr>
            <p:ph type="title"/>
          </p:nvPr>
        </p:nvSpPr>
        <p:spPr>
          <a:xfrm>
            <a:off x="249052" y="87254"/>
            <a:ext cx="5626814" cy="1001213"/>
          </a:xfrm>
        </p:spPr>
        <p:txBody>
          <a:bodyPr rtlCol="0" anchor="ctr">
            <a:normAutofit/>
          </a:bodyPr>
          <a:lstStyle/>
          <a:p>
            <a:pPr rtl="0"/>
            <a:r>
              <a:rPr lang="en-GB" i="1" u="sng" dirty="0"/>
              <a:t>Opportunity &amp; Threats</a:t>
            </a:r>
          </a:p>
        </p:txBody>
      </p:sp>
      <p:sp>
        <p:nvSpPr>
          <p:cNvPr id="4" name="Slide Number Placeholder 3">
            <a:extLst>
              <a:ext uri="{FF2B5EF4-FFF2-40B4-BE49-F238E27FC236}">
                <a16:creationId xmlns:a16="http://schemas.microsoft.com/office/drawing/2014/main" id="{DAFF36DD-94F6-49D4-8CCC-8C8BD062C04E}"/>
              </a:ext>
            </a:extLst>
          </p:cNvPr>
          <p:cNvSpPr>
            <a:spLocks noGrp="1"/>
          </p:cNvSpPr>
          <p:nvPr>
            <p:ph type="sldNum" sz="quarter" idx="12"/>
          </p:nvPr>
        </p:nvSpPr>
        <p:spPr>
          <a:xfrm>
            <a:off x="8849751" y="6187538"/>
            <a:ext cx="2743200" cy="365125"/>
          </a:xfrm>
        </p:spPr>
        <p:txBody>
          <a:bodyPr rtlCol="0" anchor="ctr">
            <a:normAutofit/>
          </a:bodyPr>
          <a:lstStyle/>
          <a:p>
            <a:pPr rtl="0">
              <a:spcAft>
                <a:spcPts val="600"/>
              </a:spcAft>
            </a:pPr>
            <a:fld id="{95CBEC59-7FF9-4688-98DF-89832A0C9025}" type="slidenum">
              <a:rPr lang="en-GB" smtClean="0"/>
              <a:pPr rtl="0">
                <a:spcAft>
                  <a:spcPts val="600"/>
                </a:spcAft>
              </a:pPr>
              <a:t>4</a:t>
            </a:fld>
            <a:endParaRPr lang="en-GB"/>
          </a:p>
        </p:txBody>
      </p:sp>
      <p:sp>
        <p:nvSpPr>
          <p:cNvPr id="42" name="Text Placeholder 6">
            <a:extLst>
              <a:ext uri="{FF2B5EF4-FFF2-40B4-BE49-F238E27FC236}">
                <a16:creationId xmlns:a16="http://schemas.microsoft.com/office/drawing/2014/main" id="{64A88A48-C2E8-E72D-BE86-0EE1CD9CE83F}"/>
              </a:ext>
            </a:extLst>
          </p:cNvPr>
          <p:cNvSpPr>
            <a:spLocks noGrp="1"/>
          </p:cNvSpPr>
          <p:nvPr>
            <p:ph type="body" sz="quarter" idx="3"/>
          </p:nvPr>
        </p:nvSpPr>
        <p:spPr>
          <a:xfrm>
            <a:off x="6316136" y="601134"/>
            <a:ext cx="5228100" cy="1131653"/>
          </a:xfrm>
          <a:solidFill>
            <a:schemeClr val="bg1"/>
          </a:solidFill>
        </p:spPr>
        <p:txBody>
          <a:bodyPr>
            <a:noAutofit/>
          </a:bodyPr>
          <a:lstStyle/>
          <a:p>
            <a:r>
              <a:rPr lang="en-GB" sz="1400" dirty="0">
                <a:solidFill>
                  <a:srgbClr val="0070C0"/>
                </a:solidFill>
              </a:rPr>
              <a:t>There is an extensive evidence base consisting of research undertaken within and outside the United Kingdom, highlighting high rates of stress and burnout among social workers. (Moriarty, Baginsky and Manthorpe, 2015)</a:t>
            </a:r>
            <a:endParaRPr lang="en-US" sz="1400" dirty="0">
              <a:solidFill>
                <a:srgbClr val="0070C0"/>
              </a:solidFill>
            </a:endParaRPr>
          </a:p>
        </p:txBody>
      </p:sp>
      <p:graphicFrame>
        <p:nvGraphicFramePr>
          <p:cNvPr id="32" name="Diagram 31">
            <a:extLst>
              <a:ext uri="{FF2B5EF4-FFF2-40B4-BE49-F238E27FC236}">
                <a16:creationId xmlns:a16="http://schemas.microsoft.com/office/drawing/2014/main" id="{41D127F2-107F-AE01-5222-05835B8B2199}"/>
              </a:ext>
            </a:extLst>
          </p:cNvPr>
          <p:cNvGraphicFramePr/>
          <p:nvPr>
            <p:extLst>
              <p:ext uri="{D42A27DB-BD31-4B8C-83A1-F6EECF244321}">
                <p14:modId xmlns:p14="http://schemas.microsoft.com/office/powerpoint/2010/main" val="3187540845"/>
              </p:ext>
            </p:extLst>
          </p:nvPr>
        </p:nvGraphicFramePr>
        <p:xfrm>
          <a:off x="6761152" y="1851320"/>
          <a:ext cx="5283200" cy="44055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7" name="Diagram 46">
            <a:extLst>
              <a:ext uri="{FF2B5EF4-FFF2-40B4-BE49-F238E27FC236}">
                <a16:creationId xmlns:a16="http://schemas.microsoft.com/office/drawing/2014/main" id="{46BAF421-81DB-9B63-3F38-BDAE7273DF5D}"/>
              </a:ext>
            </a:extLst>
          </p:cNvPr>
          <p:cNvGraphicFramePr/>
          <p:nvPr>
            <p:extLst>
              <p:ext uri="{D42A27DB-BD31-4B8C-83A1-F6EECF244321}">
                <p14:modId xmlns:p14="http://schemas.microsoft.com/office/powerpoint/2010/main" val="2790606778"/>
              </p:ext>
            </p:extLst>
          </p:nvPr>
        </p:nvGraphicFramePr>
        <p:xfrm>
          <a:off x="474133" y="1555522"/>
          <a:ext cx="6955885" cy="461344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8" name="TextBox 47">
            <a:extLst>
              <a:ext uri="{FF2B5EF4-FFF2-40B4-BE49-F238E27FC236}">
                <a16:creationId xmlns:a16="http://schemas.microsoft.com/office/drawing/2014/main" id="{CEA55542-D442-0727-0B23-0EF0798AA208}"/>
              </a:ext>
            </a:extLst>
          </p:cNvPr>
          <p:cNvSpPr txBox="1"/>
          <p:nvPr/>
        </p:nvSpPr>
        <p:spPr>
          <a:xfrm>
            <a:off x="566244" y="2199843"/>
            <a:ext cx="2260600" cy="1477328"/>
          </a:xfrm>
          <a:prstGeom prst="rect">
            <a:avLst/>
          </a:prstGeom>
          <a:solidFill>
            <a:schemeClr val="bg1"/>
          </a:solidFill>
        </p:spPr>
        <p:txBody>
          <a:bodyPr wrap="square" rtlCol="0">
            <a:spAutoFit/>
          </a:bodyPr>
          <a:lstStyle/>
          <a:p>
            <a:r>
              <a:rPr lang="en-GB" b="1" dirty="0"/>
              <a:t>Access to – </a:t>
            </a:r>
          </a:p>
          <a:p>
            <a:pPr marL="285750" indent="-285750">
              <a:buFont typeface="Arial" panose="020B0604020202020204" pitchFamily="34" charset="0"/>
              <a:buChar char="•"/>
            </a:pPr>
            <a:r>
              <a:rPr lang="en-GB" b="1" dirty="0"/>
              <a:t>CPD &amp; accredited training</a:t>
            </a:r>
          </a:p>
          <a:p>
            <a:pPr marL="171450" indent="-171450">
              <a:buFont typeface="Arial" panose="020B0604020202020204" pitchFamily="34" charset="0"/>
              <a:buChar char="•"/>
            </a:pPr>
            <a:r>
              <a:rPr lang="en-GB" b="1" dirty="0"/>
              <a:t>Mentoring</a:t>
            </a:r>
          </a:p>
          <a:p>
            <a:pPr marL="171450" indent="-171450">
              <a:buFont typeface="Arial" panose="020B0604020202020204" pitchFamily="34" charset="0"/>
              <a:buChar char="•"/>
            </a:pPr>
            <a:r>
              <a:rPr lang="en-GB" b="1" dirty="0"/>
              <a:t>Leadership training</a:t>
            </a:r>
          </a:p>
        </p:txBody>
      </p:sp>
      <p:sp>
        <p:nvSpPr>
          <p:cNvPr id="49" name="TextBox 48">
            <a:extLst>
              <a:ext uri="{FF2B5EF4-FFF2-40B4-BE49-F238E27FC236}">
                <a16:creationId xmlns:a16="http://schemas.microsoft.com/office/drawing/2014/main" id="{E8F965D8-647A-8DA0-34B1-36AC018AC3AE}"/>
              </a:ext>
            </a:extLst>
          </p:cNvPr>
          <p:cNvSpPr txBox="1"/>
          <p:nvPr/>
        </p:nvSpPr>
        <p:spPr>
          <a:xfrm>
            <a:off x="3310467" y="2199843"/>
            <a:ext cx="1811866" cy="1477328"/>
          </a:xfrm>
          <a:prstGeom prst="rect">
            <a:avLst/>
          </a:prstGeom>
          <a:solidFill>
            <a:schemeClr val="bg1"/>
          </a:solidFill>
        </p:spPr>
        <p:txBody>
          <a:bodyPr wrap="square" rtlCol="0">
            <a:spAutoFit/>
          </a:bodyPr>
          <a:lstStyle/>
          <a:p>
            <a:r>
              <a:rPr lang="en-GB" b="1" dirty="0"/>
              <a:t>Working &amp; communicating across multidisciplinary teams.</a:t>
            </a:r>
          </a:p>
        </p:txBody>
      </p:sp>
      <p:sp>
        <p:nvSpPr>
          <p:cNvPr id="50" name="TextBox 49">
            <a:extLst>
              <a:ext uri="{FF2B5EF4-FFF2-40B4-BE49-F238E27FC236}">
                <a16:creationId xmlns:a16="http://schemas.microsoft.com/office/drawing/2014/main" id="{F6CC331E-E453-7406-EA4E-6C22ECF1A67A}"/>
              </a:ext>
            </a:extLst>
          </p:cNvPr>
          <p:cNvSpPr txBox="1"/>
          <p:nvPr/>
        </p:nvSpPr>
        <p:spPr>
          <a:xfrm>
            <a:off x="1329268" y="4296102"/>
            <a:ext cx="1388533" cy="1477328"/>
          </a:xfrm>
          <a:prstGeom prst="rect">
            <a:avLst/>
          </a:prstGeom>
          <a:solidFill>
            <a:schemeClr val="bg1"/>
          </a:solidFill>
        </p:spPr>
        <p:txBody>
          <a:bodyPr wrap="square" rtlCol="0">
            <a:spAutoFit/>
          </a:bodyPr>
          <a:lstStyle/>
          <a:p>
            <a:r>
              <a:rPr lang="en-GB" b="1" dirty="0"/>
              <a:t>Opportunity for leadership &amp; specialist roles.</a:t>
            </a:r>
          </a:p>
        </p:txBody>
      </p:sp>
      <p:sp>
        <p:nvSpPr>
          <p:cNvPr id="51" name="TextBox 50">
            <a:extLst>
              <a:ext uri="{FF2B5EF4-FFF2-40B4-BE49-F238E27FC236}">
                <a16:creationId xmlns:a16="http://schemas.microsoft.com/office/drawing/2014/main" id="{9431C3A1-04E2-0391-56E7-BE76452181BE}"/>
              </a:ext>
            </a:extLst>
          </p:cNvPr>
          <p:cNvSpPr txBox="1"/>
          <p:nvPr/>
        </p:nvSpPr>
        <p:spPr>
          <a:xfrm>
            <a:off x="3437466" y="4323817"/>
            <a:ext cx="1684867" cy="1477328"/>
          </a:xfrm>
          <a:prstGeom prst="rect">
            <a:avLst/>
          </a:prstGeom>
          <a:solidFill>
            <a:schemeClr val="bg1"/>
          </a:solidFill>
        </p:spPr>
        <p:txBody>
          <a:bodyPr wrap="square" rtlCol="0">
            <a:spAutoFit/>
          </a:bodyPr>
          <a:lstStyle/>
          <a:p>
            <a:r>
              <a:rPr lang="en-GB" b="1" dirty="0"/>
              <a:t>Digital innovation supporting social work practice.</a:t>
            </a:r>
          </a:p>
        </p:txBody>
      </p:sp>
      <mc:AlternateContent xmlns:mc="http://schemas.openxmlformats.org/markup-compatibility/2006">
        <mc:Choice xmlns:am3d="http://schemas.microsoft.com/office/drawing/2017/model3d" Requires="am3d">
          <p:graphicFrame>
            <p:nvGraphicFramePr>
              <p:cNvPr id="53" name="3D Model 52" descr="Curved arrow">
                <a:extLst>
                  <a:ext uri="{FF2B5EF4-FFF2-40B4-BE49-F238E27FC236}">
                    <a16:creationId xmlns:a16="http://schemas.microsoft.com/office/drawing/2014/main" id="{18ED9886-FC37-9FF2-EFFB-92CC2A42E0F8}"/>
                  </a:ext>
                </a:extLst>
              </p:cNvPr>
              <p:cNvGraphicFramePr>
                <a:graphicFrameLocks noChangeAspect="1"/>
              </p:cNvGraphicFramePr>
              <p:nvPr>
                <p:extLst>
                  <p:ext uri="{D42A27DB-BD31-4B8C-83A1-F6EECF244321}">
                    <p14:modId xmlns:p14="http://schemas.microsoft.com/office/powerpoint/2010/main" val="292389558"/>
                  </p:ext>
                </p:extLst>
              </p:nvPr>
            </p:nvGraphicFramePr>
            <p:xfrm>
              <a:off x="2666168" y="635784"/>
              <a:ext cx="2280909" cy="2661060"/>
            </p:xfrm>
            <a:graphic>
              <a:graphicData uri="http://schemas.microsoft.com/office/drawing/2017/model3d">
                <am3d:model3d r:embed="rId13">
                  <am3d:spPr>
                    <a:xfrm>
                      <a:off x="0" y="0"/>
                      <a:ext cx="2280909" cy="2661060"/>
                    </a:xfrm>
                    <a:prstGeom prst="rect">
                      <a:avLst/>
                    </a:prstGeom>
                  </am3d:spPr>
                  <am3d:camera>
                    <am3d:pos x="0" y="0" z="62785479"/>
                    <am3d:up dx="0" dy="36000000" dz="0"/>
                    <am3d:lookAt x="0" y="0" z="0"/>
                    <am3d:perspective fov="2700000"/>
                  </am3d:camera>
                  <am3d:trans>
                    <am3d:meterPerModelUnit n="2549559" d="1000000"/>
                    <am3d:preTrans dx="0" dy="-11195411" dz="26001"/>
                    <am3d:scale>
                      <am3d:sx n="1000000" d="1000000"/>
                      <am3d:sy n="1000000" d="1000000"/>
                      <am3d:sz n="1000000" d="1000000"/>
                    </am3d:scale>
                    <am3d:rot ax="7359208" ay="-2843074" az="-7862986"/>
                    <am3d:postTrans dx="0" dy="0" dz="0"/>
                  </am3d:trans>
                  <am3d:raster rName="Office3DRenderer" rVer="16.0.8326">
                    <am3d:blip r:embed="rId14"/>
                  </am3d:raster>
                  <am3d:objViewport viewportSz="351640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3" name="3D Model 52" descr="Curved arrow">
                <a:extLst>
                  <a:ext uri="{FF2B5EF4-FFF2-40B4-BE49-F238E27FC236}">
                    <a16:creationId xmlns:a16="http://schemas.microsoft.com/office/drawing/2014/main" id="{18ED9886-FC37-9FF2-EFFB-92CC2A42E0F8}"/>
                  </a:ext>
                </a:extLst>
              </p:cNvPr>
              <p:cNvPicPr>
                <a:picLocks noGrp="1" noRot="1" noChangeAspect="1" noMove="1" noResize="1" noEditPoints="1" noAdjustHandles="1" noChangeArrowheads="1" noChangeShapeType="1" noCrop="1"/>
              </p:cNvPicPr>
              <p:nvPr/>
            </p:nvPicPr>
            <p:blipFill>
              <a:blip r:embed="rId14"/>
              <a:stretch>
                <a:fillRect/>
              </a:stretch>
            </p:blipFill>
            <p:spPr>
              <a:xfrm>
                <a:off x="2666168" y="635784"/>
                <a:ext cx="2280909" cy="2661060"/>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54" name="3D Model 53" descr="Light Grey Curved arrow">
                <a:extLst>
                  <a:ext uri="{FF2B5EF4-FFF2-40B4-BE49-F238E27FC236}">
                    <a16:creationId xmlns:a16="http://schemas.microsoft.com/office/drawing/2014/main" id="{A4635E7D-B883-8421-62A2-25C41003D3A5}"/>
                  </a:ext>
                </a:extLst>
              </p:cNvPr>
              <p:cNvGraphicFramePr>
                <a:graphicFrameLocks noChangeAspect="1"/>
              </p:cNvGraphicFramePr>
              <p:nvPr>
                <p:extLst>
                  <p:ext uri="{D42A27DB-BD31-4B8C-83A1-F6EECF244321}">
                    <p14:modId xmlns:p14="http://schemas.microsoft.com/office/powerpoint/2010/main" val="3613192078"/>
                  </p:ext>
                </p:extLst>
              </p:nvPr>
            </p:nvGraphicFramePr>
            <p:xfrm>
              <a:off x="3922861" y="1307243"/>
              <a:ext cx="3095731" cy="1971537"/>
            </p:xfrm>
            <a:graphic>
              <a:graphicData uri="http://schemas.microsoft.com/office/drawing/2017/model3d">
                <am3d:model3d r:embed="rId15">
                  <am3d:spPr>
                    <a:xfrm>
                      <a:off x="0" y="0"/>
                      <a:ext cx="3095731" cy="1971537"/>
                    </a:xfrm>
                    <a:prstGeom prst="rect">
                      <a:avLst/>
                    </a:prstGeom>
                  </am3d:spPr>
                  <am3d:camera>
                    <am3d:pos x="0" y="0" z="63210469"/>
                    <am3d:up dx="0" dy="36000000" dz="0"/>
                    <am3d:lookAt x="0" y="0" z="0"/>
                    <am3d:perspective fov="2700000"/>
                  </am3d:camera>
                  <am3d:trans>
                    <am3d:meterPerModelUnit n="2483504" d="1000000"/>
                    <am3d:preTrans dx="-899407" dy="-11281883" dz="-5598506"/>
                    <am3d:scale>
                      <am3d:sx n="1000000" d="1000000"/>
                      <am3d:sy n="1000000" d="1000000"/>
                      <am3d:sz n="1000000" d="1000000"/>
                    </am3d:scale>
                    <am3d:rot/>
                    <am3d:postTrans dx="0" dy="0" dz="0"/>
                  </am3d:trans>
                  <am3d:raster rName="Office3DRenderer" rVer="16.0.8326">
                    <am3d:blip r:embed="rId16"/>
                  </am3d:raster>
                  <am3d:objViewport viewportSz="416958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4" name="3D Model 53" descr="Light Grey Curved arrow">
                <a:extLst>
                  <a:ext uri="{FF2B5EF4-FFF2-40B4-BE49-F238E27FC236}">
                    <a16:creationId xmlns:a16="http://schemas.microsoft.com/office/drawing/2014/main" id="{A4635E7D-B883-8421-62A2-25C41003D3A5}"/>
                  </a:ext>
                </a:extLst>
              </p:cNvPr>
              <p:cNvPicPr>
                <a:picLocks noGrp="1" noRot="1" noChangeAspect="1" noMove="1" noResize="1" noEditPoints="1" noAdjustHandles="1" noChangeArrowheads="1" noChangeShapeType="1" noCrop="1"/>
              </p:cNvPicPr>
              <p:nvPr/>
            </p:nvPicPr>
            <p:blipFill>
              <a:blip r:embed="rId16"/>
              <a:stretch>
                <a:fillRect/>
              </a:stretch>
            </p:blipFill>
            <p:spPr>
              <a:xfrm>
                <a:off x="3922861" y="1307243"/>
                <a:ext cx="3095731" cy="1971537"/>
              </a:xfrm>
              <a:prstGeom prst="rect">
                <a:avLst/>
              </a:prstGeom>
            </p:spPr>
          </p:pic>
        </mc:Fallback>
      </mc:AlternateContent>
    </p:spTree>
    <p:extLst>
      <p:ext uri="{BB962C8B-B14F-4D97-AF65-F5344CB8AC3E}">
        <p14:creationId xmlns:p14="http://schemas.microsoft.com/office/powerpoint/2010/main" val="3324330166"/>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9" presetClass="emph" presetSubtype="2" fill="hold" nodeType="clickEffect">
                                  <p:stCondLst>
                                    <p:cond delay="0"/>
                                  </p:stCondLst>
                                  <p:childTnLst>
                                    <p:anim calcmode="lin" valueType="num">
                                      <p:cBhvr additive="sum">
                                        <p:cTn id="11" dur="2000" fill="hold"/>
                                        <p:tgtEl>
                                          <p:spTgt spid="53"/>
                                        </p:tgtEl>
                                        <p:attrNameLst>
                                          <p:attrName>3d.object.rotation.y</p:attrName>
                                        </p:attrNameLst>
                                      </p:cBhvr>
                                      <p:tavLst>
                                        <p:tav tm="0">
                                          <p:val>
                                            <p:fltVal val="0"/>
                                          </p:val>
                                        </p:tav>
                                        <p:tav tm="1120">
                                          <p:val>
                                            <p:fltVal val="-0.0012"/>
                                          </p:val>
                                        </p:tav>
                                        <p:tav tm="2250">
                                          <p:val>
                                            <p:fltVal val="-0.0098"/>
                                          </p:val>
                                        </p:tav>
                                        <p:tav tm="3370">
                                          <p:val>
                                            <p:fltVal val="-0.033"/>
                                          </p:val>
                                        </p:tav>
                                        <p:tav tm="4490">
                                          <p:val>
                                            <p:fltVal val="-0.0789"/>
                                          </p:val>
                                        </p:tav>
                                        <p:tav tm="5620">
                                          <p:val>
                                            <p:fltVal val="-0.1548"/>
                                          </p:val>
                                        </p:tav>
                                        <p:tav tm="6740">
                                          <p:val>
                                            <p:fltVal val="-0.267"/>
                                          </p:val>
                                        </p:tav>
                                        <p:tav tm="7870">
                                          <p:val>
                                            <p:fltVal val="-0.4235"/>
                                          </p:val>
                                        </p:tav>
                                        <p:tav tm="8990">
                                          <p:val>
                                            <p:fltVal val="-0.6337"/>
                                          </p:val>
                                        </p:tav>
                                        <p:tav tm="10110">
                                          <p:val>
                                            <p:fltVal val="-0.9013"/>
                                          </p:val>
                                        </p:tav>
                                        <p:tav tm="11240">
                                          <p:val>
                                            <p:fltVal val="-1.2353"/>
                                          </p:val>
                                        </p:tav>
                                        <p:tav tm="12360">
                                          <p:val>
                                            <p:fltVal val="-1.647"/>
                                          </p:val>
                                        </p:tav>
                                        <p:tav tm="13480">
                                          <p:val>
                                            <p:fltVal val="-2.0869"/>
                                          </p:val>
                                        </p:tav>
                                        <p:tav tm="14610">
                                          <p:val>
                                            <p:fltVal val="-2.4538"/>
                                          </p:val>
                                        </p:tav>
                                        <p:tav tm="15730">
                                          <p:val>
                                            <p:fltVal val="-2.7534"/>
                                          </p:val>
                                        </p:tav>
                                        <p:tav tm="16850">
                                          <p:val>
                                            <p:fltVal val="-2.9876"/>
                                          </p:val>
                                        </p:tav>
                                        <p:tav tm="17980">
                                          <p:val>
                                            <p:fltVal val="-3.1669"/>
                                          </p:val>
                                        </p:tav>
                                        <p:tav tm="19100">
                                          <p:val>
                                            <p:fltVal val="-3.2996"/>
                                          </p:val>
                                        </p:tav>
                                        <p:tav tm="20220">
                                          <p:val>
                                            <p:fltVal val="-3.3906"/>
                                          </p:val>
                                        </p:tav>
                                        <p:tav tm="21350">
                                          <p:val>
                                            <p:fltVal val="-3.4488"/>
                                          </p:val>
                                        </p:tav>
                                        <p:tav tm="22470">
                                          <p:val>
                                            <p:fltVal val="-3.4815"/>
                                          </p:val>
                                        </p:tav>
                                        <p:tav tm="23600">
                                          <p:val>
                                            <p:fltVal val="-3.4961"/>
                                          </p:val>
                                        </p:tav>
                                        <p:tav tm="24720">
                                          <p:val>
                                            <p:fltVal val="-3.4998"/>
                                          </p:val>
                                        </p:tav>
                                        <p:tav tm="25840">
                                          <p:val>
                                            <p:fltVal val="-3.0301"/>
                                          </p:val>
                                        </p:tav>
                                        <p:tav tm="26970">
                                          <p:val>
                                            <p:fltVal val="-0.9661"/>
                                          </p:val>
                                        </p:tav>
                                        <p:tav tm="28090">
                                          <p:val>
                                            <p:fltVal val="2.1525"/>
                                          </p:val>
                                        </p:tav>
                                        <p:tav tm="29210">
                                          <p:val>
                                            <p:fltVal val="6.1215"/>
                                          </p:val>
                                        </p:tav>
                                        <p:tav tm="30340">
                                          <p:val>
                                            <p:fltVal val="10.8322"/>
                                          </p:val>
                                        </p:tav>
                                        <p:tav tm="31460">
                                          <p:val>
                                            <p:fltVal val="16.2132"/>
                                          </p:val>
                                        </p:tav>
                                        <p:tav tm="32580">
                                          <p:val>
                                            <p:fltVal val="22.2128"/>
                                          </p:val>
                                        </p:tav>
                                        <p:tav tm="33710">
                                          <p:val>
                                            <p:fltVal val="28.7297"/>
                                          </p:val>
                                        </p:tav>
                                        <p:tav tm="34830">
                                          <p:val>
                                            <p:fltVal val="35.8493"/>
                                          </p:val>
                                        </p:tav>
                                        <p:tav tm="35960">
                                          <p:val>
                                            <p:fltVal val="43.4888"/>
                                          </p:val>
                                        </p:tav>
                                        <p:tav tm="37080">
                                          <p:val>
                                            <p:fltVal val="51.6257"/>
                                          </p:val>
                                        </p:tav>
                                        <p:tav tm="38200">
                                          <p:val>
                                            <p:fltVal val="60.2402"/>
                                          </p:val>
                                        </p:tav>
                                        <p:tav tm="39330">
                                          <p:val>
                                            <p:fltVal val="69.3155"/>
                                          </p:val>
                                        </p:tav>
                                        <p:tav tm="40450">
                                          <p:val>
                                            <p:fltVal val="78.8364"/>
                                          </p:val>
                                        </p:tav>
                                        <p:tav tm="41570">
                                          <p:val>
                                            <p:fltVal val="88.6987"/>
                                          </p:val>
                                        </p:tav>
                                        <p:tav tm="42700">
                                          <p:val>
                                            <p:fltVal val="99.0679"/>
                                          </p:val>
                                        </p:tav>
                                        <p:tav tm="43820">
                                          <p:val>
                                            <p:fltVal val="109.8461"/>
                                          </p:val>
                                        </p:tav>
                                        <p:tav tm="44940">
                                          <p:val>
                                            <p:fltVal val="121.0232"/>
                                          </p:val>
                                        </p:tav>
                                        <p:tav tm="46070">
                                          <p:val>
                                            <p:fltVal val="132.5899"/>
                                          </p:val>
                                        </p:tav>
                                        <p:tav tm="47190">
                                          <p:val>
                                            <p:fltVal val="144.5376"/>
                                          </p:val>
                                        </p:tav>
                                        <p:tav tm="48310">
                                          <p:val>
                                            <p:fltVal val="156.85851"/>
                                          </p:val>
                                        </p:tav>
                                        <p:tav tm="49440">
                                          <p:val>
                                            <p:fltVal val="169.43021"/>
                                          </p:val>
                                        </p:tav>
                                        <p:tav tm="50560">
                                          <p:val>
                                            <p:fltVal val="182.34309"/>
                                          </p:val>
                                        </p:tav>
                                        <p:tav tm="51690">
                                          <p:val>
                                            <p:fltVal val="195.1411"/>
                                          </p:val>
                                        </p:tav>
                                        <p:tav tm="52810">
                                          <p:val>
                                            <p:fltVal val="207.6945"/>
                                          </p:val>
                                        </p:tav>
                                        <p:tav tm="53930">
                                          <p:val>
                                            <p:fltVal val="219.77251"/>
                                          </p:val>
                                        </p:tav>
                                        <p:tav tm="55060">
                                          <p:val>
                                            <p:fltVal val="231.4814"/>
                                          </p:val>
                                        </p:tav>
                                        <p:tav tm="56180">
                                          <p:val>
                                            <p:fltVal val="242.91341"/>
                                          </p:val>
                                        </p:tav>
                                        <p:tav tm="57300">
                                          <p:val>
                                            <p:fltVal val="253.8558"/>
                                          </p:val>
                                        </p:tav>
                                        <p:tav tm="58430">
                                          <p:val>
                                            <p:fltVal val="264.40329"/>
                                          </p:val>
                                        </p:tav>
                                        <p:tav tm="59550">
                                          <p:val>
                                            <p:fltVal val="274.63501"/>
                                          </p:val>
                                        </p:tav>
                                        <p:tav tm="60670">
                                          <p:val>
                                            <p:fltVal val="284.35721"/>
                                          </p:val>
                                        </p:tav>
                                        <p:tav tm="61800">
                                          <p:val>
                                            <p:fltVal val="293.6507"/>
                                          </p:val>
                                        </p:tav>
                                        <p:tav tm="62920">
                                          <p:val>
                                            <p:fltVal val="302.57959"/>
                                          </p:val>
                                        </p:tav>
                                        <p:tav tm="64040">
                                          <p:val>
                                            <p:fltVal val="310.96921"/>
                                          </p:val>
                                        </p:tav>
                                        <p:tav tm="65170">
                                          <p:val>
                                            <p:fltVal val="318.88379"/>
                                          </p:val>
                                        </p:tav>
                                        <p:tav tm="66290">
                                          <p:val>
                                            <p:fltVal val="326.36801"/>
                                          </p:val>
                                        </p:tav>
                                        <p:tav tm="67420">
                                          <p:val>
                                            <p:fltVal val="333.26511"/>
                                          </p:val>
                                        </p:tav>
                                        <p:tav tm="68540">
                                          <p:val>
                                            <p:fltVal val="339.6712"/>
                                          </p:val>
                                        </p:tav>
                                        <p:tav tm="69660">
                                          <p:val>
                                            <p:fltVal val="345.43851"/>
                                          </p:val>
                                        </p:tav>
                                        <p:tav tm="70790">
                                          <p:val>
                                            <p:fltVal val="350.58469"/>
                                          </p:val>
                                        </p:tav>
                                        <p:tav tm="71910">
                                          <p:val>
                                            <p:fltVal val="355.09189"/>
                                          </p:val>
                                        </p:tav>
                                        <p:tav tm="73030">
                                          <p:val>
                                            <p:fltVal val="358.80179"/>
                                          </p:val>
                                        </p:tav>
                                        <p:tav tm="74160">
                                          <p:val>
                                            <p:fltVal val="361.63531"/>
                                          </p:val>
                                        </p:tav>
                                        <p:tav tm="75280">
                                          <p:val>
                                            <p:fltVal val="363.345"/>
                                          </p:val>
                                        </p:tav>
                                        <p:tav tm="76400">
                                          <p:val>
                                            <p:fltVal val="363.4978"/>
                                          </p:val>
                                        </p:tav>
                                        <p:tav tm="77530">
                                          <p:val>
                                            <p:fltVal val="363.47061"/>
                                          </p:val>
                                        </p:tav>
                                        <p:tav tm="78650">
                                          <p:val>
                                            <p:fltVal val="363.38339"/>
                                          </p:val>
                                        </p:tav>
                                        <p:tav tm="79780">
                                          <p:val>
                                            <p:fltVal val="363.20349"/>
                                          </p:val>
                                        </p:tav>
                                        <p:tav tm="80900">
                                          <p:val>
                                            <p:fltVal val="362.8963"/>
                                          </p:val>
                                        </p:tav>
                                        <p:tav tm="82020">
                                          <p:val>
                                            <p:fltVal val="362.4227"/>
                                          </p:val>
                                        </p:tav>
                                        <p:tav tm="83150">
                                          <p:val>
                                            <p:fltVal val="361.7569"/>
                                          </p:val>
                                        </p:tav>
                                        <p:tav tm="84270">
                                          <p:val>
                                            <p:fltVal val="361.0874"/>
                                          </p:val>
                                        </p:tav>
                                        <p:tav tm="85390">
                                          <p:val>
                                            <p:fltVal val="360.6105"/>
                                          </p:val>
                                        </p:tav>
                                        <p:tav tm="86520">
                                          <p:val>
                                            <p:fltVal val="360.30069"/>
                                          </p:val>
                                        </p:tav>
                                        <p:tav tm="87640">
                                          <p:val>
                                            <p:fltVal val="360.1188"/>
                                          </p:val>
                                        </p:tav>
                                        <p:tav tm="88760">
                                          <p:val>
                                            <p:fltVal val="360.03021"/>
                                          </p:val>
                                        </p:tav>
                                        <p:tav tm="89890">
                                          <p:val>
                                            <p:fltVal val="360.00229"/>
                                          </p:val>
                                        </p:tav>
                                        <p:tav tm="91010">
                                          <p:val>
                                            <p:fltVal val="360"/>
                                          </p:val>
                                        </p:tav>
                                        <p:tav tm="92130">
                                          <p:val>
                                            <p:fltVal val="360"/>
                                          </p:val>
                                        </p:tav>
                                        <p:tav tm="93260">
                                          <p:val>
                                            <p:fltVal val="360"/>
                                          </p:val>
                                        </p:tav>
                                        <p:tav tm="94380">
                                          <p:val>
                                            <p:fltVal val="360"/>
                                          </p:val>
                                        </p:tav>
                                        <p:tav tm="95510">
                                          <p:val>
                                            <p:fltVal val="360"/>
                                          </p:val>
                                        </p:tav>
                                        <p:tav tm="96630">
                                          <p:val>
                                            <p:fltVal val="360"/>
                                          </p:val>
                                        </p:tav>
                                        <p:tav tm="97750">
                                          <p:val>
                                            <p:fltVal val="360"/>
                                          </p:val>
                                        </p:tav>
                                        <p:tav tm="98880">
                                          <p:val>
                                            <p:fltVal val="360"/>
                                          </p:val>
                                        </p:tav>
                                        <p:tav tm="100000">
                                          <p:val>
                                            <p:fltVal val="360"/>
                                          </p:val>
                                        </p:tav>
                                      </p:tavLst>
                                    </p:anim>
                                    <p:anim calcmode="lin" valueType="num">
                                      <p:cBhvr additive="sum">
                                        <p:cTn id="12" dur="2000" fill="hold"/>
                                        <p:tgtEl>
                                          <p:spTgt spid="53"/>
                                        </p:tgtEl>
                                        <p:attrNameLst>
                                          <p:attrName>3d.object.translation.y</p:attrName>
                                        </p:attrNameLst>
                                      </p:cBhvr>
                                      <p:tavLst>
                                        <p:tav tm="0">
                                          <p:val>
                                            <p:fltVal val="0"/>
                                          </p:val>
                                        </p:tav>
                                        <p:tav tm="1120">
                                          <p:val>
                                            <p:fltVal val="0"/>
                                          </p:val>
                                        </p:tav>
                                        <p:tav tm="2250">
                                          <p:val>
                                            <p:fltVal val="-10E-5"/>
                                          </p:val>
                                        </p:tav>
                                        <p:tav tm="3370">
                                          <p:val>
                                            <p:fltVal val="-0.0004"/>
                                          </p:val>
                                        </p:tav>
                                        <p:tav tm="4490">
                                          <p:val>
                                            <p:fltVal val="-0.0011"/>
                                          </p:val>
                                        </p:tav>
                                        <p:tav tm="5620">
                                          <p:val>
                                            <p:fltVal val="-0.0021"/>
                                          </p:val>
                                        </p:tav>
                                        <p:tav tm="6740">
                                          <p:val>
                                            <p:fltVal val="-0.0037"/>
                                          </p:val>
                                        </p:tav>
                                        <p:tav tm="7870">
                                          <p:val>
                                            <p:fltVal val="-0.0059"/>
                                          </p:val>
                                        </p:tav>
                                        <p:tav tm="8990">
                                          <p:val>
                                            <p:fltVal val="-0.0088"/>
                                          </p:val>
                                        </p:tav>
                                        <p:tav tm="10110">
                                          <p:val>
                                            <p:fltVal val="-0.0125"/>
                                          </p:val>
                                        </p:tav>
                                        <p:tav tm="11240">
                                          <p:val>
                                            <p:fltVal val="-0.0162"/>
                                          </p:val>
                                        </p:tav>
                                        <p:tav tm="12360">
                                          <p:val>
                                            <p:fltVal val="-0.0191"/>
                                          </p:val>
                                        </p:tav>
                                        <p:tav tm="13480">
                                          <p:val>
                                            <p:fltVal val="-0.0213"/>
                                          </p:val>
                                        </p:tav>
                                        <p:tav tm="14610">
                                          <p:val>
                                            <p:fltVal val="-0.0228"/>
                                          </p:val>
                                        </p:tav>
                                        <p:tav tm="15730">
                                          <p:val>
                                            <p:fltVal val="-0.0239"/>
                                          </p:val>
                                        </p:tav>
                                        <p:tav tm="16850">
                                          <p:val>
                                            <p:fltVal val="-0.0245"/>
                                          </p:val>
                                        </p:tav>
                                        <p:tav tm="17980">
                                          <p:val>
                                            <p:fltVal val="-0.0248"/>
                                          </p:val>
                                        </p:tav>
                                        <p:tav tm="19100">
                                          <p:val>
                                            <p:fltVal val="-0.0249"/>
                                          </p:val>
                                        </p:tav>
                                        <p:tav tm="20220">
                                          <p:val>
                                            <p:fltVal val="-0.0249"/>
                                          </p:val>
                                        </p:tav>
                                        <p:tav tm="21350">
                                          <p:val>
                                            <p:fltVal val="-0.0248"/>
                                          </p:val>
                                        </p:tav>
                                        <p:tav tm="22470">
                                          <p:val>
                                            <p:fltVal val="-0.0241"/>
                                          </p:val>
                                        </p:tav>
                                        <p:tav tm="23600">
                                          <p:val>
                                            <p:fltVal val="-0.022"/>
                                          </p:val>
                                        </p:tav>
                                        <p:tav tm="24720">
                                          <p:val>
                                            <p:fltVal val="-0.0179"/>
                                          </p:val>
                                        </p:tav>
                                        <p:tav tm="25840">
                                          <p:val>
                                            <p:fltVal val="-0.0113"/>
                                          </p:val>
                                        </p:tav>
                                        <p:tav tm="26970">
                                          <p:val>
                                            <p:fltVal val="-0.0013"/>
                                          </p:val>
                                        </p:tav>
                                        <p:tav tm="28090">
                                          <p:val>
                                            <p:fltVal val="0.0124"/>
                                          </p:val>
                                        </p:tav>
                                        <p:tav tm="29210">
                                          <p:val>
                                            <p:fltVal val="0.0309"/>
                                          </p:val>
                                        </p:tav>
                                        <p:tav tm="30340">
                                          <p:val>
                                            <p:fltVal val="0.0546"/>
                                          </p:val>
                                        </p:tav>
                                        <p:tav tm="31460">
                                          <p:val>
                                            <p:fltVal val="0.0842"/>
                                          </p:val>
                                        </p:tav>
                                        <p:tav tm="32580">
                                          <p:val>
                                            <p:fltVal val="0.1204"/>
                                          </p:val>
                                        </p:tav>
                                        <p:tav tm="33710">
                                          <p:val>
                                            <p:fltVal val="0.1634"/>
                                          </p:val>
                                        </p:tav>
                                        <p:tav tm="34830">
                                          <p:val>
                                            <p:fltVal val="0.2145"/>
                                          </p:val>
                                        </p:tav>
                                        <p:tav tm="35960">
                                          <p:val>
                                            <p:fltVal val="0.2711"/>
                                          </p:val>
                                        </p:tav>
                                        <p:tav tm="37080">
                                          <p:val>
                                            <p:fltVal val="0.3207"/>
                                          </p:val>
                                        </p:tav>
                                        <p:tav tm="38200">
                                          <p:val>
                                            <p:fltVal val="0.3625"/>
                                          </p:val>
                                        </p:tav>
                                        <p:tav tm="39330">
                                          <p:val>
                                            <p:fltVal val="0.3973"/>
                                          </p:val>
                                        </p:tav>
                                        <p:tav tm="40450">
                                          <p:val>
                                            <p:fltVal val="0.4256"/>
                                          </p:val>
                                        </p:tav>
                                        <p:tav tm="41570">
                                          <p:val>
                                            <p:fltVal val="0.448"/>
                                          </p:val>
                                        </p:tav>
                                        <p:tav tm="42700">
                                          <p:val>
                                            <p:fltVal val="0.4655"/>
                                          </p:val>
                                        </p:tav>
                                        <p:tav tm="43820">
                                          <p:val>
                                            <p:fltVal val="0.4786"/>
                                          </p:val>
                                        </p:tav>
                                        <p:tav tm="44940">
                                          <p:val>
                                            <p:fltVal val="0.4878"/>
                                          </p:val>
                                        </p:tav>
                                        <p:tav tm="46070">
                                          <p:val>
                                            <p:fltVal val="0.4939"/>
                                          </p:val>
                                        </p:tav>
                                        <p:tav tm="47190">
                                          <p:val>
                                            <p:fltVal val="0.4975"/>
                                          </p:val>
                                        </p:tav>
                                        <p:tav tm="48310">
                                          <p:val>
                                            <p:fltVal val="0.4993"/>
                                          </p:val>
                                        </p:tav>
                                        <p:tav tm="49440">
                                          <p:val>
                                            <p:fltVal val="0.4999"/>
                                          </p:val>
                                        </p:tav>
                                        <p:tav tm="50560">
                                          <p:val>
                                            <p:fltVal val="0.4999"/>
                                          </p:val>
                                        </p:tav>
                                        <p:tav tm="51690">
                                          <p:val>
                                            <p:fltVal val="0.4998"/>
                                          </p:val>
                                        </p:tav>
                                        <p:tav tm="52810">
                                          <p:val>
                                            <p:fltVal val="0.4988"/>
                                          </p:val>
                                        </p:tav>
                                        <p:tav tm="53930">
                                          <p:val>
                                            <p:fltVal val="0.4965"/>
                                          </p:val>
                                        </p:tav>
                                        <p:tav tm="55060">
                                          <p:val>
                                            <p:fltVal val="0.4921"/>
                                          </p:val>
                                        </p:tav>
                                        <p:tav tm="56180">
                                          <p:val>
                                            <p:fltVal val="0.485"/>
                                          </p:val>
                                        </p:tav>
                                        <p:tav tm="57300">
                                          <p:val>
                                            <p:fltVal val="0.4746"/>
                                          </p:val>
                                        </p:tav>
                                        <p:tav tm="58430">
                                          <p:val>
                                            <p:fltVal val="0.4603"/>
                                          </p:val>
                                        </p:tav>
                                        <p:tav tm="59550">
                                          <p:val>
                                            <p:fltVal val="0.4411"/>
                                          </p:val>
                                        </p:tav>
                                        <p:tav tm="60670">
                                          <p:val>
                                            <p:fltVal val="0.4169"/>
                                          </p:val>
                                        </p:tav>
                                        <p:tav tm="61800">
                                          <p:val>
                                            <p:fltVal val="0.3868"/>
                                          </p:val>
                                        </p:tav>
                                        <p:tav tm="62920">
                                          <p:val>
                                            <p:fltVal val="0.3499"/>
                                          </p:val>
                                        </p:tav>
                                        <p:tav tm="64040">
                                          <p:val>
                                            <p:fltVal val="0.306"/>
                                          </p:val>
                                        </p:tav>
                                        <p:tav tm="65170">
                                          <p:val>
                                            <p:fltVal val="0.2544"/>
                                          </p:val>
                                        </p:tav>
                                        <p:tav tm="66290">
                                          <p:val>
                                            <p:fltVal val="0.1981"/>
                                          </p:val>
                                        </p:tav>
                                        <p:tav tm="67420">
                                          <p:val>
                                            <p:fltVal val="0.1498"/>
                                          </p:val>
                                        </p:tav>
                                        <p:tav tm="68540">
                                          <p:val>
                                            <p:fltVal val="0.1087"/>
                                          </p:val>
                                        </p:tav>
                                        <p:tav tm="69660">
                                          <p:val>
                                            <p:fltVal val="0.0748"/>
                                          </p:val>
                                        </p:tav>
                                        <p:tav tm="70790">
                                          <p:val>
                                            <p:fltVal val="0.0473"/>
                                          </p:val>
                                        </p:tav>
                                        <p:tav tm="71910">
                                          <p:val>
                                            <p:fltVal val="0.0251"/>
                                          </p:val>
                                        </p:tav>
                                        <p:tav tm="73030">
                                          <p:val>
                                            <p:fltVal val="0.0082"/>
                                          </p:val>
                                        </p:tav>
                                        <p:tav tm="74160">
                                          <p:val>
                                            <p:fltVal val="-0.0044"/>
                                          </p:val>
                                        </p:tav>
                                        <p:tav tm="75280">
                                          <p:val>
                                            <p:fltVal val="-0.0134"/>
                                          </p:val>
                                        </p:tav>
                                        <p:tav tm="76400">
                                          <p:val>
                                            <p:fltVal val="-0.0192"/>
                                          </p:val>
                                        </p:tav>
                                        <p:tav tm="77530">
                                          <p:val>
                                            <p:fltVal val="-0.0227"/>
                                          </p:val>
                                        </p:tav>
                                        <p:tav tm="78650">
                                          <p:val>
                                            <p:fltVal val="-0.0244"/>
                                          </p:val>
                                        </p:tav>
                                        <p:tav tm="79780">
                                          <p:val>
                                            <p:fltVal val="-0.0249"/>
                                          </p:val>
                                        </p:tav>
                                        <p:tav tm="80900">
                                          <p:val>
                                            <p:fltVal val="-0.0249"/>
                                          </p:val>
                                        </p:tav>
                                        <p:tav tm="82020">
                                          <p:val>
                                            <p:fltVal val="-0.0244"/>
                                          </p:val>
                                        </p:tav>
                                        <p:tav tm="83150">
                                          <p:val>
                                            <p:fltVal val="-0.0219"/>
                                          </p:val>
                                        </p:tav>
                                        <p:tav tm="84270">
                                          <p:val>
                                            <p:fltVal val="-0.0156"/>
                                          </p:val>
                                        </p:tav>
                                        <p:tav tm="85390">
                                          <p:val>
                                            <p:fltVal val="-0.0039"/>
                                          </p:val>
                                        </p:tav>
                                        <p:tav tm="86520">
                                          <p:val>
                                            <p:fltVal val="0.0104"/>
                                          </p:val>
                                        </p:tav>
                                        <p:tav tm="87640">
                                          <p:val>
                                            <p:fltVal val="0.0192"/>
                                          </p:val>
                                        </p:tav>
                                        <p:tav tm="88760">
                                          <p:val>
                                            <p:fltVal val="0.0235"/>
                                          </p:val>
                                        </p:tav>
                                        <p:tav tm="89890">
                                          <p:val>
                                            <p:fltVal val="0.0248"/>
                                          </p:val>
                                        </p:tav>
                                        <p:tav tm="91010">
                                          <p:val>
                                            <p:fltVal val="0.0249"/>
                                          </p:val>
                                        </p:tav>
                                        <p:tav tm="92130">
                                          <p:val>
                                            <p:fltVal val="0.0247"/>
                                          </p:val>
                                        </p:tav>
                                        <p:tav tm="93260">
                                          <p:val>
                                            <p:fltVal val="0.0234"/>
                                          </p:val>
                                        </p:tav>
                                        <p:tav tm="94380">
                                          <p:val>
                                            <p:fltVal val="0.0202"/>
                                          </p:val>
                                        </p:tav>
                                        <p:tav tm="95510">
                                          <p:val>
                                            <p:fltVal val="0.0143"/>
                                          </p:val>
                                        </p:tav>
                                        <p:tav tm="96630">
                                          <p:val>
                                            <p:fltVal val="0.0071"/>
                                          </p:val>
                                        </p:tav>
                                        <p:tav tm="97750">
                                          <p:val>
                                            <p:fltVal val="0.0027"/>
                                          </p:val>
                                        </p:tav>
                                        <p:tav tm="98880">
                                          <p:val>
                                            <p:fltVal val="0.0007"/>
                                          </p:val>
                                        </p:tav>
                                        <p:tav tm="100000">
                                          <p:val>
                                            <p:fltVal val="0"/>
                                          </p:val>
                                        </p:tav>
                                      </p:tavLst>
                                    </p:anim>
                                    <p:anim calcmode="lin" valueType="num">
                                      <p:cBhvr additive="mult">
                                        <p:cTn id="13" dur="2000" fill="hold"/>
                                        <p:tgtEl>
                                          <p:spTgt spid="53"/>
                                        </p:tgtEl>
                                        <p:attrNameLst>
                                          <p:attrName>3d.object.scale.x</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14" dur="2000" fill="hold"/>
                                        <p:tgtEl>
                                          <p:spTgt spid="53"/>
                                        </p:tgtEl>
                                        <p:attrNameLst>
                                          <p:attrName>3d.object.scale.y</p:attrName>
                                        </p:attrNameLst>
                                      </p:cBhvr>
                                      <p:tavLst>
                                        <p:tav tm="0">
                                          <p:val>
                                            <p:fltVal val="1"/>
                                          </p:val>
                                        </p:tav>
                                        <p:tav tm="1120">
                                          <p:val>
                                            <p:fltVal val="0.9999"/>
                                          </p:val>
                                        </p:tav>
                                        <p:tav tm="2250">
                                          <p:val>
                                            <p:fltVal val="0.9994"/>
                                          </p:val>
                                        </p:tav>
                                        <p:tav tm="3370">
                                          <p:val>
                                            <p:fltVal val="0.9981"/>
                                          </p:val>
                                        </p:tav>
                                        <p:tav tm="4490">
                                          <p:val>
                                            <p:fltVal val="0.9955"/>
                                          </p:val>
                                        </p:tav>
                                        <p:tav tm="5620">
                                          <p:val>
                                            <p:fltVal val="0.9913"/>
                                          </p:val>
                                        </p:tav>
                                        <p:tav tm="6740">
                                          <p:val>
                                            <p:fltVal val="0.985"/>
                                          </p:val>
                                        </p:tav>
                                        <p:tav tm="7870">
                                          <p:val>
                                            <p:fltVal val="0.9763"/>
                                          </p:val>
                                        </p:tav>
                                        <p:tav tm="8990">
                                          <p:val>
                                            <p:fltVal val="0.9646"/>
                                          </p:val>
                                        </p:tav>
                                        <p:tav tm="10110">
                                          <p:val>
                                            <p:fltVal val="0.9497"/>
                                          </p:val>
                                        </p:tav>
                                        <p:tav tm="11240">
                                          <p:val>
                                            <p:fltVal val="0.9348"/>
                                          </p:val>
                                        </p:tav>
                                        <p:tav tm="12360">
                                          <p:val>
                                            <p:fltVal val="0.9232"/>
                                          </p:val>
                                        </p:tav>
                                        <p:tav tm="13480">
                                          <p:val>
                                            <p:fltVal val="0.9146"/>
                                          </p:val>
                                        </p:tav>
                                        <p:tav tm="14610">
                                          <p:val>
                                            <p:fltVal val="0.9084"/>
                                          </p:val>
                                        </p:tav>
                                        <p:tav tm="15730">
                                          <p:val>
                                            <p:fltVal val="0.9042"/>
                                          </p:val>
                                        </p:tav>
                                        <p:tav tm="16850">
                                          <p:val>
                                            <p:fltVal val="0.9017"/>
                                          </p:val>
                                        </p:tav>
                                        <p:tav tm="17980">
                                          <p:val>
                                            <p:fltVal val="0.9005"/>
                                          </p:val>
                                        </p:tav>
                                        <p:tav tm="19100">
                                          <p:val>
                                            <p:fltVal val="0.9"/>
                                          </p:val>
                                        </p:tav>
                                        <p:tav tm="20220">
                                          <p:val>
                                            <p:fltVal val="0.8999"/>
                                          </p:val>
                                        </p:tav>
                                        <p:tav tm="21350">
                                          <p:val>
                                            <p:fltVal val="0.9006"/>
                                          </p:val>
                                        </p:tav>
                                        <p:tav tm="22470">
                                          <p:val>
                                            <p:fltVal val="0.9046"/>
                                          </p:val>
                                        </p:tav>
                                        <p:tav tm="23600">
                                          <p:val>
                                            <p:fltVal val="0.9153"/>
                                          </p:val>
                                        </p:tav>
                                        <p:tav tm="24720">
                                          <p:val>
                                            <p:fltVal val="0.9362"/>
                                          </p:val>
                                        </p:tav>
                                        <p:tav tm="25840">
                                          <p:val>
                                            <p:fltVal val="0.9659"/>
                                          </p:val>
                                        </p:tav>
                                        <p:tav tm="26970">
                                          <p:val>
                                            <p:fltVal val="0.9858"/>
                                          </p:val>
                                        </p:tav>
                                        <p:tav tm="28090">
                                          <p:val>
                                            <p:fltVal val="0.9959"/>
                                          </p:val>
                                        </p:tav>
                                        <p:tav tm="29210">
                                          <p:val>
                                            <p:fltVal val="0.9995"/>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0.9998"/>
                                          </p:val>
                                        </p:tav>
                                        <p:tav tm="68540">
                                          <p:val>
                                            <p:fltVal val="0.9987"/>
                                          </p:val>
                                        </p:tav>
                                        <p:tav tm="69660">
                                          <p:val>
                                            <p:fltVal val="0.9955"/>
                                          </p:val>
                                        </p:tav>
                                        <p:tav tm="70790">
                                          <p:val>
                                            <p:fltVal val="0.9888"/>
                                          </p:val>
                                        </p:tav>
                                        <p:tav tm="71910">
                                          <p:val>
                                            <p:fltVal val="0.9775"/>
                                          </p:val>
                                        </p:tav>
                                        <p:tav tm="73030">
                                          <p:val>
                                            <p:fltVal val="0.9605"/>
                                          </p:val>
                                        </p:tav>
                                        <p:tav tm="74160">
                                          <p:val>
                                            <p:fltVal val="0.9385"/>
                                          </p:val>
                                        </p:tav>
                                        <p:tav tm="75280">
                                          <p:val>
                                            <p:fltVal val="0.9217"/>
                                          </p:val>
                                        </p:tav>
                                        <p:tav tm="76400">
                                          <p:val>
                                            <p:fltVal val="0.9107"/>
                                          </p:val>
                                        </p:tav>
                                        <p:tav tm="77530">
                                          <p:val>
                                            <p:fltVal val="0.9042"/>
                                          </p:val>
                                        </p:tav>
                                        <p:tav tm="78650">
                                          <p:val>
                                            <p:fltVal val="0.901"/>
                                          </p:val>
                                        </p:tav>
                                        <p:tav tm="79780">
                                          <p:val>
                                            <p:fltVal val="0.9"/>
                                          </p:val>
                                        </p:tav>
                                        <p:tav tm="80900">
                                          <p:val>
                                            <p:fltVal val="0.9"/>
                                          </p:val>
                                        </p:tav>
                                        <p:tav tm="82020">
                                          <p:val>
                                            <p:fltVal val="0.901"/>
                                          </p:val>
                                        </p:tav>
                                        <p:tav tm="83150">
                                          <p:val>
                                            <p:fltVal val="0.9061"/>
                                          </p:val>
                                        </p:tav>
                                        <p:tav tm="84270">
                                          <p:val>
                                            <p:fltVal val="0.9186"/>
                                          </p:val>
                                        </p:tav>
                                        <p:tav tm="85390">
                                          <p:val>
                                            <p:fltVal val="0.942"/>
                                          </p:val>
                                        </p:tav>
                                        <p:tav tm="86520">
                                          <p:val>
                                            <p:fltVal val="0.9709"/>
                                          </p:val>
                                        </p:tav>
                                        <p:tav tm="87640">
                                          <p:val>
                                            <p:fltVal val="0.9885"/>
                                          </p:val>
                                        </p:tav>
                                        <p:tav tm="88760">
                                          <p:val>
                                            <p:fltVal val="0.997"/>
                                          </p:val>
                                        </p:tav>
                                        <p:tav tm="89890">
                                          <p:val>
                                            <p:fltVal val="0.9997"/>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anim calcmode="lin" valueType="num">
                                      <p:cBhvr additive="mult">
                                        <p:cTn id="15" dur="2000" fill="hold"/>
                                        <p:tgtEl>
                                          <p:spTgt spid="53"/>
                                        </p:tgtEl>
                                        <p:attrNameLst>
                                          <p:attrName>3d.object.scale.z</p:attrName>
                                        </p:attrNameLst>
                                      </p:cBhvr>
                                      <p:tavLst>
                                        <p:tav tm="0">
                                          <p:val>
                                            <p:fltVal val="1"/>
                                          </p:val>
                                        </p:tav>
                                        <p:tav tm="1120">
                                          <p:val>
                                            <p:fltVal val="1"/>
                                          </p:val>
                                        </p:tav>
                                        <p:tav tm="2250">
                                          <p:val>
                                            <p:fltVal val="1.0002"/>
                                          </p:val>
                                        </p:tav>
                                        <p:tav tm="3370">
                                          <p:val>
                                            <p:fltVal val="1.0009"/>
                                          </p:val>
                                        </p:tav>
                                        <p:tav tm="4490">
                                          <p:val>
                                            <p:fltVal val="1.0023"/>
                                          </p:val>
                                        </p:tav>
                                        <p:tav tm="5620">
                                          <p:val>
                                            <p:fltVal val="1.0046"/>
                                          </p:val>
                                        </p:tav>
                                        <p:tav tm="6740">
                                          <p:val>
                                            <p:fltVal val="1.008"/>
                                          </p:val>
                                        </p:tav>
                                        <p:tav tm="7870">
                                          <p:val>
                                            <p:fltVal val="1.0127"/>
                                          </p:val>
                                        </p:tav>
                                        <p:tav tm="8990">
                                          <p:val>
                                            <p:fltVal val="1.019"/>
                                          </p:val>
                                        </p:tav>
                                        <p:tav tm="10110">
                                          <p:val>
                                            <p:fltVal val="1.0271"/>
                                          </p:val>
                                        </p:tav>
                                        <p:tav tm="11240">
                                          <p:val>
                                            <p:fltVal val="1.0351"/>
                                          </p:val>
                                        </p:tav>
                                        <p:tav tm="12360">
                                          <p:val>
                                            <p:fltVal val="1.0414"/>
                                          </p:val>
                                        </p:tav>
                                        <p:tav tm="13480">
                                          <p:val>
                                            <p:fltVal val="1.046"/>
                                          </p:val>
                                        </p:tav>
                                        <p:tav tm="14610">
                                          <p:val>
                                            <p:fltVal val="1.0494"/>
                                          </p:val>
                                        </p:tav>
                                        <p:tav tm="15730">
                                          <p:val>
                                            <p:fltVal val="1.0516"/>
                                          </p:val>
                                        </p:tav>
                                        <p:tav tm="16850">
                                          <p:val>
                                            <p:fltVal val="1.053"/>
                                          </p:val>
                                        </p:tav>
                                        <p:tav tm="17980">
                                          <p:val>
                                            <p:fltVal val="1.0537"/>
                                          </p:val>
                                        </p:tav>
                                        <p:tav tm="19100">
                                          <p:val>
                                            <p:fltVal val="1.0539"/>
                                          </p:val>
                                        </p:tav>
                                        <p:tav tm="20220">
                                          <p:val>
                                            <p:fltVal val="1.054"/>
                                          </p:val>
                                        </p:tav>
                                        <p:tav tm="21350">
                                          <p:val>
                                            <p:fltVal val="1.0536"/>
                                          </p:val>
                                        </p:tav>
                                        <p:tav tm="22470">
                                          <p:val>
                                            <p:fltVal val="1.0515"/>
                                          </p:val>
                                        </p:tav>
                                        <p:tav tm="23600">
                                          <p:val>
                                            <p:fltVal val="1.0457"/>
                                          </p:val>
                                        </p:tav>
                                        <p:tav tm="24720">
                                          <p:val>
                                            <p:fltVal val="1.0344"/>
                                          </p:val>
                                        </p:tav>
                                        <p:tav tm="25840">
                                          <p:val>
                                            <p:fltVal val="1.0183"/>
                                          </p:val>
                                        </p:tav>
                                        <p:tav tm="26970">
                                          <p:val>
                                            <p:fltVal val="1.0076"/>
                                          </p:val>
                                        </p:tav>
                                        <p:tav tm="28090">
                                          <p:val>
                                            <p:fltVal val="1.0021"/>
                                          </p:val>
                                        </p:tav>
                                        <p:tav tm="29210">
                                          <p:val>
                                            <p:fltVal val="1.0002"/>
                                          </p:val>
                                        </p:tav>
                                        <p:tav tm="30340">
                                          <p:val>
                                            <p:fltVal val="1"/>
                                          </p:val>
                                        </p:tav>
                                        <p:tav tm="31460">
                                          <p:val>
                                            <p:fltVal val="1"/>
                                          </p:val>
                                        </p:tav>
                                        <p:tav tm="32580">
                                          <p:val>
                                            <p:fltVal val="1"/>
                                          </p:val>
                                        </p:tav>
                                        <p:tav tm="33710">
                                          <p:val>
                                            <p:fltVal val="1"/>
                                          </p:val>
                                        </p:tav>
                                        <p:tav tm="34830">
                                          <p:val>
                                            <p:fltVal val="1"/>
                                          </p:val>
                                        </p:tav>
                                        <p:tav tm="35960">
                                          <p:val>
                                            <p:fltVal val="1"/>
                                          </p:val>
                                        </p:tav>
                                        <p:tav tm="37080">
                                          <p:val>
                                            <p:fltVal val="1"/>
                                          </p:val>
                                        </p:tav>
                                        <p:tav tm="38200">
                                          <p:val>
                                            <p:fltVal val="1"/>
                                          </p:val>
                                        </p:tav>
                                        <p:tav tm="39330">
                                          <p:val>
                                            <p:fltVal val="1"/>
                                          </p:val>
                                        </p:tav>
                                        <p:tav tm="40450">
                                          <p:val>
                                            <p:fltVal val="1"/>
                                          </p:val>
                                        </p:tav>
                                        <p:tav tm="41570">
                                          <p:val>
                                            <p:fltVal val="1"/>
                                          </p:val>
                                        </p:tav>
                                        <p:tav tm="42700">
                                          <p:val>
                                            <p:fltVal val="1"/>
                                          </p:val>
                                        </p:tav>
                                        <p:tav tm="43820">
                                          <p:val>
                                            <p:fltVal val="1"/>
                                          </p:val>
                                        </p:tav>
                                        <p:tav tm="44940">
                                          <p:val>
                                            <p:fltVal val="1"/>
                                          </p:val>
                                        </p:tav>
                                        <p:tav tm="46070">
                                          <p:val>
                                            <p:fltVal val="1"/>
                                          </p:val>
                                        </p:tav>
                                        <p:tav tm="47190">
                                          <p:val>
                                            <p:fltVal val="1"/>
                                          </p:val>
                                        </p:tav>
                                        <p:tav tm="48310">
                                          <p:val>
                                            <p:fltVal val="1"/>
                                          </p:val>
                                        </p:tav>
                                        <p:tav tm="49440">
                                          <p:val>
                                            <p:fltVal val="1"/>
                                          </p:val>
                                        </p:tav>
                                        <p:tav tm="50560">
                                          <p:val>
                                            <p:fltVal val="1"/>
                                          </p:val>
                                        </p:tav>
                                        <p:tav tm="51690">
                                          <p:val>
                                            <p:fltVal val="1"/>
                                          </p:val>
                                        </p:tav>
                                        <p:tav tm="52810">
                                          <p:val>
                                            <p:fltVal val="1"/>
                                          </p:val>
                                        </p:tav>
                                        <p:tav tm="53930">
                                          <p:val>
                                            <p:fltVal val="1"/>
                                          </p:val>
                                        </p:tav>
                                        <p:tav tm="55060">
                                          <p:val>
                                            <p:fltVal val="1"/>
                                          </p:val>
                                        </p:tav>
                                        <p:tav tm="56180">
                                          <p:val>
                                            <p:fltVal val="1"/>
                                          </p:val>
                                        </p:tav>
                                        <p:tav tm="57300">
                                          <p:val>
                                            <p:fltVal val="1"/>
                                          </p:val>
                                        </p:tav>
                                        <p:tav tm="58430">
                                          <p:val>
                                            <p:fltVal val="1"/>
                                          </p:val>
                                        </p:tav>
                                        <p:tav tm="59550">
                                          <p:val>
                                            <p:fltVal val="1"/>
                                          </p:val>
                                        </p:tav>
                                        <p:tav tm="60670">
                                          <p:val>
                                            <p:fltVal val="1"/>
                                          </p:val>
                                        </p:tav>
                                        <p:tav tm="61800">
                                          <p:val>
                                            <p:fltVal val="1"/>
                                          </p:val>
                                        </p:tav>
                                        <p:tav tm="62920">
                                          <p:val>
                                            <p:fltVal val="1"/>
                                          </p:val>
                                        </p:tav>
                                        <p:tav tm="64040">
                                          <p:val>
                                            <p:fltVal val="1"/>
                                          </p:val>
                                        </p:tav>
                                        <p:tav tm="65170">
                                          <p:val>
                                            <p:fltVal val="1"/>
                                          </p:val>
                                        </p:tav>
                                        <p:tav tm="66290">
                                          <p:val>
                                            <p:fltVal val="1"/>
                                          </p:val>
                                        </p:tav>
                                        <p:tav tm="67420">
                                          <p:val>
                                            <p:fltVal val="1"/>
                                          </p:val>
                                        </p:tav>
                                        <p:tav tm="68540">
                                          <p:val>
                                            <p:fltVal val="1.0006"/>
                                          </p:val>
                                        </p:tav>
                                        <p:tav tm="69660">
                                          <p:val>
                                            <p:fltVal val="1.0024"/>
                                          </p:val>
                                        </p:tav>
                                        <p:tav tm="70790">
                                          <p:val>
                                            <p:fltVal val="1.006"/>
                                          </p:val>
                                        </p:tav>
                                        <p:tav tm="71910">
                                          <p:val>
                                            <p:fltVal val="1.0121"/>
                                          </p:val>
                                        </p:tav>
                                        <p:tav tm="73030">
                                          <p:val>
                                            <p:fltVal val="1.0213"/>
                                          </p:val>
                                        </p:tav>
                                        <p:tav tm="74160">
                                          <p:val>
                                            <p:fltVal val="1.0331"/>
                                          </p:val>
                                        </p:tav>
                                        <p:tav tm="75280">
                                          <p:val>
                                            <p:fltVal val="1.0422"/>
                                          </p:val>
                                        </p:tav>
                                        <p:tav tm="76400">
                                          <p:val>
                                            <p:fltVal val="1.0482"/>
                                          </p:val>
                                        </p:tav>
                                        <p:tav tm="77530">
                                          <p:val>
                                            <p:fltVal val="1.0516"/>
                                          </p:val>
                                        </p:tav>
                                        <p:tav tm="78650">
                                          <p:val>
                                            <p:fltVal val="1.0534"/>
                                          </p:val>
                                        </p:tav>
                                        <p:tav tm="79780">
                                          <p:val>
                                            <p:fltVal val="1.0539"/>
                                          </p:val>
                                        </p:tav>
                                        <p:tav tm="80900">
                                          <p:val>
                                            <p:fltVal val="1.0539"/>
                                          </p:val>
                                        </p:tav>
                                        <p:tav tm="82020">
                                          <p:val>
                                            <p:fltVal val="1.0534"/>
                                          </p:val>
                                        </p:tav>
                                        <p:tav tm="83150">
                                          <p:val>
                                            <p:fltVal val="1.0506"/>
                                          </p:val>
                                        </p:tav>
                                        <p:tav tm="84270">
                                          <p:val>
                                            <p:fltVal val="1.0439"/>
                                          </p:val>
                                        </p:tav>
                                        <p:tav tm="85390">
                                          <p:val>
                                            <p:fltVal val="1.0312"/>
                                          </p:val>
                                        </p:tav>
                                        <p:tav tm="86520">
                                          <p:val>
                                            <p:fltVal val="1.0156"/>
                                          </p:val>
                                        </p:tav>
                                        <p:tav tm="87640">
                                          <p:val>
                                            <p:fltVal val="1.0061"/>
                                          </p:val>
                                        </p:tav>
                                        <p:tav tm="88760">
                                          <p:val>
                                            <p:fltVal val="1.0015"/>
                                          </p:val>
                                        </p:tav>
                                        <p:tav tm="89890">
                                          <p:val>
                                            <p:fltVal val="1.0001"/>
                                          </p:val>
                                        </p:tav>
                                        <p:tav tm="91010">
                                          <p:val>
                                            <p:fltVal val="1"/>
                                          </p:val>
                                        </p:tav>
                                        <p:tav tm="92130">
                                          <p:val>
                                            <p:fltVal val="1"/>
                                          </p:val>
                                        </p:tav>
                                        <p:tav tm="93260">
                                          <p:val>
                                            <p:fltVal val="1"/>
                                          </p:val>
                                        </p:tav>
                                        <p:tav tm="94380">
                                          <p:val>
                                            <p:fltVal val="1"/>
                                          </p:val>
                                        </p:tav>
                                        <p:tav tm="95510">
                                          <p:val>
                                            <p:fltVal val="1"/>
                                          </p:val>
                                        </p:tav>
                                        <p:tav tm="96630">
                                          <p:val>
                                            <p:fltVal val="1"/>
                                          </p:val>
                                        </p:tav>
                                        <p:tav tm="97750">
                                          <p:val>
                                            <p:fltVal val="1"/>
                                          </p:val>
                                        </p:tav>
                                        <p:tav tm="98880">
                                          <p:val>
                                            <p:fltVal val="1"/>
                                          </p:val>
                                        </p:tav>
                                        <p:tav tm="100000">
                                          <p:val>
                                            <p:fltVal val="1"/>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47"/>
                                        </p:tgtEl>
                                        <p:attrNameLst>
                                          <p:attrName>style.visibility</p:attrName>
                                        </p:attrNameLst>
                                      </p:cBhvr>
                                      <p:to>
                                        <p:strVal val="visible"/>
                                      </p:to>
                                    </p:set>
                                    <p:animEffect transition="in" filter="wipe(down)">
                                      <p:cBhvr>
                                        <p:cTn id="20" dur="500"/>
                                        <p:tgtEl>
                                          <p:spTgt spid="47"/>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38" presetClass="emph" presetSubtype="128" accel="20000" decel="20000" fill="hold" nodeType="clickEffect">
                                  <p:stCondLst>
                                    <p:cond delay="0"/>
                                  </p:stCondLst>
                                  <p:childTnLst>
                                    <p:anim calcmode="lin" valueType="num">
                                      <p:cBhvr additive="sum">
                                        <p:cTn id="40" dur="5000" fill="hold"/>
                                        <p:tgtEl>
                                          <p:spTgt spid="54"/>
                                        </p:tgtEl>
                                        <p:attrNameLst>
                                          <p:attrName>3d.view.rotation.y</p:attrName>
                                        </p:attrNameLst>
                                      </p:cBhvr>
                                      <p:tavLst>
                                        <p:tav tm="0">
                                          <p:val>
                                            <p:fltVal val="0"/>
                                          </p:val>
                                        </p:tav>
                                        <p:tav tm="3330">
                                          <p:val>
                                            <p:fltVal val="6.9747"/>
                                          </p:val>
                                        </p:tav>
                                        <p:tav tm="6660">
                                          <p:val>
                                            <p:fltVal val="12.1039"/>
                                          </p:val>
                                        </p:tav>
                                        <p:tav tm="9990">
                                          <p:val>
                                            <p:fltVal val="15.6713"/>
                                          </p:val>
                                        </p:tav>
                                        <p:tav tm="13320">
                                          <p:val>
                                            <p:fltVal val="17.9604"/>
                                          </p:val>
                                        </p:tav>
                                        <p:tav tm="16650">
                                          <p:val>
                                            <p:fltVal val="19.2548"/>
                                          </p:val>
                                        </p:tav>
                                        <p:tav tm="19970">
                                          <p:val>
                                            <p:fltVal val="19.8371"/>
                                          </p:val>
                                        </p:tav>
                                        <p:tav tm="23290">
                                          <p:val>
                                            <p:fltVal val="19.9936"/>
                                          </p:val>
                                        </p:tav>
                                        <p:tav tm="26620">
                                          <p:val>
                                            <p:fltVal val="19.9945"/>
                                          </p:val>
                                        </p:tav>
                                        <p:tav tm="29950">
                                          <p:val>
                                            <p:fltVal val="19.8447"/>
                                          </p:val>
                                        </p:tav>
                                        <p:tav tm="33280">
                                          <p:val>
                                            <p:fltVal val="19.2733"/>
                                          </p:val>
                                        </p:tav>
                                        <p:tav tm="36610">
                                          <p:val>
                                            <p:fltVal val="17.9968"/>
                                          </p:val>
                                        </p:tav>
                                        <p:tav tm="39940">
                                          <p:val>
                                            <p:fltVal val="15.7316"/>
                                          </p:val>
                                        </p:tav>
                                        <p:tav tm="43270">
                                          <p:val>
                                            <p:fltVal val="12.194"/>
                                          </p:val>
                                        </p:tav>
                                        <p:tav tm="46600">
                                          <p:val>
                                            <p:fltVal val="7.1005"/>
                                          </p:val>
                                        </p:tav>
                                        <p:tav tm="49930">
                                          <p:val>
                                            <p:fltVal val="0.1675"/>
                                          </p:val>
                                        </p:tav>
                                        <p:tav tm="53250">
                                          <p:val>
                                            <p:fltVal val="-6.8299"/>
                                          </p:val>
                                        </p:tav>
                                        <p:tav tm="56580">
                                          <p:val>
                                            <p:fltVal val="-12.0002"/>
                                          </p:val>
                                        </p:tav>
                                        <p:tav tm="59900">
                                          <p:val>
                                            <p:fltVal val="-15.593"/>
                                          </p:val>
                                        </p:tav>
                                        <p:tav tm="63220">
                                          <p:val>
                                            <p:fltVal val="-17.9075"/>
                                          </p:val>
                                        </p:tav>
                                        <p:tav tm="66540">
                                          <p:val>
                                            <p:fltVal val="-19.2249"/>
                                          </p:val>
                                        </p:tav>
                                        <p:tav tm="69870">
                                          <p:val>
                                            <p:fltVal val="-19.8271"/>
                                          </p:val>
                                        </p:tav>
                                        <p:tav tm="73190">
                                          <p:val>
                                            <p:fltVal val="-19.9924"/>
                                          </p:val>
                                        </p:tav>
                                        <p:tav tm="76510">
                                          <p:val>
                                            <p:fltVal val="-19.9955"/>
                                          </p:val>
                                        </p:tav>
                                        <p:tav tm="79830">
                                          <p:val>
                                            <p:fltVal val="-19.8557"/>
                                          </p:val>
                                        </p:tav>
                                        <p:tav tm="83160">
                                          <p:val>
                                            <p:fltVal val="-19.3045"/>
                                          </p:val>
                                        </p:tav>
                                        <p:tav tm="86480">
                                          <p:val>
                                            <p:fltVal val="-18.0634"/>
                                          </p:val>
                                        </p:tav>
                                        <p:tav tm="89800">
                                          <p:val>
                                            <p:fltVal val="-15.8505"/>
                                          </p:val>
                                        </p:tav>
                                        <p:tav tm="93120">
                                          <p:val>
                                            <p:fltVal val="-12.3847"/>
                                          </p:val>
                                        </p:tav>
                                        <p:tav tm="96450">
                                          <p:val>
                                            <p:fltVal val="-7.3674"/>
                                          </p:val>
                                        </p:tav>
                                        <p:tav tm="100000">
                                          <p:val>
                                            <p:fltVal val="0"/>
                                          </p:val>
                                        </p:tav>
                                      </p:tavLst>
                                    </p:anim>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0" nodeType="clickEffect">
                                  <p:stCondLst>
                                    <p:cond delay="0"/>
                                  </p:stCondLst>
                                  <p:childTnLst>
                                    <p:set>
                                      <p:cBhvr>
                                        <p:cTn id="44" dur="1" fill="hold">
                                          <p:stCondLst>
                                            <p:cond delay="0"/>
                                          </p:stCondLst>
                                        </p:cTn>
                                        <p:tgtEl>
                                          <p:spTgt spid="32"/>
                                        </p:tgtEl>
                                        <p:attrNameLst>
                                          <p:attrName>style.visibility</p:attrName>
                                        </p:attrNameLst>
                                      </p:cBhvr>
                                      <p:to>
                                        <p:strVal val="visible"/>
                                      </p:to>
                                    </p:set>
                                    <p:animEffect transition="in" filter="circle(in)">
                                      <p:cBhvr>
                                        <p:cTn id="45" dur="2000"/>
                                        <p:tgtEl>
                                          <p:spTgt spid="32"/>
                                        </p:tgtEl>
                                      </p:cBhvr>
                                    </p:animEffec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42">
                                            <p:bg/>
                                          </p:spTgt>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0"/>
                                  </p:stCondLst>
                                  <p:childTnLst>
                                    <p:set>
                                      <p:cBhvr>
                                        <p:cTn id="53"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2" grpId="0" build="p" animBg="1"/>
      <p:bldGraphic spid="32" grpId="0">
        <p:bldAsOne/>
      </p:bldGraphic>
      <p:bldGraphic spid="47" grpId="0">
        <p:bldAsOne/>
      </p:bldGraphic>
      <p:bldP spid="48" grpId="0" animBg="1"/>
      <p:bldP spid="49" grpId="0" animBg="1"/>
      <p:bldP spid="50" grpId="0" animBg="1"/>
      <p:bldP spid="5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Explosion of multi-coloured powder on white background">
            <a:extLst>
              <a:ext uri="{FF2B5EF4-FFF2-40B4-BE49-F238E27FC236}">
                <a16:creationId xmlns:a16="http://schemas.microsoft.com/office/drawing/2014/main" id="{FD77C85F-066C-DF16-5512-36650B59380A}"/>
              </a:ext>
            </a:extLst>
          </p:cNvPr>
          <p:cNvPicPr>
            <a:picLocks noChangeAspect="1"/>
          </p:cNvPicPr>
          <p:nvPr/>
        </p:nvPicPr>
        <p:blipFill>
          <a:blip r:embed="rId2"/>
          <a:stretch>
            <a:fillRect/>
          </a:stretch>
        </p:blipFill>
        <p:spPr>
          <a:xfrm>
            <a:off x="6370476" y="0"/>
            <a:ext cx="5821524" cy="3881016"/>
          </a:xfrm>
          <a:prstGeom prst="rect">
            <a:avLst/>
          </a:prstGeom>
        </p:spPr>
      </p:pic>
      <p:sp>
        <p:nvSpPr>
          <p:cNvPr id="8" name="Title 7">
            <a:extLst>
              <a:ext uri="{FF2B5EF4-FFF2-40B4-BE49-F238E27FC236}">
                <a16:creationId xmlns:a16="http://schemas.microsoft.com/office/drawing/2014/main" id="{97056D17-DBEF-1325-399F-A32E0B4BC7DF}"/>
              </a:ext>
            </a:extLst>
          </p:cNvPr>
          <p:cNvSpPr>
            <a:spLocks noGrp="1"/>
          </p:cNvSpPr>
          <p:nvPr>
            <p:ph type="title"/>
          </p:nvPr>
        </p:nvSpPr>
        <p:spPr/>
        <p:txBody>
          <a:bodyPr/>
          <a:lstStyle/>
          <a:p>
            <a:r>
              <a:rPr lang="en-GB" dirty="0"/>
              <a:t>Leveraging strengths</a:t>
            </a:r>
          </a:p>
        </p:txBody>
      </p:sp>
      <p:sp>
        <p:nvSpPr>
          <p:cNvPr id="9" name="Text Placeholder 8">
            <a:extLst>
              <a:ext uri="{FF2B5EF4-FFF2-40B4-BE49-F238E27FC236}">
                <a16:creationId xmlns:a16="http://schemas.microsoft.com/office/drawing/2014/main" id="{C580759B-45E5-9658-6A65-AEB1C793010C}"/>
              </a:ext>
            </a:extLst>
          </p:cNvPr>
          <p:cNvSpPr>
            <a:spLocks noGrp="1"/>
          </p:cNvSpPr>
          <p:nvPr>
            <p:ph type="body" idx="1"/>
          </p:nvPr>
        </p:nvSpPr>
        <p:spPr>
          <a:xfrm>
            <a:off x="928800" y="1894038"/>
            <a:ext cx="5157787" cy="823912"/>
          </a:xfrm>
        </p:spPr>
        <p:txBody>
          <a:bodyPr/>
          <a:lstStyle/>
          <a:p>
            <a:r>
              <a:rPr lang="en-GB" dirty="0"/>
              <a:t>To overcome weakness</a:t>
            </a:r>
          </a:p>
        </p:txBody>
      </p:sp>
      <p:sp>
        <p:nvSpPr>
          <p:cNvPr id="10" name="Content Placeholder 9">
            <a:extLst>
              <a:ext uri="{FF2B5EF4-FFF2-40B4-BE49-F238E27FC236}">
                <a16:creationId xmlns:a16="http://schemas.microsoft.com/office/drawing/2014/main" id="{DF77AB73-EB07-B99F-A65B-07D85BEAA0D4}"/>
              </a:ext>
            </a:extLst>
          </p:cNvPr>
          <p:cNvSpPr>
            <a:spLocks noGrp="1"/>
          </p:cNvSpPr>
          <p:nvPr>
            <p:ph sz="half" idx="2"/>
          </p:nvPr>
        </p:nvSpPr>
        <p:spPr>
          <a:xfrm>
            <a:off x="928799" y="2880169"/>
            <a:ext cx="5157787" cy="2521220"/>
          </a:xfrm>
          <a:solidFill>
            <a:schemeClr val="bg1"/>
          </a:solidFill>
        </p:spPr>
        <p:txBody>
          <a:bodyPr/>
          <a:lstStyle/>
          <a:p>
            <a:r>
              <a:rPr lang="en-GB" sz="1800" dirty="0"/>
              <a:t>Use strong communication and empathy to seek feedback &amp; enhance self-awareness through reflective supervision.</a:t>
            </a:r>
          </a:p>
          <a:p>
            <a:r>
              <a:rPr lang="en-GB" sz="1800" dirty="0"/>
              <a:t>Apply resilience and adaptability to manage stress, maintain professionalism and respond effectively to challenges.</a:t>
            </a:r>
          </a:p>
          <a:p>
            <a:r>
              <a:rPr lang="en-GB" sz="1800" dirty="0"/>
              <a:t>Engage in CPD to transform my weaker areas.</a:t>
            </a:r>
          </a:p>
        </p:txBody>
      </p:sp>
      <p:sp>
        <p:nvSpPr>
          <p:cNvPr id="11" name="Text Placeholder 10">
            <a:extLst>
              <a:ext uri="{FF2B5EF4-FFF2-40B4-BE49-F238E27FC236}">
                <a16:creationId xmlns:a16="http://schemas.microsoft.com/office/drawing/2014/main" id="{F32F69CA-DA1E-BE02-F660-F89D9E133EB2}"/>
              </a:ext>
            </a:extLst>
          </p:cNvPr>
          <p:cNvSpPr>
            <a:spLocks noGrp="1"/>
          </p:cNvSpPr>
          <p:nvPr>
            <p:ph type="body" sz="quarter" idx="3"/>
          </p:nvPr>
        </p:nvSpPr>
        <p:spPr/>
        <p:txBody>
          <a:bodyPr/>
          <a:lstStyle/>
          <a:p>
            <a:r>
              <a:rPr lang="en-GB" dirty="0"/>
              <a:t>And minimise threats</a:t>
            </a:r>
          </a:p>
        </p:txBody>
      </p:sp>
      <p:sp>
        <p:nvSpPr>
          <p:cNvPr id="12" name="Content Placeholder 11">
            <a:extLst>
              <a:ext uri="{FF2B5EF4-FFF2-40B4-BE49-F238E27FC236}">
                <a16:creationId xmlns:a16="http://schemas.microsoft.com/office/drawing/2014/main" id="{14506217-2292-F91B-43C0-77129870F760}"/>
              </a:ext>
            </a:extLst>
          </p:cNvPr>
          <p:cNvSpPr>
            <a:spLocks noGrp="1"/>
          </p:cNvSpPr>
          <p:nvPr>
            <p:ph sz="quarter" idx="4"/>
          </p:nvPr>
        </p:nvSpPr>
        <p:spPr/>
        <p:txBody>
          <a:bodyPr>
            <a:normAutofit fontScale="92500" lnSpcReduction="20000"/>
          </a:bodyPr>
          <a:lstStyle/>
          <a:p>
            <a:r>
              <a:rPr lang="en-GB" sz="1900" dirty="0"/>
              <a:t>Utilise and expand on emotional intelligence to manage stress, prevent burnout and maintain wellbeing in cases.</a:t>
            </a:r>
          </a:p>
          <a:p>
            <a:r>
              <a:rPr lang="en-GB" sz="1900" dirty="0"/>
              <a:t>Communication and teamwork to seek support &amp; promote a collaborative working culture.</a:t>
            </a:r>
          </a:p>
          <a:p>
            <a:r>
              <a:rPr lang="en-GB" sz="1900" dirty="0"/>
              <a:t>Prioritisation &amp; time management will maintain service quality despite affecting factors </a:t>
            </a:r>
            <a:r>
              <a:rPr lang="en-GB" sz="1900" dirty="0" err="1"/>
              <a:t>i.e</a:t>
            </a:r>
            <a:r>
              <a:rPr lang="en-GB" sz="1900" dirty="0"/>
              <a:t> high workload or limited resources.</a:t>
            </a:r>
          </a:p>
        </p:txBody>
      </p:sp>
      <p:sp>
        <p:nvSpPr>
          <p:cNvPr id="5" name="Slide Number Placeholder 4">
            <a:extLst>
              <a:ext uri="{FF2B5EF4-FFF2-40B4-BE49-F238E27FC236}">
                <a16:creationId xmlns:a16="http://schemas.microsoft.com/office/drawing/2014/main" id="{7368B22E-7B8A-0A19-C430-C7A8CEEC8B52}"/>
              </a:ext>
            </a:extLst>
          </p:cNvPr>
          <p:cNvSpPr>
            <a:spLocks noGrp="1"/>
          </p:cNvSpPr>
          <p:nvPr>
            <p:ph type="sldNum" sz="quarter" idx="12"/>
          </p:nvPr>
        </p:nvSpPr>
        <p:spPr/>
        <p:txBody>
          <a:bodyPr/>
          <a:lstStyle/>
          <a:p>
            <a:pPr rtl="0"/>
            <a:fld id="{95CBEC59-7FF9-4688-98DF-89832A0C9025}" type="slidenum">
              <a:rPr lang="en-GB" noProof="0" smtClean="0"/>
              <a:t>5</a:t>
            </a:fld>
            <a:endParaRPr lang="en-GB" noProof="0"/>
          </a:p>
        </p:txBody>
      </p:sp>
    </p:spTree>
    <p:extLst>
      <p:ext uri="{BB962C8B-B14F-4D97-AF65-F5344CB8AC3E}">
        <p14:creationId xmlns:p14="http://schemas.microsoft.com/office/powerpoint/2010/main" val="30991606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9A437-8B14-44F3-9CD4-350A04C1CA8C}"/>
              </a:ext>
            </a:extLst>
          </p:cNvPr>
          <p:cNvSpPr>
            <a:spLocks noGrp="1"/>
          </p:cNvSpPr>
          <p:nvPr>
            <p:ph type="title"/>
          </p:nvPr>
        </p:nvSpPr>
        <p:spPr>
          <a:xfrm>
            <a:off x="910139" y="468957"/>
            <a:ext cx="4737482" cy="697044"/>
          </a:xfrm>
        </p:spPr>
        <p:txBody>
          <a:bodyPr rtlCol="0"/>
          <a:lstStyle/>
          <a:p>
            <a:pPr rtl="0"/>
            <a:r>
              <a:rPr lang="en-GB" dirty="0"/>
              <a:t>ACTION PLAN</a:t>
            </a:r>
          </a:p>
        </p:txBody>
      </p:sp>
      <p:sp>
        <p:nvSpPr>
          <p:cNvPr id="5" name="Text Placeholder 4">
            <a:extLst>
              <a:ext uri="{FF2B5EF4-FFF2-40B4-BE49-F238E27FC236}">
                <a16:creationId xmlns:a16="http://schemas.microsoft.com/office/drawing/2014/main" id="{A8B52AA4-2DB7-4C7A-99AA-093B615C386A}"/>
              </a:ext>
            </a:extLst>
          </p:cNvPr>
          <p:cNvSpPr>
            <a:spLocks noGrp="1"/>
          </p:cNvSpPr>
          <p:nvPr>
            <p:ph type="body" sz="half" idx="2"/>
          </p:nvPr>
        </p:nvSpPr>
        <p:spPr>
          <a:xfrm>
            <a:off x="677640" y="2494596"/>
            <a:ext cx="3256674" cy="499493"/>
          </a:xfrm>
        </p:spPr>
        <p:txBody>
          <a:bodyPr rtlCol="0">
            <a:normAutofit fontScale="92500"/>
          </a:bodyPr>
          <a:lstStyle/>
          <a:p>
            <a:pPr rtl="0"/>
            <a:r>
              <a:rPr lang="en-GB" dirty="0"/>
              <a:t>Enhance leadership skills</a:t>
            </a:r>
          </a:p>
        </p:txBody>
      </p:sp>
      <p:sp>
        <p:nvSpPr>
          <p:cNvPr id="4" name="Slide Number Placeholder 3">
            <a:extLst>
              <a:ext uri="{FF2B5EF4-FFF2-40B4-BE49-F238E27FC236}">
                <a16:creationId xmlns:a16="http://schemas.microsoft.com/office/drawing/2014/main" id="{73488701-5FB3-46AF-AA79-5DFBF04494AD}"/>
              </a:ext>
            </a:extLst>
          </p:cNvPr>
          <p:cNvSpPr>
            <a:spLocks noGrp="1"/>
          </p:cNvSpPr>
          <p:nvPr>
            <p:ph type="sldNum" sz="quarter" idx="12"/>
          </p:nvPr>
        </p:nvSpPr>
        <p:spPr/>
        <p:txBody>
          <a:bodyPr rtlCol="0"/>
          <a:lstStyle/>
          <a:p>
            <a:pPr rtl="0"/>
            <a:fld id="{95CBEC59-7FF9-4688-98DF-89832A0C9025}" type="slidenum">
              <a:rPr lang="en-GB" smtClean="0"/>
              <a:t>6</a:t>
            </a:fld>
            <a:endParaRPr lang="en-GB" dirty="0"/>
          </a:p>
        </p:txBody>
      </p:sp>
      <p:sp>
        <p:nvSpPr>
          <p:cNvPr id="9" name="Text Placeholder 8">
            <a:extLst>
              <a:ext uri="{FF2B5EF4-FFF2-40B4-BE49-F238E27FC236}">
                <a16:creationId xmlns:a16="http://schemas.microsoft.com/office/drawing/2014/main" id="{2CC79059-C535-4122-AA80-8D550BB43135}"/>
              </a:ext>
            </a:extLst>
          </p:cNvPr>
          <p:cNvSpPr>
            <a:spLocks noGrp="1"/>
          </p:cNvSpPr>
          <p:nvPr>
            <p:ph type="body" sz="half" idx="16"/>
          </p:nvPr>
        </p:nvSpPr>
        <p:spPr>
          <a:xfrm>
            <a:off x="4336502" y="2460804"/>
            <a:ext cx="3256674" cy="499493"/>
          </a:xfrm>
        </p:spPr>
        <p:txBody>
          <a:bodyPr rtlCol="0">
            <a:normAutofit fontScale="85000" lnSpcReduction="10000"/>
          </a:bodyPr>
          <a:lstStyle/>
          <a:p>
            <a:pPr rtl="0"/>
            <a:r>
              <a:rPr lang="en-GB" dirty="0"/>
              <a:t>Develop digital intelligence</a:t>
            </a:r>
          </a:p>
        </p:txBody>
      </p:sp>
      <p:sp>
        <p:nvSpPr>
          <p:cNvPr id="6" name="Content Placeholder 5">
            <a:extLst>
              <a:ext uri="{FF2B5EF4-FFF2-40B4-BE49-F238E27FC236}">
                <a16:creationId xmlns:a16="http://schemas.microsoft.com/office/drawing/2014/main" id="{DC9CBA16-FC20-442F-ADE3-E8D745590243}"/>
              </a:ext>
            </a:extLst>
          </p:cNvPr>
          <p:cNvSpPr>
            <a:spLocks noGrp="1"/>
          </p:cNvSpPr>
          <p:nvPr>
            <p:ph type="body" sz="half" idx="17"/>
          </p:nvPr>
        </p:nvSpPr>
        <p:spPr/>
        <p:txBody>
          <a:bodyPr rtlCol="0">
            <a:normAutofit/>
          </a:bodyPr>
          <a:lstStyle/>
          <a:p>
            <a:pPr rtl="0"/>
            <a:r>
              <a:rPr lang="en-GB" dirty="0"/>
              <a:t>Set SMART goals </a:t>
            </a:r>
          </a:p>
        </p:txBody>
      </p:sp>
      <p:sp>
        <p:nvSpPr>
          <p:cNvPr id="8" name="Text Placeholder 7">
            <a:extLst>
              <a:ext uri="{FF2B5EF4-FFF2-40B4-BE49-F238E27FC236}">
                <a16:creationId xmlns:a16="http://schemas.microsoft.com/office/drawing/2014/main" id="{E74A13C5-EF01-9AF0-C614-D0E1C9790C2B}"/>
              </a:ext>
            </a:extLst>
          </p:cNvPr>
          <p:cNvSpPr>
            <a:spLocks noGrp="1"/>
          </p:cNvSpPr>
          <p:nvPr>
            <p:ph type="body" sz="half" idx="18"/>
          </p:nvPr>
        </p:nvSpPr>
        <p:spPr>
          <a:xfrm>
            <a:off x="614873" y="4563914"/>
            <a:ext cx="3570602" cy="499493"/>
          </a:xfrm>
        </p:spPr>
        <p:txBody>
          <a:bodyPr>
            <a:noAutofit/>
          </a:bodyPr>
          <a:lstStyle/>
          <a:p>
            <a:r>
              <a:rPr lang="en-GB" sz="2000" dirty="0"/>
              <a:t>Engage in reflective supervision</a:t>
            </a:r>
          </a:p>
        </p:txBody>
      </p:sp>
      <p:sp>
        <p:nvSpPr>
          <p:cNvPr id="11" name="Text Placeholder 10">
            <a:extLst>
              <a:ext uri="{FF2B5EF4-FFF2-40B4-BE49-F238E27FC236}">
                <a16:creationId xmlns:a16="http://schemas.microsoft.com/office/drawing/2014/main" id="{45195FAA-3643-5D8C-4F97-2B9E9E28A1C2}"/>
              </a:ext>
            </a:extLst>
          </p:cNvPr>
          <p:cNvSpPr>
            <a:spLocks noGrp="1"/>
          </p:cNvSpPr>
          <p:nvPr>
            <p:ph type="body" sz="half" idx="20"/>
          </p:nvPr>
        </p:nvSpPr>
        <p:spPr/>
        <p:txBody>
          <a:bodyPr>
            <a:normAutofit fontScale="85000" lnSpcReduction="10000"/>
          </a:bodyPr>
          <a:lstStyle/>
          <a:p>
            <a:r>
              <a:rPr lang="en-GB" dirty="0"/>
              <a:t>Strengthen public speaking</a:t>
            </a:r>
          </a:p>
        </p:txBody>
      </p:sp>
      <p:sp>
        <p:nvSpPr>
          <p:cNvPr id="13" name="Text Placeholder 12">
            <a:extLst>
              <a:ext uri="{FF2B5EF4-FFF2-40B4-BE49-F238E27FC236}">
                <a16:creationId xmlns:a16="http://schemas.microsoft.com/office/drawing/2014/main" id="{A09DFFBC-2807-77AC-1C67-BAA3E22BD103}"/>
              </a:ext>
            </a:extLst>
          </p:cNvPr>
          <p:cNvSpPr>
            <a:spLocks noGrp="1"/>
          </p:cNvSpPr>
          <p:nvPr>
            <p:ph type="body" sz="half" idx="21"/>
          </p:nvPr>
        </p:nvSpPr>
        <p:spPr>
          <a:xfrm>
            <a:off x="771837" y="2863739"/>
            <a:ext cx="3256674" cy="499493"/>
          </a:xfrm>
        </p:spPr>
        <p:txBody>
          <a:bodyPr>
            <a:normAutofit lnSpcReduction="10000"/>
          </a:bodyPr>
          <a:lstStyle/>
          <a:p>
            <a:r>
              <a:rPr lang="en-GB" b="1" i="1" dirty="0"/>
              <a:t>I can achieve this through mentoring and supervision.</a:t>
            </a:r>
          </a:p>
        </p:txBody>
      </p:sp>
      <p:sp>
        <p:nvSpPr>
          <p:cNvPr id="14" name="Text Placeholder 13">
            <a:extLst>
              <a:ext uri="{FF2B5EF4-FFF2-40B4-BE49-F238E27FC236}">
                <a16:creationId xmlns:a16="http://schemas.microsoft.com/office/drawing/2014/main" id="{77F312A1-6ACA-DF3E-DDF9-C627424C90C2}"/>
              </a:ext>
            </a:extLst>
          </p:cNvPr>
          <p:cNvSpPr>
            <a:spLocks noGrp="1"/>
          </p:cNvSpPr>
          <p:nvPr>
            <p:ph type="body" sz="half" idx="22"/>
          </p:nvPr>
        </p:nvSpPr>
        <p:spPr>
          <a:xfrm>
            <a:off x="4408474" y="2876273"/>
            <a:ext cx="3256674" cy="499493"/>
          </a:xfrm>
        </p:spPr>
        <p:txBody>
          <a:bodyPr>
            <a:normAutofit lnSpcReduction="10000"/>
          </a:bodyPr>
          <a:lstStyle/>
          <a:p>
            <a:r>
              <a:rPr lang="en-GB" b="1" i="1" dirty="0"/>
              <a:t>There are online CPD Modules I can complete to improve this.</a:t>
            </a:r>
          </a:p>
        </p:txBody>
      </p:sp>
      <p:sp>
        <p:nvSpPr>
          <p:cNvPr id="15" name="Text Placeholder 14">
            <a:extLst>
              <a:ext uri="{FF2B5EF4-FFF2-40B4-BE49-F238E27FC236}">
                <a16:creationId xmlns:a16="http://schemas.microsoft.com/office/drawing/2014/main" id="{534247A7-77FD-E7F3-5068-5D51CD99D7DA}"/>
              </a:ext>
            </a:extLst>
          </p:cNvPr>
          <p:cNvSpPr>
            <a:spLocks noGrp="1"/>
          </p:cNvSpPr>
          <p:nvPr>
            <p:ph type="body" sz="half" idx="23"/>
          </p:nvPr>
        </p:nvSpPr>
        <p:spPr>
          <a:xfrm>
            <a:off x="8006525" y="2876273"/>
            <a:ext cx="3256674" cy="691638"/>
          </a:xfrm>
        </p:spPr>
        <p:txBody>
          <a:bodyPr>
            <a:noAutofit/>
          </a:bodyPr>
          <a:lstStyle/>
          <a:p>
            <a:r>
              <a:rPr lang="en-GB" sz="1400" b="1" i="1" dirty="0"/>
              <a:t>Specific, measurable, achievable, relevant and time-bound goals. Quarterly for development progression</a:t>
            </a:r>
          </a:p>
        </p:txBody>
      </p:sp>
      <p:sp>
        <p:nvSpPr>
          <p:cNvPr id="16" name="Text Placeholder 15">
            <a:extLst>
              <a:ext uri="{FF2B5EF4-FFF2-40B4-BE49-F238E27FC236}">
                <a16:creationId xmlns:a16="http://schemas.microsoft.com/office/drawing/2014/main" id="{58BB24A5-3F99-45FB-6348-718FA05B9C3D}"/>
              </a:ext>
            </a:extLst>
          </p:cNvPr>
          <p:cNvSpPr>
            <a:spLocks noGrp="1"/>
          </p:cNvSpPr>
          <p:nvPr>
            <p:ph type="body" sz="half" idx="24"/>
          </p:nvPr>
        </p:nvSpPr>
        <p:spPr>
          <a:xfrm>
            <a:off x="666479" y="4987478"/>
            <a:ext cx="3256674" cy="617455"/>
          </a:xfrm>
        </p:spPr>
        <p:txBody>
          <a:bodyPr>
            <a:noAutofit/>
          </a:bodyPr>
          <a:lstStyle/>
          <a:p>
            <a:r>
              <a:rPr lang="en-GB" sz="1400" b="1" i="1" dirty="0"/>
              <a:t>Explore emotional triggers and responses, seek feedback and grounding techniques.</a:t>
            </a:r>
          </a:p>
        </p:txBody>
      </p:sp>
      <p:sp>
        <p:nvSpPr>
          <p:cNvPr id="17" name="Text Placeholder 16">
            <a:extLst>
              <a:ext uri="{FF2B5EF4-FFF2-40B4-BE49-F238E27FC236}">
                <a16:creationId xmlns:a16="http://schemas.microsoft.com/office/drawing/2014/main" id="{A857004B-0C86-5DFD-6F20-5CF07CCF34FE}"/>
              </a:ext>
            </a:extLst>
          </p:cNvPr>
          <p:cNvSpPr>
            <a:spLocks noGrp="1"/>
          </p:cNvSpPr>
          <p:nvPr>
            <p:ph type="body" sz="half" idx="25"/>
          </p:nvPr>
        </p:nvSpPr>
        <p:spPr>
          <a:xfrm>
            <a:off x="4290804" y="4988018"/>
            <a:ext cx="3256674" cy="499493"/>
          </a:xfrm>
        </p:spPr>
        <p:txBody>
          <a:bodyPr>
            <a:normAutofit fontScale="92500" lnSpcReduction="10000"/>
          </a:bodyPr>
          <a:lstStyle/>
          <a:p>
            <a:r>
              <a:rPr lang="en-GB" b="1" i="1" dirty="0"/>
              <a:t>Set daily priorities using scheduling tools; this will help balance caseloads.</a:t>
            </a:r>
          </a:p>
        </p:txBody>
      </p:sp>
      <p:sp>
        <p:nvSpPr>
          <p:cNvPr id="18" name="Text Placeholder 17">
            <a:extLst>
              <a:ext uri="{FF2B5EF4-FFF2-40B4-BE49-F238E27FC236}">
                <a16:creationId xmlns:a16="http://schemas.microsoft.com/office/drawing/2014/main" id="{9DCA00A9-A0D4-E374-D08C-EAB8674D8342}"/>
              </a:ext>
            </a:extLst>
          </p:cNvPr>
          <p:cNvSpPr>
            <a:spLocks noGrp="1"/>
          </p:cNvSpPr>
          <p:nvPr>
            <p:ph type="body" sz="half" idx="26"/>
          </p:nvPr>
        </p:nvSpPr>
        <p:spPr>
          <a:xfrm>
            <a:off x="8006525" y="4933101"/>
            <a:ext cx="3256674" cy="499493"/>
          </a:xfrm>
        </p:spPr>
        <p:txBody>
          <a:bodyPr>
            <a:normAutofit lnSpcReduction="10000"/>
          </a:bodyPr>
          <a:lstStyle/>
          <a:p>
            <a:r>
              <a:rPr lang="en-GB" b="1" i="1" dirty="0"/>
              <a:t>For case presentations or training sessions.</a:t>
            </a:r>
          </a:p>
        </p:txBody>
      </p:sp>
      <p:graphicFrame>
        <p:nvGraphicFramePr>
          <p:cNvPr id="12" name="Content Placeholder 11" descr="Chart">
            <a:extLst>
              <a:ext uri="{FF2B5EF4-FFF2-40B4-BE49-F238E27FC236}">
                <a16:creationId xmlns:a16="http://schemas.microsoft.com/office/drawing/2014/main" id="{17331FE7-F462-4B22-B38A-2DC8F54AB0BA}"/>
              </a:ext>
            </a:extLst>
          </p:cNvPr>
          <p:cNvGraphicFramePr>
            <a:graphicFrameLocks noGrp="1"/>
          </p:cNvGraphicFramePr>
          <p:nvPr>
            <p:ph type="pic" sz="quarter" idx="27"/>
            <p:extLst>
              <p:ext uri="{D42A27DB-BD31-4B8C-83A1-F6EECF244321}">
                <p14:modId xmlns:p14="http://schemas.microsoft.com/office/powerpoint/2010/main" val="2939724426"/>
              </p:ext>
            </p:extLst>
          </p:nvPr>
        </p:nvGraphicFramePr>
        <p:xfrm>
          <a:off x="4410075" y="256243"/>
          <a:ext cx="866775" cy="868363"/>
        </p:xfrm>
        <a:graphic>
          <a:graphicData uri="http://schemas.openxmlformats.org/drawingml/2006/chart">
            <c:chart xmlns:c="http://schemas.openxmlformats.org/drawingml/2006/chart" xmlns:r="http://schemas.openxmlformats.org/officeDocument/2006/relationships" r:id="rId3"/>
          </a:graphicData>
        </a:graphic>
      </p:graphicFrame>
      <p:pic>
        <p:nvPicPr>
          <p:cNvPr id="32" name="Picture Placeholder 31" descr="Splash of colour on a white surface">
            <a:extLst>
              <a:ext uri="{FF2B5EF4-FFF2-40B4-BE49-F238E27FC236}">
                <a16:creationId xmlns:a16="http://schemas.microsoft.com/office/drawing/2014/main" id="{B0ABAC3C-59DB-CBDE-FC2D-1276A34A81F9}"/>
              </a:ext>
            </a:extLst>
          </p:cNvPr>
          <p:cNvPicPr>
            <a:picLocks noGrp="1" noChangeAspect="1"/>
          </p:cNvPicPr>
          <p:nvPr>
            <p:ph type="pic" sz="quarter" idx="28"/>
          </p:nvPr>
        </p:nvPicPr>
        <p:blipFill>
          <a:blip r:embed="rId4"/>
          <a:srcRect l="12569" r="12569"/>
          <a:stretch>
            <a:fillRect/>
          </a:stretch>
        </p:blipFill>
        <p:spPr>
          <a:xfrm>
            <a:off x="4365625" y="1574800"/>
            <a:ext cx="866775" cy="868363"/>
          </a:xfrm>
        </p:spPr>
      </p:pic>
      <p:pic>
        <p:nvPicPr>
          <p:cNvPr id="34" name="Picture Placeholder 33" descr="A water splashing in a circle&#10;&#10;AI-generated content may be incorrect.">
            <a:extLst>
              <a:ext uri="{FF2B5EF4-FFF2-40B4-BE49-F238E27FC236}">
                <a16:creationId xmlns:a16="http://schemas.microsoft.com/office/drawing/2014/main" id="{E317FC99-592C-FD32-121D-E7B68718071E}"/>
              </a:ext>
            </a:extLst>
          </p:cNvPr>
          <p:cNvPicPr>
            <a:picLocks noGrp="1" noChangeAspect="1"/>
          </p:cNvPicPr>
          <p:nvPr>
            <p:ph type="pic" sz="quarter" idx="29"/>
          </p:nvPr>
        </p:nvPicPr>
        <p:blipFill>
          <a:blip r:embed="rId5">
            <a:extLst>
              <a:ext uri="{837473B0-CC2E-450A-ABE3-18F120FF3D39}">
                <a1611:picAttrSrcUrl xmlns:a1611="http://schemas.microsoft.com/office/drawing/2016/11/main" r:id="rId6"/>
              </a:ext>
            </a:extLst>
          </a:blip>
          <a:srcRect l="12300" r="12300"/>
          <a:stretch>
            <a:fillRect/>
          </a:stretch>
        </p:blipFill>
        <p:spPr/>
      </p:pic>
      <p:pic>
        <p:nvPicPr>
          <p:cNvPr id="37" name="Picture Placeholder 36" descr="Colour splashes against a white background">
            <a:extLst>
              <a:ext uri="{FF2B5EF4-FFF2-40B4-BE49-F238E27FC236}">
                <a16:creationId xmlns:a16="http://schemas.microsoft.com/office/drawing/2014/main" id="{99E6DA1E-A5BF-BA2C-B9BE-E5546538AB6B}"/>
              </a:ext>
            </a:extLst>
          </p:cNvPr>
          <p:cNvPicPr>
            <a:picLocks noGrp="1" noChangeAspect="1"/>
          </p:cNvPicPr>
          <p:nvPr>
            <p:ph type="pic" sz="quarter" idx="30"/>
          </p:nvPr>
        </p:nvPicPr>
        <p:blipFill>
          <a:blip r:embed="rId7"/>
          <a:srcRect l="16667" r="16667"/>
          <a:stretch>
            <a:fillRect/>
          </a:stretch>
        </p:blipFill>
        <p:spPr>
          <a:xfrm>
            <a:off x="614363" y="3641725"/>
            <a:ext cx="868362" cy="868363"/>
          </a:xfrm>
        </p:spPr>
      </p:pic>
      <p:pic>
        <p:nvPicPr>
          <p:cNvPr id="39" name="Picture Placeholder 38" descr="Colourful drops of water">
            <a:extLst>
              <a:ext uri="{FF2B5EF4-FFF2-40B4-BE49-F238E27FC236}">
                <a16:creationId xmlns:a16="http://schemas.microsoft.com/office/drawing/2014/main" id="{45726F24-018A-7C56-34FA-93ADE48A0597}"/>
              </a:ext>
            </a:extLst>
          </p:cNvPr>
          <p:cNvPicPr>
            <a:picLocks noGrp="1" noChangeAspect="1"/>
          </p:cNvPicPr>
          <p:nvPr>
            <p:ph type="pic" sz="quarter" idx="31"/>
          </p:nvPr>
        </p:nvPicPr>
        <p:blipFill>
          <a:blip r:embed="rId8"/>
          <a:srcRect l="16667" r="16667"/>
          <a:stretch/>
        </p:blipFill>
        <p:spPr>
          <a:xfrm>
            <a:off x="4408488" y="3600450"/>
            <a:ext cx="868362" cy="868363"/>
          </a:xfrm>
        </p:spPr>
      </p:pic>
      <p:pic>
        <p:nvPicPr>
          <p:cNvPr id="41" name="Picture Placeholder 40" descr="Paint splash on a white background">
            <a:extLst>
              <a:ext uri="{FF2B5EF4-FFF2-40B4-BE49-F238E27FC236}">
                <a16:creationId xmlns:a16="http://schemas.microsoft.com/office/drawing/2014/main" id="{C799A28B-B194-139D-B96C-945E7985D57A}"/>
              </a:ext>
            </a:extLst>
          </p:cNvPr>
          <p:cNvPicPr>
            <a:picLocks noGrp="1" noChangeAspect="1"/>
          </p:cNvPicPr>
          <p:nvPr>
            <p:ph type="pic" sz="quarter" idx="32"/>
          </p:nvPr>
        </p:nvPicPr>
        <p:blipFill>
          <a:blip r:embed="rId9"/>
          <a:srcRect l="16784" r="16784"/>
          <a:stretch>
            <a:fillRect/>
          </a:stretch>
        </p:blipFill>
        <p:spPr/>
      </p:pic>
      <p:sp>
        <p:nvSpPr>
          <p:cNvPr id="25" name="Text Placeholder 24">
            <a:extLst>
              <a:ext uri="{FF2B5EF4-FFF2-40B4-BE49-F238E27FC236}">
                <a16:creationId xmlns:a16="http://schemas.microsoft.com/office/drawing/2014/main" id="{84EFB2D0-AE7E-8E24-66CB-4E32A21D54E9}"/>
              </a:ext>
            </a:extLst>
          </p:cNvPr>
          <p:cNvSpPr>
            <a:spLocks noGrp="1"/>
          </p:cNvSpPr>
          <p:nvPr>
            <p:ph type="body" sz="half" idx="19"/>
          </p:nvPr>
        </p:nvSpPr>
        <p:spPr>
          <a:xfrm>
            <a:off x="4290804" y="4555647"/>
            <a:ext cx="3256674" cy="499493"/>
          </a:xfrm>
        </p:spPr>
        <p:txBody>
          <a:bodyPr>
            <a:normAutofit fontScale="85000" lnSpcReduction="10000"/>
          </a:bodyPr>
          <a:lstStyle/>
          <a:p>
            <a:r>
              <a:rPr lang="en-GB" dirty="0"/>
              <a:t>Improve time management</a:t>
            </a:r>
          </a:p>
        </p:txBody>
      </p:sp>
      <p:sp>
        <p:nvSpPr>
          <p:cNvPr id="43" name="Flowchart: Connector 42" descr="Top view of a background splashed with colours">
            <a:extLst>
              <a:ext uri="{FF2B5EF4-FFF2-40B4-BE49-F238E27FC236}">
                <a16:creationId xmlns:a16="http://schemas.microsoft.com/office/drawing/2014/main" id="{E7E29441-7883-04DC-99D7-8185A016816E}"/>
              </a:ext>
            </a:extLst>
          </p:cNvPr>
          <p:cNvSpPr/>
          <p:nvPr/>
        </p:nvSpPr>
        <p:spPr>
          <a:xfrm>
            <a:off x="666479" y="1515046"/>
            <a:ext cx="895898" cy="889062"/>
          </a:xfrm>
          <a:prstGeom prst="flowChartConnector">
            <a:avLst/>
          </a:prstGeom>
          <a:blipFill dpi="0" rotWithShape="1">
            <a:blip r:embed="rId10">
              <a:extLst>
                <a:ext uri="{28A0092B-C50C-407E-A947-70E740481C1C}">
                  <a14:useLocalDpi xmlns:a14="http://schemas.microsoft.com/office/drawing/2010/main" val="0"/>
                </a:ext>
              </a:extLst>
            </a:blip>
            <a:srcRect/>
            <a:stretch>
              <a:fillRect/>
            </a:stretch>
          </a:blip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46" name="TextBox 45">
            <a:extLst>
              <a:ext uri="{FF2B5EF4-FFF2-40B4-BE49-F238E27FC236}">
                <a16:creationId xmlns:a16="http://schemas.microsoft.com/office/drawing/2014/main" id="{50052A80-AFF0-8697-563C-F8AD94A0E4D0}"/>
              </a:ext>
            </a:extLst>
          </p:cNvPr>
          <p:cNvSpPr txBox="1"/>
          <p:nvPr/>
        </p:nvSpPr>
        <p:spPr>
          <a:xfrm>
            <a:off x="2153283" y="5773356"/>
            <a:ext cx="7623111" cy="923330"/>
          </a:xfrm>
          <a:prstGeom prst="rect">
            <a:avLst/>
          </a:prstGeom>
          <a:noFill/>
        </p:spPr>
        <p:txBody>
          <a:bodyPr wrap="square" rtlCol="0">
            <a:spAutoFit/>
          </a:bodyPr>
          <a:lstStyle/>
          <a:p>
            <a:r>
              <a:rPr lang="en-GB" dirty="0">
                <a:solidFill>
                  <a:schemeClr val="bg1"/>
                </a:solidFill>
              </a:rPr>
              <a:t>By aligning learning objectives with desired outcomes, organisations can ensure that continuing professional development (CPD) can help to meet challenges and improve practice. (Education.gov.uk, 2019)</a:t>
            </a:r>
          </a:p>
        </p:txBody>
      </p:sp>
    </p:spTree>
    <p:extLst>
      <p:ext uri="{BB962C8B-B14F-4D97-AF65-F5344CB8AC3E}">
        <p14:creationId xmlns:p14="http://schemas.microsoft.com/office/powerpoint/2010/main" val="344048655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4" presetClass="emph" presetSubtype="0" fill="hold" grpId="0" nodeType="clickEffect">
                                  <p:stCondLst>
                                    <p:cond delay="0"/>
                                  </p:stCondLst>
                                  <p:iterate type="lt">
                                    <p:tmPct val="10000"/>
                                  </p:iterate>
                                  <p:childTnLst>
                                    <p:animMotion origin="layout" path="M 0.0 0.0 L 0.0 -0.07213" pathEditMode="relative" ptsTypes="">
                                      <p:cBhvr>
                                        <p:cTn id="14" dur="250" accel="50000" decel="50000" autoRev="1" fill="hold">
                                          <p:stCondLst>
                                            <p:cond delay="0"/>
                                          </p:stCondLst>
                                        </p:cTn>
                                        <p:tgtEl>
                                          <p:spTgt spid="5">
                                            <p:txEl>
                                              <p:pRg st="0" end="0"/>
                                            </p:txEl>
                                          </p:spTgt>
                                        </p:tgtEl>
                                        <p:attrNameLst>
                                          <p:attrName>ppt_x</p:attrName>
                                          <p:attrName>ppt_y</p:attrName>
                                        </p:attrNameLst>
                                      </p:cBhvr>
                                    </p:animMotion>
                                    <p:animRot by="1500000">
                                      <p:cBhvr>
                                        <p:cTn id="15" dur="125" fill="hold">
                                          <p:stCondLst>
                                            <p:cond delay="0"/>
                                          </p:stCondLst>
                                        </p:cTn>
                                        <p:tgtEl>
                                          <p:spTgt spid="5">
                                            <p:txEl>
                                              <p:pRg st="0" end="0"/>
                                            </p:txEl>
                                          </p:spTgt>
                                        </p:tgtEl>
                                        <p:attrNameLst>
                                          <p:attrName>r</p:attrName>
                                        </p:attrNameLst>
                                      </p:cBhvr>
                                    </p:animRot>
                                    <p:animRot by="-1500000">
                                      <p:cBhvr>
                                        <p:cTn id="16" dur="125" fill="hold">
                                          <p:stCondLst>
                                            <p:cond delay="125"/>
                                          </p:stCondLst>
                                        </p:cTn>
                                        <p:tgtEl>
                                          <p:spTgt spid="5">
                                            <p:txEl>
                                              <p:pRg st="0" end="0"/>
                                            </p:txEl>
                                          </p:spTgt>
                                        </p:tgtEl>
                                        <p:attrNameLst>
                                          <p:attrName>r</p:attrName>
                                        </p:attrNameLst>
                                      </p:cBhvr>
                                    </p:animRot>
                                    <p:animRot by="-1500000">
                                      <p:cBhvr>
                                        <p:cTn id="17" dur="125" fill="hold">
                                          <p:stCondLst>
                                            <p:cond delay="250"/>
                                          </p:stCondLst>
                                        </p:cTn>
                                        <p:tgtEl>
                                          <p:spTgt spid="5">
                                            <p:txEl>
                                              <p:pRg st="0" end="0"/>
                                            </p:txEl>
                                          </p:spTgt>
                                        </p:tgtEl>
                                        <p:attrNameLst>
                                          <p:attrName>r</p:attrName>
                                        </p:attrNameLst>
                                      </p:cBhvr>
                                    </p:animRot>
                                    <p:animRot by="1500000">
                                      <p:cBhvr>
                                        <p:cTn id="18" dur="125" fill="hold">
                                          <p:stCondLst>
                                            <p:cond delay="375"/>
                                          </p:stCondLst>
                                        </p:cTn>
                                        <p:tgtEl>
                                          <p:spTgt spid="5">
                                            <p:txEl>
                                              <p:pRg st="0" end="0"/>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34" presetClass="emph" presetSubtype="0" fill="hold" grpId="0" nodeType="clickEffect">
                                  <p:stCondLst>
                                    <p:cond delay="0"/>
                                  </p:stCondLst>
                                  <p:iterate type="lt">
                                    <p:tmPct val="10000"/>
                                  </p:iterate>
                                  <p:childTnLst>
                                    <p:animMotion origin="layout" path="M 0.0 0.0 L 0.0 -0.07213" pathEditMode="relative" ptsTypes="">
                                      <p:cBhvr>
                                        <p:cTn id="22" dur="250" accel="50000" decel="50000" autoRev="1" fill="hold">
                                          <p:stCondLst>
                                            <p:cond delay="0"/>
                                          </p:stCondLst>
                                        </p:cTn>
                                        <p:tgtEl>
                                          <p:spTgt spid="9">
                                            <p:txEl>
                                              <p:pRg st="0" end="0"/>
                                            </p:txEl>
                                          </p:spTgt>
                                        </p:tgtEl>
                                        <p:attrNameLst>
                                          <p:attrName>ppt_x</p:attrName>
                                          <p:attrName>ppt_y</p:attrName>
                                        </p:attrNameLst>
                                      </p:cBhvr>
                                    </p:animMotion>
                                    <p:animRot by="1500000">
                                      <p:cBhvr>
                                        <p:cTn id="23" dur="125" fill="hold">
                                          <p:stCondLst>
                                            <p:cond delay="0"/>
                                          </p:stCondLst>
                                        </p:cTn>
                                        <p:tgtEl>
                                          <p:spTgt spid="9">
                                            <p:txEl>
                                              <p:pRg st="0" end="0"/>
                                            </p:txEl>
                                          </p:spTgt>
                                        </p:tgtEl>
                                        <p:attrNameLst>
                                          <p:attrName>r</p:attrName>
                                        </p:attrNameLst>
                                      </p:cBhvr>
                                    </p:animRot>
                                    <p:animRot by="-1500000">
                                      <p:cBhvr>
                                        <p:cTn id="24" dur="125" fill="hold">
                                          <p:stCondLst>
                                            <p:cond delay="125"/>
                                          </p:stCondLst>
                                        </p:cTn>
                                        <p:tgtEl>
                                          <p:spTgt spid="9">
                                            <p:txEl>
                                              <p:pRg st="0" end="0"/>
                                            </p:txEl>
                                          </p:spTgt>
                                        </p:tgtEl>
                                        <p:attrNameLst>
                                          <p:attrName>r</p:attrName>
                                        </p:attrNameLst>
                                      </p:cBhvr>
                                    </p:animRot>
                                    <p:animRot by="-1500000">
                                      <p:cBhvr>
                                        <p:cTn id="25" dur="125" fill="hold">
                                          <p:stCondLst>
                                            <p:cond delay="250"/>
                                          </p:stCondLst>
                                        </p:cTn>
                                        <p:tgtEl>
                                          <p:spTgt spid="9">
                                            <p:txEl>
                                              <p:pRg st="0" end="0"/>
                                            </p:txEl>
                                          </p:spTgt>
                                        </p:tgtEl>
                                        <p:attrNameLst>
                                          <p:attrName>r</p:attrName>
                                        </p:attrNameLst>
                                      </p:cBhvr>
                                    </p:animRot>
                                    <p:animRot by="1500000">
                                      <p:cBhvr>
                                        <p:cTn id="26" dur="125" fill="hold">
                                          <p:stCondLst>
                                            <p:cond delay="375"/>
                                          </p:stCondLst>
                                        </p:cTn>
                                        <p:tgtEl>
                                          <p:spTgt spid="9">
                                            <p:txEl>
                                              <p:pRg st="0" end="0"/>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34" presetClass="emph" presetSubtype="0" fill="hold" grpId="0" nodeType="clickEffect">
                                  <p:stCondLst>
                                    <p:cond delay="0"/>
                                  </p:stCondLst>
                                  <p:iterate type="lt">
                                    <p:tmPct val="10000"/>
                                  </p:iterate>
                                  <p:childTnLst>
                                    <p:animMotion origin="layout" path="M 0.0 0.0 L 0.0 -0.07213" pathEditMode="relative" ptsTypes="">
                                      <p:cBhvr>
                                        <p:cTn id="30" dur="250" accel="50000" decel="50000" autoRev="1" fill="hold">
                                          <p:stCondLst>
                                            <p:cond delay="0"/>
                                          </p:stCondLst>
                                        </p:cTn>
                                        <p:tgtEl>
                                          <p:spTgt spid="6">
                                            <p:txEl>
                                              <p:pRg st="0" end="0"/>
                                            </p:txEl>
                                          </p:spTgt>
                                        </p:tgtEl>
                                        <p:attrNameLst>
                                          <p:attrName>ppt_x</p:attrName>
                                          <p:attrName>ppt_y</p:attrName>
                                        </p:attrNameLst>
                                      </p:cBhvr>
                                    </p:animMotion>
                                    <p:animRot by="1500000">
                                      <p:cBhvr>
                                        <p:cTn id="31" dur="125" fill="hold">
                                          <p:stCondLst>
                                            <p:cond delay="0"/>
                                          </p:stCondLst>
                                        </p:cTn>
                                        <p:tgtEl>
                                          <p:spTgt spid="6">
                                            <p:txEl>
                                              <p:pRg st="0" end="0"/>
                                            </p:txEl>
                                          </p:spTgt>
                                        </p:tgtEl>
                                        <p:attrNameLst>
                                          <p:attrName>r</p:attrName>
                                        </p:attrNameLst>
                                      </p:cBhvr>
                                    </p:animRot>
                                    <p:animRot by="-1500000">
                                      <p:cBhvr>
                                        <p:cTn id="32" dur="125" fill="hold">
                                          <p:stCondLst>
                                            <p:cond delay="125"/>
                                          </p:stCondLst>
                                        </p:cTn>
                                        <p:tgtEl>
                                          <p:spTgt spid="6">
                                            <p:txEl>
                                              <p:pRg st="0" end="0"/>
                                            </p:txEl>
                                          </p:spTgt>
                                        </p:tgtEl>
                                        <p:attrNameLst>
                                          <p:attrName>r</p:attrName>
                                        </p:attrNameLst>
                                      </p:cBhvr>
                                    </p:animRot>
                                    <p:animRot by="-1500000">
                                      <p:cBhvr>
                                        <p:cTn id="33" dur="125" fill="hold">
                                          <p:stCondLst>
                                            <p:cond delay="250"/>
                                          </p:stCondLst>
                                        </p:cTn>
                                        <p:tgtEl>
                                          <p:spTgt spid="6">
                                            <p:txEl>
                                              <p:pRg st="0" end="0"/>
                                            </p:txEl>
                                          </p:spTgt>
                                        </p:tgtEl>
                                        <p:attrNameLst>
                                          <p:attrName>r</p:attrName>
                                        </p:attrNameLst>
                                      </p:cBhvr>
                                    </p:animRot>
                                    <p:animRot by="1500000">
                                      <p:cBhvr>
                                        <p:cTn id="34" dur="125" fill="hold">
                                          <p:stCondLst>
                                            <p:cond delay="375"/>
                                          </p:stCondLst>
                                        </p:cTn>
                                        <p:tgtEl>
                                          <p:spTgt spid="6">
                                            <p:txEl>
                                              <p:pRg st="0" end="0"/>
                                            </p:txEl>
                                          </p:spTgt>
                                        </p:tgtEl>
                                        <p:attrNameLst>
                                          <p:attrName>r</p:attrName>
                                        </p:attrNameLst>
                                      </p:cBhvr>
                                    </p:animRot>
                                  </p:childTnLst>
                                </p:cTn>
                              </p:par>
                            </p:childTnLst>
                          </p:cTn>
                        </p:par>
                      </p:childTnLst>
                    </p:cTn>
                  </p:par>
                  <p:par>
                    <p:cTn id="35" fill="hold">
                      <p:stCondLst>
                        <p:cond delay="indefinite"/>
                      </p:stCondLst>
                      <p:childTnLst>
                        <p:par>
                          <p:cTn id="36" fill="hold">
                            <p:stCondLst>
                              <p:cond delay="0"/>
                            </p:stCondLst>
                            <p:childTnLst>
                              <p:par>
                                <p:cTn id="37" presetID="34" presetClass="emph" presetSubtype="0" fill="hold" grpId="0" nodeType="clickEffect">
                                  <p:stCondLst>
                                    <p:cond delay="0"/>
                                  </p:stCondLst>
                                  <p:iterate type="lt">
                                    <p:tmPct val="10000"/>
                                  </p:iterate>
                                  <p:childTnLst>
                                    <p:animMotion origin="layout" path="M 0.0 0.0 L 0.0 -0.07213" pathEditMode="relative" ptsTypes="">
                                      <p:cBhvr>
                                        <p:cTn id="38" dur="250" accel="50000" decel="50000" autoRev="1" fill="hold">
                                          <p:stCondLst>
                                            <p:cond delay="0"/>
                                          </p:stCondLst>
                                        </p:cTn>
                                        <p:tgtEl>
                                          <p:spTgt spid="8">
                                            <p:txEl>
                                              <p:pRg st="0" end="0"/>
                                            </p:txEl>
                                          </p:spTgt>
                                        </p:tgtEl>
                                        <p:attrNameLst>
                                          <p:attrName>ppt_x</p:attrName>
                                          <p:attrName>ppt_y</p:attrName>
                                        </p:attrNameLst>
                                      </p:cBhvr>
                                    </p:animMotion>
                                    <p:animRot by="1500000">
                                      <p:cBhvr>
                                        <p:cTn id="39" dur="125" fill="hold">
                                          <p:stCondLst>
                                            <p:cond delay="0"/>
                                          </p:stCondLst>
                                        </p:cTn>
                                        <p:tgtEl>
                                          <p:spTgt spid="8">
                                            <p:txEl>
                                              <p:pRg st="0" end="0"/>
                                            </p:txEl>
                                          </p:spTgt>
                                        </p:tgtEl>
                                        <p:attrNameLst>
                                          <p:attrName>r</p:attrName>
                                        </p:attrNameLst>
                                      </p:cBhvr>
                                    </p:animRot>
                                    <p:animRot by="-1500000">
                                      <p:cBhvr>
                                        <p:cTn id="40" dur="125" fill="hold">
                                          <p:stCondLst>
                                            <p:cond delay="125"/>
                                          </p:stCondLst>
                                        </p:cTn>
                                        <p:tgtEl>
                                          <p:spTgt spid="8">
                                            <p:txEl>
                                              <p:pRg st="0" end="0"/>
                                            </p:txEl>
                                          </p:spTgt>
                                        </p:tgtEl>
                                        <p:attrNameLst>
                                          <p:attrName>r</p:attrName>
                                        </p:attrNameLst>
                                      </p:cBhvr>
                                    </p:animRot>
                                    <p:animRot by="-1500000">
                                      <p:cBhvr>
                                        <p:cTn id="41" dur="125" fill="hold">
                                          <p:stCondLst>
                                            <p:cond delay="250"/>
                                          </p:stCondLst>
                                        </p:cTn>
                                        <p:tgtEl>
                                          <p:spTgt spid="8">
                                            <p:txEl>
                                              <p:pRg st="0" end="0"/>
                                            </p:txEl>
                                          </p:spTgt>
                                        </p:tgtEl>
                                        <p:attrNameLst>
                                          <p:attrName>r</p:attrName>
                                        </p:attrNameLst>
                                      </p:cBhvr>
                                    </p:animRot>
                                    <p:animRot by="1500000">
                                      <p:cBhvr>
                                        <p:cTn id="42" dur="125" fill="hold">
                                          <p:stCondLst>
                                            <p:cond delay="375"/>
                                          </p:stCondLst>
                                        </p:cTn>
                                        <p:tgtEl>
                                          <p:spTgt spid="8">
                                            <p:txEl>
                                              <p:pRg st="0" end="0"/>
                                            </p:txEl>
                                          </p:spTgt>
                                        </p:tgtEl>
                                        <p:attrNameLst>
                                          <p:attrName>r</p:attrName>
                                        </p:attrNameLst>
                                      </p:cBhvr>
                                    </p:animRot>
                                  </p:childTnLst>
                                </p:cTn>
                              </p:par>
                            </p:childTnLst>
                          </p:cTn>
                        </p:par>
                      </p:childTnLst>
                    </p:cTn>
                  </p:par>
                  <p:par>
                    <p:cTn id="43" fill="hold">
                      <p:stCondLst>
                        <p:cond delay="indefinite"/>
                      </p:stCondLst>
                      <p:childTnLst>
                        <p:par>
                          <p:cTn id="44" fill="hold">
                            <p:stCondLst>
                              <p:cond delay="0"/>
                            </p:stCondLst>
                            <p:childTnLst>
                              <p:par>
                                <p:cTn id="45" presetID="34" presetClass="emph" presetSubtype="0" fill="hold" grpId="0" nodeType="clickEffect">
                                  <p:stCondLst>
                                    <p:cond delay="0"/>
                                  </p:stCondLst>
                                  <p:iterate type="lt">
                                    <p:tmPct val="10000"/>
                                  </p:iterate>
                                  <p:childTnLst>
                                    <p:animMotion origin="layout" path="M 0.0 0.0 L 0.0 -0.07213" pathEditMode="relative" ptsTypes="">
                                      <p:cBhvr>
                                        <p:cTn id="46" dur="250" accel="50000" decel="50000" autoRev="1" fill="hold">
                                          <p:stCondLst>
                                            <p:cond delay="0"/>
                                          </p:stCondLst>
                                        </p:cTn>
                                        <p:tgtEl>
                                          <p:spTgt spid="25">
                                            <p:txEl>
                                              <p:pRg st="0" end="0"/>
                                            </p:txEl>
                                          </p:spTgt>
                                        </p:tgtEl>
                                        <p:attrNameLst>
                                          <p:attrName>ppt_x</p:attrName>
                                          <p:attrName>ppt_y</p:attrName>
                                        </p:attrNameLst>
                                      </p:cBhvr>
                                    </p:animMotion>
                                    <p:animRot by="1500000">
                                      <p:cBhvr>
                                        <p:cTn id="47" dur="125" fill="hold">
                                          <p:stCondLst>
                                            <p:cond delay="0"/>
                                          </p:stCondLst>
                                        </p:cTn>
                                        <p:tgtEl>
                                          <p:spTgt spid="25">
                                            <p:txEl>
                                              <p:pRg st="0" end="0"/>
                                            </p:txEl>
                                          </p:spTgt>
                                        </p:tgtEl>
                                        <p:attrNameLst>
                                          <p:attrName>r</p:attrName>
                                        </p:attrNameLst>
                                      </p:cBhvr>
                                    </p:animRot>
                                    <p:animRot by="-1500000">
                                      <p:cBhvr>
                                        <p:cTn id="48" dur="125" fill="hold">
                                          <p:stCondLst>
                                            <p:cond delay="125"/>
                                          </p:stCondLst>
                                        </p:cTn>
                                        <p:tgtEl>
                                          <p:spTgt spid="25">
                                            <p:txEl>
                                              <p:pRg st="0" end="0"/>
                                            </p:txEl>
                                          </p:spTgt>
                                        </p:tgtEl>
                                        <p:attrNameLst>
                                          <p:attrName>r</p:attrName>
                                        </p:attrNameLst>
                                      </p:cBhvr>
                                    </p:animRot>
                                    <p:animRot by="-1500000">
                                      <p:cBhvr>
                                        <p:cTn id="49" dur="125" fill="hold">
                                          <p:stCondLst>
                                            <p:cond delay="250"/>
                                          </p:stCondLst>
                                        </p:cTn>
                                        <p:tgtEl>
                                          <p:spTgt spid="25">
                                            <p:txEl>
                                              <p:pRg st="0" end="0"/>
                                            </p:txEl>
                                          </p:spTgt>
                                        </p:tgtEl>
                                        <p:attrNameLst>
                                          <p:attrName>r</p:attrName>
                                        </p:attrNameLst>
                                      </p:cBhvr>
                                    </p:animRot>
                                    <p:animRot by="1500000">
                                      <p:cBhvr>
                                        <p:cTn id="50" dur="125" fill="hold">
                                          <p:stCondLst>
                                            <p:cond delay="375"/>
                                          </p:stCondLst>
                                        </p:cTn>
                                        <p:tgtEl>
                                          <p:spTgt spid="25">
                                            <p:txEl>
                                              <p:pRg st="0" end="0"/>
                                            </p:txEl>
                                          </p:spTgt>
                                        </p:tgtEl>
                                        <p:attrNameLst>
                                          <p:attrName>r</p:attrName>
                                        </p:attrNameLst>
                                      </p:cBhvr>
                                    </p:animRot>
                                  </p:childTnLst>
                                </p:cTn>
                              </p:par>
                            </p:childTnLst>
                          </p:cTn>
                        </p:par>
                      </p:childTnLst>
                    </p:cTn>
                  </p:par>
                  <p:par>
                    <p:cTn id="51" fill="hold">
                      <p:stCondLst>
                        <p:cond delay="indefinite"/>
                      </p:stCondLst>
                      <p:childTnLst>
                        <p:par>
                          <p:cTn id="52" fill="hold">
                            <p:stCondLst>
                              <p:cond delay="0"/>
                            </p:stCondLst>
                            <p:childTnLst>
                              <p:par>
                                <p:cTn id="53" presetID="34" presetClass="emph" presetSubtype="0" fill="hold" grpId="0" nodeType="clickEffect">
                                  <p:stCondLst>
                                    <p:cond delay="0"/>
                                  </p:stCondLst>
                                  <p:iterate type="lt">
                                    <p:tmPct val="10000"/>
                                  </p:iterate>
                                  <p:childTnLst>
                                    <p:animMotion origin="layout" path="M 0.0 0.0 L 0.0 -0.07213" pathEditMode="relative" ptsTypes="">
                                      <p:cBhvr>
                                        <p:cTn id="54" dur="250" accel="50000" decel="50000" autoRev="1" fill="hold">
                                          <p:stCondLst>
                                            <p:cond delay="0"/>
                                          </p:stCondLst>
                                        </p:cTn>
                                        <p:tgtEl>
                                          <p:spTgt spid="11">
                                            <p:txEl>
                                              <p:pRg st="0" end="0"/>
                                            </p:txEl>
                                          </p:spTgt>
                                        </p:tgtEl>
                                        <p:attrNameLst>
                                          <p:attrName>ppt_x</p:attrName>
                                          <p:attrName>ppt_y</p:attrName>
                                        </p:attrNameLst>
                                      </p:cBhvr>
                                    </p:animMotion>
                                    <p:animRot by="1500000">
                                      <p:cBhvr>
                                        <p:cTn id="55" dur="125" fill="hold">
                                          <p:stCondLst>
                                            <p:cond delay="0"/>
                                          </p:stCondLst>
                                        </p:cTn>
                                        <p:tgtEl>
                                          <p:spTgt spid="11">
                                            <p:txEl>
                                              <p:pRg st="0" end="0"/>
                                            </p:txEl>
                                          </p:spTgt>
                                        </p:tgtEl>
                                        <p:attrNameLst>
                                          <p:attrName>r</p:attrName>
                                        </p:attrNameLst>
                                      </p:cBhvr>
                                    </p:animRot>
                                    <p:animRot by="-1500000">
                                      <p:cBhvr>
                                        <p:cTn id="56" dur="125" fill="hold">
                                          <p:stCondLst>
                                            <p:cond delay="125"/>
                                          </p:stCondLst>
                                        </p:cTn>
                                        <p:tgtEl>
                                          <p:spTgt spid="11">
                                            <p:txEl>
                                              <p:pRg st="0" end="0"/>
                                            </p:txEl>
                                          </p:spTgt>
                                        </p:tgtEl>
                                        <p:attrNameLst>
                                          <p:attrName>r</p:attrName>
                                        </p:attrNameLst>
                                      </p:cBhvr>
                                    </p:animRot>
                                    <p:animRot by="-1500000">
                                      <p:cBhvr>
                                        <p:cTn id="57" dur="125" fill="hold">
                                          <p:stCondLst>
                                            <p:cond delay="250"/>
                                          </p:stCondLst>
                                        </p:cTn>
                                        <p:tgtEl>
                                          <p:spTgt spid="11">
                                            <p:txEl>
                                              <p:pRg st="0" end="0"/>
                                            </p:txEl>
                                          </p:spTgt>
                                        </p:tgtEl>
                                        <p:attrNameLst>
                                          <p:attrName>r</p:attrName>
                                        </p:attrNameLst>
                                      </p:cBhvr>
                                    </p:animRot>
                                    <p:animRot by="1500000">
                                      <p:cBhvr>
                                        <p:cTn id="58" dur="125" fill="hold">
                                          <p:stCondLst>
                                            <p:cond delay="375"/>
                                          </p:stCondLst>
                                        </p:cTn>
                                        <p:tgtEl>
                                          <p:spTgt spid="11">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9" grpId="0" build="p"/>
      <p:bldP spid="6" grpId="0" build="p"/>
      <p:bldP spid="8" grpId="0" build="p"/>
      <p:bldP spid="11" grpId="0" build="p"/>
      <p:bldP spid="2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2EC5-0A20-4D63-B00B-DEB39889DB69}"/>
              </a:ext>
            </a:extLst>
          </p:cNvPr>
          <p:cNvSpPr>
            <a:spLocks noGrp="1"/>
          </p:cNvSpPr>
          <p:nvPr>
            <p:ph type="title"/>
          </p:nvPr>
        </p:nvSpPr>
        <p:spPr/>
        <p:txBody>
          <a:bodyPr rtlCol="0">
            <a:normAutofit/>
          </a:bodyPr>
          <a:lstStyle/>
          <a:p>
            <a:pPr rtl="0"/>
            <a:r>
              <a:rPr lang="en-GB" dirty="0"/>
              <a:t>Conclusion</a:t>
            </a:r>
          </a:p>
        </p:txBody>
      </p:sp>
      <p:pic>
        <p:nvPicPr>
          <p:cNvPr id="14" name="Picture Placeholder 13" descr="Multicolour powder explosion on white background">
            <a:extLst>
              <a:ext uri="{FF2B5EF4-FFF2-40B4-BE49-F238E27FC236}">
                <a16:creationId xmlns:a16="http://schemas.microsoft.com/office/drawing/2014/main" id="{D3BFAD6C-BC25-B1A8-F8EF-14D415AFB07F}"/>
              </a:ext>
            </a:extLst>
          </p:cNvPr>
          <p:cNvPicPr>
            <a:picLocks noGrp="1" noChangeAspect="1"/>
          </p:cNvPicPr>
          <p:nvPr>
            <p:ph type="pic" idx="1"/>
          </p:nvPr>
        </p:nvPicPr>
        <p:blipFill>
          <a:blip r:embed="rId3"/>
          <a:srcRect l="24568" r="24568"/>
          <a:stretch>
            <a:fillRect/>
          </a:stretch>
        </p:blipFill>
        <p:spPr>
          <a:gradFill>
            <a:gsLst>
              <a:gs pos="100000">
                <a:schemeClr val="bg1"/>
              </a:gs>
              <a:gs pos="100000">
                <a:schemeClr val="accent1">
                  <a:alpha val="85000"/>
                </a:schemeClr>
              </a:gs>
            </a:gsLst>
            <a:lin ang="0" scaled="1"/>
          </a:gradFill>
        </p:spPr>
      </p:pic>
      <p:sp>
        <p:nvSpPr>
          <p:cNvPr id="6" name="Slide Number Placeholder 5">
            <a:extLst>
              <a:ext uri="{FF2B5EF4-FFF2-40B4-BE49-F238E27FC236}">
                <a16:creationId xmlns:a16="http://schemas.microsoft.com/office/drawing/2014/main" id="{CFFA8F80-4A21-4C24-8E8C-2EF0B85E8130}"/>
              </a:ext>
            </a:extLst>
          </p:cNvPr>
          <p:cNvSpPr>
            <a:spLocks noGrp="1"/>
          </p:cNvSpPr>
          <p:nvPr>
            <p:ph type="sldNum" sz="quarter" idx="12"/>
          </p:nvPr>
        </p:nvSpPr>
        <p:spPr/>
        <p:txBody>
          <a:bodyPr rtlCol="0"/>
          <a:lstStyle/>
          <a:p>
            <a:pPr rtl="0"/>
            <a:fld id="{95CBEC59-7FF9-4688-98DF-89832A0C9025}" type="slidenum">
              <a:rPr lang="en-GB" smtClean="0"/>
              <a:t>7</a:t>
            </a:fld>
            <a:endParaRPr lang="en-GB"/>
          </a:p>
        </p:txBody>
      </p:sp>
      <p:sp>
        <p:nvSpPr>
          <p:cNvPr id="15" name="TextBox 14">
            <a:extLst>
              <a:ext uri="{FF2B5EF4-FFF2-40B4-BE49-F238E27FC236}">
                <a16:creationId xmlns:a16="http://schemas.microsoft.com/office/drawing/2014/main" id="{6B324C63-0805-76E9-21A0-CD8E222A16D6}"/>
              </a:ext>
            </a:extLst>
          </p:cNvPr>
          <p:cNvSpPr txBox="1"/>
          <p:nvPr/>
        </p:nvSpPr>
        <p:spPr>
          <a:xfrm>
            <a:off x="5576420" y="2184678"/>
            <a:ext cx="4541855" cy="2031325"/>
          </a:xfrm>
          <a:prstGeom prst="rect">
            <a:avLst/>
          </a:prstGeom>
          <a:solidFill>
            <a:schemeClr val="bg1"/>
          </a:solidFill>
          <a:ln>
            <a:solidFill>
              <a:schemeClr val="dk1"/>
            </a:solidFill>
          </a:ln>
        </p:spPr>
        <p:txBody>
          <a:bodyPr wrap="square" rtlCol="0">
            <a:spAutoFit/>
          </a:bodyPr>
          <a:lstStyle/>
          <a:p>
            <a:r>
              <a:rPr lang="en-GB" dirty="0">
                <a:solidFill>
                  <a:srgbClr val="B21E96"/>
                </a:solidFill>
              </a:rPr>
              <a:t>Through critical reflection &amp; the development of my action plan, I can build on my existing </a:t>
            </a:r>
            <a:r>
              <a:rPr lang="en-GB" dirty="0">
                <a:solidFill>
                  <a:schemeClr val="bg2">
                    <a:lumMod val="60000"/>
                    <a:lumOff val="40000"/>
                  </a:schemeClr>
                </a:solidFill>
              </a:rPr>
              <a:t>strengths to enhance professional growth. Engaging in CPD, developing emotional </a:t>
            </a:r>
            <a:r>
              <a:rPr lang="en-GB" dirty="0">
                <a:solidFill>
                  <a:schemeClr val="accent2">
                    <a:lumMod val="75000"/>
                  </a:schemeClr>
                </a:solidFill>
              </a:rPr>
              <a:t>intelligence &amp; improving leadership will strengthen my ability to deliver effective person-centred support.</a:t>
            </a:r>
          </a:p>
        </p:txBody>
      </p:sp>
      <p:sp>
        <p:nvSpPr>
          <p:cNvPr id="16" name="TextBox 15">
            <a:extLst>
              <a:ext uri="{FF2B5EF4-FFF2-40B4-BE49-F238E27FC236}">
                <a16:creationId xmlns:a16="http://schemas.microsoft.com/office/drawing/2014/main" id="{A8230ADF-B246-1933-08FE-DB126437779E}"/>
              </a:ext>
            </a:extLst>
          </p:cNvPr>
          <p:cNvSpPr txBox="1"/>
          <p:nvPr/>
        </p:nvSpPr>
        <p:spPr>
          <a:xfrm>
            <a:off x="5813275" y="4521339"/>
            <a:ext cx="4068147" cy="1200329"/>
          </a:xfrm>
          <a:prstGeom prst="rect">
            <a:avLst/>
          </a:prstGeom>
          <a:solidFill>
            <a:schemeClr val="bg1"/>
          </a:solidFill>
          <a:ln>
            <a:solidFill>
              <a:schemeClr val="dk1"/>
            </a:solidFill>
          </a:ln>
        </p:spPr>
        <p:txBody>
          <a:bodyPr wrap="square" rtlCol="0">
            <a:spAutoFit/>
          </a:bodyPr>
          <a:lstStyle/>
          <a:p>
            <a:r>
              <a:rPr lang="en-GB" dirty="0">
                <a:solidFill>
                  <a:srgbClr val="7030A0"/>
                </a:solidFill>
              </a:rPr>
              <a:t>Increased self-awareness, improved emotional control under pressure and </a:t>
            </a:r>
            <a:r>
              <a:rPr lang="en-GB" dirty="0">
                <a:solidFill>
                  <a:schemeClr val="bg2"/>
                </a:solidFill>
              </a:rPr>
              <a:t>stronger relationships with service users and colleagues.</a:t>
            </a:r>
          </a:p>
        </p:txBody>
      </p:sp>
    </p:spTree>
    <p:extLst>
      <p:ext uri="{BB962C8B-B14F-4D97-AF65-F5344CB8AC3E}">
        <p14:creationId xmlns:p14="http://schemas.microsoft.com/office/powerpoint/2010/main" val="3198773633"/>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wipe(down)">
                                      <p:cBhvr>
                                        <p:cTn id="14" dur="580">
                                          <p:stCondLst>
                                            <p:cond delay="0"/>
                                          </p:stCondLst>
                                        </p:cTn>
                                        <p:tgtEl>
                                          <p:spTgt spid="15"/>
                                        </p:tgtEl>
                                      </p:cBhvr>
                                    </p:animEffect>
                                    <p:anim calcmode="lin" valueType="num">
                                      <p:cBhvr>
                                        <p:cTn id="15"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20" dur="26">
                                          <p:stCondLst>
                                            <p:cond delay="650"/>
                                          </p:stCondLst>
                                        </p:cTn>
                                        <p:tgtEl>
                                          <p:spTgt spid="15"/>
                                        </p:tgtEl>
                                      </p:cBhvr>
                                      <p:to x="100000" y="60000"/>
                                    </p:animScale>
                                    <p:animScale>
                                      <p:cBhvr>
                                        <p:cTn id="21" dur="166" decel="50000">
                                          <p:stCondLst>
                                            <p:cond delay="676"/>
                                          </p:stCondLst>
                                        </p:cTn>
                                        <p:tgtEl>
                                          <p:spTgt spid="15"/>
                                        </p:tgtEl>
                                      </p:cBhvr>
                                      <p:to x="100000" y="100000"/>
                                    </p:animScale>
                                    <p:animScale>
                                      <p:cBhvr>
                                        <p:cTn id="22" dur="26">
                                          <p:stCondLst>
                                            <p:cond delay="1312"/>
                                          </p:stCondLst>
                                        </p:cTn>
                                        <p:tgtEl>
                                          <p:spTgt spid="15"/>
                                        </p:tgtEl>
                                      </p:cBhvr>
                                      <p:to x="100000" y="80000"/>
                                    </p:animScale>
                                    <p:animScale>
                                      <p:cBhvr>
                                        <p:cTn id="23" dur="166" decel="50000">
                                          <p:stCondLst>
                                            <p:cond delay="1338"/>
                                          </p:stCondLst>
                                        </p:cTn>
                                        <p:tgtEl>
                                          <p:spTgt spid="15"/>
                                        </p:tgtEl>
                                      </p:cBhvr>
                                      <p:to x="100000" y="100000"/>
                                    </p:animScale>
                                    <p:animScale>
                                      <p:cBhvr>
                                        <p:cTn id="24" dur="26">
                                          <p:stCondLst>
                                            <p:cond delay="1642"/>
                                          </p:stCondLst>
                                        </p:cTn>
                                        <p:tgtEl>
                                          <p:spTgt spid="15"/>
                                        </p:tgtEl>
                                      </p:cBhvr>
                                      <p:to x="100000" y="90000"/>
                                    </p:animScale>
                                    <p:animScale>
                                      <p:cBhvr>
                                        <p:cTn id="25" dur="166" decel="50000">
                                          <p:stCondLst>
                                            <p:cond delay="1668"/>
                                          </p:stCondLst>
                                        </p:cTn>
                                        <p:tgtEl>
                                          <p:spTgt spid="15"/>
                                        </p:tgtEl>
                                      </p:cBhvr>
                                      <p:to x="100000" y="100000"/>
                                    </p:animScale>
                                    <p:animScale>
                                      <p:cBhvr>
                                        <p:cTn id="26" dur="26">
                                          <p:stCondLst>
                                            <p:cond delay="1808"/>
                                          </p:stCondLst>
                                        </p:cTn>
                                        <p:tgtEl>
                                          <p:spTgt spid="15"/>
                                        </p:tgtEl>
                                      </p:cBhvr>
                                      <p:to x="100000" y="95000"/>
                                    </p:animScale>
                                    <p:animScale>
                                      <p:cBhvr>
                                        <p:cTn id="27" dur="166" decel="50000">
                                          <p:stCondLst>
                                            <p:cond delay="1834"/>
                                          </p:stCondLst>
                                        </p:cTn>
                                        <p:tgtEl>
                                          <p:spTgt spid="15"/>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down)">
                                      <p:cBhvr>
                                        <p:cTn id="32" dur="580">
                                          <p:stCondLst>
                                            <p:cond delay="0"/>
                                          </p:stCondLst>
                                        </p:cTn>
                                        <p:tgtEl>
                                          <p:spTgt spid="16"/>
                                        </p:tgtEl>
                                      </p:cBhvr>
                                    </p:animEffect>
                                    <p:anim calcmode="lin" valueType="num">
                                      <p:cBhvr>
                                        <p:cTn id="33"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38" dur="26">
                                          <p:stCondLst>
                                            <p:cond delay="650"/>
                                          </p:stCondLst>
                                        </p:cTn>
                                        <p:tgtEl>
                                          <p:spTgt spid="16"/>
                                        </p:tgtEl>
                                      </p:cBhvr>
                                      <p:to x="100000" y="60000"/>
                                    </p:animScale>
                                    <p:animScale>
                                      <p:cBhvr>
                                        <p:cTn id="39" dur="166" decel="50000">
                                          <p:stCondLst>
                                            <p:cond delay="676"/>
                                          </p:stCondLst>
                                        </p:cTn>
                                        <p:tgtEl>
                                          <p:spTgt spid="16"/>
                                        </p:tgtEl>
                                      </p:cBhvr>
                                      <p:to x="100000" y="100000"/>
                                    </p:animScale>
                                    <p:animScale>
                                      <p:cBhvr>
                                        <p:cTn id="40" dur="26">
                                          <p:stCondLst>
                                            <p:cond delay="1312"/>
                                          </p:stCondLst>
                                        </p:cTn>
                                        <p:tgtEl>
                                          <p:spTgt spid="16"/>
                                        </p:tgtEl>
                                      </p:cBhvr>
                                      <p:to x="100000" y="80000"/>
                                    </p:animScale>
                                    <p:animScale>
                                      <p:cBhvr>
                                        <p:cTn id="41" dur="166" decel="50000">
                                          <p:stCondLst>
                                            <p:cond delay="1338"/>
                                          </p:stCondLst>
                                        </p:cTn>
                                        <p:tgtEl>
                                          <p:spTgt spid="16"/>
                                        </p:tgtEl>
                                      </p:cBhvr>
                                      <p:to x="100000" y="100000"/>
                                    </p:animScale>
                                    <p:animScale>
                                      <p:cBhvr>
                                        <p:cTn id="42" dur="26">
                                          <p:stCondLst>
                                            <p:cond delay="1642"/>
                                          </p:stCondLst>
                                        </p:cTn>
                                        <p:tgtEl>
                                          <p:spTgt spid="16"/>
                                        </p:tgtEl>
                                      </p:cBhvr>
                                      <p:to x="100000" y="90000"/>
                                    </p:animScale>
                                    <p:animScale>
                                      <p:cBhvr>
                                        <p:cTn id="43" dur="166" decel="50000">
                                          <p:stCondLst>
                                            <p:cond delay="1668"/>
                                          </p:stCondLst>
                                        </p:cTn>
                                        <p:tgtEl>
                                          <p:spTgt spid="16"/>
                                        </p:tgtEl>
                                      </p:cBhvr>
                                      <p:to x="100000" y="100000"/>
                                    </p:animScale>
                                    <p:animScale>
                                      <p:cBhvr>
                                        <p:cTn id="44" dur="26">
                                          <p:stCondLst>
                                            <p:cond delay="1808"/>
                                          </p:stCondLst>
                                        </p:cTn>
                                        <p:tgtEl>
                                          <p:spTgt spid="16"/>
                                        </p:tgtEl>
                                      </p:cBhvr>
                                      <p:to x="100000" y="95000"/>
                                    </p:animScale>
                                    <p:animScale>
                                      <p:cBhvr>
                                        <p:cTn id="45"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5" grpId="0" animBg="1"/>
      <p:bldP spid="1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CE0-C492-45D1-B14B-D698228DC08F}"/>
              </a:ext>
            </a:extLst>
          </p:cNvPr>
          <p:cNvSpPr>
            <a:spLocks noGrp="1"/>
          </p:cNvSpPr>
          <p:nvPr>
            <p:ph type="title"/>
          </p:nvPr>
        </p:nvSpPr>
        <p:spPr>
          <a:xfrm>
            <a:off x="1519351" y="652069"/>
            <a:ext cx="3490800" cy="2390931"/>
          </a:xfrm>
        </p:spPr>
        <p:txBody>
          <a:bodyPr rtlCol="0" anchor="b">
            <a:normAutofit/>
          </a:bodyPr>
          <a:lstStyle/>
          <a:p>
            <a:pPr rtl="0"/>
            <a:r>
              <a:rPr lang="en-GB" dirty="0"/>
              <a:t>THANK YOU!</a:t>
            </a:r>
          </a:p>
        </p:txBody>
      </p:sp>
      <p:pic>
        <p:nvPicPr>
          <p:cNvPr id="8" name="Picture 7" descr="Rough rainbow stripes">
            <a:extLst>
              <a:ext uri="{FF2B5EF4-FFF2-40B4-BE49-F238E27FC236}">
                <a16:creationId xmlns:a16="http://schemas.microsoft.com/office/drawing/2014/main" id="{E45BF7F4-B505-4DAE-8F44-D6D5DE923814}"/>
              </a:ext>
            </a:extLst>
          </p:cNvPr>
          <p:cNvPicPr>
            <a:picLocks noChangeAspect="1"/>
          </p:cNvPicPr>
          <p:nvPr/>
        </p:nvPicPr>
        <p:blipFill>
          <a:blip r:embed="rId3"/>
          <a:srcRect l="27662" r="29429"/>
          <a:stretch>
            <a:fillRect/>
          </a:stretch>
        </p:blipFill>
        <p:spPr>
          <a:xfrm>
            <a:off x="5231566" y="10"/>
            <a:ext cx="5231567" cy="6857989"/>
          </a:xfrm>
          <a:prstGeom prst="rect">
            <a:avLst/>
          </a:prstGeom>
          <a:noFill/>
        </p:spPr>
      </p:pic>
      <p:sp>
        <p:nvSpPr>
          <p:cNvPr id="3" name="Subtitle 2">
            <a:extLst>
              <a:ext uri="{FF2B5EF4-FFF2-40B4-BE49-F238E27FC236}">
                <a16:creationId xmlns:a16="http://schemas.microsoft.com/office/drawing/2014/main" id="{29B0ECBC-01F6-45D4-9F4C-FD7E8B5B96A4}"/>
              </a:ext>
            </a:extLst>
          </p:cNvPr>
          <p:cNvSpPr>
            <a:spLocks noGrp="1"/>
          </p:cNvSpPr>
          <p:nvPr>
            <p:ph type="body" sz="half" idx="2"/>
          </p:nvPr>
        </p:nvSpPr>
        <p:spPr>
          <a:xfrm>
            <a:off x="1519351" y="3283710"/>
            <a:ext cx="3490800" cy="2439988"/>
          </a:xfrm>
        </p:spPr>
        <p:txBody>
          <a:bodyPr rtlCol="0">
            <a:normAutofit fontScale="92500" lnSpcReduction="20000"/>
          </a:bodyPr>
          <a:lstStyle/>
          <a:p>
            <a:pPr rtl="0"/>
            <a:r>
              <a:rPr lang="en-GB" dirty="0">
                <a:solidFill>
                  <a:schemeClr val="bg1"/>
                </a:solidFill>
              </a:rPr>
              <a:t>For your time and attention today. I appreciate the opportunity to share this with you.</a:t>
            </a:r>
          </a:p>
          <a:p>
            <a:pPr rtl="0"/>
            <a:endParaRPr lang="en-GB" dirty="0">
              <a:solidFill>
                <a:schemeClr val="bg1"/>
              </a:solidFill>
            </a:endParaRPr>
          </a:p>
          <a:p>
            <a:pPr rtl="0"/>
            <a:r>
              <a:rPr lang="en-GB" dirty="0">
                <a:solidFill>
                  <a:schemeClr val="bg1"/>
                </a:solidFill>
              </a:rPr>
              <a:t>This concludes my presentation – Thank you for listening.</a:t>
            </a:r>
          </a:p>
          <a:p>
            <a:pPr rtl="0"/>
            <a:endParaRPr lang="en-GB" dirty="0"/>
          </a:p>
        </p:txBody>
      </p:sp>
      <p:sp>
        <p:nvSpPr>
          <p:cNvPr id="20" name="Slide Number Placeholder 5">
            <a:extLst>
              <a:ext uri="{FF2B5EF4-FFF2-40B4-BE49-F238E27FC236}">
                <a16:creationId xmlns:a16="http://schemas.microsoft.com/office/drawing/2014/main" id="{415F6FA1-E703-20B9-4876-9D26388CB37C}"/>
              </a:ext>
            </a:extLst>
          </p:cNvPr>
          <p:cNvSpPr>
            <a:spLocks noGrp="1"/>
          </p:cNvSpPr>
          <p:nvPr>
            <p:ph type="sldNum" sz="quarter" idx="12"/>
          </p:nvPr>
        </p:nvSpPr>
        <p:spPr>
          <a:xfrm>
            <a:off x="8849751" y="6187538"/>
            <a:ext cx="2743200" cy="365125"/>
          </a:xfrm>
        </p:spPr>
        <p:txBody>
          <a:bodyPr/>
          <a:lstStyle/>
          <a:p>
            <a:pPr rtl="0">
              <a:spcAft>
                <a:spcPts val="600"/>
              </a:spcAft>
            </a:pPr>
            <a:fld id="{95CBEC59-7FF9-4688-98DF-89832A0C9025}" type="slidenum">
              <a:rPr lang="en-GB" noProof="0" smtClean="0"/>
              <a:pPr rtl="0">
                <a:spcAft>
                  <a:spcPts val="600"/>
                </a:spcAft>
              </a:pPr>
              <a:t>8</a:t>
            </a:fld>
            <a:endParaRPr lang="en-GB" noProof="0"/>
          </a:p>
        </p:txBody>
      </p:sp>
    </p:spTree>
    <p:extLst>
      <p:ext uri="{BB962C8B-B14F-4D97-AF65-F5344CB8AC3E}">
        <p14:creationId xmlns:p14="http://schemas.microsoft.com/office/powerpoint/2010/main" val="3630158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ELT">
      <a:dk1>
        <a:sysClr val="windowText" lastClr="000000"/>
      </a:dk1>
      <a:lt1>
        <a:sysClr val="window" lastClr="FFFFFF"/>
      </a:lt1>
      <a:dk2>
        <a:srgbClr val="FFCD6B"/>
      </a:dk2>
      <a:lt2>
        <a:srgbClr val="BE005A"/>
      </a:lt2>
      <a:accent1>
        <a:srgbClr val="3B2CAC"/>
      </a:accent1>
      <a:accent2>
        <a:srgbClr val="0062FF"/>
      </a:accent2>
      <a:accent3>
        <a:srgbClr val="007A00"/>
      </a:accent3>
      <a:accent4>
        <a:srgbClr val="DE6600"/>
      </a:accent4>
      <a:accent5>
        <a:srgbClr val="AC0037"/>
      </a:accent5>
      <a:accent6>
        <a:srgbClr val="FFFF00"/>
      </a:accent6>
      <a:hlink>
        <a:srgbClr val="FFFFFF"/>
      </a:hlink>
      <a:folHlink>
        <a:srgbClr val="FFFFFF"/>
      </a:folHlink>
    </a:clrScheme>
    <a:fontScheme name="Custom 2">
      <a:majorFont>
        <a:latin typeface="Avenir Next LT Pro"/>
        <a:ea typeface=""/>
        <a:cs typeface=""/>
      </a:majorFont>
      <a:minorFont>
        <a:latin typeface="Speak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bg2">
                <a:alpha val="85000"/>
              </a:schemeClr>
            </a:gs>
            <a:gs pos="100000">
              <a:schemeClr val="accent1">
                <a:alpha val="85000"/>
              </a:schemeClr>
            </a:gs>
          </a:gsLst>
          <a:lin ang="0" scaled="1"/>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42571009_TF22920738" id="{B619051E-EC03-4FA8-84CF-595AED3BB36C}" vid="{F3AC8F51-D788-4406-B9CA-BF676BE1FE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42AFFF-C96F-4C05-9045-3240A5329ECA}">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817F9CC6-F7CA-41EA-81DA-97EFF19429B6}">
  <ds:schemaRefs>
    <ds:schemaRef ds:uri="http://schemas.microsoft.com/sharepoint/v3/contenttype/forms"/>
  </ds:schemaRefs>
</ds:datastoreItem>
</file>

<file path=customXml/itemProps3.xml><?xml version="1.0" encoding="utf-8"?>
<ds:datastoreItem xmlns:ds="http://schemas.openxmlformats.org/officeDocument/2006/customXml" ds:itemID="{504F5DC0-7B0F-411B-A0C5-A1B1D5EB3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bold sophisticated presentation</Template>
  <TotalTime>6365</TotalTime>
  <Words>535</Words>
  <Application>Microsoft Office PowerPoint</Application>
  <PresentationFormat>Widescreen</PresentationFormat>
  <Paragraphs>75</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Avenir Next LT Pro</vt:lpstr>
      <vt:lpstr>Arial</vt:lpstr>
      <vt:lpstr>Speak Pro</vt:lpstr>
      <vt:lpstr>Calibri</vt:lpstr>
      <vt:lpstr>Office Theme</vt:lpstr>
      <vt:lpstr>Self-awareness presentation LCHS4009 – Rizwan Nadim</vt:lpstr>
      <vt:lpstr>Introduction</vt:lpstr>
      <vt:lpstr>STRENGTHS                                 WEAKNESSES          </vt:lpstr>
      <vt:lpstr>Opportunity &amp; Threats</vt:lpstr>
      <vt:lpstr>Leveraging strengths</vt:lpstr>
      <vt:lpstr>ACTION PLAN</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garner</dc:creator>
  <cp:lastModifiedBy>Gemma garner</cp:lastModifiedBy>
  <cp:revision>2</cp:revision>
  <dcterms:created xsi:type="dcterms:W3CDTF">2025-10-15T13:28:53Z</dcterms:created>
  <dcterms:modified xsi:type="dcterms:W3CDTF">2025-10-19T23:38:50Z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