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ppt/ink/ink2.xml" ContentType="application/inkml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sldIdLst>
    <p:sldId id="256" r:id="rId2"/>
    <p:sldId id="257" r:id="rId3"/>
    <p:sldId id="258" r:id="rId4"/>
    <p:sldId id="284" r:id="rId5"/>
    <p:sldId id="266" r:id="rId6"/>
    <p:sldId id="270" r:id="rId7"/>
    <p:sldId id="271" r:id="rId8"/>
    <p:sldId id="272" r:id="rId9"/>
    <p:sldId id="276" r:id="rId10"/>
    <p:sldId id="268" r:id="rId11"/>
    <p:sldId id="273" r:id="rId12"/>
    <p:sldId id="274" r:id="rId13"/>
    <p:sldId id="278" r:id="rId14"/>
    <p:sldId id="280" r:id="rId15"/>
    <p:sldId id="264" r:id="rId16"/>
    <p:sldId id="282" r:id="rId1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3D6895-9EB4-A21B-0AB1-79260286E0E6}" v="2313" dt="2023-03-28T18:13:45.653"/>
    <p1510:client id="{17596A8A-9812-324B-8DDC-D2506BD33DA8}" v="5" dt="2023-03-27T12:12:58.067"/>
    <p1510:client id="{1946F414-404A-5DAC-2A9E-784C8677DFCE}" v="289" dt="2023-03-26T12:33:03.039"/>
    <p1510:client id="{7CACF7BB-9DE3-34FE-D66B-F554474C5AE7}" v="1782" dt="2023-03-27T15:30:44.513"/>
    <p1510:client id="{F29FED57-DA7B-5E3A-97B4-71B7FD269E85}" v="42" dt="2023-03-27T19:58:54.846"/>
    <p1510:client id="{F9FD6921-72EF-C5D3-DFA7-7015016F2620}" v="917" dt="2023-03-27T11:55:42.1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ha Phillips (2218529)" userId="S::2218529@student.uwtsd.ac.uk::36633cd4-45c2-4bc7-9f9b-cf9fb6f90ce6" providerId="AD" clId="Web-{7CACF7BB-9DE3-34FE-D66B-F554474C5AE7}"/>
    <pc:docChg chg="addSld delSld modSld sldOrd">
      <pc:chgData name="Alisha Phillips (2218529)" userId="S::2218529@student.uwtsd.ac.uk::36633cd4-45c2-4bc7-9f9b-cf9fb6f90ce6" providerId="AD" clId="Web-{7CACF7BB-9DE3-34FE-D66B-F554474C5AE7}" dt="2023-03-27T15:30:44.513" v="1486" actId="1076"/>
      <pc:docMkLst>
        <pc:docMk/>
      </pc:docMkLst>
      <pc:sldChg chg="addSp delSp modSp">
        <pc:chgData name="Alisha Phillips (2218529)" userId="S::2218529@student.uwtsd.ac.uk::36633cd4-45c2-4bc7-9f9b-cf9fb6f90ce6" providerId="AD" clId="Web-{7CACF7BB-9DE3-34FE-D66B-F554474C5AE7}" dt="2023-03-27T12:14:41.157" v="6" actId="1076"/>
        <pc:sldMkLst>
          <pc:docMk/>
          <pc:sldMk cId="109857222" sldId="256"/>
        </pc:sldMkLst>
        <pc:spChg chg="mod">
          <ac:chgData name="Alisha Phillips (2218529)" userId="S::2218529@student.uwtsd.ac.uk::36633cd4-45c2-4bc7-9f9b-cf9fb6f90ce6" providerId="AD" clId="Web-{7CACF7BB-9DE3-34FE-D66B-F554474C5AE7}" dt="2023-03-27T12:14:34.938" v="5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Alisha Phillips (2218529)" userId="S::2218529@student.uwtsd.ac.uk::36633cd4-45c2-4bc7-9f9b-cf9fb6f90ce6" providerId="AD" clId="Web-{7CACF7BB-9DE3-34FE-D66B-F554474C5AE7}" dt="2023-03-27T12:14:34.938" v="5"/>
          <ac:spMkLst>
            <pc:docMk/>
            <pc:sldMk cId="109857222" sldId="256"/>
            <ac:spMk id="3" creationId="{00000000-0000-0000-0000-000000000000}"/>
          </ac:spMkLst>
        </pc:spChg>
        <pc:spChg chg="del">
          <ac:chgData name="Alisha Phillips (2218529)" userId="S::2218529@student.uwtsd.ac.uk::36633cd4-45c2-4bc7-9f9b-cf9fb6f90ce6" providerId="AD" clId="Web-{7CACF7BB-9DE3-34FE-D66B-F554474C5AE7}" dt="2023-03-27T12:14:34.938" v="5"/>
          <ac:spMkLst>
            <pc:docMk/>
            <pc:sldMk cId="109857222" sldId="256"/>
            <ac:spMk id="91" creationId="{6C560C13-A545-4A9D-BE57-9B57D2480E6F}"/>
          </ac:spMkLst>
        </pc:spChg>
        <pc:spChg chg="del">
          <ac:chgData name="Alisha Phillips (2218529)" userId="S::2218529@student.uwtsd.ac.uk::36633cd4-45c2-4bc7-9f9b-cf9fb6f90ce6" providerId="AD" clId="Web-{7CACF7BB-9DE3-34FE-D66B-F554474C5AE7}" dt="2023-03-27T12:14:34.938" v="5"/>
          <ac:spMkLst>
            <pc:docMk/>
            <pc:sldMk cId="109857222" sldId="256"/>
            <ac:spMk id="93" creationId="{72458505-C9BA-445F-AE75-CFC7FF04F4E7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2:14:34.938" v="5"/>
          <ac:spMkLst>
            <pc:docMk/>
            <pc:sldMk cId="109857222" sldId="256"/>
            <ac:spMk id="98" creationId="{0A597D97-203B-498B-95D3-E90DC961039F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2:14:34.938" v="5"/>
          <ac:spMkLst>
            <pc:docMk/>
            <pc:sldMk cId="109857222" sldId="256"/>
            <ac:spMk id="100" creationId="{6A6EF10E-DF41-4BD3-8EB4-6F646531DC26}"/>
          </ac:spMkLst>
        </pc:spChg>
        <pc:picChg chg="mod ord">
          <ac:chgData name="Alisha Phillips (2218529)" userId="S::2218529@student.uwtsd.ac.uk::36633cd4-45c2-4bc7-9f9b-cf9fb6f90ce6" providerId="AD" clId="Web-{7CACF7BB-9DE3-34FE-D66B-F554474C5AE7}" dt="2023-03-27T12:14:34.938" v="5"/>
          <ac:picMkLst>
            <pc:docMk/>
            <pc:sldMk cId="109857222" sldId="256"/>
            <ac:picMk id="4" creationId="{813B4D08-5425-93B4-6382-EF0379FBC9B7}"/>
          </ac:picMkLst>
        </pc:picChg>
        <pc:picChg chg="mod ord">
          <ac:chgData name="Alisha Phillips (2218529)" userId="S::2218529@student.uwtsd.ac.uk::36633cd4-45c2-4bc7-9f9b-cf9fb6f90ce6" providerId="AD" clId="Web-{7CACF7BB-9DE3-34FE-D66B-F554474C5AE7}" dt="2023-03-27T12:14:41.157" v="6" actId="1076"/>
          <ac:picMkLst>
            <pc:docMk/>
            <pc:sldMk cId="109857222" sldId="256"/>
            <ac:picMk id="6" creationId="{3C8FACC1-AB92-35D3-E5BE-C332857D6C0B}"/>
          </ac:picMkLst>
        </pc:picChg>
      </pc:sldChg>
      <pc:sldChg chg="addSp delSp modSp mod setBg">
        <pc:chgData name="Alisha Phillips (2218529)" userId="S::2218529@student.uwtsd.ac.uk::36633cd4-45c2-4bc7-9f9b-cf9fb6f90ce6" providerId="AD" clId="Web-{7CACF7BB-9DE3-34FE-D66B-F554474C5AE7}" dt="2023-03-27T15:30:44.513" v="1486" actId="1076"/>
        <pc:sldMkLst>
          <pc:docMk/>
          <pc:sldMk cId="519772774" sldId="257"/>
        </pc:sldMkLst>
        <pc:spChg chg="mod">
          <ac:chgData name="Alisha Phillips (2218529)" userId="S::2218529@student.uwtsd.ac.uk::36633cd4-45c2-4bc7-9f9b-cf9fb6f90ce6" providerId="AD" clId="Web-{7CACF7BB-9DE3-34FE-D66B-F554474C5AE7}" dt="2023-03-27T15:30:44.513" v="1486" actId="1076"/>
          <ac:spMkLst>
            <pc:docMk/>
            <pc:sldMk cId="519772774" sldId="257"/>
            <ac:spMk id="2" creationId="{8061D0F0-BF56-FFE6-E0B9-4928F8667BA3}"/>
          </ac:spMkLst>
        </pc:spChg>
        <pc:spChg chg="mod ord">
          <ac:chgData name="Alisha Phillips (2218529)" userId="S::2218529@student.uwtsd.ac.uk::36633cd4-45c2-4bc7-9f9b-cf9fb6f90ce6" providerId="AD" clId="Web-{7CACF7BB-9DE3-34FE-D66B-F554474C5AE7}" dt="2023-03-27T15:30:37.013" v="1484" actId="1076"/>
          <ac:spMkLst>
            <pc:docMk/>
            <pc:sldMk cId="519772774" sldId="257"/>
            <ac:spMk id="3" creationId="{4D2D7C34-E764-D1AE-2EB5-2B8AD1C58849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5:25:08.208" v="1389"/>
          <ac:spMkLst>
            <pc:docMk/>
            <pc:sldMk cId="519772774" sldId="257"/>
            <ac:spMk id="9" creationId="{245A9F99-D9B1-4094-A2E2-B90AC1DB7B9C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5:25:08.208" v="1389"/>
          <ac:spMkLst>
            <pc:docMk/>
            <pc:sldMk cId="519772774" sldId="257"/>
            <ac:spMk id="11" creationId="{B7FAF607-473A-4A43-A23D-BBFF5C4117BB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5:27:08.992" v="1404"/>
          <ac:spMkLst>
            <pc:docMk/>
            <pc:sldMk cId="519772774" sldId="257"/>
            <ac:spMk id="18" creationId="{5D13CC36-B950-4F02-9BAF-9A7EB267398C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5:27:08.992" v="1404"/>
          <ac:spMkLst>
            <pc:docMk/>
            <pc:sldMk cId="519772774" sldId="257"/>
            <ac:spMk id="19" creationId="{4F2E2428-58BA-458D-AA54-05502E63F32F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5:28:31.901" v="1421"/>
          <ac:spMkLst>
            <pc:docMk/>
            <pc:sldMk cId="519772774" sldId="257"/>
            <ac:spMk id="24" creationId="{21AC6A30-4F22-4C0F-B278-19C5B8A80C55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5:28:31.901" v="1421"/>
          <ac:spMkLst>
            <pc:docMk/>
            <pc:sldMk cId="519772774" sldId="257"/>
            <ac:spMk id="26" creationId="{BB4335AD-65B1-44E4-90AF-264024FE4BD2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5:28:03.775" v="1414"/>
          <ac:spMkLst>
            <pc:docMk/>
            <pc:sldMk cId="519772774" sldId="257"/>
            <ac:spMk id="31" creationId="{FFD44BAB-2F3A-4B95-B9D3-E5B819787FF3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5:28:07.431" v="1416"/>
          <ac:spMkLst>
            <pc:docMk/>
            <pc:sldMk cId="519772774" sldId="257"/>
            <ac:spMk id="35" creationId="{F3BD3BB9-3CB5-4253-A27D-6B7904723DE3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5:28:07.431" v="1416"/>
          <ac:spMkLst>
            <pc:docMk/>
            <pc:sldMk cId="519772774" sldId="257"/>
            <ac:spMk id="39" creationId="{5D13CC36-B950-4F02-9BAF-9A7EB267398C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5:28:07.431" v="1416"/>
          <ac:spMkLst>
            <pc:docMk/>
            <pc:sldMk cId="519772774" sldId="257"/>
            <ac:spMk id="40" creationId="{C1657055-16FE-41A2-B207-7880F6DCAB24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5:28:19.416" v="1418"/>
          <ac:spMkLst>
            <pc:docMk/>
            <pc:sldMk cId="519772774" sldId="257"/>
            <ac:spMk id="42" creationId="{D009D6D5-DAC2-4A8B-A17A-E206B9012D09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5:28:31.885" v="1420"/>
          <ac:spMkLst>
            <pc:docMk/>
            <pc:sldMk cId="519772774" sldId="257"/>
            <ac:spMk id="44" creationId="{1607EC0B-6F18-4CC6-A161-42CC6FAB22E9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5:28:31.901" v="1421"/>
          <ac:spMkLst>
            <pc:docMk/>
            <pc:sldMk cId="519772774" sldId="257"/>
            <ac:spMk id="48" creationId="{E10650BA-D090-4A23-98E3-B48BBAEA9201}"/>
          </ac:spMkLst>
        </pc:spChg>
        <pc:grpChg chg="add del">
          <ac:chgData name="Alisha Phillips (2218529)" userId="S::2218529@student.uwtsd.ac.uk::36633cd4-45c2-4bc7-9f9b-cf9fb6f90ce6" providerId="AD" clId="Web-{7CACF7BB-9DE3-34FE-D66B-F554474C5AE7}" dt="2023-03-27T15:25:08.208" v="1389"/>
          <ac:grpSpMkLst>
            <pc:docMk/>
            <pc:sldMk cId="519772774" sldId="257"/>
            <ac:grpSpMk id="13" creationId="{C5F6476F-D303-44D3-B30F-1BA348F0F64A}"/>
          </ac:grpSpMkLst>
        </pc:grpChg>
        <pc:grpChg chg="add del">
          <ac:chgData name="Alisha Phillips (2218529)" userId="S::2218529@student.uwtsd.ac.uk::36633cd4-45c2-4bc7-9f9b-cf9fb6f90ce6" providerId="AD" clId="Web-{7CACF7BB-9DE3-34FE-D66B-F554474C5AE7}" dt="2023-03-27T15:28:03.775" v="1414"/>
          <ac:grpSpMkLst>
            <pc:docMk/>
            <pc:sldMk cId="519772774" sldId="257"/>
            <ac:grpSpMk id="33" creationId="{5C6AE2F4-5A2E-4357-A1D8-6142F9BDC8E3}"/>
          </ac:grpSpMkLst>
        </pc:grpChg>
        <pc:grpChg chg="add del">
          <ac:chgData name="Alisha Phillips (2218529)" userId="S::2218529@student.uwtsd.ac.uk::36633cd4-45c2-4bc7-9f9b-cf9fb6f90ce6" providerId="AD" clId="Web-{7CACF7BB-9DE3-34FE-D66B-F554474C5AE7}" dt="2023-03-27T15:28:31.885" v="1420"/>
          <ac:grpSpMkLst>
            <pc:docMk/>
            <pc:sldMk cId="519772774" sldId="257"/>
            <ac:grpSpMk id="45" creationId="{2F263D67-9B31-4F2B-B228-27FD3112D7EC}"/>
          </ac:grpSpMkLst>
        </pc:grpChg>
        <pc:grpChg chg="add">
          <ac:chgData name="Alisha Phillips (2218529)" userId="S::2218529@student.uwtsd.ac.uk::36633cd4-45c2-4bc7-9f9b-cf9fb6f90ce6" providerId="AD" clId="Web-{7CACF7BB-9DE3-34FE-D66B-F554474C5AE7}" dt="2023-03-27T15:28:31.901" v="1421"/>
          <ac:grpSpMkLst>
            <pc:docMk/>
            <pc:sldMk cId="519772774" sldId="257"/>
            <ac:grpSpMk id="49" creationId="{FFB939B9-73CE-4644-87BB-72AEBF001142}"/>
          </ac:grpSpMkLst>
        </pc:grpChg>
        <pc:picChg chg="del mod modCrop">
          <ac:chgData name="Alisha Phillips (2218529)" userId="S::2218529@student.uwtsd.ac.uk::36633cd4-45c2-4bc7-9f9b-cf9fb6f90ce6" providerId="AD" clId="Web-{7CACF7BB-9DE3-34FE-D66B-F554474C5AE7}" dt="2023-03-27T15:27:46.134" v="1412"/>
          <ac:picMkLst>
            <pc:docMk/>
            <pc:sldMk cId="519772774" sldId="257"/>
            <ac:picMk id="4" creationId="{EBF5C143-775D-1ECF-F992-AE55766F07EE}"/>
          </ac:picMkLst>
        </pc:picChg>
        <pc:picChg chg="add mod ord">
          <ac:chgData name="Alisha Phillips (2218529)" userId="S::2218529@student.uwtsd.ac.uk::36633cd4-45c2-4bc7-9f9b-cf9fb6f90ce6" providerId="AD" clId="Web-{7CACF7BB-9DE3-34FE-D66B-F554474C5AE7}" dt="2023-03-27T15:28:31.901" v="1421"/>
          <ac:picMkLst>
            <pc:docMk/>
            <pc:sldMk cId="519772774" sldId="257"/>
            <ac:picMk id="5" creationId="{6F6523AD-7212-2AEC-CC62-91E92EACDF91}"/>
          </ac:picMkLst>
        </pc:picChg>
      </pc:sldChg>
      <pc:sldChg chg="del ord">
        <pc:chgData name="Alisha Phillips (2218529)" userId="S::2218529@student.uwtsd.ac.uk::36633cd4-45c2-4bc7-9f9b-cf9fb6f90ce6" providerId="AD" clId="Web-{7CACF7BB-9DE3-34FE-D66B-F554474C5AE7}" dt="2023-03-27T14:20:18.151" v="883"/>
        <pc:sldMkLst>
          <pc:docMk/>
          <pc:sldMk cId="3152760867" sldId="260"/>
        </pc:sldMkLst>
      </pc:sldChg>
      <pc:sldChg chg="modSp del">
        <pc:chgData name="Alisha Phillips (2218529)" userId="S::2218529@student.uwtsd.ac.uk::36633cd4-45c2-4bc7-9f9b-cf9fb6f90ce6" providerId="AD" clId="Web-{7CACF7BB-9DE3-34FE-D66B-F554474C5AE7}" dt="2023-03-27T12:58:10.334" v="567"/>
        <pc:sldMkLst>
          <pc:docMk/>
          <pc:sldMk cId="3429785212" sldId="261"/>
        </pc:sldMkLst>
        <pc:spChg chg="mod">
          <ac:chgData name="Alisha Phillips (2218529)" userId="S::2218529@student.uwtsd.ac.uk::36633cd4-45c2-4bc7-9f9b-cf9fb6f90ce6" providerId="AD" clId="Web-{7CACF7BB-9DE3-34FE-D66B-F554474C5AE7}" dt="2023-03-27T12:58:04.397" v="566" actId="20577"/>
          <ac:spMkLst>
            <pc:docMk/>
            <pc:sldMk cId="3429785212" sldId="261"/>
            <ac:spMk id="5" creationId="{290273D6-599A-1827-4BC8-BD08FF5071C6}"/>
          </ac:spMkLst>
        </pc:spChg>
      </pc:sldChg>
      <pc:sldChg chg="del">
        <pc:chgData name="Alisha Phillips (2218529)" userId="S::2218529@student.uwtsd.ac.uk::36633cd4-45c2-4bc7-9f9b-cf9fb6f90ce6" providerId="AD" clId="Web-{7CACF7BB-9DE3-34FE-D66B-F554474C5AE7}" dt="2023-03-27T13:34:57.877" v="630"/>
        <pc:sldMkLst>
          <pc:docMk/>
          <pc:sldMk cId="252026125" sldId="263"/>
        </pc:sldMkLst>
      </pc:sldChg>
      <pc:sldChg chg="addSp delSp modSp mod setBg">
        <pc:chgData name="Alisha Phillips (2218529)" userId="S::2218529@student.uwtsd.ac.uk::36633cd4-45c2-4bc7-9f9b-cf9fb6f90ce6" providerId="AD" clId="Web-{7CACF7BB-9DE3-34FE-D66B-F554474C5AE7}" dt="2023-03-27T15:06:29.740" v="1223" actId="20577"/>
        <pc:sldMkLst>
          <pc:docMk/>
          <pc:sldMk cId="73007979" sldId="264"/>
        </pc:sldMkLst>
        <pc:spChg chg="mod">
          <ac:chgData name="Alisha Phillips (2218529)" userId="S::2218529@student.uwtsd.ac.uk::36633cd4-45c2-4bc7-9f9b-cf9fb6f90ce6" providerId="AD" clId="Web-{7CACF7BB-9DE3-34FE-D66B-F554474C5AE7}" dt="2023-03-27T15:06:15.849" v="1220" actId="14100"/>
          <ac:spMkLst>
            <pc:docMk/>
            <pc:sldMk cId="73007979" sldId="264"/>
            <ac:spMk id="2" creationId="{D4CD99B6-40D1-71B8-BE74-A12FC7148106}"/>
          </ac:spMkLst>
        </pc:spChg>
        <pc:spChg chg="del">
          <ac:chgData name="Alisha Phillips (2218529)" userId="S::2218529@student.uwtsd.ac.uk::36633cd4-45c2-4bc7-9f9b-cf9fb6f90ce6" providerId="AD" clId="Web-{7CACF7BB-9DE3-34FE-D66B-F554474C5AE7}" dt="2023-03-27T14:24:08.110" v="905"/>
          <ac:spMkLst>
            <pc:docMk/>
            <pc:sldMk cId="73007979" sldId="264"/>
            <ac:spMk id="3" creationId="{719FB7C5-9697-EEB0-DA1F-339B1BC58DD2}"/>
          </ac:spMkLst>
        </pc:spChg>
        <pc:spChg chg="add del mod">
          <ac:chgData name="Alisha Phillips (2218529)" userId="S::2218529@student.uwtsd.ac.uk::36633cd4-45c2-4bc7-9f9b-cf9fb6f90ce6" providerId="AD" clId="Web-{7CACF7BB-9DE3-34FE-D66B-F554474C5AE7}" dt="2023-03-27T14:24:10.173" v="906"/>
          <ac:spMkLst>
            <pc:docMk/>
            <pc:sldMk cId="73007979" sldId="264"/>
            <ac:spMk id="5" creationId="{D1FEF727-7CB7-4D52-A103-BF161BB7B4D1}"/>
          </ac:spMkLst>
        </pc:spChg>
        <pc:spChg chg="add mod">
          <ac:chgData name="Alisha Phillips (2218529)" userId="S::2218529@student.uwtsd.ac.uk::36633cd4-45c2-4bc7-9f9b-cf9fb6f90ce6" providerId="AD" clId="Web-{7CACF7BB-9DE3-34FE-D66B-F554474C5AE7}" dt="2023-03-27T15:06:29.740" v="1223" actId="20577"/>
          <ac:spMkLst>
            <pc:docMk/>
            <pc:sldMk cId="73007979" sldId="264"/>
            <ac:spMk id="6" creationId="{7CC702A6-2136-E235-9C57-28F39B43C5E2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5:03:42.814" v="1191"/>
          <ac:spMkLst>
            <pc:docMk/>
            <pc:sldMk cId="73007979" sldId="264"/>
            <ac:spMk id="13" creationId="{99F1FFA9-D672-408C-9220-ADEEC6ABDD09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5:05:10.660" v="1205"/>
          <ac:spMkLst>
            <pc:docMk/>
            <pc:sldMk cId="73007979" sldId="264"/>
            <ac:spMk id="15" creationId="{B8DDE571-E57F-4AB5-83C7-30EB5DDCCAC7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5:05:10.660" v="1205"/>
          <ac:spMkLst>
            <pc:docMk/>
            <pc:sldMk cId="73007979" sldId="264"/>
            <ac:spMk id="16" creationId="{08BC803E-13F3-4DAB-B17C-BEB0076164B7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5:05:10.660" v="1205"/>
          <ac:spMkLst>
            <pc:docMk/>
            <pc:sldMk cId="73007979" sldId="264"/>
            <ac:spMk id="21" creationId="{AD96FDFD-4E42-4A06-B8B5-768A1DB9C2A9}"/>
          </ac:spMkLst>
        </pc:spChg>
        <pc:picChg chg="add mod">
          <ac:chgData name="Alisha Phillips (2218529)" userId="S::2218529@student.uwtsd.ac.uk::36633cd4-45c2-4bc7-9f9b-cf9fb6f90ce6" providerId="AD" clId="Web-{7CACF7BB-9DE3-34FE-D66B-F554474C5AE7}" dt="2023-03-27T15:05:10.660" v="1205"/>
          <ac:picMkLst>
            <pc:docMk/>
            <pc:sldMk cId="73007979" sldId="264"/>
            <ac:picMk id="7" creationId="{52B5C88E-A37B-F7B9-B91D-0E512ADF3913}"/>
          </ac:picMkLst>
        </pc:picChg>
        <pc:picChg chg="add mod">
          <ac:chgData name="Alisha Phillips (2218529)" userId="S::2218529@student.uwtsd.ac.uk::36633cd4-45c2-4bc7-9f9b-cf9fb6f90ce6" providerId="AD" clId="Web-{7CACF7BB-9DE3-34FE-D66B-F554474C5AE7}" dt="2023-03-27T15:05:10.660" v="1205"/>
          <ac:picMkLst>
            <pc:docMk/>
            <pc:sldMk cId="73007979" sldId="264"/>
            <ac:picMk id="8" creationId="{FC5A7337-EAF8-4A35-A752-9D4356A99A4D}"/>
          </ac:picMkLst>
        </pc:picChg>
        <pc:picChg chg="add mod ord">
          <ac:chgData name="Alisha Phillips (2218529)" userId="S::2218529@student.uwtsd.ac.uk::36633cd4-45c2-4bc7-9f9b-cf9fb6f90ce6" providerId="AD" clId="Web-{7CACF7BB-9DE3-34FE-D66B-F554474C5AE7}" dt="2023-03-27T15:05:10.660" v="1205"/>
          <ac:picMkLst>
            <pc:docMk/>
            <pc:sldMk cId="73007979" sldId="264"/>
            <ac:picMk id="9" creationId="{B8855964-2724-55B8-CBA2-14718949822B}"/>
          </ac:picMkLst>
        </pc:picChg>
      </pc:sldChg>
      <pc:sldChg chg="del">
        <pc:chgData name="Alisha Phillips (2218529)" userId="S::2218529@student.uwtsd.ac.uk::36633cd4-45c2-4bc7-9f9b-cf9fb6f90ce6" providerId="AD" clId="Web-{7CACF7BB-9DE3-34FE-D66B-F554474C5AE7}" dt="2023-03-27T12:47:38.103" v="323"/>
        <pc:sldMkLst>
          <pc:docMk/>
          <pc:sldMk cId="1800688930" sldId="265"/>
        </pc:sldMkLst>
      </pc:sldChg>
      <pc:sldChg chg="addSp delSp modSp mod setBg">
        <pc:chgData name="Alisha Phillips (2218529)" userId="S::2218529@student.uwtsd.ac.uk::36633cd4-45c2-4bc7-9f9b-cf9fb6f90ce6" providerId="AD" clId="Web-{7CACF7BB-9DE3-34FE-D66B-F554474C5AE7}" dt="2023-03-27T12:44:12.365" v="233" actId="20577"/>
        <pc:sldMkLst>
          <pc:docMk/>
          <pc:sldMk cId="678592234" sldId="273"/>
        </pc:sldMkLst>
        <pc:spChg chg="mod">
          <ac:chgData name="Alisha Phillips (2218529)" userId="S::2218529@student.uwtsd.ac.uk::36633cd4-45c2-4bc7-9f9b-cf9fb6f90ce6" providerId="AD" clId="Web-{7CACF7BB-9DE3-34FE-D66B-F554474C5AE7}" dt="2023-03-27T12:36:51.309" v="17" actId="20577"/>
          <ac:spMkLst>
            <pc:docMk/>
            <pc:sldMk cId="678592234" sldId="273"/>
            <ac:spMk id="2" creationId="{0CB051E7-5903-C8B4-FD9B-BE3645B73CEB}"/>
          </ac:spMkLst>
        </pc:spChg>
        <pc:spChg chg="del mod">
          <ac:chgData name="Alisha Phillips (2218529)" userId="S::2218529@student.uwtsd.ac.uk::36633cd4-45c2-4bc7-9f9b-cf9fb6f90ce6" providerId="AD" clId="Web-{7CACF7BB-9DE3-34FE-D66B-F554474C5AE7}" dt="2023-03-27T12:36:09.699" v="9"/>
          <ac:spMkLst>
            <pc:docMk/>
            <pc:sldMk cId="678592234" sldId="273"/>
            <ac:spMk id="3" creationId="{74CAE20C-4D79-35F9-6A3A-B2D59C16BF25}"/>
          </ac:spMkLst>
        </pc:spChg>
        <pc:spChg chg="add mod">
          <ac:chgData name="Alisha Phillips (2218529)" userId="S::2218529@student.uwtsd.ac.uk::36633cd4-45c2-4bc7-9f9b-cf9fb6f90ce6" providerId="AD" clId="Web-{7CACF7BB-9DE3-34FE-D66B-F554474C5AE7}" dt="2023-03-27T12:44:12.365" v="233" actId="20577"/>
          <ac:spMkLst>
            <pc:docMk/>
            <pc:sldMk cId="678592234" sldId="273"/>
            <ac:spMk id="8" creationId="{53774DEE-243C-2EA2-DC3B-975BAB8A777D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2:36:28.043" v="12"/>
          <ac:spMkLst>
            <pc:docMk/>
            <pc:sldMk cId="678592234" sldId="273"/>
            <ac:spMk id="9" creationId="{0C0CCF94-9536-4A63-8FF2-E37827C92756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2:36:28.043" v="12"/>
          <ac:spMkLst>
            <pc:docMk/>
            <pc:sldMk cId="678592234" sldId="273"/>
            <ac:spMk id="11" creationId="{C970655A-F4C2-4D7E-BAB6-D3BFC5CAE148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2:36:28.043" v="12"/>
          <ac:spMkLst>
            <pc:docMk/>
            <pc:sldMk cId="678592234" sldId="273"/>
            <ac:spMk id="13" creationId="{3389D0BC-BA1D-4360-88F9-D9ECCBDAB50E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2:36:28.121" v="13"/>
          <ac:spMkLst>
            <pc:docMk/>
            <pc:sldMk cId="678592234" sldId="273"/>
            <ac:spMk id="15" creationId="{9A0D773F-7A7D-4DBB-9DEA-86BB8B8F4BC8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2:36:28.121" v="13"/>
          <ac:spMkLst>
            <pc:docMk/>
            <pc:sldMk cId="678592234" sldId="273"/>
            <ac:spMk id="16" creationId="{7FF47CB7-972F-479F-A36D-9E72D26EC8DA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2:36:28.121" v="13"/>
          <ac:spMkLst>
            <pc:docMk/>
            <pc:sldMk cId="678592234" sldId="273"/>
            <ac:spMk id="17" creationId="{0D153B68-5844-490D-8E67-F616D6D721CA}"/>
          </ac:spMkLst>
        </pc:spChg>
        <pc:picChg chg="add mod ord">
          <ac:chgData name="Alisha Phillips (2218529)" userId="S::2218529@student.uwtsd.ac.uk::36633cd4-45c2-4bc7-9f9b-cf9fb6f90ce6" providerId="AD" clId="Web-{7CACF7BB-9DE3-34FE-D66B-F554474C5AE7}" dt="2023-03-27T12:36:28.121" v="13"/>
          <ac:picMkLst>
            <pc:docMk/>
            <pc:sldMk cId="678592234" sldId="273"/>
            <ac:picMk id="4" creationId="{025BB7E5-6186-5737-E8F9-37B1EB534E4A}"/>
          </ac:picMkLst>
        </pc:picChg>
      </pc:sldChg>
      <pc:sldChg chg="addSp delSp modSp mod setBg">
        <pc:chgData name="Alisha Phillips (2218529)" userId="S::2218529@student.uwtsd.ac.uk::36633cd4-45c2-4bc7-9f9b-cf9fb6f90ce6" providerId="AD" clId="Web-{7CACF7BB-9DE3-34FE-D66B-F554474C5AE7}" dt="2023-03-27T12:57:43.365" v="565" actId="20577"/>
        <pc:sldMkLst>
          <pc:docMk/>
          <pc:sldMk cId="601667942" sldId="274"/>
        </pc:sldMkLst>
        <pc:spChg chg="mod ord">
          <ac:chgData name="Alisha Phillips (2218529)" userId="S::2218529@student.uwtsd.ac.uk::36633cd4-45c2-4bc7-9f9b-cf9fb6f90ce6" providerId="AD" clId="Web-{7CACF7BB-9DE3-34FE-D66B-F554474C5AE7}" dt="2023-03-27T12:51:35.889" v="376" actId="20577"/>
          <ac:spMkLst>
            <pc:docMk/>
            <pc:sldMk cId="601667942" sldId="274"/>
            <ac:spMk id="2" creationId="{5C44D7BA-4440-45A9-24B2-7C624E959F82}"/>
          </ac:spMkLst>
        </pc:spChg>
        <pc:spChg chg="del mod">
          <ac:chgData name="Alisha Phillips (2218529)" userId="S::2218529@student.uwtsd.ac.uk::36633cd4-45c2-4bc7-9f9b-cf9fb6f90ce6" providerId="AD" clId="Web-{7CACF7BB-9DE3-34FE-D66B-F554474C5AE7}" dt="2023-03-27T12:48:50.526" v="329"/>
          <ac:spMkLst>
            <pc:docMk/>
            <pc:sldMk cId="601667942" sldId="274"/>
            <ac:spMk id="3" creationId="{58D624A6-6C3B-ED12-D9B6-C0FB60364AFC}"/>
          </ac:spMkLst>
        </pc:spChg>
        <pc:spChg chg="add mod">
          <ac:chgData name="Alisha Phillips (2218529)" userId="S::2218529@student.uwtsd.ac.uk::36633cd4-45c2-4bc7-9f9b-cf9fb6f90ce6" providerId="AD" clId="Web-{7CACF7BB-9DE3-34FE-D66B-F554474C5AE7}" dt="2023-03-27T12:57:43.365" v="565" actId="20577"/>
          <ac:spMkLst>
            <pc:docMk/>
            <pc:sldMk cId="601667942" sldId="274"/>
            <ac:spMk id="8" creationId="{273CB02D-D9F1-EC8E-BE22-8F8A6D5DA51B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2:51:07.795" v="371"/>
          <ac:spMkLst>
            <pc:docMk/>
            <pc:sldMk cId="601667942" sldId="274"/>
            <ac:spMk id="9" creationId="{A93898FF-D987-4B0E-BFB4-85F5EB356D4D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2:51:07.795" v="371"/>
          <ac:spMkLst>
            <pc:docMk/>
            <pc:sldMk cId="601667942" sldId="274"/>
            <ac:spMk id="10" creationId="{C31A4873-64D0-418B-BA9D-D99C52A5FB8A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2:50:41.732" v="362"/>
          <ac:spMkLst>
            <pc:docMk/>
            <pc:sldMk cId="601667942" sldId="274"/>
            <ac:spMk id="12" creationId="{A93898FF-D987-4B0E-BFB4-85F5EB356D4D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2:51:07.795" v="371"/>
          <ac:spMkLst>
            <pc:docMk/>
            <pc:sldMk cId="601667942" sldId="274"/>
            <ac:spMk id="13" creationId="{A737E5B8-8F31-4942-B159-B213C4D6D830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2:50:41.732" v="362"/>
          <ac:spMkLst>
            <pc:docMk/>
            <pc:sldMk cId="601667942" sldId="274"/>
            <ac:spMk id="14" creationId="{C31A4873-64D0-418B-BA9D-D99C52A5FB8A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2:51:07.795" v="371"/>
          <ac:spMkLst>
            <pc:docMk/>
            <pc:sldMk cId="601667942" sldId="274"/>
            <ac:spMk id="15" creationId="{42A4FC2C-047E-45A5-965D-8E1E3BF09BC6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2:51:07.795" v="371"/>
          <ac:spMkLst>
            <pc:docMk/>
            <pc:sldMk cId="601667942" sldId="274"/>
            <ac:spMk id="17" creationId="{D12128B6-ED88-4712-866F-66C86EE34618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2:50:41.732" v="362"/>
          <ac:spMkLst>
            <pc:docMk/>
            <pc:sldMk cId="601667942" sldId="274"/>
            <ac:spMk id="18" creationId="{A737E5B8-8F31-4942-B159-B213C4D6D830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2:50:41.732" v="362"/>
          <ac:spMkLst>
            <pc:docMk/>
            <pc:sldMk cId="601667942" sldId="274"/>
            <ac:spMk id="20" creationId="{42A4FC2C-047E-45A5-965D-8E1E3BF09BC6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2:50:41.732" v="362"/>
          <ac:spMkLst>
            <pc:docMk/>
            <pc:sldMk cId="601667942" sldId="274"/>
            <ac:spMk id="22" creationId="{D12128B6-ED88-4712-866F-66C86EE34618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2:50:52.529" v="364"/>
          <ac:spMkLst>
            <pc:docMk/>
            <pc:sldMk cId="601667942" sldId="274"/>
            <ac:spMk id="24" creationId="{6C0B0DB1-81DD-46F1-9962-4B91F46D4067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2:50:52.529" v="364"/>
          <ac:spMkLst>
            <pc:docMk/>
            <pc:sldMk cId="601667942" sldId="274"/>
            <ac:spMk id="25" creationId="{284ED281-4082-46F9-86EE-D78901367138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2:51:00.295" v="366"/>
          <ac:spMkLst>
            <pc:docMk/>
            <pc:sldMk cId="601667942" sldId="274"/>
            <ac:spMk id="27" creationId="{91F55C5D-1648-4BE3-932D-8CADBF3F6736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2:51:00.295" v="366"/>
          <ac:spMkLst>
            <pc:docMk/>
            <pc:sldMk cId="601667942" sldId="274"/>
            <ac:spMk id="28" creationId="{A38E1331-B5A6-44BE-BF4E-EE6C2FD2A242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2:51:04.685" v="368"/>
          <ac:spMkLst>
            <pc:docMk/>
            <pc:sldMk cId="601667942" sldId="274"/>
            <ac:spMk id="30" creationId="{8959938C-2812-4512-958C-31AEC512238F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2:51:04.685" v="368"/>
          <ac:spMkLst>
            <pc:docMk/>
            <pc:sldMk cId="601667942" sldId="274"/>
            <ac:spMk id="31" creationId="{1835F372-26A6-4264-8622-6E87CFB9633B}"/>
          </ac:spMkLst>
        </pc:spChg>
        <pc:picChg chg="add mod ord">
          <ac:chgData name="Alisha Phillips (2218529)" userId="S::2218529@student.uwtsd.ac.uk::36633cd4-45c2-4bc7-9f9b-cf9fb6f90ce6" providerId="AD" clId="Web-{7CACF7BB-9DE3-34FE-D66B-F554474C5AE7}" dt="2023-03-27T12:51:07.795" v="371"/>
          <ac:picMkLst>
            <pc:docMk/>
            <pc:sldMk cId="601667942" sldId="274"/>
            <ac:picMk id="4" creationId="{58A1F9D9-D26D-6D2B-A1CB-B7EE80304B20}"/>
          </ac:picMkLst>
        </pc:picChg>
        <pc:picChg chg="add mod ord">
          <ac:chgData name="Alisha Phillips (2218529)" userId="S::2218529@student.uwtsd.ac.uk::36633cd4-45c2-4bc7-9f9b-cf9fb6f90ce6" providerId="AD" clId="Web-{7CACF7BB-9DE3-34FE-D66B-F554474C5AE7}" dt="2023-03-27T12:51:07.795" v="371"/>
          <ac:picMkLst>
            <pc:docMk/>
            <pc:sldMk cId="601667942" sldId="274"/>
            <ac:picMk id="5" creationId="{554D0023-D202-1707-FB75-D6BDAC81B72C}"/>
          </ac:picMkLst>
        </pc:picChg>
        <pc:picChg chg="add mod ord">
          <ac:chgData name="Alisha Phillips (2218529)" userId="S::2218529@student.uwtsd.ac.uk::36633cd4-45c2-4bc7-9f9b-cf9fb6f90ce6" providerId="AD" clId="Web-{7CACF7BB-9DE3-34FE-D66B-F554474C5AE7}" dt="2023-03-27T12:51:07.795" v="371"/>
          <ac:picMkLst>
            <pc:docMk/>
            <pc:sldMk cId="601667942" sldId="274"/>
            <ac:picMk id="6" creationId="{E9BEA3F1-AECF-15F3-A99D-545987AACE7B}"/>
          </ac:picMkLst>
        </pc:picChg>
        <pc:picChg chg="add mod ord">
          <ac:chgData name="Alisha Phillips (2218529)" userId="S::2218529@student.uwtsd.ac.uk::36633cd4-45c2-4bc7-9f9b-cf9fb6f90ce6" providerId="AD" clId="Web-{7CACF7BB-9DE3-34FE-D66B-F554474C5AE7}" dt="2023-03-27T12:51:07.795" v="371"/>
          <ac:picMkLst>
            <pc:docMk/>
            <pc:sldMk cId="601667942" sldId="274"/>
            <ac:picMk id="7" creationId="{AE6AE502-1487-6DFC-D9E5-47FD788D1BF2}"/>
          </ac:picMkLst>
        </pc:picChg>
        <pc:picChg chg="add">
          <ac:chgData name="Alisha Phillips (2218529)" userId="S::2218529@student.uwtsd.ac.uk::36633cd4-45c2-4bc7-9f9b-cf9fb6f90ce6" providerId="AD" clId="Web-{7CACF7BB-9DE3-34FE-D66B-F554474C5AE7}" dt="2023-03-27T12:51:07.795" v="371"/>
          <ac:picMkLst>
            <pc:docMk/>
            <pc:sldMk cId="601667942" sldId="274"/>
            <ac:picMk id="11" creationId="{5516C1EB-8D62-4BF0-92B5-02E6AE43B1F3}"/>
          </ac:picMkLst>
        </pc:picChg>
        <pc:picChg chg="add del">
          <ac:chgData name="Alisha Phillips (2218529)" userId="S::2218529@student.uwtsd.ac.uk::36633cd4-45c2-4bc7-9f9b-cf9fb6f90ce6" providerId="AD" clId="Web-{7CACF7BB-9DE3-34FE-D66B-F554474C5AE7}" dt="2023-03-27T12:50:41.732" v="362"/>
          <ac:picMkLst>
            <pc:docMk/>
            <pc:sldMk cId="601667942" sldId="274"/>
            <ac:picMk id="16" creationId="{5516C1EB-8D62-4BF0-92B5-02E6AE43B1F3}"/>
          </ac:picMkLst>
        </pc:picChg>
      </pc:sldChg>
      <pc:sldChg chg="addSp modSp new mod setBg">
        <pc:chgData name="Alisha Phillips (2218529)" userId="S::2218529@student.uwtsd.ac.uk::36633cd4-45c2-4bc7-9f9b-cf9fb6f90ce6" providerId="AD" clId="Web-{7CACF7BB-9DE3-34FE-D66B-F554474C5AE7}" dt="2023-03-27T12:47:11.290" v="322"/>
        <pc:sldMkLst>
          <pc:docMk/>
          <pc:sldMk cId="1345903015" sldId="277"/>
        </pc:sldMkLst>
        <pc:spChg chg="mod">
          <ac:chgData name="Alisha Phillips (2218529)" userId="S::2218529@student.uwtsd.ac.uk::36633cd4-45c2-4bc7-9f9b-cf9fb6f90ce6" providerId="AD" clId="Web-{7CACF7BB-9DE3-34FE-D66B-F554474C5AE7}" dt="2023-03-27T12:47:11.290" v="322"/>
          <ac:spMkLst>
            <pc:docMk/>
            <pc:sldMk cId="1345903015" sldId="277"/>
            <ac:spMk id="2" creationId="{84AA4A4E-2897-2CC4-27F1-FAD0E2AE1BC4}"/>
          </ac:spMkLst>
        </pc:spChg>
        <pc:spChg chg="mod">
          <ac:chgData name="Alisha Phillips (2218529)" userId="S::2218529@student.uwtsd.ac.uk::36633cd4-45c2-4bc7-9f9b-cf9fb6f90ce6" providerId="AD" clId="Web-{7CACF7BB-9DE3-34FE-D66B-F554474C5AE7}" dt="2023-03-27T12:47:11.290" v="322"/>
          <ac:spMkLst>
            <pc:docMk/>
            <pc:sldMk cId="1345903015" sldId="277"/>
            <ac:spMk id="3" creationId="{F25A3C48-450A-5F61-5218-130CDBD725B6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2:47:11.290" v="322"/>
          <ac:spMkLst>
            <pc:docMk/>
            <pc:sldMk cId="1345903015" sldId="277"/>
            <ac:spMk id="8" creationId="{68717E5B-2C1D-4094-9D25-6FF6FBD92379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2:47:11.290" v="322"/>
          <ac:spMkLst>
            <pc:docMk/>
            <pc:sldMk cId="1345903015" sldId="277"/>
            <ac:spMk id="10" creationId="{6B6E033A-DB2E-49B8-B600-B38E0C280263}"/>
          </ac:spMkLst>
        </pc:spChg>
      </pc:sldChg>
      <pc:sldChg chg="addSp delSp modSp new mod setBg">
        <pc:chgData name="Alisha Phillips (2218529)" userId="S::2218529@student.uwtsd.ac.uk::36633cd4-45c2-4bc7-9f9b-cf9fb6f90ce6" providerId="AD" clId="Web-{7CACF7BB-9DE3-34FE-D66B-F554474C5AE7}" dt="2023-03-27T13:28:46.870" v="615" actId="20577"/>
        <pc:sldMkLst>
          <pc:docMk/>
          <pc:sldMk cId="1352473303" sldId="278"/>
        </pc:sldMkLst>
        <pc:spChg chg="mod ord">
          <ac:chgData name="Alisha Phillips (2218529)" userId="S::2218529@student.uwtsd.ac.uk::36633cd4-45c2-4bc7-9f9b-cf9fb6f90ce6" providerId="AD" clId="Web-{7CACF7BB-9DE3-34FE-D66B-F554474C5AE7}" dt="2023-03-27T13:28:46.870" v="615" actId="20577"/>
          <ac:spMkLst>
            <pc:docMk/>
            <pc:sldMk cId="1352473303" sldId="278"/>
            <ac:spMk id="2" creationId="{B4952586-9CE8-433C-5E76-DBB9C497429C}"/>
          </ac:spMkLst>
        </pc:spChg>
        <pc:spChg chg="del">
          <ac:chgData name="Alisha Phillips (2218529)" userId="S::2218529@student.uwtsd.ac.uk::36633cd4-45c2-4bc7-9f9b-cf9fb6f90ce6" providerId="AD" clId="Web-{7CACF7BB-9DE3-34FE-D66B-F554474C5AE7}" dt="2023-03-27T13:00:36.509" v="578"/>
          <ac:spMkLst>
            <pc:docMk/>
            <pc:sldMk cId="1352473303" sldId="278"/>
            <ac:spMk id="3" creationId="{5943C752-48D0-D7DF-552D-402CC6827EB4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3:01:13.306" v="584"/>
          <ac:spMkLst>
            <pc:docMk/>
            <pc:sldMk cId="1352473303" sldId="278"/>
            <ac:spMk id="8" creationId="{F13625F3-8C93-B9A5-5123-0EAAF98B3DB6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3:01:03.244" v="581"/>
          <ac:spMkLst>
            <pc:docMk/>
            <pc:sldMk cId="1352473303" sldId="278"/>
            <ac:spMk id="9" creationId="{37C89E4B-3C9F-44B9-8B86-D9E3D112D8EC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3:01:13.306" v="584"/>
          <ac:spMkLst>
            <pc:docMk/>
            <pc:sldMk cId="1352473303" sldId="278"/>
            <ac:spMk id="15" creationId="{9F79630B-0F0B-446E-A637-38FA8F61D10E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3:01:13.306" v="584"/>
          <ac:spMkLst>
            <pc:docMk/>
            <pc:sldMk cId="1352473303" sldId="278"/>
            <ac:spMk id="16" creationId="{B3437C99-FC8E-4311-B48A-F0C4C329B154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3:01:13.306" v="584"/>
          <ac:spMkLst>
            <pc:docMk/>
            <pc:sldMk cId="1352473303" sldId="278"/>
            <ac:spMk id="21" creationId="{37C89E4B-3C9F-44B9-8B86-D9E3D112D8EC}"/>
          </ac:spMkLst>
        </pc:spChg>
        <pc:picChg chg="add mod ord">
          <ac:chgData name="Alisha Phillips (2218529)" userId="S::2218529@student.uwtsd.ac.uk::36633cd4-45c2-4bc7-9f9b-cf9fb6f90ce6" providerId="AD" clId="Web-{7CACF7BB-9DE3-34FE-D66B-F554474C5AE7}" dt="2023-03-27T13:01:13.306" v="584"/>
          <ac:picMkLst>
            <pc:docMk/>
            <pc:sldMk cId="1352473303" sldId="278"/>
            <ac:picMk id="4" creationId="{7FED09AC-64B6-3EF5-0D60-774E53656747}"/>
          </ac:picMkLst>
        </pc:picChg>
        <pc:cxnChg chg="add del">
          <ac:chgData name="Alisha Phillips (2218529)" userId="S::2218529@student.uwtsd.ac.uk::36633cd4-45c2-4bc7-9f9b-cf9fb6f90ce6" providerId="AD" clId="Web-{7CACF7BB-9DE3-34FE-D66B-F554474C5AE7}" dt="2023-03-27T13:01:03.244" v="581"/>
          <ac:cxnSpMkLst>
            <pc:docMk/>
            <pc:sldMk cId="1352473303" sldId="278"/>
            <ac:cxnSpMk id="11" creationId="{AA2EAA10-076F-46BD-8F0F-B9A2FB77A85C}"/>
          </ac:cxnSpMkLst>
        </pc:cxnChg>
        <pc:cxnChg chg="add del">
          <ac:chgData name="Alisha Phillips (2218529)" userId="S::2218529@student.uwtsd.ac.uk::36633cd4-45c2-4bc7-9f9b-cf9fb6f90ce6" providerId="AD" clId="Web-{7CACF7BB-9DE3-34FE-D66B-F554474C5AE7}" dt="2023-03-27T13:01:03.244" v="581"/>
          <ac:cxnSpMkLst>
            <pc:docMk/>
            <pc:sldMk cId="1352473303" sldId="278"/>
            <ac:cxnSpMk id="13" creationId="{D891E407-403B-4764-86C9-33A56D3BCAA3}"/>
          </ac:cxnSpMkLst>
        </pc:cxnChg>
        <pc:cxnChg chg="add">
          <ac:chgData name="Alisha Phillips (2218529)" userId="S::2218529@student.uwtsd.ac.uk::36633cd4-45c2-4bc7-9f9b-cf9fb6f90ce6" providerId="AD" clId="Web-{7CACF7BB-9DE3-34FE-D66B-F554474C5AE7}" dt="2023-03-27T13:01:13.306" v="584"/>
          <ac:cxnSpMkLst>
            <pc:docMk/>
            <pc:sldMk cId="1352473303" sldId="278"/>
            <ac:cxnSpMk id="23" creationId="{AA2EAA10-076F-46BD-8F0F-B9A2FB77A85C}"/>
          </ac:cxnSpMkLst>
        </pc:cxnChg>
        <pc:cxnChg chg="add">
          <ac:chgData name="Alisha Phillips (2218529)" userId="S::2218529@student.uwtsd.ac.uk::36633cd4-45c2-4bc7-9f9b-cf9fb6f90ce6" providerId="AD" clId="Web-{7CACF7BB-9DE3-34FE-D66B-F554474C5AE7}" dt="2023-03-27T13:01:13.306" v="584"/>
          <ac:cxnSpMkLst>
            <pc:docMk/>
            <pc:sldMk cId="1352473303" sldId="278"/>
            <ac:cxnSpMk id="25" creationId="{D891E407-403B-4764-86C9-33A56D3BCAA3}"/>
          </ac:cxnSpMkLst>
        </pc:cxnChg>
      </pc:sldChg>
      <pc:sldChg chg="addSp delSp modSp new mod setBg">
        <pc:chgData name="Alisha Phillips (2218529)" userId="S::2218529@student.uwtsd.ac.uk::36633cd4-45c2-4bc7-9f9b-cf9fb6f90ce6" providerId="AD" clId="Web-{7CACF7BB-9DE3-34FE-D66B-F554474C5AE7}" dt="2023-03-27T13:23:18.660" v="594" actId="14100"/>
        <pc:sldMkLst>
          <pc:docMk/>
          <pc:sldMk cId="3428340869" sldId="279"/>
        </pc:sldMkLst>
        <pc:spChg chg="del">
          <ac:chgData name="Alisha Phillips (2218529)" userId="S::2218529@student.uwtsd.ac.uk::36633cd4-45c2-4bc7-9f9b-cf9fb6f90ce6" providerId="AD" clId="Web-{7CACF7BB-9DE3-34FE-D66B-F554474C5AE7}" dt="2023-03-27T13:22:41.831" v="586"/>
          <ac:spMkLst>
            <pc:docMk/>
            <pc:sldMk cId="3428340869" sldId="279"/>
            <ac:spMk id="2" creationId="{7BB1FDA4-F84A-5C05-D1DE-DBBEC36DCF56}"/>
          </ac:spMkLst>
        </pc:spChg>
        <pc:spChg chg="del">
          <ac:chgData name="Alisha Phillips (2218529)" userId="S::2218529@student.uwtsd.ac.uk::36633cd4-45c2-4bc7-9f9b-cf9fb6f90ce6" providerId="AD" clId="Web-{7CACF7BB-9DE3-34FE-D66B-F554474C5AE7}" dt="2023-03-27T13:22:43.503" v="587"/>
          <ac:spMkLst>
            <pc:docMk/>
            <pc:sldMk cId="3428340869" sldId="279"/>
            <ac:spMk id="3" creationId="{124D52AF-7975-435F-3AC3-25DF11EC427B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3:22:57.144" v="589"/>
          <ac:spMkLst>
            <pc:docMk/>
            <pc:sldMk cId="3428340869" sldId="279"/>
            <ac:spMk id="9" creationId="{7C1E5815-D54C-487F-A054-6D4930ADE3DF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3:22:57.144" v="589"/>
          <ac:spMkLst>
            <pc:docMk/>
            <pc:sldMk cId="3428340869" sldId="279"/>
            <ac:spMk id="11" creationId="{736F0DFD-0954-464F-BF12-DD2E6F6E0380}"/>
          </ac:spMkLst>
        </pc:spChg>
        <pc:picChg chg="add mod">
          <ac:chgData name="Alisha Phillips (2218529)" userId="S::2218529@student.uwtsd.ac.uk::36633cd4-45c2-4bc7-9f9b-cf9fb6f90ce6" providerId="AD" clId="Web-{7CACF7BB-9DE3-34FE-D66B-F554474C5AE7}" dt="2023-03-27T13:23:18.660" v="594" actId="14100"/>
          <ac:picMkLst>
            <pc:docMk/>
            <pc:sldMk cId="3428340869" sldId="279"/>
            <ac:picMk id="4" creationId="{EF1713B0-A6E7-360F-164F-86ACACC278BE}"/>
          </ac:picMkLst>
        </pc:picChg>
      </pc:sldChg>
      <pc:sldChg chg="addSp delSp modSp new mod setBg">
        <pc:chgData name="Alisha Phillips (2218529)" userId="S::2218529@student.uwtsd.ac.uk::36633cd4-45c2-4bc7-9f9b-cf9fb6f90ce6" providerId="AD" clId="Web-{7CACF7BB-9DE3-34FE-D66B-F554474C5AE7}" dt="2023-03-27T14:21:02.449" v="884" actId="1076"/>
        <pc:sldMkLst>
          <pc:docMk/>
          <pc:sldMk cId="1155422981" sldId="280"/>
        </pc:sldMkLst>
        <pc:spChg chg="mod">
          <ac:chgData name="Alisha Phillips (2218529)" userId="S::2218529@student.uwtsd.ac.uk::36633cd4-45c2-4bc7-9f9b-cf9fb6f90ce6" providerId="AD" clId="Web-{7CACF7BB-9DE3-34FE-D66B-F554474C5AE7}" dt="2023-03-27T14:01:04.120" v="714" actId="1076"/>
          <ac:spMkLst>
            <pc:docMk/>
            <pc:sldMk cId="1155422981" sldId="280"/>
            <ac:spMk id="2" creationId="{2375B8F2-D2EF-6376-647C-83E0BC4AE96A}"/>
          </ac:spMkLst>
        </pc:spChg>
        <pc:spChg chg="del">
          <ac:chgData name="Alisha Phillips (2218529)" userId="S::2218529@student.uwtsd.ac.uk::36633cd4-45c2-4bc7-9f9b-cf9fb6f90ce6" providerId="AD" clId="Web-{7CACF7BB-9DE3-34FE-D66B-F554474C5AE7}" dt="2023-03-27T13:34:44.095" v="627"/>
          <ac:spMkLst>
            <pc:docMk/>
            <pc:sldMk cId="1155422981" sldId="280"/>
            <ac:spMk id="3" creationId="{775A2A7A-F263-5FFB-381E-381269E17F38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3:37:42.817" v="655"/>
          <ac:spMkLst>
            <pc:docMk/>
            <pc:sldMk cId="1155422981" sldId="280"/>
            <ac:spMk id="12" creationId="{78BA5F19-D5E1-4ECC-BEC2-DF7AEDFD7C50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3:37:42.817" v="655"/>
          <ac:spMkLst>
            <pc:docMk/>
            <pc:sldMk cId="1155422981" sldId="280"/>
            <ac:spMk id="14" creationId="{50CC88A9-A661-4C48-866E-8734E51140B1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3:37:42.817" v="655"/>
          <ac:spMkLst>
            <pc:docMk/>
            <pc:sldMk cId="1155422981" sldId="280"/>
            <ac:spMk id="16" creationId="{CFDF195F-784B-4D00-8C92-6FC1B0499EA1}"/>
          </ac:spMkLst>
        </pc:spChg>
        <pc:spChg chg="add mod">
          <ac:chgData name="Alisha Phillips (2218529)" userId="S::2218529@student.uwtsd.ac.uk::36633cd4-45c2-4bc7-9f9b-cf9fb6f90ce6" providerId="AD" clId="Web-{7CACF7BB-9DE3-34FE-D66B-F554474C5AE7}" dt="2023-03-27T14:17:27.475" v="882" actId="1076"/>
          <ac:spMkLst>
            <pc:docMk/>
            <pc:sldMk cId="1155422981" sldId="280"/>
            <ac:spMk id="29" creationId="{AA790043-C86C-E35C-AE45-1A2E2CA01B6B}"/>
          </ac:spMkLst>
        </pc:spChg>
        <pc:spChg chg="add mod">
          <ac:chgData name="Alisha Phillips (2218529)" userId="S::2218529@student.uwtsd.ac.uk::36633cd4-45c2-4bc7-9f9b-cf9fb6f90ce6" providerId="AD" clId="Web-{7CACF7BB-9DE3-34FE-D66B-F554474C5AE7}" dt="2023-03-27T14:21:02.449" v="884" actId="1076"/>
          <ac:spMkLst>
            <pc:docMk/>
            <pc:sldMk cId="1155422981" sldId="280"/>
            <ac:spMk id="30" creationId="{81FF313A-79B3-BBE9-D68E-440C4C0FE613}"/>
          </ac:spMkLst>
        </pc:spChg>
        <pc:picChg chg="add del mod">
          <ac:chgData name="Alisha Phillips (2218529)" userId="S::2218529@student.uwtsd.ac.uk::36633cd4-45c2-4bc7-9f9b-cf9fb6f90ce6" providerId="AD" clId="Web-{7CACF7BB-9DE3-34FE-D66B-F554474C5AE7}" dt="2023-03-27T13:36:12.409" v="642"/>
          <ac:picMkLst>
            <pc:docMk/>
            <pc:sldMk cId="1155422981" sldId="280"/>
            <ac:picMk id="4" creationId="{67516F06-B634-47FB-3F75-FD8E48149448}"/>
          </ac:picMkLst>
        </pc:picChg>
        <pc:picChg chg="add mod">
          <ac:chgData name="Alisha Phillips (2218529)" userId="S::2218529@student.uwtsd.ac.uk::36633cd4-45c2-4bc7-9f9b-cf9fb6f90ce6" providerId="AD" clId="Web-{7CACF7BB-9DE3-34FE-D66B-F554474C5AE7}" dt="2023-03-27T13:37:49.771" v="657" actId="1076"/>
          <ac:picMkLst>
            <pc:docMk/>
            <pc:sldMk cId="1155422981" sldId="280"/>
            <ac:picMk id="5" creationId="{9C355286-C865-F4E2-C0A8-0F98DBE33567}"/>
          </ac:picMkLst>
        </pc:picChg>
        <pc:picChg chg="add del mod">
          <ac:chgData name="Alisha Phillips (2218529)" userId="S::2218529@student.uwtsd.ac.uk::36633cd4-45c2-4bc7-9f9b-cf9fb6f90ce6" providerId="AD" clId="Web-{7CACF7BB-9DE3-34FE-D66B-F554474C5AE7}" dt="2023-03-27T13:35:52.503" v="638"/>
          <ac:picMkLst>
            <pc:docMk/>
            <pc:sldMk cId="1155422981" sldId="280"/>
            <ac:picMk id="6" creationId="{77943734-40EC-8F49-4779-55AE19E6B04A}"/>
          </ac:picMkLst>
        </pc:picChg>
        <pc:picChg chg="add del mod">
          <ac:chgData name="Alisha Phillips (2218529)" userId="S::2218529@student.uwtsd.ac.uk::36633cd4-45c2-4bc7-9f9b-cf9fb6f90ce6" providerId="AD" clId="Web-{7CACF7BB-9DE3-34FE-D66B-F554474C5AE7}" dt="2023-03-27T14:04:54.298" v="738"/>
          <ac:picMkLst>
            <pc:docMk/>
            <pc:sldMk cId="1155422981" sldId="280"/>
            <ac:picMk id="7" creationId="{E224E83A-FD6C-E083-42C5-97C8C7627A7A}"/>
          </ac:picMkLst>
        </pc:picChg>
        <pc:inkChg chg="add">
          <ac:chgData name="Alisha Phillips (2218529)" userId="S::2218529@student.uwtsd.ac.uk::36633cd4-45c2-4bc7-9f9b-cf9fb6f90ce6" providerId="AD" clId="Web-{7CACF7BB-9DE3-34FE-D66B-F554474C5AE7}" dt="2023-03-27T14:01:57.200" v="716"/>
          <ac:inkMkLst>
            <pc:docMk/>
            <pc:sldMk cId="1155422981" sldId="280"/>
            <ac:inkMk id="3" creationId="{81BF81EE-78D4-83A9-B493-0E3D3FBF953B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2:11.434" v="717"/>
          <ac:inkMkLst>
            <pc:docMk/>
            <pc:sldMk cId="1155422981" sldId="280"/>
            <ac:inkMk id="4" creationId="{C93AAC53-034E-CF86-3D95-C808F793C0CD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2:29.185" v="718"/>
          <ac:inkMkLst>
            <pc:docMk/>
            <pc:sldMk cId="1155422981" sldId="280"/>
            <ac:inkMk id="6" creationId="{1E771224-C26B-BFA6-2EA8-0E6C84D45A9C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2:42.670" v="719"/>
          <ac:inkMkLst>
            <pc:docMk/>
            <pc:sldMk cId="1155422981" sldId="280"/>
            <ac:inkMk id="8" creationId="{EC22B2DD-9197-B86B-891A-F77D3D9E1782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2:49.420" v="720"/>
          <ac:inkMkLst>
            <pc:docMk/>
            <pc:sldMk cId="1155422981" sldId="280"/>
            <ac:inkMk id="9" creationId="{8B1FE271-630F-4C41-FD01-FE737C009AA8}"/>
          </ac:inkMkLst>
        </pc:inkChg>
        <pc:inkChg chg="add mod">
          <ac:chgData name="Alisha Phillips (2218529)" userId="S::2218529@student.uwtsd.ac.uk::36633cd4-45c2-4bc7-9f9b-cf9fb6f90ce6" providerId="AD" clId="Web-{7CACF7BB-9DE3-34FE-D66B-F554474C5AE7}" dt="2023-03-27T14:04:58.423" v="739" actId="1076"/>
          <ac:inkMkLst>
            <pc:docMk/>
            <pc:sldMk cId="1155422981" sldId="280"/>
            <ac:inkMk id="10" creationId="{E0AEF826-3AAE-CBED-7722-550595F838D5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3:02.576" v="722"/>
          <ac:inkMkLst>
            <pc:docMk/>
            <pc:sldMk cId="1155422981" sldId="280"/>
            <ac:inkMk id="11" creationId="{17990540-CD98-4897-927C-01D9B288AE03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3:08.327" v="723"/>
          <ac:inkMkLst>
            <pc:docMk/>
            <pc:sldMk cId="1155422981" sldId="280"/>
            <ac:inkMk id="13" creationId="{B00579AB-7272-3006-A89D-191A184ECFB1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3:13.233" v="724"/>
          <ac:inkMkLst>
            <pc:docMk/>
            <pc:sldMk cId="1155422981" sldId="280"/>
            <ac:inkMk id="15" creationId="{773A9A5D-A978-B6ED-8D3B-4C14012DADF9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3:15.061" v="725"/>
          <ac:inkMkLst>
            <pc:docMk/>
            <pc:sldMk cId="1155422981" sldId="280"/>
            <ac:inkMk id="17" creationId="{2865542B-4E70-79CA-C409-B7D621B6A017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3:18.889" v="726"/>
          <ac:inkMkLst>
            <pc:docMk/>
            <pc:sldMk cId="1155422981" sldId="280"/>
            <ac:inkMk id="18" creationId="{95DF91C8-5D97-C28F-D540-C108E426F3EA}"/>
          </ac:inkMkLst>
        </pc:inkChg>
        <pc:inkChg chg="add del">
          <ac:chgData name="Alisha Phillips (2218529)" userId="S::2218529@student.uwtsd.ac.uk::36633cd4-45c2-4bc7-9f9b-cf9fb6f90ce6" providerId="AD" clId="Web-{7CACF7BB-9DE3-34FE-D66B-F554474C5AE7}" dt="2023-03-27T14:04:48.126" v="737"/>
          <ac:inkMkLst>
            <pc:docMk/>
            <pc:sldMk cId="1155422981" sldId="280"/>
            <ac:inkMk id="19" creationId="{28CFB505-3E42-70F6-A65C-13E03AA3137F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3:31.499" v="728"/>
          <ac:inkMkLst>
            <pc:docMk/>
            <pc:sldMk cId="1155422981" sldId="280"/>
            <ac:inkMk id="20" creationId="{3F153982-936C-72FB-2E18-40CAF21B9765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3:39.202" v="729"/>
          <ac:inkMkLst>
            <pc:docMk/>
            <pc:sldMk cId="1155422981" sldId="280"/>
            <ac:inkMk id="21" creationId="{CC6D3D04-5162-0F5E-65E0-94800F96457C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3:55.547" v="730"/>
          <ac:inkMkLst>
            <pc:docMk/>
            <pc:sldMk cId="1155422981" sldId="280"/>
            <ac:inkMk id="22" creationId="{64504F03-6B6D-A982-BDCF-E5DE9A923182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4:02.156" v="731"/>
          <ac:inkMkLst>
            <pc:docMk/>
            <pc:sldMk cId="1155422981" sldId="280"/>
            <ac:inkMk id="23" creationId="{700FAD1F-8894-3B7A-74A5-3549AC53182E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4:10.938" v="732"/>
          <ac:inkMkLst>
            <pc:docMk/>
            <pc:sldMk cId="1155422981" sldId="280"/>
            <ac:inkMk id="24" creationId="{F08087B9-F095-D7FB-2BF3-852891AE42EF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4:13.281" v="733"/>
          <ac:inkMkLst>
            <pc:docMk/>
            <pc:sldMk cId="1155422981" sldId="280"/>
            <ac:inkMk id="25" creationId="{E191918E-B472-37DF-61B4-EFDFE8311267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4:18.844" v="734"/>
          <ac:inkMkLst>
            <pc:docMk/>
            <pc:sldMk cId="1155422981" sldId="280"/>
            <ac:inkMk id="26" creationId="{8F4AA3AD-C23F-7565-E3EA-9BBCFB4F61FE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4:35.829" v="735"/>
          <ac:inkMkLst>
            <pc:docMk/>
            <pc:sldMk cId="1155422981" sldId="280"/>
            <ac:inkMk id="27" creationId="{AD611B49-9F7F-1AD2-DEBB-5C6252EF8FBC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04:36.516" v="736"/>
          <ac:inkMkLst>
            <pc:docMk/>
            <pc:sldMk cId="1155422981" sldId="280"/>
            <ac:inkMk id="28" creationId="{40625511-F2CF-C98D-7BE2-F80587C7FA56}"/>
          </ac:inkMkLst>
        </pc:inkChg>
      </pc:sldChg>
      <pc:sldChg chg="addSp delSp modSp new mod setBg">
        <pc:chgData name="Alisha Phillips (2218529)" userId="S::2218529@student.uwtsd.ac.uk::36633cd4-45c2-4bc7-9f9b-cf9fb6f90ce6" providerId="AD" clId="Web-{7CACF7BB-9DE3-34FE-D66B-F554474C5AE7}" dt="2023-03-27T14:56:48.944" v="988"/>
        <pc:sldMkLst>
          <pc:docMk/>
          <pc:sldMk cId="4170277216" sldId="281"/>
        </pc:sldMkLst>
        <pc:spChg chg="mod ord">
          <ac:chgData name="Alisha Phillips (2218529)" userId="S::2218529@student.uwtsd.ac.uk::36633cd4-45c2-4bc7-9f9b-cf9fb6f90ce6" providerId="AD" clId="Web-{7CACF7BB-9DE3-34FE-D66B-F554474C5AE7}" dt="2023-03-27T14:28:06.632" v="941" actId="20577"/>
          <ac:spMkLst>
            <pc:docMk/>
            <pc:sldMk cId="4170277216" sldId="281"/>
            <ac:spMk id="2" creationId="{3B947ADC-E581-8CEE-F0D2-174D78A3443D}"/>
          </ac:spMkLst>
        </pc:spChg>
        <pc:spChg chg="del">
          <ac:chgData name="Alisha Phillips (2218529)" userId="S::2218529@student.uwtsd.ac.uk::36633cd4-45c2-4bc7-9f9b-cf9fb6f90ce6" providerId="AD" clId="Web-{7CACF7BB-9DE3-34FE-D66B-F554474C5AE7}" dt="2023-03-27T13:34:47.783" v="628"/>
          <ac:spMkLst>
            <pc:docMk/>
            <pc:sldMk cId="4170277216" sldId="281"/>
            <ac:spMk id="3" creationId="{C53CC47F-888B-2743-022C-CC9DBCAA8B83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3:36:32.269" v="646"/>
          <ac:spMkLst>
            <pc:docMk/>
            <pc:sldMk cId="4170277216" sldId="281"/>
            <ac:spMk id="12" creationId="{E8D41CF8-5232-42BC-8D05-AFEDE215398E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3:36:32.269" v="646"/>
          <ac:spMkLst>
            <pc:docMk/>
            <pc:sldMk cId="4170277216" sldId="281"/>
            <ac:spMk id="14" creationId="{49237091-E62C-4878-AA4C-0B9995ADB28F}"/>
          </ac:spMkLst>
        </pc:spChg>
        <pc:picChg chg="add mod">
          <ac:chgData name="Alisha Phillips (2218529)" userId="S::2218529@student.uwtsd.ac.uk::36633cd4-45c2-4bc7-9f9b-cf9fb6f90ce6" providerId="AD" clId="Web-{7CACF7BB-9DE3-34FE-D66B-F554474C5AE7}" dt="2023-03-27T13:37:26.567" v="652" actId="1076"/>
          <ac:picMkLst>
            <pc:docMk/>
            <pc:sldMk cId="4170277216" sldId="281"/>
            <ac:picMk id="5" creationId="{A6A7E384-A119-5030-95BB-462EA479D143}"/>
          </ac:picMkLst>
        </pc:picChg>
        <pc:picChg chg="add mod">
          <ac:chgData name="Alisha Phillips (2218529)" userId="S::2218529@student.uwtsd.ac.uk::36633cd4-45c2-4bc7-9f9b-cf9fb6f90ce6" providerId="AD" clId="Web-{7CACF7BB-9DE3-34FE-D66B-F554474C5AE7}" dt="2023-03-27T13:37:29.067" v="653" actId="14100"/>
          <ac:picMkLst>
            <pc:docMk/>
            <pc:sldMk cId="4170277216" sldId="281"/>
            <ac:picMk id="7" creationId="{B8B06AD2-D731-B4A5-0264-39050C79AAC9}"/>
          </ac:picMkLst>
        </pc:picChg>
        <pc:inkChg chg="add">
          <ac:chgData name="Alisha Phillips (2218529)" userId="S::2218529@student.uwtsd.ac.uk::36633cd4-45c2-4bc7-9f9b-cf9fb6f90ce6" providerId="AD" clId="Web-{7CACF7BB-9DE3-34FE-D66B-F554474C5AE7}" dt="2023-03-27T14:53:46.439" v="942"/>
          <ac:inkMkLst>
            <pc:docMk/>
            <pc:sldMk cId="4170277216" sldId="281"/>
            <ac:inkMk id="3" creationId="{D110491C-2193-7562-75DD-C5369FAC1F07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3:51.236" v="943"/>
          <ac:inkMkLst>
            <pc:docMk/>
            <pc:sldMk cId="4170277216" sldId="281"/>
            <ac:inkMk id="4" creationId="{859E7341-3364-1B4E-48E7-B68416FFD5C0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3:58.970" v="944"/>
          <ac:inkMkLst>
            <pc:docMk/>
            <pc:sldMk cId="4170277216" sldId="281"/>
            <ac:inkMk id="6" creationId="{C94AD12E-3BDA-C023-8CD7-1E2D72059925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4:00.861" v="945"/>
          <ac:inkMkLst>
            <pc:docMk/>
            <pc:sldMk cId="4170277216" sldId="281"/>
            <ac:inkMk id="8" creationId="{854918D6-C99D-7AF8-F266-070ADC798277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4:03.939" v="946"/>
          <ac:inkMkLst>
            <pc:docMk/>
            <pc:sldMk cId="4170277216" sldId="281"/>
            <ac:inkMk id="9" creationId="{DDD0BE8A-C525-BB86-63E1-809D0DA397DB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4:06.033" v="947"/>
          <ac:inkMkLst>
            <pc:docMk/>
            <pc:sldMk cId="4170277216" sldId="281"/>
            <ac:inkMk id="10" creationId="{B792DFF9-F8C5-461F-7E3A-5FA2FF54BFEE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4:11.440" v="948"/>
          <ac:inkMkLst>
            <pc:docMk/>
            <pc:sldMk cId="4170277216" sldId="281"/>
            <ac:inkMk id="11" creationId="{52B793A7-2F0C-1A16-5783-BB4CF12504D0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4:13.862" v="949"/>
          <ac:inkMkLst>
            <pc:docMk/>
            <pc:sldMk cId="4170277216" sldId="281"/>
            <ac:inkMk id="13" creationId="{5ECDD7E1-97CC-CD6D-2832-7FB1ABE5F378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4:16.127" v="950"/>
          <ac:inkMkLst>
            <pc:docMk/>
            <pc:sldMk cId="4170277216" sldId="281"/>
            <ac:inkMk id="15" creationId="{BC061B19-004C-4152-E8FA-C96C993B95D1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4:41.206" v="951"/>
          <ac:inkMkLst>
            <pc:docMk/>
            <pc:sldMk cId="4170277216" sldId="281"/>
            <ac:inkMk id="16" creationId="{541493D7-AC7D-43DC-9007-3CCB287916EE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4:43.706" v="952"/>
          <ac:inkMkLst>
            <pc:docMk/>
            <pc:sldMk cId="4170277216" sldId="281"/>
            <ac:inkMk id="17" creationId="{54E727BA-C71D-BF4B-917F-755E7B85B6D1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4:47.753" v="953"/>
          <ac:inkMkLst>
            <pc:docMk/>
            <pc:sldMk cId="4170277216" sldId="281"/>
            <ac:inkMk id="18" creationId="{1430B0AC-F353-E5E5-9645-2E873941DE2A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4:50.237" v="954"/>
          <ac:inkMkLst>
            <pc:docMk/>
            <pc:sldMk cId="4170277216" sldId="281"/>
            <ac:inkMk id="19" creationId="{ED8D5FAA-4B0E-46EF-22AC-06FFB149E5AB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4:55.284" v="955"/>
          <ac:inkMkLst>
            <pc:docMk/>
            <pc:sldMk cId="4170277216" sldId="281"/>
            <ac:inkMk id="20" creationId="{966CCDBD-63F8-6B3B-2916-1D3330AF8815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4:57.410" v="956"/>
          <ac:inkMkLst>
            <pc:docMk/>
            <pc:sldMk cId="4170277216" sldId="281"/>
            <ac:inkMk id="21" creationId="{1FF2E96B-33D1-15EF-D878-AA1744A8235B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5:06.191" v="957"/>
          <ac:inkMkLst>
            <pc:docMk/>
            <pc:sldMk cId="4170277216" sldId="281"/>
            <ac:inkMk id="22" creationId="{1B752502-503F-2EB8-65EE-BD716EAB78DC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5:08.035" v="958"/>
          <ac:inkMkLst>
            <pc:docMk/>
            <pc:sldMk cId="4170277216" sldId="281"/>
            <ac:inkMk id="23" creationId="{76AC66D6-6E0F-8149-89D2-B65EF47259C1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5:13.441" v="959"/>
          <ac:inkMkLst>
            <pc:docMk/>
            <pc:sldMk cId="4170277216" sldId="281"/>
            <ac:inkMk id="24" creationId="{4B2FC70D-4279-0CDB-25AA-264B1C139088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5:17.879" v="960"/>
          <ac:inkMkLst>
            <pc:docMk/>
            <pc:sldMk cId="4170277216" sldId="281"/>
            <ac:inkMk id="25" creationId="{67C61C01-528B-84FC-019A-74D4D264920D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5:19.926" v="961"/>
          <ac:inkMkLst>
            <pc:docMk/>
            <pc:sldMk cId="4170277216" sldId="281"/>
            <ac:inkMk id="26" creationId="{8765EA87-AC6E-BB96-93AD-BB166F99C90D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5:22.020" v="962"/>
          <ac:inkMkLst>
            <pc:docMk/>
            <pc:sldMk cId="4170277216" sldId="281"/>
            <ac:inkMk id="27" creationId="{92591C17-716A-883A-87BB-B5DDD1CA7055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5:25.551" v="963"/>
          <ac:inkMkLst>
            <pc:docMk/>
            <pc:sldMk cId="4170277216" sldId="281"/>
            <ac:inkMk id="28" creationId="{91FCDF08-9914-81D3-0DA1-23A8630A2EC2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5:28.473" v="964"/>
          <ac:inkMkLst>
            <pc:docMk/>
            <pc:sldMk cId="4170277216" sldId="281"/>
            <ac:inkMk id="29" creationId="{07530B98-F662-0110-C714-D7F83C2971D7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5:34.567" v="965"/>
          <ac:inkMkLst>
            <pc:docMk/>
            <pc:sldMk cId="4170277216" sldId="281"/>
            <ac:inkMk id="30" creationId="{88EC1AAA-926F-A0EB-2FC9-834C234ED6E3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5:42.848" v="966"/>
          <ac:inkMkLst>
            <pc:docMk/>
            <pc:sldMk cId="4170277216" sldId="281"/>
            <ac:inkMk id="31" creationId="{8EDA6FE8-40EC-DE2E-E012-76EEE470B4A1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5:45.317" v="967"/>
          <ac:inkMkLst>
            <pc:docMk/>
            <pc:sldMk cId="4170277216" sldId="281"/>
            <ac:inkMk id="32" creationId="{2BC56B22-4C2F-126E-ADF8-C3424F58D707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5:49.567" v="968"/>
          <ac:inkMkLst>
            <pc:docMk/>
            <pc:sldMk cId="4170277216" sldId="281"/>
            <ac:inkMk id="33" creationId="{2379C1CC-0EC1-7299-CFA2-24F2DE00A322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5:51.145" v="969"/>
          <ac:inkMkLst>
            <pc:docMk/>
            <pc:sldMk cId="4170277216" sldId="281"/>
            <ac:inkMk id="34" creationId="{CC43CEE8-B02B-A1F4-A2E8-72B23BCD5F4A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5:52.567" v="970"/>
          <ac:inkMkLst>
            <pc:docMk/>
            <pc:sldMk cId="4170277216" sldId="281"/>
            <ac:inkMk id="35" creationId="{FCAD80C0-B416-B238-6D36-334895FCBBE3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5:54.380" v="971"/>
          <ac:inkMkLst>
            <pc:docMk/>
            <pc:sldMk cId="4170277216" sldId="281"/>
            <ac:inkMk id="36" creationId="{483181F5-0132-6179-9552-E37A43DD4010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5:56.942" v="972"/>
          <ac:inkMkLst>
            <pc:docMk/>
            <pc:sldMk cId="4170277216" sldId="281"/>
            <ac:inkMk id="37" creationId="{BB5999F3-0557-E929-A5EF-49951DD56F82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6:00.489" v="973"/>
          <ac:inkMkLst>
            <pc:docMk/>
            <pc:sldMk cId="4170277216" sldId="281"/>
            <ac:inkMk id="38" creationId="{B6F2FC20-479B-8902-68FF-5689C3118139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6:02.614" v="974"/>
          <ac:inkMkLst>
            <pc:docMk/>
            <pc:sldMk cId="4170277216" sldId="281"/>
            <ac:inkMk id="39" creationId="{86C0FA81-3447-3D23-CB08-1BE6D83B6E6F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6:05.661" v="975"/>
          <ac:inkMkLst>
            <pc:docMk/>
            <pc:sldMk cId="4170277216" sldId="281"/>
            <ac:inkMk id="40" creationId="{5D156174-F9E6-6E03-591B-BB4192F5434B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6:07.646" v="976"/>
          <ac:inkMkLst>
            <pc:docMk/>
            <pc:sldMk cId="4170277216" sldId="281"/>
            <ac:inkMk id="41" creationId="{AF4EDA54-6E47-3372-5B1F-73F10325BAB9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6:10.865" v="977"/>
          <ac:inkMkLst>
            <pc:docMk/>
            <pc:sldMk cId="4170277216" sldId="281"/>
            <ac:inkMk id="42" creationId="{541EEACC-C70B-8FE5-10DC-2C0CB3919628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6:13.599" v="978"/>
          <ac:inkMkLst>
            <pc:docMk/>
            <pc:sldMk cId="4170277216" sldId="281"/>
            <ac:inkMk id="43" creationId="{F44924B3-C50C-91A3-4112-AE0C54FD2DC2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6:14.818" v="979"/>
          <ac:inkMkLst>
            <pc:docMk/>
            <pc:sldMk cId="4170277216" sldId="281"/>
            <ac:inkMk id="44" creationId="{A431A093-324B-B114-A7EB-F20A93B3C3BD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6:18.490" v="980"/>
          <ac:inkMkLst>
            <pc:docMk/>
            <pc:sldMk cId="4170277216" sldId="281"/>
            <ac:inkMk id="45" creationId="{9968B43E-5C3F-1CA4-7CCE-E9CD5838B8CB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6:21.209" v="981"/>
          <ac:inkMkLst>
            <pc:docMk/>
            <pc:sldMk cId="4170277216" sldId="281"/>
            <ac:inkMk id="46" creationId="{0E141EF0-2BA1-000A-9662-8A0A87D19629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6:29.099" v="982"/>
          <ac:inkMkLst>
            <pc:docMk/>
            <pc:sldMk cId="4170277216" sldId="281"/>
            <ac:inkMk id="47" creationId="{05B52D2A-B1BA-5608-0D4D-DCED61067C5E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6:32.037" v="983"/>
          <ac:inkMkLst>
            <pc:docMk/>
            <pc:sldMk cId="4170277216" sldId="281"/>
            <ac:inkMk id="48" creationId="{EC3D47E2-93E4-F10C-2EAE-4A8235D360D8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6:35.850" v="984"/>
          <ac:inkMkLst>
            <pc:docMk/>
            <pc:sldMk cId="4170277216" sldId="281"/>
            <ac:inkMk id="49" creationId="{05742D00-8623-89D2-BF22-5880018172C9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6:37.100" v="985"/>
          <ac:inkMkLst>
            <pc:docMk/>
            <pc:sldMk cId="4170277216" sldId="281"/>
            <ac:inkMk id="50" creationId="{1D6B8E84-74EC-B522-B33A-81A3F096C638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6:42.287" v="986"/>
          <ac:inkMkLst>
            <pc:docMk/>
            <pc:sldMk cId="4170277216" sldId="281"/>
            <ac:inkMk id="51" creationId="{AF0272CF-D686-CC8F-69AA-147029E6BB59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6:45.459" v="987"/>
          <ac:inkMkLst>
            <pc:docMk/>
            <pc:sldMk cId="4170277216" sldId="281"/>
            <ac:inkMk id="52" creationId="{93E680EF-1ECE-E43B-7296-0E7AC734DB51}"/>
          </ac:inkMkLst>
        </pc:inkChg>
        <pc:inkChg chg="add">
          <ac:chgData name="Alisha Phillips (2218529)" userId="S::2218529@student.uwtsd.ac.uk::36633cd4-45c2-4bc7-9f9b-cf9fb6f90ce6" providerId="AD" clId="Web-{7CACF7BB-9DE3-34FE-D66B-F554474C5AE7}" dt="2023-03-27T14:56:48.944" v="988"/>
          <ac:inkMkLst>
            <pc:docMk/>
            <pc:sldMk cId="4170277216" sldId="281"/>
            <ac:inkMk id="53" creationId="{124AD482-6D1E-B3D3-8602-EEFDB935AA99}"/>
          </ac:inkMkLst>
        </pc:inkChg>
      </pc:sldChg>
      <pc:sldChg chg="addSp delSp modSp new mod setBg">
        <pc:chgData name="Alisha Phillips (2218529)" userId="S::2218529@student.uwtsd.ac.uk::36633cd4-45c2-4bc7-9f9b-cf9fb6f90ce6" providerId="AD" clId="Web-{7CACF7BB-9DE3-34FE-D66B-F554474C5AE7}" dt="2023-03-27T15:21:16.436" v="1279" actId="20577"/>
        <pc:sldMkLst>
          <pc:docMk/>
          <pc:sldMk cId="1458706327" sldId="282"/>
        </pc:sldMkLst>
        <pc:spChg chg="mod">
          <ac:chgData name="Alisha Phillips (2218529)" userId="S::2218529@student.uwtsd.ac.uk::36633cd4-45c2-4bc7-9f9b-cf9fb6f90ce6" providerId="AD" clId="Web-{7CACF7BB-9DE3-34FE-D66B-F554474C5AE7}" dt="2023-03-27T15:21:16.436" v="1279" actId="20577"/>
          <ac:spMkLst>
            <pc:docMk/>
            <pc:sldMk cId="1458706327" sldId="282"/>
            <ac:spMk id="2" creationId="{43F58152-E5B4-68A0-795F-7F32DE598ADD}"/>
          </ac:spMkLst>
        </pc:spChg>
        <pc:spChg chg="del">
          <ac:chgData name="Alisha Phillips (2218529)" userId="S::2218529@student.uwtsd.ac.uk::36633cd4-45c2-4bc7-9f9b-cf9fb6f90ce6" providerId="AD" clId="Web-{7CACF7BB-9DE3-34FE-D66B-F554474C5AE7}" dt="2023-03-27T15:08:49.729" v="1233"/>
          <ac:spMkLst>
            <pc:docMk/>
            <pc:sldMk cId="1458706327" sldId="282"/>
            <ac:spMk id="3" creationId="{BC786AE8-320B-4D85-F15B-EBC89C391A7B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5:11:44.811" v="1272"/>
          <ac:spMkLst>
            <pc:docMk/>
            <pc:sldMk cId="1458706327" sldId="282"/>
            <ac:spMk id="7" creationId="{6DDA8CE9-E0A6-4FF2-823D-D08607606DC2}"/>
          </ac:spMkLst>
        </pc:spChg>
        <pc:spChg chg="add del">
          <ac:chgData name="Alisha Phillips (2218529)" userId="S::2218529@student.uwtsd.ac.uk::36633cd4-45c2-4bc7-9f9b-cf9fb6f90ce6" providerId="AD" clId="Web-{7CACF7BB-9DE3-34FE-D66B-F554474C5AE7}" dt="2023-03-27T15:11:44.811" v="1272"/>
          <ac:spMkLst>
            <pc:docMk/>
            <pc:sldMk cId="1458706327" sldId="282"/>
            <ac:spMk id="9" creationId="{11195564-33B9-434B-9641-764F5905A56F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5:11:44.811" v="1272"/>
          <ac:spMkLst>
            <pc:docMk/>
            <pc:sldMk cId="1458706327" sldId="282"/>
            <ac:spMk id="25" creationId="{73A25D70-4A55-4F72-B9C5-A69CDBF4DB42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5:11:44.811" v="1272"/>
          <ac:spMkLst>
            <pc:docMk/>
            <pc:sldMk cId="1458706327" sldId="282"/>
            <ac:spMk id="27" creationId="{54957100-6D8B-4161-9F2F-C0A949EC84C4}"/>
          </ac:spMkLst>
        </pc:spChg>
        <pc:spChg chg="add">
          <ac:chgData name="Alisha Phillips (2218529)" userId="S::2218529@student.uwtsd.ac.uk::36633cd4-45c2-4bc7-9f9b-cf9fb6f90ce6" providerId="AD" clId="Web-{7CACF7BB-9DE3-34FE-D66B-F554474C5AE7}" dt="2023-03-27T15:11:44.811" v="1272"/>
          <ac:spMkLst>
            <pc:docMk/>
            <pc:sldMk cId="1458706327" sldId="282"/>
            <ac:spMk id="29" creationId="{CBCB02B1-1B82-403C-B7D2-E2CED1882F50}"/>
          </ac:spMkLst>
        </pc:spChg>
        <pc:grpChg chg="add del">
          <ac:chgData name="Alisha Phillips (2218529)" userId="S::2218529@student.uwtsd.ac.uk::36633cd4-45c2-4bc7-9f9b-cf9fb6f90ce6" providerId="AD" clId="Web-{7CACF7BB-9DE3-34FE-D66B-F554474C5AE7}" dt="2023-03-27T15:11:44.811" v="1272"/>
          <ac:grpSpMkLst>
            <pc:docMk/>
            <pc:sldMk cId="1458706327" sldId="282"/>
            <ac:grpSpMk id="11" creationId="{1D18C537-E336-47C4-836B-C342A230F8F3}"/>
          </ac:grpSpMkLst>
        </pc:grpChg>
        <pc:grpChg chg="add del">
          <ac:chgData name="Alisha Phillips (2218529)" userId="S::2218529@student.uwtsd.ac.uk::36633cd4-45c2-4bc7-9f9b-cf9fb6f90ce6" providerId="AD" clId="Web-{7CACF7BB-9DE3-34FE-D66B-F554474C5AE7}" dt="2023-03-27T15:11:44.811" v="1272"/>
          <ac:grpSpMkLst>
            <pc:docMk/>
            <pc:sldMk cId="1458706327" sldId="282"/>
            <ac:grpSpMk id="17" creationId="{5A1259D8-0C3A-4069-A22F-537BBBB61A9C}"/>
          </ac:grpSpMkLst>
        </pc:grpChg>
        <pc:grpChg chg="add">
          <ac:chgData name="Alisha Phillips (2218529)" userId="S::2218529@student.uwtsd.ac.uk::36633cd4-45c2-4bc7-9f9b-cf9fb6f90ce6" providerId="AD" clId="Web-{7CACF7BB-9DE3-34FE-D66B-F554474C5AE7}" dt="2023-03-27T15:11:44.811" v="1272"/>
          <ac:grpSpMkLst>
            <pc:docMk/>
            <pc:sldMk cId="1458706327" sldId="282"/>
            <ac:grpSpMk id="31" creationId="{CCDE13A7-6382-4A67-BEBE-4FF1F37C7F52}"/>
          </ac:grpSpMkLst>
        </pc:grpChg>
        <pc:grpChg chg="add">
          <ac:chgData name="Alisha Phillips (2218529)" userId="S::2218529@student.uwtsd.ac.uk::36633cd4-45c2-4bc7-9f9b-cf9fb6f90ce6" providerId="AD" clId="Web-{7CACF7BB-9DE3-34FE-D66B-F554474C5AE7}" dt="2023-03-27T15:11:44.811" v="1272"/>
          <ac:grpSpMkLst>
            <pc:docMk/>
            <pc:sldMk cId="1458706327" sldId="282"/>
            <ac:grpSpMk id="40" creationId="{17147D5D-F01F-4164-BD81-D10DC6F23E41}"/>
          </ac:grpSpMkLst>
        </pc:grpChg>
        <pc:grpChg chg="add">
          <ac:chgData name="Alisha Phillips (2218529)" userId="S::2218529@student.uwtsd.ac.uk::36633cd4-45c2-4bc7-9f9b-cf9fb6f90ce6" providerId="AD" clId="Web-{7CACF7BB-9DE3-34FE-D66B-F554474C5AE7}" dt="2023-03-27T15:11:44.811" v="1272"/>
          <ac:grpSpMkLst>
            <pc:docMk/>
            <pc:sldMk cId="1458706327" sldId="282"/>
            <ac:grpSpMk id="46" creationId="{6D0E248E-80AB-4B35-BA8D-F940FCB44326}"/>
          </ac:grpSpMkLst>
        </pc:grpChg>
      </pc:sldChg>
    </pc:docChg>
  </pc:docChgLst>
  <pc:docChgLst>
    <pc:chgData name="Alisha Phillips (2218529)" userId="S::2218529@student.uwtsd.ac.uk::36633cd4-45c2-4bc7-9f9b-cf9fb6f90ce6" providerId="AD" clId="Web-{CF4461D4-9EEA-D181-B752-F95168BE8B52}"/>
    <pc:docChg chg="addSld delSld modSld">
      <pc:chgData name="Alisha Phillips (2218529)" userId="S::2218529@student.uwtsd.ac.uk::36633cd4-45c2-4bc7-9f9b-cf9fb6f90ce6" providerId="AD" clId="Web-{CF4461D4-9EEA-D181-B752-F95168BE8B52}" dt="2023-03-26T11:26:49.835" v="448" actId="20577"/>
      <pc:docMkLst>
        <pc:docMk/>
      </pc:docMkLst>
      <pc:sldChg chg="modSp">
        <pc:chgData name="Alisha Phillips (2218529)" userId="S::2218529@student.uwtsd.ac.uk::36633cd4-45c2-4bc7-9f9b-cf9fb6f90ce6" providerId="AD" clId="Web-{CF4461D4-9EEA-D181-B752-F95168BE8B52}" dt="2023-03-26T11:03:23.208" v="65" actId="14100"/>
        <pc:sldMkLst>
          <pc:docMk/>
          <pc:sldMk cId="109857222" sldId="256"/>
        </pc:sldMkLst>
        <pc:spChg chg="mod">
          <ac:chgData name="Alisha Phillips (2218529)" userId="S::2218529@student.uwtsd.ac.uk::36633cd4-45c2-4bc7-9f9b-cf9fb6f90ce6" providerId="AD" clId="Web-{CF4461D4-9EEA-D181-B752-F95168BE8B52}" dt="2023-03-26T11:03:23.208" v="65" actId="14100"/>
          <ac:spMkLst>
            <pc:docMk/>
            <pc:sldMk cId="109857222" sldId="256"/>
            <ac:spMk id="2" creationId="{00000000-0000-0000-0000-000000000000}"/>
          </ac:spMkLst>
        </pc:spChg>
      </pc:sldChg>
      <pc:sldChg chg="addSp delSp modSp">
        <pc:chgData name="Alisha Phillips (2218529)" userId="S::2218529@student.uwtsd.ac.uk::36633cd4-45c2-4bc7-9f9b-cf9fb6f90ce6" providerId="AD" clId="Web-{CF4461D4-9EEA-D181-B752-F95168BE8B52}" dt="2023-03-26T11:26:49.835" v="448" actId="20577"/>
        <pc:sldMkLst>
          <pc:docMk/>
          <pc:sldMk cId="2905451086" sldId="258"/>
        </pc:sldMkLst>
        <pc:spChg chg="mod">
          <ac:chgData name="Alisha Phillips (2218529)" userId="S::2218529@student.uwtsd.ac.uk::36633cd4-45c2-4bc7-9f9b-cf9fb6f90ce6" providerId="AD" clId="Web-{CF4461D4-9EEA-D181-B752-F95168BE8B52}" dt="2023-03-26T11:26:49.835" v="448" actId="20577"/>
          <ac:spMkLst>
            <pc:docMk/>
            <pc:sldMk cId="2905451086" sldId="258"/>
            <ac:spMk id="4" creationId="{C97E9F1D-2FC6-708F-E4D3-1BF7030B335D}"/>
          </ac:spMkLst>
        </pc:spChg>
        <pc:spChg chg="del">
          <ac:chgData name="Alisha Phillips (2218529)" userId="S::2218529@student.uwtsd.ac.uk::36633cd4-45c2-4bc7-9f9b-cf9fb6f90ce6" providerId="AD" clId="Web-{CF4461D4-9EEA-D181-B752-F95168BE8B52}" dt="2023-03-26T11:26:37.272" v="446"/>
          <ac:spMkLst>
            <pc:docMk/>
            <pc:sldMk cId="2905451086" sldId="258"/>
            <ac:spMk id="8" creationId="{37C89E4B-3C9F-44B9-8B86-D9E3D112D8EC}"/>
          </ac:spMkLst>
        </pc:spChg>
        <pc:spChg chg="del">
          <ac:chgData name="Alisha Phillips (2218529)" userId="S::2218529@student.uwtsd.ac.uk::36633cd4-45c2-4bc7-9f9b-cf9fb6f90ce6" providerId="AD" clId="Web-{CF4461D4-9EEA-D181-B752-F95168BE8B52}" dt="2023-03-26T11:26:37.272" v="446"/>
          <ac:spMkLst>
            <pc:docMk/>
            <pc:sldMk cId="2905451086" sldId="258"/>
            <ac:spMk id="16" creationId="{37C89E4B-3C9F-44B9-8B86-D9E3D112D8EC}"/>
          </ac:spMkLst>
        </pc:spChg>
        <pc:spChg chg="add">
          <ac:chgData name="Alisha Phillips (2218529)" userId="S::2218529@student.uwtsd.ac.uk::36633cd4-45c2-4bc7-9f9b-cf9fb6f90ce6" providerId="AD" clId="Web-{CF4461D4-9EEA-D181-B752-F95168BE8B52}" dt="2023-03-26T11:26:37.272" v="446"/>
          <ac:spMkLst>
            <pc:docMk/>
            <pc:sldMk cId="2905451086" sldId="258"/>
            <ac:spMk id="23" creationId="{E91DC736-0EF8-4F87-9146-EBF1D2EE4D3D}"/>
          </ac:spMkLst>
        </pc:spChg>
        <pc:spChg chg="add">
          <ac:chgData name="Alisha Phillips (2218529)" userId="S::2218529@student.uwtsd.ac.uk::36633cd4-45c2-4bc7-9f9b-cf9fb6f90ce6" providerId="AD" clId="Web-{CF4461D4-9EEA-D181-B752-F95168BE8B52}" dt="2023-03-26T11:26:37.272" v="446"/>
          <ac:spMkLst>
            <pc:docMk/>
            <pc:sldMk cId="2905451086" sldId="258"/>
            <ac:spMk id="25" creationId="{097CD68E-23E3-4007-8847-CD0944C4F7BE}"/>
          </ac:spMkLst>
        </pc:spChg>
        <pc:spChg chg="add">
          <ac:chgData name="Alisha Phillips (2218529)" userId="S::2218529@student.uwtsd.ac.uk::36633cd4-45c2-4bc7-9f9b-cf9fb6f90ce6" providerId="AD" clId="Web-{CF4461D4-9EEA-D181-B752-F95168BE8B52}" dt="2023-03-26T11:26:37.272" v="446"/>
          <ac:spMkLst>
            <pc:docMk/>
            <pc:sldMk cId="2905451086" sldId="258"/>
            <ac:spMk id="27" creationId="{AF2F604E-43BE-4DC3-B983-E071523364F8}"/>
          </ac:spMkLst>
        </pc:spChg>
        <pc:spChg chg="add">
          <ac:chgData name="Alisha Phillips (2218529)" userId="S::2218529@student.uwtsd.ac.uk::36633cd4-45c2-4bc7-9f9b-cf9fb6f90ce6" providerId="AD" clId="Web-{CF4461D4-9EEA-D181-B752-F95168BE8B52}" dt="2023-03-26T11:26:37.272" v="446"/>
          <ac:spMkLst>
            <pc:docMk/>
            <pc:sldMk cId="2905451086" sldId="258"/>
            <ac:spMk id="29" creationId="{08C9B587-E65E-4B52-B37C-ABEBB6E87928}"/>
          </ac:spMkLst>
        </pc:spChg>
        <pc:picChg chg="mod">
          <ac:chgData name="Alisha Phillips (2218529)" userId="S::2218529@student.uwtsd.ac.uk::36633cd4-45c2-4bc7-9f9b-cf9fb6f90ce6" providerId="AD" clId="Web-{CF4461D4-9EEA-D181-B752-F95168BE8B52}" dt="2023-03-26T11:26:37.272" v="446"/>
          <ac:picMkLst>
            <pc:docMk/>
            <pc:sldMk cId="2905451086" sldId="258"/>
            <ac:picMk id="3" creationId="{A00F2DEC-4BE2-6D43-8D03-DBBC41F3184C}"/>
          </ac:picMkLst>
        </pc:picChg>
        <pc:cxnChg chg="del">
          <ac:chgData name="Alisha Phillips (2218529)" userId="S::2218529@student.uwtsd.ac.uk::36633cd4-45c2-4bc7-9f9b-cf9fb6f90ce6" providerId="AD" clId="Web-{CF4461D4-9EEA-D181-B752-F95168BE8B52}" dt="2023-03-26T11:26:37.272" v="446"/>
          <ac:cxnSpMkLst>
            <pc:docMk/>
            <pc:sldMk cId="2905451086" sldId="258"/>
            <ac:cxnSpMk id="10" creationId="{AA2EAA10-076F-46BD-8F0F-B9A2FB77A85C}"/>
          </ac:cxnSpMkLst>
        </pc:cxnChg>
        <pc:cxnChg chg="del">
          <ac:chgData name="Alisha Phillips (2218529)" userId="S::2218529@student.uwtsd.ac.uk::36633cd4-45c2-4bc7-9f9b-cf9fb6f90ce6" providerId="AD" clId="Web-{CF4461D4-9EEA-D181-B752-F95168BE8B52}" dt="2023-03-26T11:26:37.272" v="446"/>
          <ac:cxnSpMkLst>
            <pc:docMk/>
            <pc:sldMk cId="2905451086" sldId="258"/>
            <ac:cxnSpMk id="12" creationId="{D891E407-403B-4764-86C9-33A56D3BCAA3}"/>
          </ac:cxnSpMkLst>
        </pc:cxnChg>
        <pc:cxnChg chg="del">
          <ac:chgData name="Alisha Phillips (2218529)" userId="S::2218529@student.uwtsd.ac.uk::36633cd4-45c2-4bc7-9f9b-cf9fb6f90ce6" providerId="AD" clId="Web-{CF4461D4-9EEA-D181-B752-F95168BE8B52}" dt="2023-03-26T11:26:37.272" v="446"/>
          <ac:cxnSpMkLst>
            <pc:docMk/>
            <pc:sldMk cId="2905451086" sldId="258"/>
            <ac:cxnSpMk id="17" creationId="{AA2EAA10-076F-46BD-8F0F-B9A2FB77A85C}"/>
          </ac:cxnSpMkLst>
        </pc:cxnChg>
        <pc:cxnChg chg="del">
          <ac:chgData name="Alisha Phillips (2218529)" userId="S::2218529@student.uwtsd.ac.uk::36633cd4-45c2-4bc7-9f9b-cf9fb6f90ce6" providerId="AD" clId="Web-{CF4461D4-9EEA-D181-B752-F95168BE8B52}" dt="2023-03-26T11:26:37.272" v="446"/>
          <ac:cxnSpMkLst>
            <pc:docMk/>
            <pc:sldMk cId="2905451086" sldId="258"/>
            <ac:cxnSpMk id="18" creationId="{D891E407-403B-4764-86C9-33A56D3BCAA3}"/>
          </ac:cxnSpMkLst>
        </pc:cxnChg>
      </pc:sldChg>
      <pc:sldChg chg="addSp delSp modSp mod setBg addAnim">
        <pc:chgData name="Alisha Phillips (2218529)" userId="S::2218529@student.uwtsd.ac.uk::36633cd4-45c2-4bc7-9f9b-cf9fb6f90ce6" providerId="AD" clId="Web-{CF4461D4-9EEA-D181-B752-F95168BE8B52}" dt="2023-03-26T11:23:39.837" v="428" actId="20577"/>
        <pc:sldMkLst>
          <pc:docMk/>
          <pc:sldMk cId="4031725191" sldId="266"/>
        </pc:sldMkLst>
        <pc:spChg chg="mod ord">
          <ac:chgData name="Alisha Phillips (2218529)" userId="S::2218529@student.uwtsd.ac.uk::36633cd4-45c2-4bc7-9f9b-cf9fb6f90ce6" providerId="AD" clId="Web-{CF4461D4-9EEA-D181-B752-F95168BE8B52}" dt="2023-03-26T11:23:39.837" v="428" actId="20577"/>
          <ac:spMkLst>
            <pc:docMk/>
            <pc:sldMk cId="4031725191" sldId="266"/>
            <ac:spMk id="2" creationId="{CB0E2CD2-67E8-12F5-65C5-C27E4CF2E8C5}"/>
          </ac:spMkLst>
        </pc:spChg>
        <pc:spChg chg="del">
          <ac:chgData name="Alisha Phillips (2218529)" userId="S::2218529@student.uwtsd.ac.uk::36633cd4-45c2-4bc7-9f9b-cf9fb6f90ce6" providerId="AD" clId="Web-{CF4461D4-9EEA-D181-B752-F95168BE8B52}" dt="2023-03-26T10:50:22.802" v="0"/>
          <ac:spMkLst>
            <pc:docMk/>
            <pc:sldMk cId="4031725191" sldId="266"/>
            <ac:spMk id="3" creationId="{6FCCE2BE-87F2-CA40-8ACA-01D16A192FC9}"/>
          </ac:spMkLst>
        </pc:spChg>
        <pc:spChg chg="add del">
          <ac:chgData name="Alisha Phillips (2218529)" userId="S::2218529@student.uwtsd.ac.uk::36633cd4-45c2-4bc7-9f9b-cf9fb6f90ce6" providerId="AD" clId="Web-{CF4461D4-9EEA-D181-B752-F95168BE8B52}" dt="2023-03-26T10:58:30.047" v="7"/>
          <ac:spMkLst>
            <pc:docMk/>
            <pc:sldMk cId="4031725191" sldId="266"/>
            <ac:spMk id="9" creationId="{37C89E4B-3C9F-44B9-8B86-D9E3D112D8EC}"/>
          </ac:spMkLst>
        </pc:spChg>
        <pc:spChg chg="add del">
          <ac:chgData name="Alisha Phillips (2218529)" userId="S::2218529@student.uwtsd.ac.uk::36633cd4-45c2-4bc7-9f9b-cf9fb6f90ce6" providerId="AD" clId="Web-{CF4461D4-9EEA-D181-B752-F95168BE8B52}" dt="2023-03-26T10:58:50.345" v="11"/>
          <ac:spMkLst>
            <pc:docMk/>
            <pc:sldMk cId="4031725191" sldId="266"/>
            <ac:spMk id="18" creationId="{E91DC736-0EF8-4F87-9146-EBF1D2EE4D3D}"/>
          </ac:spMkLst>
        </pc:spChg>
        <pc:spChg chg="add del">
          <ac:chgData name="Alisha Phillips (2218529)" userId="S::2218529@student.uwtsd.ac.uk::36633cd4-45c2-4bc7-9f9b-cf9fb6f90ce6" providerId="AD" clId="Web-{CF4461D4-9EEA-D181-B752-F95168BE8B52}" dt="2023-03-26T10:58:50.345" v="11"/>
          <ac:spMkLst>
            <pc:docMk/>
            <pc:sldMk cId="4031725191" sldId="266"/>
            <ac:spMk id="20" creationId="{097CD68E-23E3-4007-8847-CD0944C4F7BE}"/>
          </ac:spMkLst>
        </pc:spChg>
        <pc:spChg chg="add del">
          <ac:chgData name="Alisha Phillips (2218529)" userId="S::2218529@student.uwtsd.ac.uk::36633cd4-45c2-4bc7-9f9b-cf9fb6f90ce6" providerId="AD" clId="Web-{CF4461D4-9EEA-D181-B752-F95168BE8B52}" dt="2023-03-26T10:58:50.345" v="11"/>
          <ac:spMkLst>
            <pc:docMk/>
            <pc:sldMk cId="4031725191" sldId="266"/>
            <ac:spMk id="22" creationId="{AF2F604E-43BE-4DC3-B983-E071523364F8}"/>
          </ac:spMkLst>
        </pc:spChg>
        <pc:spChg chg="add del">
          <ac:chgData name="Alisha Phillips (2218529)" userId="S::2218529@student.uwtsd.ac.uk::36633cd4-45c2-4bc7-9f9b-cf9fb6f90ce6" providerId="AD" clId="Web-{CF4461D4-9EEA-D181-B752-F95168BE8B52}" dt="2023-03-26T10:58:50.345" v="11"/>
          <ac:spMkLst>
            <pc:docMk/>
            <pc:sldMk cId="4031725191" sldId="266"/>
            <ac:spMk id="24" creationId="{08C9B587-E65E-4B52-B37C-ABEBB6E87928}"/>
          </ac:spMkLst>
        </pc:spChg>
        <pc:spChg chg="add">
          <ac:chgData name="Alisha Phillips (2218529)" userId="S::2218529@student.uwtsd.ac.uk::36633cd4-45c2-4bc7-9f9b-cf9fb6f90ce6" providerId="AD" clId="Web-{CF4461D4-9EEA-D181-B752-F95168BE8B52}" dt="2023-03-26T10:58:50.345" v="11"/>
          <ac:spMkLst>
            <pc:docMk/>
            <pc:sldMk cId="4031725191" sldId="266"/>
            <ac:spMk id="29" creationId="{37C89E4B-3C9F-44B9-8B86-D9E3D112D8EC}"/>
          </ac:spMkLst>
        </pc:spChg>
        <pc:picChg chg="add mod">
          <ac:chgData name="Alisha Phillips (2218529)" userId="S::2218529@student.uwtsd.ac.uk::36633cd4-45c2-4bc7-9f9b-cf9fb6f90ce6" providerId="AD" clId="Web-{CF4461D4-9EEA-D181-B752-F95168BE8B52}" dt="2023-03-26T10:58:50.345" v="11"/>
          <ac:picMkLst>
            <pc:docMk/>
            <pc:sldMk cId="4031725191" sldId="266"/>
            <ac:picMk id="4" creationId="{2D7D1C25-E400-2572-6F50-722155892232}"/>
          </ac:picMkLst>
        </pc:picChg>
        <pc:cxnChg chg="add del">
          <ac:chgData name="Alisha Phillips (2218529)" userId="S::2218529@student.uwtsd.ac.uk::36633cd4-45c2-4bc7-9f9b-cf9fb6f90ce6" providerId="AD" clId="Web-{CF4461D4-9EEA-D181-B752-F95168BE8B52}" dt="2023-03-26T10:58:30.047" v="7"/>
          <ac:cxnSpMkLst>
            <pc:docMk/>
            <pc:sldMk cId="4031725191" sldId="266"/>
            <ac:cxnSpMk id="11" creationId="{AA2EAA10-076F-46BD-8F0F-B9A2FB77A85C}"/>
          </ac:cxnSpMkLst>
        </pc:cxnChg>
        <pc:cxnChg chg="add del">
          <ac:chgData name="Alisha Phillips (2218529)" userId="S::2218529@student.uwtsd.ac.uk::36633cd4-45c2-4bc7-9f9b-cf9fb6f90ce6" providerId="AD" clId="Web-{CF4461D4-9EEA-D181-B752-F95168BE8B52}" dt="2023-03-26T10:58:30.047" v="7"/>
          <ac:cxnSpMkLst>
            <pc:docMk/>
            <pc:sldMk cId="4031725191" sldId="266"/>
            <ac:cxnSpMk id="13" creationId="{D891E407-403B-4764-86C9-33A56D3BCAA3}"/>
          </ac:cxnSpMkLst>
        </pc:cxnChg>
        <pc:cxnChg chg="add">
          <ac:chgData name="Alisha Phillips (2218529)" userId="S::2218529@student.uwtsd.ac.uk::36633cd4-45c2-4bc7-9f9b-cf9fb6f90ce6" providerId="AD" clId="Web-{CF4461D4-9EEA-D181-B752-F95168BE8B52}" dt="2023-03-26T10:58:50.345" v="11"/>
          <ac:cxnSpMkLst>
            <pc:docMk/>
            <pc:sldMk cId="4031725191" sldId="266"/>
            <ac:cxnSpMk id="31" creationId="{AA2EAA10-076F-46BD-8F0F-B9A2FB77A85C}"/>
          </ac:cxnSpMkLst>
        </pc:cxnChg>
        <pc:cxnChg chg="add">
          <ac:chgData name="Alisha Phillips (2218529)" userId="S::2218529@student.uwtsd.ac.uk::36633cd4-45c2-4bc7-9f9b-cf9fb6f90ce6" providerId="AD" clId="Web-{CF4461D4-9EEA-D181-B752-F95168BE8B52}" dt="2023-03-26T10:58:50.345" v="11"/>
          <ac:cxnSpMkLst>
            <pc:docMk/>
            <pc:sldMk cId="4031725191" sldId="266"/>
            <ac:cxnSpMk id="33" creationId="{D891E407-403B-4764-86C9-33A56D3BCAA3}"/>
          </ac:cxnSpMkLst>
        </pc:cxnChg>
      </pc:sldChg>
      <pc:sldChg chg="del">
        <pc:chgData name="Alisha Phillips (2218529)" userId="S::2218529@student.uwtsd.ac.uk::36633cd4-45c2-4bc7-9f9b-cf9fb6f90ce6" providerId="AD" clId="Web-{CF4461D4-9EEA-D181-B752-F95168BE8B52}" dt="2023-03-26T11:00:04.460" v="27"/>
        <pc:sldMkLst>
          <pc:docMk/>
          <pc:sldMk cId="345260275" sldId="267"/>
        </pc:sldMkLst>
      </pc:sldChg>
      <pc:sldChg chg="addSp delSp modSp mod setBg addAnim setClrOvrMap">
        <pc:chgData name="Alisha Phillips (2218529)" userId="S::2218529@student.uwtsd.ac.uk::36633cd4-45c2-4bc7-9f9b-cf9fb6f90ce6" providerId="AD" clId="Web-{CF4461D4-9EEA-D181-B752-F95168BE8B52}" dt="2023-03-26T11:02:08.875" v="53" actId="20577"/>
        <pc:sldMkLst>
          <pc:docMk/>
          <pc:sldMk cId="2160730566" sldId="268"/>
        </pc:sldMkLst>
        <pc:spChg chg="mod">
          <ac:chgData name="Alisha Phillips (2218529)" userId="S::2218529@student.uwtsd.ac.uk::36633cd4-45c2-4bc7-9f9b-cf9fb6f90ce6" providerId="AD" clId="Web-{CF4461D4-9EEA-D181-B752-F95168BE8B52}" dt="2023-03-26T11:02:08.875" v="53" actId="20577"/>
          <ac:spMkLst>
            <pc:docMk/>
            <pc:sldMk cId="2160730566" sldId="268"/>
            <ac:spMk id="2" creationId="{C0C478EA-F057-9598-B8AB-13DA64A5ED68}"/>
          </ac:spMkLst>
        </pc:spChg>
        <pc:spChg chg="del">
          <ac:chgData name="Alisha Phillips (2218529)" userId="S::2218529@student.uwtsd.ac.uk::36633cd4-45c2-4bc7-9f9b-cf9fb6f90ce6" providerId="AD" clId="Web-{CF4461D4-9EEA-D181-B752-F95168BE8B52}" dt="2023-03-26T11:00:48.260" v="30"/>
          <ac:spMkLst>
            <pc:docMk/>
            <pc:sldMk cId="2160730566" sldId="268"/>
            <ac:spMk id="3" creationId="{7129C5FD-B064-3448-D468-A7096F2AC586}"/>
          </ac:spMkLst>
        </pc:spChg>
        <pc:spChg chg="add del">
          <ac:chgData name="Alisha Phillips (2218529)" userId="S::2218529@student.uwtsd.ac.uk::36633cd4-45c2-4bc7-9f9b-cf9fb6f90ce6" providerId="AD" clId="Web-{CF4461D4-9EEA-D181-B752-F95168BE8B52}" dt="2023-03-26T11:01:25.778" v="40"/>
          <ac:spMkLst>
            <pc:docMk/>
            <pc:sldMk cId="2160730566" sldId="268"/>
            <ac:spMk id="8" creationId="{66B332A4-D438-4773-A77F-5ED49A448D9D}"/>
          </ac:spMkLst>
        </pc:spChg>
        <pc:spChg chg="add del">
          <ac:chgData name="Alisha Phillips (2218529)" userId="S::2218529@student.uwtsd.ac.uk::36633cd4-45c2-4bc7-9f9b-cf9fb6f90ce6" providerId="AD" clId="Web-{CF4461D4-9EEA-D181-B752-F95168BE8B52}" dt="2023-03-26T11:01:25.778" v="40"/>
          <ac:spMkLst>
            <pc:docMk/>
            <pc:sldMk cId="2160730566" sldId="268"/>
            <ac:spMk id="10" creationId="{DF9AD32D-FF05-44F4-BD4D-9CEE89B71EB9}"/>
          </ac:spMkLst>
        </pc:spChg>
        <pc:spChg chg="add">
          <ac:chgData name="Alisha Phillips (2218529)" userId="S::2218529@student.uwtsd.ac.uk::36633cd4-45c2-4bc7-9f9b-cf9fb6f90ce6" providerId="AD" clId="Web-{CF4461D4-9EEA-D181-B752-F95168BE8B52}" dt="2023-03-26T11:01:25.778" v="40"/>
          <ac:spMkLst>
            <pc:docMk/>
            <pc:sldMk cId="2160730566" sldId="268"/>
            <ac:spMk id="15" creationId="{787F4F1C-8D3D-4EC1-B72D-A0470A5A08B8}"/>
          </ac:spMkLst>
        </pc:spChg>
        <pc:grpChg chg="add">
          <ac:chgData name="Alisha Phillips (2218529)" userId="S::2218529@student.uwtsd.ac.uk::36633cd4-45c2-4bc7-9f9b-cf9fb6f90ce6" providerId="AD" clId="Web-{CF4461D4-9EEA-D181-B752-F95168BE8B52}" dt="2023-03-26T11:01:25.778" v="40"/>
          <ac:grpSpMkLst>
            <pc:docMk/>
            <pc:sldMk cId="2160730566" sldId="268"/>
            <ac:grpSpMk id="17" creationId="{D1E3DD61-64DB-46AD-B249-E273CD86B051}"/>
          </ac:grpSpMkLst>
        </pc:grpChg>
      </pc:sldChg>
      <pc:sldChg chg="addSp delSp modSp mod setBg">
        <pc:chgData name="Alisha Phillips (2218529)" userId="S::2218529@student.uwtsd.ac.uk::36633cd4-45c2-4bc7-9f9b-cf9fb6f90ce6" providerId="AD" clId="Web-{CF4461D4-9EEA-D181-B752-F95168BE8B52}" dt="2023-03-26T11:05:21.125" v="83" actId="1076"/>
        <pc:sldMkLst>
          <pc:docMk/>
          <pc:sldMk cId="2829103639" sldId="269"/>
        </pc:sldMkLst>
        <pc:spChg chg="mod">
          <ac:chgData name="Alisha Phillips (2218529)" userId="S::2218529@student.uwtsd.ac.uk::36633cd4-45c2-4bc7-9f9b-cf9fb6f90ce6" providerId="AD" clId="Web-{CF4461D4-9EEA-D181-B752-F95168BE8B52}" dt="2023-03-26T11:05:21.125" v="83" actId="1076"/>
          <ac:spMkLst>
            <pc:docMk/>
            <pc:sldMk cId="2829103639" sldId="269"/>
            <ac:spMk id="2" creationId="{C92C7F32-6714-05E2-18F0-E318DB8BF3EE}"/>
          </ac:spMkLst>
        </pc:spChg>
        <pc:spChg chg="del">
          <ac:chgData name="Alisha Phillips (2218529)" userId="S::2218529@student.uwtsd.ac.uk::36633cd4-45c2-4bc7-9f9b-cf9fb6f90ce6" providerId="AD" clId="Web-{CF4461D4-9EEA-D181-B752-F95168BE8B52}" dt="2023-03-26T11:04:34.432" v="73"/>
          <ac:spMkLst>
            <pc:docMk/>
            <pc:sldMk cId="2829103639" sldId="269"/>
            <ac:spMk id="3" creationId="{830A4F8D-2FE3-7AF4-3DDE-F11EF18DEEB0}"/>
          </ac:spMkLst>
        </pc:spChg>
        <pc:spChg chg="add">
          <ac:chgData name="Alisha Phillips (2218529)" userId="S::2218529@student.uwtsd.ac.uk::36633cd4-45c2-4bc7-9f9b-cf9fb6f90ce6" providerId="AD" clId="Web-{CF4461D4-9EEA-D181-B752-F95168BE8B52}" dt="2023-03-26T11:04:34.432" v="73"/>
          <ac:spMkLst>
            <pc:docMk/>
            <pc:sldMk cId="2829103639" sldId="269"/>
            <ac:spMk id="8" creationId="{787F4F1C-8D3D-4EC1-B72D-A0470A5A08B8}"/>
          </ac:spMkLst>
        </pc:spChg>
        <pc:grpChg chg="add">
          <ac:chgData name="Alisha Phillips (2218529)" userId="S::2218529@student.uwtsd.ac.uk::36633cd4-45c2-4bc7-9f9b-cf9fb6f90ce6" providerId="AD" clId="Web-{CF4461D4-9EEA-D181-B752-F95168BE8B52}" dt="2023-03-26T11:04:34.432" v="73"/>
          <ac:grpSpMkLst>
            <pc:docMk/>
            <pc:sldMk cId="2829103639" sldId="269"/>
            <ac:grpSpMk id="10" creationId="{D1E3DD61-64DB-46AD-B249-E273CD86B051}"/>
          </ac:grpSpMkLst>
        </pc:grpChg>
      </pc:sldChg>
      <pc:sldChg chg="addSp modSp new mod setBg">
        <pc:chgData name="Alisha Phillips (2218529)" userId="S::2218529@student.uwtsd.ac.uk::36633cd4-45c2-4bc7-9f9b-cf9fb6f90ce6" providerId="AD" clId="Web-{CF4461D4-9EEA-D181-B752-F95168BE8B52}" dt="2023-03-26T11:23:47.213" v="429" actId="20577"/>
        <pc:sldMkLst>
          <pc:docMk/>
          <pc:sldMk cId="773407867" sldId="270"/>
        </pc:sldMkLst>
        <pc:spChg chg="mod">
          <ac:chgData name="Alisha Phillips (2218529)" userId="S::2218529@student.uwtsd.ac.uk::36633cd4-45c2-4bc7-9f9b-cf9fb6f90ce6" providerId="AD" clId="Web-{CF4461D4-9EEA-D181-B752-F95168BE8B52}" dt="2023-03-26T11:23:47.213" v="429" actId="20577"/>
          <ac:spMkLst>
            <pc:docMk/>
            <pc:sldMk cId="773407867" sldId="270"/>
            <ac:spMk id="2" creationId="{A4FB98DD-74D7-F0C4-F743-412126867A03}"/>
          </ac:spMkLst>
        </pc:spChg>
        <pc:spChg chg="mod">
          <ac:chgData name="Alisha Phillips (2218529)" userId="S::2218529@student.uwtsd.ac.uk::36633cd4-45c2-4bc7-9f9b-cf9fb6f90ce6" providerId="AD" clId="Web-{CF4461D4-9EEA-D181-B752-F95168BE8B52}" dt="2023-03-26T11:23:05.100" v="425" actId="20577"/>
          <ac:spMkLst>
            <pc:docMk/>
            <pc:sldMk cId="773407867" sldId="270"/>
            <ac:spMk id="3" creationId="{92655A0C-5B68-45B5-DEB1-2CF2BAAC39DB}"/>
          </ac:spMkLst>
        </pc:spChg>
        <pc:spChg chg="add">
          <ac:chgData name="Alisha Phillips (2218529)" userId="S::2218529@student.uwtsd.ac.uk::36633cd4-45c2-4bc7-9f9b-cf9fb6f90ce6" providerId="AD" clId="Web-{CF4461D4-9EEA-D181-B752-F95168BE8B52}" dt="2023-03-26T11:12:45.444" v="192"/>
          <ac:spMkLst>
            <pc:docMk/>
            <pc:sldMk cId="773407867" sldId="270"/>
            <ac:spMk id="8" creationId="{18873D23-2DCF-4B31-A009-95721C06E8E1}"/>
          </ac:spMkLst>
        </pc:spChg>
        <pc:spChg chg="add">
          <ac:chgData name="Alisha Phillips (2218529)" userId="S::2218529@student.uwtsd.ac.uk::36633cd4-45c2-4bc7-9f9b-cf9fb6f90ce6" providerId="AD" clId="Web-{CF4461D4-9EEA-D181-B752-F95168BE8B52}" dt="2023-03-26T11:12:45.444" v="192"/>
          <ac:spMkLst>
            <pc:docMk/>
            <pc:sldMk cId="773407867" sldId="270"/>
            <ac:spMk id="10" creationId="{C13EF075-D4EF-4929-ADBC-91B27DA19955}"/>
          </ac:spMkLst>
        </pc:spChg>
        <pc:grpChg chg="add">
          <ac:chgData name="Alisha Phillips (2218529)" userId="S::2218529@student.uwtsd.ac.uk::36633cd4-45c2-4bc7-9f9b-cf9fb6f90ce6" providerId="AD" clId="Web-{CF4461D4-9EEA-D181-B752-F95168BE8B52}" dt="2023-03-26T11:12:45.444" v="192"/>
          <ac:grpSpMkLst>
            <pc:docMk/>
            <pc:sldMk cId="773407867" sldId="270"/>
            <ac:grpSpMk id="12" creationId="{DAA26DFA-AAB2-4973-9C17-16D587C7B198}"/>
          </ac:grpSpMkLst>
        </pc:grpChg>
        <pc:picChg chg="add mod">
          <ac:chgData name="Alisha Phillips (2218529)" userId="S::2218529@student.uwtsd.ac.uk::36633cd4-45c2-4bc7-9f9b-cf9fb6f90ce6" providerId="AD" clId="Web-{CF4461D4-9EEA-D181-B752-F95168BE8B52}" dt="2023-03-26T11:22:15.550" v="422" actId="14100"/>
          <ac:picMkLst>
            <pc:docMk/>
            <pc:sldMk cId="773407867" sldId="270"/>
            <ac:picMk id="4" creationId="{D4423796-E734-3CB3-2ED1-919FD447E44E}"/>
          </ac:picMkLst>
        </pc:picChg>
      </pc:sldChg>
      <pc:sldChg chg="addSp delSp modSp new mod setBg addAnim delAnim setClrOvrMap">
        <pc:chgData name="Alisha Phillips (2218529)" userId="S::2218529@student.uwtsd.ac.uk::36633cd4-45c2-4bc7-9f9b-cf9fb6f90ce6" providerId="AD" clId="Web-{CF4461D4-9EEA-D181-B752-F95168BE8B52}" dt="2023-03-26T11:25:17.907" v="445"/>
        <pc:sldMkLst>
          <pc:docMk/>
          <pc:sldMk cId="2004070732" sldId="271"/>
        </pc:sldMkLst>
        <pc:spChg chg="del mod ord">
          <ac:chgData name="Alisha Phillips (2218529)" userId="S::2218529@student.uwtsd.ac.uk::36633cd4-45c2-4bc7-9f9b-cf9fb6f90ce6" providerId="AD" clId="Web-{CF4461D4-9EEA-D181-B752-F95168BE8B52}" dt="2023-03-26T11:25:12.469" v="444"/>
          <ac:spMkLst>
            <pc:docMk/>
            <pc:sldMk cId="2004070732" sldId="271"/>
            <ac:spMk id="2" creationId="{C77AD206-DEEB-5969-830D-BD8AE338C54B}"/>
          </ac:spMkLst>
        </pc:spChg>
        <pc:spChg chg="del">
          <ac:chgData name="Alisha Phillips (2218529)" userId="S::2218529@student.uwtsd.ac.uk::36633cd4-45c2-4bc7-9f9b-cf9fb6f90ce6" providerId="AD" clId="Web-{CF4461D4-9EEA-D181-B752-F95168BE8B52}" dt="2023-03-26T11:24:28.200" v="431"/>
          <ac:spMkLst>
            <pc:docMk/>
            <pc:sldMk cId="2004070732" sldId="271"/>
            <ac:spMk id="3" creationId="{B3813AF1-13C2-A794-617F-BBD072759040}"/>
          </ac:spMkLst>
        </pc:spChg>
        <pc:spChg chg="add del mod">
          <ac:chgData name="Alisha Phillips (2218529)" userId="S::2218529@student.uwtsd.ac.uk::36633cd4-45c2-4bc7-9f9b-cf9fb6f90ce6" providerId="AD" clId="Web-{CF4461D4-9EEA-D181-B752-F95168BE8B52}" dt="2023-03-26T11:25:17.907" v="445"/>
          <ac:spMkLst>
            <pc:docMk/>
            <pc:sldMk cId="2004070732" sldId="271"/>
            <ac:spMk id="6" creationId="{014428FC-D1F8-B800-F680-401CAA4CCB9C}"/>
          </ac:spMkLst>
        </pc:spChg>
        <pc:spChg chg="add del">
          <ac:chgData name="Alisha Phillips (2218529)" userId="S::2218529@student.uwtsd.ac.uk::36633cd4-45c2-4bc7-9f9b-cf9fb6f90ce6" providerId="AD" clId="Web-{CF4461D4-9EEA-D181-B752-F95168BE8B52}" dt="2023-03-26T11:24:42.420" v="437"/>
          <ac:spMkLst>
            <pc:docMk/>
            <pc:sldMk cId="2004070732" sldId="271"/>
            <ac:spMk id="9" creationId="{71B2258F-86CA-4D4D-8270-BC05FCDEBFB3}"/>
          </ac:spMkLst>
        </pc:spChg>
        <pc:spChg chg="add del">
          <ac:chgData name="Alisha Phillips (2218529)" userId="S::2218529@student.uwtsd.ac.uk::36633cd4-45c2-4bc7-9f9b-cf9fb6f90ce6" providerId="AD" clId="Web-{CF4461D4-9EEA-D181-B752-F95168BE8B52}" dt="2023-03-26T11:24:56.530" v="441"/>
          <ac:spMkLst>
            <pc:docMk/>
            <pc:sldMk cId="2004070732" sldId="271"/>
            <ac:spMk id="11" creationId="{F49775AF-8896-43EE-92C6-83497D6DC56F}"/>
          </ac:spMkLst>
        </pc:spChg>
        <pc:spChg chg="add del">
          <ac:chgData name="Alisha Phillips (2218529)" userId="S::2218529@student.uwtsd.ac.uk::36633cd4-45c2-4bc7-9f9b-cf9fb6f90ce6" providerId="AD" clId="Web-{CF4461D4-9EEA-D181-B752-F95168BE8B52}" dt="2023-03-26T11:24:56.530" v="441"/>
          <ac:spMkLst>
            <pc:docMk/>
            <pc:sldMk cId="2004070732" sldId="271"/>
            <ac:spMk id="12" creationId="{9B7AD9F6-8CE7-4299-8FC6-328F4DCD3FF9}"/>
          </ac:spMkLst>
        </pc:spChg>
        <pc:spChg chg="add">
          <ac:chgData name="Alisha Phillips (2218529)" userId="S::2218529@student.uwtsd.ac.uk::36633cd4-45c2-4bc7-9f9b-cf9fb6f90ce6" providerId="AD" clId="Web-{CF4461D4-9EEA-D181-B752-F95168BE8B52}" dt="2023-03-26T11:24:56.530" v="442"/>
          <ac:spMkLst>
            <pc:docMk/>
            <pc:sldMk cId="2004070732" sldId="271"/>
            <ac:spMk id="14" creationId="{06DA9DF9-31F7-4056-B42E-878CC92417B8}"/>
          </ac:spMkLst>
        </pc:spChg>
        <pc:picChg chg="add mod">
          <ac:chgData name="Alisha Phillips (2218529)" userId="S::2218529@student.uwtsd.ac.uk::36633cd4-45c2-4bc7-9f9b-cf9fb6f90ce6" providerId="AD" clId="Web-{CF4461D4-9EEA-D181-B752-F95168BE8B52}" dt="2023-03-26T11:24:56.530" v="442"/>
          <ac:picMkLst>
            <pc:docMk/>
            <pc:sldMk cId="2004070732" sldId="271"/>
            <ac:picMk id="4" creationId="{978BBDEC-D8D3-8418-7A6C-6017580C93FC}"/>
          </ac:picMkLst>
        </pc:picChg>
      </pc:sldChg>
      <pc:sldChg chg="modSp new">
        <pc:chgData name="Alisha Phillips (2218529)" userId="S::2218529@student.uwtsd.ac.uk::36633cd4-45c2-4bc7-9f9b-cf9fb6f90ce6" providerId="AD" clId="Web-{CF4461D4-9EEA-D181-B752-F95168BE8B52}" dt="2023-03-26T10:59:38.755" v="26" actId="20577"/>
        <pc:sldMkLst>
          <pc:docMk/>
          <pc:sldMk cId="3383445604" sldId="272"/>
        </pc:sldMkLst>
        <pc:spChg chg="mod">
          <ac:chgData name="Alisha Phillips (2218529)" userId="S::2218529@student.uwtsd.ac.uk::36633cd4-45c2-4bc7-9f9b-cf9fb6f90ce6" providerId="AD" clId="Web-{CF4461D4-9EEA-D181-B752-F95168BE8B52}" dt="2023-03-26T10:59:38.755" v="26" actId="20577"/>
          <ac:spMkLst>
            <pc:docMk/>
            <pc:sldMk cId="3383445604" sldId="272"/>
            <ac:spMk id="2" creationId="{AC6B037B-2B13-CA3B-784A-EE815BBE2B22}"/>
          </ac:spMkLst>
        </pc:spChg>
      </pc:sldChg>
      <pc:sldChg chg="modSp new">
        <pc:chgData name="Alisha Phillips (2218529)" userId="S::2218529@student.uwtsd.ac.uk::36633cd4-45c2-4bc7-9f9b-cf9fb6f90ce6" providerId="AD" clId="Web-{CF4461D4-9EEA-D181-B752-F95168BE8B52}" dt="2023-03-26T11:02:40.393" v="63" actId="20577"/>
        <pc:sldMkLst>
          <pc:docMk/>
          <pc:sldMk cId="678592234" sldId="273"/>
        </pc:sldMkLst>
        <pc:spChg chg="mod">
          <ac:chgData name="Alisha Phillips (2218529)" userId="S::2218529@student.uwtsd.ac.uk::36633cd4-45c2-4bc7-9f9b-cf9fb6f90ce6" providerId="AD" clId="Web-{CF4461D4-9EEA-D181-B752-F95168BE8B52}" dt="2023-03-26T11:02:40.393" v="63" actId="20577"/>
          <ac:spMkLst>
            <pc:docMk/>
            <pc:sldMk cId="678592234" sldId="273"/>
            <ac:spMk id="2" creationId="{0CB051E7-5903-C8B4-FD9B-BE3645B73CEB}"/>
          </ac:spMkLst>
        </pc:spChg>
      </pc:sldChg>
      <pc:sldChg chg="modSp new">
        <pc:chgData name="Alisha Phillips (2218529)" userId="S::2218529@student.uwtsd.ac.uk::36633cd4-45c2-4bc7-9f9b-cf9fb6f90ce6" providerId="AD" clId="Web-{CF4461D4-9EEA-D181-B752-F95168BE8B52}" dt="2023-03-26T11:04:03.336" v="70" actId="20577"/>
        <pc:sldMkLst>
          <pc:docMk/>
          <pc:sldMk cId="601667942" sldId="274"/>
        </pc:sldMkLst>
        <pc:spChg chg="mod">
          <ac:chgData name="Alisha Phillips (2218529)" userId="S::2218529@student.uwtsd.ac.uk::36633cd4-45c2-4bc7-9f9b-cf9fb6f90ce6" providerId="AD" clId="Web-{CF4461D4-9EEA-D181-B752-F95168BE8B52}" dt="2023-03-26T11:04:03.336" v="70" actId="20577"/>
          <ac:spMkLst>
            <pc:docMk/>
            <pc:sldMk cId="601667942" sldId="274"/>
            <ac:spMk id="2" creationId="{5C44D7BA-4440-45A9-24B2-7C624E959F82}"/>
          </ac:spMkLst>
        </pc:spChg>
      </pc:sldChg>
      <pc:sldChg chg="modSp new">
        <pc:chgData name="Alisha Phillips (2218529)" userId="S::2218529@student.uwtsd.ac.uk::36633cd4-45c2-4bc7-9f9b-cf9fb6f90ce6" providerId="AD" clId="Web-{CF4461D4-9EEA-D181-B752-F95168BE8B52}" dt="2023-03-26T11:07:09.967" v="94" actId="20577"/>
        <pc:sldMkLst>
          <pc:docMk/>
          <pc:sldMk cId="3442687207" sldId="275"/>
        </pc:sldMkLst>
        <pc:spChg chg="mod">
          <ac:chgData name="Alisha Phillips (2218529)" userId="S::2218529@student.uwtsd.ac.uk::36633cd4-45c2-4bc7-9f9b-cf9fb6f90ce6" providerId="AD" clId="Web-{CF4461D4-9EEA-D181-B752-F95168BE8B52}" dt="2023-03-26T11:07:09.967" v="94" actId="20577"/>
          <ac:spMkLst>
            <pc:docMk/>
            <pc:sldMk cId="3442687207" sldId="275"/>
            <ac:spMk id="2" creationId="{2FDB544B-828F-247E-7FD2-F2F0B1B568D0}"/>
          </ac:spMkLst>
        </pc:spChg>
      </pc:sldChg>
      <pc:sldChg chg="new">
        <pc:chgData name="Alisha Phillips (2218529)" userId="S::2218529@student.uwtsd.ac.uk::36633cd4-45c2-4bc7-9f9b-cf9fb6f90ce6" providerId="AD" clId="Web-{CF4461D4-9EEA-D181-B752-F95168BE8B52}" dt="2023-03-26T11:06:19.041" v="91"/>
        <pc:sldMkLst>
          <pc:docMk/>
          <pc:sldMk cId="1037157489" sldId="276"/>
        </pc:sldMkLst>
      </pc:sldChg>
    </pc:docChg>
  </pc:docChgLst>
  <pc:docChgLst>
    <pc:chgData name="Alisha Phillips (2218529)" userId="S::2218529@student.uwtsd.ac.uk::36633cd4-45c2-4bc7-9f9b-cf9fb6f90ce6" providerId="AD" clId="Web-{113D6895-9EB4-A21B-0AB1-79260286E0E6}"/>
    <pc:docChg chg="addSld delSld modSld">
      <pc:chgData name="Alisha Phillips (2218529)" userId="S::2218529@student.uwtsd.ac.uk::36633cd4-45c2-4bc7-9f9b-cf9fb6f90ce6" providerId="AD" clId="Web-{113D6895-9EB4-A21B-0AB1-79260286E0E6}" dt="2023-03-28T18:13:45.653" v="2528"/>
      <pc:docMkLst>
        <pc:docMk/>
      </pc:docMkLst>
      <pc:sldChg chg="modTransition">
        <pc:chgData name="Alisha Phillips (2218529)" userId="S::2218529@student.uwtsd.ac.uk::36633cd4-45c2-4bc7-9f9b-cf9fb6f90ce6" providerId="AD" clId="Web-{113D6895-9EB4-A21B-0AB1-79260286E0E6}" dt="2023-03-28T14:12:59.198" v="1561"/>
        <pc:sldMkLst>
          <pc:docMk/>
          <pc:sldMk cId="109857222" sldId="256"/>
        </pc:sldMkLst>
      </pc:sldChg>
      <pc:sldChg chg="modSp modTransition">
        <pc:chgData name="Alisha Phillips (2218529)" userId="S::2218529@student.uwtsd.ac.uk::36633cd4-45c2-4bc7-9f9b-cf9fb6f90ce6" providerId="AD" clId="Web-{113D6895-9EB4-A21B-0AB1-79260286E0E6}" dt="2023-03-28T14:13:02.995" v="1562"/>
        <pc:sldMkLst>
          <pc:docMk/>
          <pc:sldMk cId="519772774" sldId="257"/>
        </pc:sldMkLst>
        <pc:spChg chg="mod">
          <ac:chgData name="Alisha Phillips (2218529)" userId="S::2218529@student.uwtsd.ac.uk::36633cd4-45c2-4bc7-9f9b-cf9fb6f90ce6" providerId="AD" clId="Web-{113D6895-9EB4-A21B-0AB1-79260286E0E6}" dt="2023-03-28T13:57:08.758" v="1469" actId="20577"/>
          <ac:spMkLst>
            <pc:docMk/>
            <pc:sldMk cId="519772774" sldId="257"/>
            <ac:spMk id="3" creationId="{4D2D7C34-E764-D1AE-2EB5-2B8AD1C58849}"/>
          </ac:spMkLst>
        </pc:spChg>
      </pc:sldChg>
      <pc:sldChg chg="modTransition">
        <pc:chgData name="Alisha Phillips (2218529)" userId="S::2218529@student.uwtsd.ac.uk::36633cd4-45c2-4bc7-9f9b-cf9fb6f90ce6" providerId="AD" clId="Web-{113D6895-9EB4-A21B-0AB1-79260286E0E6}" dt="2023-03-28T14:13:05.433" v="1563"/>
        <pc:sldMkLst>
          <pc:docMk/>
          <pc:sldMk cId="2905451086" sldId="258"/>
        </pc:sldMkLst>
      </pc:sldChg>
      <pc:sldChg chg="modTransition">
        <pc:chgData name="Alisha Phillips (2218529)" userId="S::2218529@student.uwtsd.ac.uk::36633cd4-45c2-4bc7-9f9b-cf9fb6f90ce6" providerId="AD" clId="Web-{113D6895-9EB4-A21B-0AB1-79260286E0E6}" dt="2023-03-28T14:13:40.232" v="1578"/>
        <pc:sldMkLst>
          <pc:docMk/>
          <pc:sldMk cId="73007979" sldId="264"/>
        </pc:sldMkLst>
      </pc:sldChg>
      <pc:sldChg chg="modTransition">
        <pc:chgData name="Alisha Phillips (2218529)" userId="S::2218529@student.uwtsd.ac.uk::36633cd4-45c2-4bc7-9f9b-cf9fb6f90ce6" providerId="AD" clId="Web-{113D6895-9EB4-A21B-0AB1-79260286E0E6}" dt="2023-03-28T14:13:11.558" v="1565"/>
        <pc:sldMkLst>
          <pc:docMk/>
          <pc:sldMk cId="4031725191" sldId="266"/>
        </pc:sldMkLst>
      </pc:sldChg>
      <pc:sldChg chg="modTransition">
        <pc:chgData name="Alisha Phillips (2218529)" userId="S::2218529@student.uwtsd.ac.uk::36633cd4-45c2-4bc7-9f9b-cf9fb6f90ce6" providerId="AD" clId="Web-{113D6895-9EB4-A21B-0AB1-79260286E0E6}" dt="2023-03-28T14:13:26.543" v="1571"/>
        <pc:sldMkLst>
          <pc:docMk/>
          <pc:sldMk cId="2160730566" sldId="268"/>
        </pc:sldMkLst>
      </pc:sldChg>
      <pc:sldChg chg="modSp modTransition">
        <pc:chgData name="Alisha Phillips (2218529)" userId="S::2218529@student.uwtsd.ac.uk::36633cd4-45c2-4bc7-9f9b-cf9fb6f90ce6" providerId="AD" clId="Web-{113D6895-9EB4-A21B-0AB1-79260286E0E6}" dt="2023-03-28T14:13:13.543" v="1566"/>
        <pc:sldMkLst>
          <pc:docMk/>
          <pc:sldMk cId="773407867" sldId="270"/>
        </pc:sldMkLst>
        <pc:spChg chg="mod">
          <ac:chgData name="Alisha Phillips (2218529)" userId="S::2218529@student.uwtsd.ac.uk::36633cd4-45c2-4bc7-9f9b-cf9fb6f90ce6" providerId="AD" clId="Web-{113D6895-9EB4-A21B-0AB1-79260286E0E6}" dt="2023-03-28T13:11:32.961" v="769" actId="20577"/>
          <ac:spMkLst>
            <pc:docMk/>
            <pc:sldMk cId="773407867" sldId="270"/>
            <ac:spMk id="3" creationId="{92655A0C-5B68-45B5-DEB1-2CF2BAAC39DB}"/>
          </ac:spMkLst>
        </pc:spChg>
      </pc:sldChg>
      <pc:sldChg chg="addSp delSp modSp modTransition">
        <pc:chgData name="Alisha Phillips (2218529)" userId="S::2218529@student.uwtsd.ac.uk::36633cd4-45c2-4bc7-9f9b-cf9fb6f90ce6" providerId="AD" clId="Web-{113D6895-9EB4-A21B-0AB1-79260286E0E6}" dt="2023-03-28T14:13:16.152" v="1567"/>
        <pc:sldMkLst>
          <pc:docMk/>
          <pc:sldMk cId="2004070732" sldId="271"/>
        </pc:sldMkLst>
        <pc:spChg chg="del mod">
          <ac:chgData name="Alisha Phillips (2218529)" userId="S::2218529@student.uwtsd.ac.uk::36633cd4-45c2-4bc7-9f9b-cf9fb6f90ce6" providerId="AD" clId="Web-{113D6895-9EB4-A21B-0AB1-79260286E0E6}" dt="2023-03-28T12:51:50.692" v="299"/>
          <ac:spMkLst>
            <pc:docMk/>
            <pc:sldMk cId="2004070732" sldId="271"/>
            <ac:spMk id="3" creationId="{37005897-0057-200B-1644-B866B447B7A7}"/>
          </ac:spMkLst>
        </pc:spChg>
        <pc:spChg chg="add mod">
          <ac:chgData name="Alisha Phillips (2218529)" userId="S::2218529@student.uwtsd.ac.uk::36633cd4-45c2-4bc7-9f9b-cf9fb6f90ce6" providerId="AD" clId="Web-{113D6895-9EB4-A21B-0AB1-79260286E0E6}" dt="2023-03-28T13:22:08.082" v="906" actId="1076"/>
          <ac:spMkLst>
            <pc:docMk/>
            <pc:sldMk cId="2004070732" sldId="271"/>
            <ac:spMk id="5" creationId="{200853D6-4B57-C436-D84C-1A594E6DB0BE}"/>
          </ac:spMkLst>
        </pc:spChg>
      </pc:sldChg>
      <pc:sldChg chg="modSp modTransition">
        <pc:chgData name="Alisha Phillips (2218529)" userId="S::2218529@student.uwtsd.ac.uk::36633cd4-45c2-4bc7-9f9b-cf9fb6f90ce6" providerId="AD" clId="Web-{113D6895-9EB4-A21B-0AB1-79260286E0E6}" dt="2023-03-28T14:13:17.871" v="1568"/>
        <pc:sldMkLst>
          <pc:docMk/>
          <pc:sldMk cId="3383445604" sldId="272"/>
        </pc:sldMkLst>
        <pc:spChg chg="mod">
          <ac:chgData name="Alisha Phillips (2218529)" userId="S::2218529@student.uwtsd.ac.uk::36633cd4-45c2-4bc7-9f9b-cf9fb6f90ce6" providerId="AD" clId="Web-{113D6895-9EB4-A21B-0AB1-79260286E0E6}" dt="2023-03-28T13:22:44.225" v="913" actId="1076"/>
          <ac:spMkLst>
            <pc:docMk/>
            <pc:sldMk cId="3383445604" sldId="272"/>
            <ac:spMk id="2" creationId="{AC6B037B-2B13-CA3B-784A-EE815BBE2B22}"/>
          </ac:spMkLst>
        </pc:spChg>
        <pc:picChg chg="mod">
          <ac:chgData name="Alisha Phillips (2218529)" userId="S::2218529@student.uwtsd.ac.uk::36633cd4-45c2-4bc7-9f9b-cf9fb6f90ce6" providerId="AD" clId="Web-{113D6895-9EB4-A21B-0AB1-79260286E0E6}" dt="2023-03-28T13:22:46.694" v="914" actId="1076"/>
          <ac:picMkLst>
            <pc:docMk/>
            <pc:sldMk cId="3383445604" sldId="272"/>
            <ac:picMk id="3" creationId="{C61AAB51-A3B4-3F62-D0DA-4D5460A0ADCF}"/>
          </ac:picMkLst>
        </pc:picChg>
        <pc:picChg chg="mod">
          <ac:chgData name="Alisha Phillips (2218529)" userId="S::2218529@student.uwtsd.ac.uk::36633cd4-45c2-4bc7-9f9b-cf9fb6f90ce6" providerId="AD" clId="Web-{113D6895-9EB4-A21B-0AB1-79260286E0E6}" dt="2023-03-28T13:23:04.039" v="916" actId="1076"/>
          <ac:picMkLst>
            <pc:docMk/>
            <pc:sldMk cId="3383445604" sldId="272"/>
            <ac:picMk id="4" creationId="{56F406B9-8AD0-27C3-3FE8-82A6C73058D6}"/>
          </ac:picMkLst>
        </pc:picChg>
      </pc:sldChg>
      <pc:sldChg chg="modSp modTransition">
        <pc:chgData name="Alisha Phillips (2218529)" userId="S::2218529@student.uwtsd.ac.uk::36633cd4-45c2-4bc7-9f9b-cf9fb6f90ce6" providerId="AD" clId="Web-{113D6895-9EB4-A21B-0AB1-79260286E0E6}" dt="2023-03-28T15:08:33.301" v="2443" actId="14100"/>
        <pc:sldMkLst>
          <pc:docMk/>
          <pc:sldMk cId="678592234" sldId="273"/>
        </pc:sldMkLst>
        <pc:spChg chg="mod">
          <ac:chgData name="Alisha Phillips (2218529)" userId="S::2218529@student.uwtsd.ac.uk::36633cd4-45c2-4bc7-9f9b-cf9fb6f90ce6" providerId="AD" clId="Web-{113D6895-9EB4-A21B-0AB1-79260286E0E6}" dt="2023-03-28T15:08:33.301" v="2443" actId="14100"/>
          <ac:spMkLst>
            <pc:docMk/>
            <pc:sldMk cId="678592234" sldId="273"/>
            <ac:spMk id="8" creationId="{53774DEE-243C-2EA2-DC3B-975BAB8A777D}"/>
          </ac:spMkLst>
        </pc:spChg>
      </pc:sldChg>
      <pc:sldChg chg="addSp delSp modSp modTransition addAnim delAnim">
        <pc:chgData name="Alisha Phillips (2218529)" userId="S::2218529@student.uwtsd.ac.uk::36633cd4-45c2-4bc7-9f9b-cf9fb6f90ce6" providerId="AD" clId="Web-{113D6895-9EB4-A21B-0AB1-79260286E0E6}" dt="2023-03-28T14:13:31.153" v="1573"/>
        <pc:sldMkLst>
          <pc:docMk/>
          <pc:sldMk cId="601667942" sldId="274"/>
        </pc:sldMkLst>
        <pc:spChg chg="mod ord">
          <ac:chgData name="Alisha Phillips (2218529)" userId="S::2218529@student.uwtsd.ac.uk::36633cd4-45c2-4bc7-9f9b-cf9fb6f90ce6" providerId="AD" clId="Web-{113D6895-9EB4-A21B-0AB1-79260286E0E6}" dt="2023-03-28T13:19:33.290" v="904" actId="1076"/>
          <ac:spMkLst>
            <pc:docMk/>
            <pc:sldMk cId="601667942" sldId="274"/>
            <ac:spMk id="2" creationId="{5C44D7BA-4440-45A9-24B2-7C624E959F82}"/>
          </ac:spMkLst>
        </pc:spChg>
        <pc:spChg chg="del mod">
          <ac:chgData name="Alisha Phillips (2218529)" userId="S::2218529@student.uwtsd.ac.uk::36633cd4-45c2-4bc7-9f9b-cf9fb6f90ce6" providerId="AD" clId="Web-{113D6895-9EB4-A21B-0AB1-79260286E0E6}" dt="2023-03-28T13:17:47.721" v="882"/>
          <ac:spMkLst>
            <pc:docMk/>
            <pc:sldMk cId="601667942" sldId="274"/>
            <ac:spMk id="8" creationId="{273CB02D-D9F1-EC8E-BE22-8F8A6D5DA51B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4:03.862" v="790"/>
          <ac:spMkLst>
            <pc:docMk/>
            <pc:sldMk cId="601667942" sldId="274"/>
            <ac:spMk id="9" creationId="{A93898FF-D987-4B0E-BFB4-85F5EB356D4D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4:03.862" v="790"/>
          <ac:spMkLst>
            <pc:docMk/>
            <pc:sldMk cId="601667942" sldId="274"/>
            <ac:spMk id="10" creationId="{C31A4873-64D0-418B-BA9D-D99C52A5FB8A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4:03.862" v="790"/>
          <ac:spMkLst>
            <pc:docMk/>
            <pc:sldMk cId="601667942" sldId="274"/>
            <ac:spMk id="13" creationId="{A737E5B8-8F31-4942-B159-B213C4D6D830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4:03.862" v="790"/>
          <ac:spMkLst>
            <pc:docMk/>
            <pc:sldMk cId="601667942" sldId="274"/>
            <ac:spMk id="15" creationId="{42A4FC2C-047E-45A5-965D-8E1E3BF09BC6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4:03.862" v="790"/>
          <ac:spMkLst>
            <pc:docMk/>
            <pc:sldMk cId="601667942" sldId="274"/>
            <ac:spMk id="17" creationId="{D12128B6-ED88-4712-866F-66C86EE34618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3:02.717" v="777"/>
          <ac:spMkLst>
            <pc:docMk/>
            <pc:sldMk cId="601667942" sldId="274"/>
            <ac:spMk id="19" creationId="{6C0B0DB1-81DD-46F1-9962-4B91F46D4067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3:02.717" v="777"/>
          <ac:spMkLst>
            <pc:docMk/>
            <pc:sldMk cId="601667942" sldId="274"/>
            <ac:spMk id="21" creationId="{284ED281-4082-46F9-86EE-D78901367138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3:05.108" v="781"/>
          <ac:spMkLst>
            <pc:docMk/>
            <pc:sldMk cId="601667942" sldId="274"/>
            <ac:spMk id="23" creationId="{C5278130-DFE0-457B-8698-88DF69019DDE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3:05.108" v="781"/>
          <ac:spMkLst>
            <pc:docMk/>
            <pc:sldMk cId="601667942" sldId="274"/>
            <ac:spMk id="26" creationId="{B6C62AF2-1622-467A-9A13-77FA08AE5C43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3:05.108" v="781"/>
          <ac:spMkLst>
            <pc:docMk/>
            <pc:sldMk cId="601667942" sldId="274"/>
            <ac:spMk id="29" creationId="{2F99531B-1681-4D6E-BECB-18325B33A618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3:05.108" v="781"/>
          <ac:spMkLst>
            <pc:docMk/>
            <pc:sldMk cId="601667942" sldId="274"/>
            <ac:spMk id="33" creationId="{A8A7542A-646E-488B-91E8-41BAE174B725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3:41.673" v="783"/>
          <ac:spMkLst>
            <pc:docMk/>
            <pc:sldMk cId="601667942" sldId="274"/>
            <ac:spMk id="36" creationId="{8959938C-2812-4512-958C-31AEC512238F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3:41.673" v="783"/>
          <ac:spMkLst>
            <pc:docMk/>
            <pc:sldMk cId="601667942" sldId="274"/>
            <ac:spMk id="37" creationId="{1835F372-26A6-4264-8622-6E87CFB9633B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3:52.939" v="785"/>
          <ac:spMkLst>
            <pc:docMk/>
            <pc:sldMk cId="601667942" sldId="274"/>
            <ac:spMk id="39" creationId="{13FBB718-ABA1-4C2B-937D-649235DE8CDA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3:52.939" v="785"/>
          <ac:spMkLst>
            <pc:docMk/>
            <pc:sldMk cId="601667942" sldId="274"/>
            <ac:spMk id="40" creationId="{890DEF05-784E-4B61-89E4-04C4ECF4E5A0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3:59.908" v="787"/>
          <ac:spMkLst>
            <pc:docMk/>
            <pc:sldMk cId="601667942" sldId="274"/>
            <ac:spMk id="44" creationId="{CA57513D-822C-4FE7-A978-1529AA8018D4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3:59.908" v="787"/>
          <ac:spMkLst>
            <pc:docMk/>
            <pc:sldMk cId="601667942" sldId="274"/>
            <ac:spMk id="45" creationId="{114A821F-8663-46BA-8CC0-D4C44F639F3A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3:59.908" v="787"/>
          <ac:spMkLst>
            <pc:docMk/>
            <pc:sldMk cId="601667942" sldId="274"/>
            <ac:spMk id="46" creationId="{67EF550F-47CE-4FB2-9DAC-12AD835C833D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4:03.846" v="789"/>
          <ac:spMkLst>
            <pc:docMk/>
            <pc:sldMk cId="601667942" sldId="274"/>
            <ac:spMk id="48" creationId="{91F55C5D-1648-4BE3-932D-8CADBF3F6736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3:14:03.846" v="789"/>
          <ac:spMkLst>
            <pc:docMk/>
            <pc:sldMk cId="601667942" sldId="274"/>
            <ac:spMk id="49" creationId="{A38E1331-B5A6-44BE-BF4E-EE6C2FD2A242}"/>
          </ac:spMkLst>
        </pc:spChg>
        <pc:spChg chg="add">
          <ac:chgData name="Alisha Phillips (2218529)" userId="S::2218529@student.uwtsd.ac.uk::36633cd4-45c2-4bc7-9f9b-cf9fb6f90ce6" providerId="AD" clId="Web-{113D6895-9EB4-A21B-0AB1-79260286E0E6}" dt="2023-03-28T13:14:03.862" v="790"/>
          <ac:spMkLst>
            <pc:docMk/>
            <pc:sldMk cId="601667942" sldId="274"/>
            <ac:spMk id="51" creationId="{C5278130-DFE0-457B-8698-88DF69019DDE}"/>
          </ac:spMkLst>
        </pc:spChg>
        <pc:spChg chg="add">
          <ac:chgData name="Alisha Phillips (2218529)" userId="S::2218529@student.uwtsd.ac.uk::36633cd4-45c2-4bc7-9f9b-cf9fb6f90ce6" providerId="AD" clId="Web-{113D6895-9EB4-A21B-0AB1-79260286E0E6}" dt="2023-03-28T13:14:03.862" v="790"/>
          <ac:spMkLst>
            <pc:docMk/>
            <pc:sldMk cId="601667942" sldId="274"/>
            <ac:spMk id="52" creationId="{2F99531B-1681-4D6E-BECB-18325B33A618}"/>
          </ac:spMkLst>
        </pc:spChg>
        <pc:spChg chg="add">
          <ac:chgData name="Alisha Phillips (2218529)" userId="S::2218529@student.uwtsd.ac.uk::36633cd4-45c2-4bc7-9f9b-cf9fb6f90ce6" providerId="AD" clId="Web-{113D6895-9EB4-A21B-0AB1-79260286E0E6}" dt="2023-03-28T13:14:03.862" v="790"/>
          <ac:spMkLst>
            <pc:docMk/>
            <pc:sldMk cId="601667942" sldId="274"/>
            <ac:spMk id="53" creationId="{B6C62AF2-1622-467A-9A13-77FA08AE5C43}"/>
          </ac:spMkLst>
        </pc:spChg>
        <pc:spChg chg="add">
          <ac:chgData name="Alisha Phillips (2218529)" userId="S::2218529@student.uwtsd.ac.uk::36633cd4-45c2-4bc7-9f9b-cf9fb6f90ce6" providerId="AD" clId="Web-{113D6895-9EB4-A21B-0AB1-79260286E0E6}" dt="2023-03-28T13:14:03.862" v="790"/>
          <ac:spMkLst>
            <pc:docMk/>
            <pc:sldMk cId="601667942" sldId="274"/>
            <ac:spMk id="54" creationId="{A8A7542A-646E-488B-91E8-41BAE174B725}"/>
          </ac:spMkLst>
        </pc:spChg>
        <pc:graphicFrameChg chg="add mod modGraphic">
          <ac:chgData name="Alisha Phillips (2218529)" userId="S::2218529@student.uwtsd.ac.uk::36633cd4-45c2-4bc7-9f9b-cf9fb6f90ce6" providerId="AD" clId="Web-{113D6895-9EB4-A21B-0AB1-79260286E0E6}" dt="2023-03-28T13:19:15.180" v="901" actId="1076"/>
          <ac:graphicFrameMkLst>
            <pc:docMk/>
            <pc:sldMk cId="601667942" sldId="274"/>
            <ac:graphicFrameMk id="3" creationId="{DAF7E6E1-04AB-7BB8-B41B-C3641B227026}"/>
          </ac:graphicFrameMkLst>
        </pc:graphicFrameChg>
        <pc:picChg chg="mod ord">
          <ac:chgData name="Alisha Phillips (2218529)" userId="S::2218529@student.uwtsd.ac.uk::36633cd4-45c2-4bc7-9f9b-cf9fb6f90ce6" providerId="AD" clId="Web-{113D6895-9EB4-A21B-0AB1-79260286E0E6}" dt="2023-03-28T13:19:03.791" v="898" actId="1076"/>
          <ac:picMkLst>
            <pc:docMk/>
            <pc:sldMk cId="601667942" sldId="274"/>
            <ac:picMk id="4" creationId="{58A1F9D9-D26D-6D2B-A1CB-B7EE80304B20}"/>
          </ac:picMkLst>
        </pc:picChg>
        <pc:picChg chg="mod ord">
          <ac:chgData name="Alisha Phillips (2218529)" userId="S::2218529@student.uwtsd.ac.uk::36633cd4-45c2-4bc7-9f9b-cf9fb6f90ce6" providerId="AD" clId="Web-{113D6895-9EB4-A21B-0AB1-79260286E0E6}" dt="2023-03-28T13:18:56.163" v="896" actId="1076"/>
          <ac:picMkLst>
            <pc:docMk/>
            <pc:sldMk cId="601667942" sldId="274"/>
            <ac:picMk id="5" creationId="{554D0023-D202-1707-FB75-D6BDAC81B72C}"/>
          </ac:picMkLst>
        </pc:picChg>
        <pc:picChg chg="mod ord">
          <ac:chgData name="Alisha Phillips (2218529)" userId="S::2218529@student.uwtsd.ac.uk::36633cd4-45c2-4bc7-9f9b-cf9fb6f90ce6" providerId="AD" clId="Web-{113D6895-9EB4-A21B-0AB1-79260286E0E6}" dt="2023-03-28T13:15:10.225" v="809" actId="1076"/>
          <ac:picMkLst>
            <pc:docMk/>
            <pc:sldMk cId="601667942" sldId="274"/>
            <ac:picMk id="6" creationId="{E9BEA3F1-AECF-15F3-A99D-545987AACE7B}"/>
          </ac:picMkLst>
        </pc:picChg>
        <pc:picChg chg="mod ord">
          <ac:chgData name="Alisha Phillips (2218529)" userId="S::2218529@student.uwtsd.ac.uk::36633cd4-45c2-4bc7-9f9b-cf9fb6f90ce6" providerId="AD" clId="Web-{113D6895-9EB4-A21B-0AB1-79260286E0E6}" dt="2023-03-28T13:18:51.584" v="895" actId="1076"/>
          <ac:picMkLst>
            <pc:docMk/>
            <pc:sldMk cId="601667942" sldId="274"/>
            <ac:picMk id="7" creationId="{AE6AE502-1487-6DFC-D9E5-47FD788D1BF2}"/>
          </ac:picMkLst>
        </pc:picChg>
        <pc:picChg chg="add del">
          <ac:chgData name="Alisha Phillips (2218529)" userId="S::2218529@student.uwtsd.ac.uk::36633cd4-45c2-4bc7-9f9b-cf9fb6f90ce6" providerId="AD" clId="Web-{113D6895-9EB4-A21B-0AB1-79260286E0E6}" dt="2023-03-28T13:14:03.862" v="790"/>
          <ac:picMkLst>
            <pc:docMk/>
            <pc:sldMk cId="601667942" sldId="274"/>
            <ac:picMk id="11" creationId="{5516C1EB-8D62-4BF0-92B5-02E6AE43B1F3}"/>
          </ac:picMkLst>
        </pc:picChg>
        <pc:cxnChg chg="add del">
          <ac:chgData name="Alisha Phillips (2218529)" userId="S::2218529@student.uwtsd.ac.uk::36633cd4-45c2-4bc7-9f9b-cf9fb6f90ce6" providerId="AD" clId="Web-{113D6895-9EB4-A21B-0AB1-79260286E0E6}" dt="2023-03-28T13:13:05.108" v="781"/>
          <ac:cxnSpMkLst>
            <pc:docMk/>
            <pc:sldMk cId="601667942" sldId="274"/>
            <ac:cxnSpMk id="32" creationId="{3EFADC67-92A1-44FB-8691-D8CD71A21EFA}"/>
          </ac:cxnSpMkLst>
        </pc:cxnChg>
        <pc:cxnChg chg="add del">
          <ac:chgData name="Alisha Phillips (2218529)" userId="S::2218529@student.uwtsd.ac.uk::36633cd4-45c2-4bc7-9f9b-cf9fb6f90ce6" providerId="AD" clId="Web-{113D6895-9EB4-A21B-0AB1-79260286E0E6}" dt="2023-03-28T13:13:05.108" v="781"/>
          <ac:cxnSpMkLst>
            <pc:docMk/>
            <pc:sldMk cId="601667942" sldId="274"/>
            <ac:cxnSpMk id="34" creationId="{5D28AB17-F6FA-4C53-B3E3-D0A39D4A33C0}"/>
          </ac:cxnSpMkLst>
        </pc:cxnChg>
        <pc:cxnChg chg="add del">
          <ac:chgData name="Alisha Phillips (2218529)" userId="S::2218529@student.uwtsd.ac.uk::36633cd4-45c2-4bc7-9f9b-cf9fb6f90ce6" providerId="AD" clId="Web-{113D6895-9EB4-A21B-0AB1-79260286E0E6}" dt="2023-03-28T13:13:52.939" v="785"/>
          <ac:cxnSpMkLst>
            <pc:docMk/>
            <pc:sldMk cId="601667942" sldId="274"/>
            <ac:cxnSpMk id="41" creationId="{C41BAEC7-F7B0-4224-8B18-8F74B7D87F0B}"/>
          </ac:cxnSpMkLst>
        </pc:cxnChg>
        <pc:cxnChg chg="add del">
          <ac:chgData name="Alisha Phillips (2218529)" userId="S::2218529@student.uwtsd.ac.uk::36633cd4-45c2-4bc7-9f9b-cf9fb6f90ce6" providerId="AD" clId="Web-{113D6895-9EB4-A21B-0AB1-79260286E0E6}" dt="2023-03-28T13:13:52.939" v="785"/>
          <ac:cxnSpMkLst>
            <pc:docMk/>
            <pc:sldMk cId="601667942" sldId="274"/>
            <ac:cxnSpMk id="42" creationId="{635BFBA8-9922-49E0-A96F-DF225157A300}"/>
          </ac:cxnSpMkLst>
        </pc:cxnChg>
        <pc:cxnChg chg="add">
          <ac:chgData name="Alisha Phillips (2218529)" userId="S::2218529@student.uwtsd.ac.uk::36633cd4-45c2-4bc7-9f9b-cf9fb6f90ce6" providerId="AD" clId="Web-{113D6895-9EB4-A21B-0AB1-79260286E0E6}" dt="2023-03-28T13:14:03.862" v="790"/>
          <ac:cxnSpMkLst>
            <pc:docMk/>
            <pc:sldMk cId="601667942" sldId="274"/>
            <ac:cxnSpMk id="55" creationId="{5D28AB17-F6FA-4C53-B3E3-D0A39D4A33C0}"/>
          </ac:cxnSpMkLst>
        </pc:cxnChg>
        <pc:cxnChg chg="add">
          <ac:chgData name="Alisha Phillips (2218529)" userId="S::2218529@student.uwtsd.ac.uk::36633cd4-45c2-4bc7-9f9b-cf9fb6f90ce6" providerId="AD" clId="Web-{113D6895-9EB4-A21B-0AB1-79260286E0E6}" dt="2023-03-28T13:14:03.862" v="790"/>
          <ac:cxnSpMkLst>
            <pc:docMk/>
            <pc:sldMk cId="601667942" sldId="274"/>
            <ac:cxnSpMk id="56" creationId="{3EFADC67-92A1-44FB-8691-D8CD71A21EFA}"/>
          </ac:cxnSpMkLst>
        </pc:cxnChg>
      </pc:sldChg>
      <pc:sldChg chg="del modTransition">
        <pc:chgData name="Alisha Phillips (2218529)" userId="S::2218529@student.uwtsd.ac.uk::36633cd4-45c2-4bc7-9f9b-cf9fb6f90ce6" providerId="AD" clId="Web-{113D6895-9EB4-A21B-0AB1-79260286E0E6}" dt="2023-03-28T17:41:27.085" v="2503"/>
        <pc:sldMkLst>
          <pc:docMk/>
          <pc:sldMk cId="3300537650" sldId="275"/>
        </pc:sldMkLst>
      </pc:sldChg>
      <pc:sldChg chg="modTransition">
        <pc:chgData name="Alisha Phillips (2218529)" userId="S::2218529@student.uwtsd.ac.uk::36633cd4-45c2-4bc7-9f9b-cf9fb6f90ce6" providerId="AD" clId="Web-{113D6895-9EB4-A21B-0AB1-79260286E0E6}" dt="2023-03-28T14:13:23.387" v="1570"/>
        <pc:sldMkLst>
          <pc:docMk/>
          <pc:sldMk cId="2159217504" sldId="276"/>
        </pc:sldMkLst>
      </pc:sldChg>
      <pc:sldChg chg="modSp del modTransition">
        <pc:chgData name="Alisha Phillips (2218529)" userId="S::2218529@student.uwtsd.ac.uk::36633cd4-45c2-4bc7-9f9b-cf9fb6f90ce6" providerId="AD" clId="Web-{113D6895-9EB4-A21B-0AB1-79260286E0E6}" dt="2023-03-28T18:13:45.653" v="2528"/>
        <pc:sldMkLst>
          <pc:docMk/>
          <pc:sldMk cId="1345903015" sldId="277"/>
        </pc:sldMkLst>
        <pc:spChg chg="mod">
          <ac:chgData name="Alisha Phillips (2218529)" userId="S::2218529@student.uwtsd.ac.uk::36633cd4-45c2-4bc7-9f9b-cf9fb6f90ce6" providerId="AD" clId="Web-{113D6895-9EB4-A21B-0AB1-79260286E0E6}" dt="2023-03-28T17:47:26.782" v="2526" actId="20577"/>
          <ac:spMkLst>
            <pc:docMk/>
            <pc:sldMk cId="1345903015" sldId="277"/>
            <ac:spMk id="3" creationId="{F25A3C48-450A-5F61-5218-130CDBD725B6}"/>
          </ac:spMkLst>
        </pc:spChg>
      </pc:sldChg>
      <pc:sldChg chg="addSp delSp modSp modTransition">
        <pc:chgData name="Alisha Phillips (2218529)" userId="S::2218529@student.uwtsd.ac.uk::36633cd4-45c2-4bc7-9f9b-cf9fb6f90ce6" providerId="AD" clId="Web-{113D6895-9EB4-A21B-0AB1-79260286E0E6}" dt="2023-03-28T14:13:35.685" v="1575"/>
        <pc:sldMkLst>
          <pc:docMk/>
          <pc:sldMk cId="1352473303" sldId="278"/>
        </pc:sldMkLst>
        <pc:spChg chg="mod">
          <ac:chgData name="Alisha Phillips (2218529)" userId="S::2218529@student.uwtsd.ac.uk::36633cd4-45c2-4bc7-9f9b-cf9fb6f90ce6" providerId="AD" clId="Web-{113D6895-9EB4-A21B-0AB1-79260286E0E6}" dt="2023-03-28T13:56:22.504" v="1467" actId="20577"/>
          <ac:spMkLst>
            <pc:docMk/>
            <pc:sldMk cId="1352473303" sldId="278"/>
            <ac:spMk id="2" creationId="{B4952586-9CE8-433C-5E76-DBB9C497429C}"/>
          </ac:spMkLst>
        </pc:spChg>
        <pc:spChg chg="add del mod">
          <ac:chgData name="Alisha Phillips (2218529)" userId="S::2218529@student.uwtsd.ac.uk::36633cd4-45c2-4bc7-9f9b-cf9fb6f90ce6" providerId="AD" clId="Web-{113D6895-9EB4-A21B-0AB1-79260286E0E6}" dt="2023-03-28T13:52:11.706" v="1409"/>
          <ac:spMkLst>
            <pc:docMk/>
            <pc:sldMk cId="1352473303" sldId="278"/>
            <ac:spMk id="3" creationId="{4D245C86-7CD8-E649-E9A1-33D80AFF9AA7}"/>
          </ac:spMkLst>
        </pc:spChg>
        <pc:spChg chg="add del mod">
          <ac:chgData name="Alisha Phillips (2218529)" userId="S::2218529@student.uwtsd.ac.uk::36633cd4-45c2-4bc7-9f9b-cf9fb6f90ce6" providerId="AD" clId="Web-{113D6895-9EB4-A21B-0AB1-79260286E0E6}" dt="2023-03-28T13:36:36.548" v="1112"/>
          <ac:spMkLst>
            <pc:docMk/>
            <pc:sldMk cId="1352473303" sldId="278"/>
            <ac:spMk id="5" creationId="{7421B694-9F65-3DDE-01AE-FDB391E24BF5}"/>
          </ac:spMkLst>
        </pc:spChg>
        <pc:spChg chg="add del mod">
          <ac:chgData name="Alisha Phillips (2218529)" userId="S::2218529@student.uwtsd.ac.uk::36633cd4-45c2-4bc7-9f9b-cf9fb6f90ce6" providerId="AD" clId="Web-{113D6895-9EB4-A21B-0AB1-79260286E0E6}" dt="2023-03-28T13:38:40.119" v="1186"/>
          <ac:spMkLst>
            <pc:docMk/>
            <pc:sldMk cId="1352473303" sldId="278"/>
            <ac:spMk id="6" creationId="{BE1DE573-B5F3-2BBB-8698-606839BA41E1}"/>
          </ac:spMkLst>
        </pc:spChg>
        <pc:spChg chg="add del mod">
          <ac:chgData name="Alisha Phillips (2218529)" userId="S::2218529@student.uwtsd.ac.uk::36633cd4-45c2-4bc7-9f9b-cf9fb6f90ce6" providerId="AD" clId="Web-{113D6895-9EB4-A21B-0AB1-79260286E0E6}" dt="2023-03-28T13:42:05.086" v="1258"/>
          <ac:spMkLst>
            <pc:docMk/>
            <pc:sldMk cId="1352473303" sldId="278"/>
            <ac:spMk id="7" creationId="{5C33CEEF-CDC1-EE40-F396-490FFF5AE815}"/>
          </ac:spMkLst>
        </pc:spChg>
        <pc:spChg chg="add mod">
          <ac:chgData name="Alisha Phillips (2218529)" userId="S::2218529@student.uwtsd.ac.uk::36633cd4-45c2-4bc7-9f9b-cf9fb6f90ce6" providerId="AD" clId="Web-{113D6895-9EB4-A21B-0AB1-79260286E0E6}" dt="2023-03-28T13:56:05.363" v="1464" actId="1076"/>
          <ac:spMkLst>
            <pc:docMk/>
            <pc:sldMk cId="1352473303" sldId="278"/>
            <ac:spMk id="8" creationId="{27962884-5F9C-FC24-D772-13C3E1DC5557}"/>
          </ac:spMkLst>
        </pc:spChg>
        <pc:spChg chg="add del mod">
          <ac:chgData name="Alisha Phillips (2218529)" userId="S::2218529@student.uwtsd.ac.uk::36633cd4-45c2-4bc7-9f9b-cf9fb6f90ce6" providerId="AD" clId="Web-{113D6895-9EB4-A21B-0AB1-79260286E0E6}" dt="2023-03-28T13:45:57.352" v="1365"/>
          <ac:spMkLst>
            <pc:docMk/>
            <pc:sldMk cId="1352473303" sldId="278"/>
            <ac:spMk id="9" creationId="{2DC96751-26FB-6192-1FEB-AB89A55623A7}"/>
          </ac:spMkLst>
        </pc:spChg>
        <pc:spChg chg="del">
          <ac:chgData name="Alisha Phillips (2218529)" userId="S::2218529@student.uwtsd.ac.uk::36633cd4-45c2-4bc7-9f9b-cf9fb6f90ce6" providerId="AD" clId="Web-{113D6895-9EB4-A21B-0AB1-79260286E0E6}" dt="2023-03-28T13:55:08.281" v="1446"/>
          <ac:spMkLst>
            <pc:docMk/>
            <pc:sldMk cId="1352473303" sldId="278"/>
            <ac:spMk id="21" creationId="{37C89E4B-3C9F-44B9-8B86-D9E3D112D8EC}"/>
          </ac:spMkLst>
        </pc:spChg>
        <pc:spChg chg="add">
          <ac:chgData name="Alisha Phillips (2218529)" userId="S::2218529@student.uwtsd.ac.uk::36633cd4-45c2-4bc7-9f9b-cf9fb6f90ce6" providerId="AD" clId="Web-{113D6895-9EB4-A21B-0AB1-79260286E0E6}" dt="2023-03-28T13:55:08.281" v="1446"/>
          <ac:spMkLst>
            <pc:docMk/>
            <pc:sldMk cId="1352473303" sldId="278"/>
            <ac:spMk id="30" creationId="{04812C46-200A-4DEB-A05E-3ED6C68C2387}"/>
          </ac:spMkLst>
        </pc:spChg>
        <pc:spChg chg="add">
          <ac:chgData name="Alisha Phillips (2218529)" userId="S::2218529@student.uwtsd.ac.uk::36633cd4-45c2-4bc7-9f9b-cf9fb6f90ce6" providerId="AD" clId="Web-{113D6895-9EB4-A21B-0AB1-79260286E0E6}" dt="2023-03-28T13:55:08.281" v="1446"/>
          <ac:spMkLst>
            <pc:docMk/>
            <pc:sldMk cId="1352473303" sldId="278"/>
            <ac:spMk id="32" creationId="{D1EA859B-E555-4109-94F3-6700E046E008}"/>
          </ac:spMkLst>
        </pc:spChg>
        <pc:picChg chg="mod">
          <ac:chgData name="Alisha Phillips (2218529)" userId="S::2218529@student.uwtsd.ac.uk::36633cd4-45c2-4bc7-9f9b-cf9fb6f90ce6" providerId="AD" clId="Web-{113D6895-9EB4-A21B-0AB1-79260286E0E6}" dt="2023-03-28T13:55:08.281" v="1446"/>
          <ac:picMkLst>
            <pc:docMk/>
            <pc:sldMk cId="1352473303" sldId="278"/>
            <ac:picMk id="4" creationId="{7FED09AC-64B6-3EF5-0D60-774E53656747}"/>
          </ac:picMkLst>
        </pc:picChg>
        <pc:cxnChg chg="del">
          <ac:chgData name="Alisha Phillips (2218529)" userId="S::2218529@student.uwtsd.ac.uk::36633cd4-45c2-4bc7-9f9b-cf9fb6f90ce6" providerId="AD" clId="Web-{113D6895-9EB4-A21B-0AB1-79260286E0E6}" dt="2023-03-28T13:55:08.281" v="1446"/>
          <ac:cxnSpMkLst>
            <pc:docMk/>
            <pc:sldMk cId="1352473303" sldId="278"/>
            <ac:cxnSpMk id="23" creationId="{AA2EAA10-076F-46BD-8F0F-B9A2FB77A85C}"/>
          </ac:cxnSpMkLst>
        </pc:cxnChg>
        <pc:cxnChg chg="del">
          <ac:chgData name="Alisha Phillips (2218529)" userId="S::2218529@student.uwtsd.ac.uk::36633cd4-45c2-4bc7-9f9b-cf9fb6f90ce6" providerId="AD" clId="Web-{113D6895-9EB4-A21B-0AB1-79260286E0E6}" dt="2023-03-28T13:55:08.281" v="1446"/>
          <ac:cxnSpMkLst>
            <pc:docMk/>
            <pc:sldMk cId="1352473303" sldId="278"/>
            <ac:cxnSpMk id="25" creationId="{D891E407-403B-4764-86C9-33A56D3BCAA3}"/>
          </ac:cxnSpMkLst>
        </pc:cxnChg>
      </pc:sldChg>
      <pc:sldChg chg="addSp delSp modSp del">
        <pc:chgData name="Alisha Phillips (2218529)" userId="S::2218529@student.uwtsd.ac.uk::36633cd4-45c2-4bc7-9f9b-cf9fb6f90ce6" providerId="AD" clId="Web-{113D6895-9EB4-A21B-0AB1-79260286E0E6}" dt="2023-03-28T13:33:21.738" v="1070"/>
        <pc:sldMkLst>
          <pc:docMk/>
          <pc:sldMk cId="3428340869" sldId="279"/>
        </pc:sldMkLst>
        <pc:spChg chg="add del mod">
          <ac:chgData name="Alisha Phillips (2218529)" userId="S::2218529@student.uwtsd.ac.uk::36633cd4-45c2-4bc7-9f9b-cf9fb6f90ce6" providerId="AD" clId="Web-{113D6895-9EB4-A21B-0AB1-79260286E0E6}" dt="2023-03-28T13:31:20.698" v="1042"/>
          <ac:spMkLst>
            <pc:docMk/>
            <pc:sldMk cId="3428340869" sldId="279"/>
            <ac:spMk id="2" creationId="{0E92A514-EFC4-2A9F-08EC-3DCB7326B2F0}"/>
          </ac:spMkLst>
        </pc:spChg>
        <pc:picChg chg="del mod">
          <ac:chgData name="Alisha Phillips (2218529)" userId="S::2218529@student.uwtsd.ac.uk::36633cd4-45c2-4bc7-9f9b-cf9fb6f90ce6" providerId="AD" clId="Web-{113D6895-9EB4-A21B-0AB1-79260286E0E6}" dt="2023-03-28T13:29:29.706" v="1034"/>
          <ac:picMkLst>
            <pc:docMk/>
            <pc:sldMk cId="3428340869" sldId="279"/>
            <ac:picMk id="4" creationId="{EF1713B0-A6E7-360F-164F-86ACACC278BE}"/>
          </ac:picMkLst>
        </pc:picChg>
      </pc:sldChg>
      <pc:sldChg chg="addSp delSp modSp modTransition">
        <pc:chgData name="Alisha Phillips (2218529)" userId="S::2218529@student.uwtsd.ac.uk::36633cd4-45c2-4bc7-9f9b-cf9fb6f90ce6" providerId="AD" clId="Web-{113D6895-9EB4-A21B-0AB1-79260286E0E6}" dt="2023-03-28T14:39:27.166" v="2313" actId="1076"/>
        <pc:sldMkLst>
          <pc:docMk/>
          <pc:sldMk cId="1155422981" sldId="280"/>
        </pc:sldMkLst>
        <pc:spChg chg="del mod">
          <ac:chgData name="Alisha Phillips (2218529)" userId="S::2218529@student.uwtsd.ac.uk::36633cd4-45c2-4bc7-9f9b-cf9fb6f90ce6" providerId="AD" clId="Web-{113D6895-9EB4-A21B-0AB1-79260286E0E6}" dt="2023-03-28T12:57:56.358" v="462"/>
          <ac:spMkLst>
            <pc:docMk/>
            <pc:sldMk cId="1155422981" sldId="280"/>
            <ac:spMk id="29" creationId="{AA790043-C86C-E35C-AE45-1A2E2CA01B6B}"/>
          </ac:spMkLst>
        </pc:spChg>
        <pc:spChg chg="del mod">
          <ac:chgData name="Alisha Phillips (2218529)" userId="S::2218529@student.uwtsd.ac.uk::36633cd4-45c2-4bc7-9f9b-cf9fb6f90ce6" providerId="AD" clId="Web-{113D6895-9EB4-A21B-0AB1-79260286E0E6}" dt="2023-03-28T13:02:52.112" v="545"/>
          <ac:spMkLst>
            <pc:docMk/>
            <pc:sldMk cId="1155422981" sldId="280"/>
            <ac:spMk id="30" creationId="{81FF313A-79B3-BBE9-D68E-440C4C0FE613}"/>
          </ac:spMkLst>
        </pc:spChg>
        <pc:graphicFrameChg chg="add mod modGraphic">
          <ac:chgData name="Alisha Phillips (2218529)" userId="S::2218529@student.uwtsd.ac.uk::36633cd4-45c2-4bc7-9f9b-cf9fb6f90ce6" providerId="AD" clId="Web-{113D6895-9EB4-A21B-0AB1-79260286E0E6}" dt="2023-03-28T14:39:27.166" v="2313" actId="1076"/>
          <ac:graphicFrameMkLst>
            <pc:docMk/>
            <pc:sldMk cId="1155422981" sldId="280"/>
            <ac:graphicFrameMk id="7" creationId="{6ACC1E22-49D9-6A7C-F7C3-0E913558A254}"/>
          </ac:graphicFrameMkLst>
        </pc:graphicFrameChg>
        <pc:graphicFrameChg chg="add mod modGraphic">
          <ac:chgData name="Alisha Phillips (2218529)" userId="S::2218529@student.uwtsd.ac.uk::36633cd4-45c2-4bc7-9f9b-cf9fb6f90ce6" providerId="AD" clId="Web-{113D6895-9EB4-A21B-0AB1-79260286E0E6}" dt="2023-03-28T13:10:29.909" v="766" actId="20577"/>
          <ac:graphicFrameMkLst>
            <pc:docMk/>
            <pc:sldMk cId="1155422981" sldId="280"/>
            <ac:graphicFrameMk id="1326" creationId="{4E86C509-72D4-207F-C9A7-2AD1EBD9A9E6}"/>
          </ac:graphicFrameMkLst>
        </pc:graphicFrameChg>
        <pc:picChg chg="del mod">
          <ac:chgData name="Alisha Phillips (2218529)" userId="S::2218529@student.uwtsd.ac.uk::36633cd4-45c2-4bc7-9f9b-cf9fb6f90ce6" providerId="AD" clId="Web-{113D6895-9EB4-A21B-0AB1-79260286E0E6}" dt="2023-03-28T13:08:32.308" v="747"/>
          <ac:picMkLst>
            <pc:docMk/>
            <pc:sldMk cId="1155422981" sldId="280"/>
            <ac:picMk id="5" creationId="{9C355286-C865-F4E2-C0A8-0F98DBE33567}"/>
          </ac:picMkLst>
        </pc:picChg>
        <pc:inkChg chg="del">
          <ac:chgData name="Alisha Phillips (2218529)" userId="S::2218529@student.uwtsd.ac.uk::36633cd4-45c2-4bc7-9f9b-cf9fb6f90ce6" providerId="AD" clId="Web-{113D6895-9EB4-A21B-0AB1-79260286E0E6}" dt="2023-03-28T12:53:29.761" v="306"/>
          <ac:inkMkLst>
            <pc:docMk/>
            <pc:sldMk cId="1155422981" sldId="280"/>
            <ac:inkMk id="3" creationId="{81BF81EE-78D4-83A9-B493-0E3D3FBF953B}"/>
          </ac:inkMkLst>
        </pc:inkChg>
        <pc:inkChg chg="del">
          <ac:chgData name="Alisha Phillips (2218529)" userId="S::2218529@student.uwtsd.ac.uk::36633cd4-45c2-4bc7-9f9b-cf9fb6f90ce6" providerId="AD" clId="Web-{113D6895-9EB4-A21B-0AB1-79260286E0E6}" dt="2023-03-28T12:53:32.011" v="307"/>
          <ac:inkMkLst>
            <pc:docMk/>
            <pc:sldMk cId="1155422981" sldId="280"/>
            <ac:inkMk id="4" creationId="{C93AAC53-034E-CF86-3D95-C808F793C0CD}"/>
          </ac:inkMkLst>
        </pc:inkChg>
        <pc:inkChg chg="del">
          <ac:chgData name="Alisha Phillips (2218529)" userId="S::2218529@student.uwtsd.ac.uk::36633cd4-45c2-4bc7-9f9b-cf9fb6f90ce6" providerId="AD" clId="Web-{113D6895-9EB4-A21B-0AB1-79260286E0E6}" dt="2023-03-28T12:53:33.511" v="308"/>
          <ac:inkMkLst>
            <pc:docMk/>
            <pc:sldMk cId="1155422981" sldId="280"/>
            <ac:inkMk id="6" creationId="{1E771224-C26B-BFA6-2EA8-0E6C84D45A9C}"/>
          </ac:inkMkLst>
        </pc:inkChg>
        <pc:inkChg chg="del">
          <ac:chgData name="Alisha Phillips (2218529)" userId="S::2218529@student.uwtsd.ac.uk::36633cd4-45c2-4bc7-9f9b-cf9fb6f90ce6" providerId="AD" clId="Web-{113D6895-9EB4-A21B-0AB1-79260286E0E6}" dt="2023-03-28T12:53:40.012" v="320"/>
          <ac:inkMkLst>
            <pc:docMk/>
            <pc:sldMk cId="1155422981" sldId="280"/>
            <ac:inkMk id="8" creationId="{EC22B2DD-9197-B86B-891A-F77D3D9E1782}"/>
          </ac:inkMkLst>
        </pc:inkChg>
        <pc:inkChg chg="del">
          <ac:chgData name="Alisha Phillips (2218529)" userId="S::2218529@student.uwtsd.ac.uk::36633cd4-45c2-4bc7-9f9b-cf9fb6f90ce6" providerId="AD" clId="Web-{113D6895-9EB4-A21B-0AB1-79260286E0E6}" dt="2023-03-28T12:53:40.012" v="319"/>
          <ac:inkMkLst>
            <pc:docMk/>
            <pc:sldMk cId="1155422981" sldId="280"/>
            <ac:inkMk id="9" creationId="{8B1FE271-630F-4C41-FD01-FE737C009AA8}"/>
          </ac:inkMkLst>
        </pc:inkChg>
        <pc:inkChg chg="del">
          <ac:chgData name="Alisha Phillips (2218529)" userId="S::2218529@student.uwtsd.ac.uk::36633cd4-45c2-4bc7-9f9b-cf9fb6f90ce6" providerId="AD" clId="Web-{113D6895-9EB4-A21B-0AB1-79260286E0E6}" dt="2023-03-28T12:53:40.012" v="318"/>
          <ac:inkMkLst>
            <pc:docMk/>
            <pc:sldMk cId="1155422981" sldId="280"/>
            <ac:inkMk id="10" creationId="{E0AEF826-3AAE-CBED-7722-550595F838D5}"/>
          </ac:inkMkLst>
        </pc:inkChg>
        <pc:inkChg chg="del">
          <ac:chgData name="Alisha Phillips (2218529)" userId="S::2218529@student.uwtsd.ac.uk::36633cd4-45c2-4bc7-9f9b-cf9fb6f90ce6" providerId="AD" clId="Web-{113D6895-9EB4-A21B-0AB1-79260286E0E6}" dt="2023-03-28T12:53:37.590" v="317"/>
          <ac:inkMkLst>
            <pc:docMk/>
            <pc:sldMk cId="1155422981" sldId="280"/>
            <ac:inkMk id="11" creationId="{17990540-CD98-4897-927C-01D9B288AE03}"/>
          </ac:inkMkLst>
        </pc:inkChg>
        <pc:inkChg chg="del">
          <ac:chgData name="Alisha Phillips (2218529)" userId="S::2218529@student.uwtsd.ac.uk::36633cd4-45c2-4bc7-9f9b-cf9fb6f90ce6" providerId="AD" clId="Web-{113D6895-9EB4-A21B-0AB1-79260286E0E6}" dt="2023-03-28T12:53:37.590" v="316"/>
          <ac:inkMkLst>
            <pc:docMk/>
            <pc:sldMk cId="1155422981" sldId="280"/>
            <ac:inkMk id="13" creationId="{B00579AB-7272-3006-A89D-191A184ECFB1}"/>
          </ac:inkMkLst>
        </pc:inkChg>
        <pc:inkChg chg="del">
          <ac:chgData name="Alisha Phillips (2218529)" userId="S::2218529@student.uwtsd.ac.uk::36633cd4-45c2-4bc7-9f9b-cf9fb6f90ce6" providerId="AD" clId="Web-{113D6895-9EB4-A21B-0AB1-79260286E0E6}" dt="2023-03-28T12:53:37.590" v="315"/>
          <ac:inkMkLst>
            <pc:docMk/>
            <pc:sldMk cId="1155422981" sldId="280"/>
            <ac:inkMk id="15" creationId="{773A9A5D-A978-B6ED-8D3B-4C14012DADF9}"/>
          </ac:inkMkLst>
        </pc:inkChg>
        <pc:inkChg chg="del">
          <ac:chgData name="Alisha Phillips (2218529)" userId="S::2218529@student.uwtsd.ac.uk::36633cd4-45c2-4bc7-9f9b-cf9fb6f90ce6" providerId="AD" clId="Web-{113D6895-9EB4-A21B-0AB1-79260286E0E6}" dt="2023-03-28T12:53:37.590" v="314"/>
          <ac:inkMkLst>
            <pc:docMk/>
            <pc:sldMk cId="1155422981" sldId="280"/>
            <ac:inkMk id="17" creationId="{2865542B-4E70-79CA-C409-B7D621B6A017}"/>
          </ac:inkMkLst>
        </pc:inkChg>
        <pc:inkChg chg="del">
          <ac:chgData name="Alisha Phillips (2218529)" userId="S::2218529@student.uwtsd.ac.uk::36633cd4-45c2-4bc7-9f9b-cf9fb6f90ce6" providerId="AD" clId="Web-{113D6895-9EB4-A21B-0AB1-79260286E0E6}" dt="2023-03-28T12:53:37.590" v="313"/>
          <ac:inkMkLst>
            <pc:docMk/>
            <pc:sldMk cId="1155422981" sldId="280"/>
            <ac:inkMk id="18" creationId="{95DF91C8-5D97-C28F-D540-C108E426F3EA}"/>
          </ac:inkMkLst>
        </pc:inkChg>
        <pc:inkChg chg="del">
          <ac:chgData name="Alisha Phillips (2218529)" userId="S::2218529@student.uwtsd.ac.uk::36633cd4-45c2-4bc7-9f9b-cf9fb6f90ce6" providerId="AD" clId="Web-{113D6895-9EB4-A21B-0AB1-79260286E0E6}" dt="2023-03-28T12:53:42.590" v="323"/>
          <ac:inkMkLst>
            <pc:docMk/>
            <pc:sldMk cId="1155422981" sldId="280"/>
            <ac:inkMk id="20" creationId="{3F153982-936C-72FB-2E18-40CAF21B9765}"/>
          </ac:inkMkLst>
        </pc:inkChg>
        <pc:inkChg chg="del">
          <ac:chgData name="Alisha Phillips (2218529)" userId="S::2218529@student.uwtsd.ac.uk::36633cd4-45c2-4bc7-9f9b-cf9fb6f90ce6" providerId="AD" clId="Web-{113D6895-9EB4-A21B-0AB1-79260286E0E6}" dt="2023-03-28T12:53:37.590" v="312"/>
          <ac:inkMkLst>
            <pc:docMk/>
            <pc:sldMk cId="1155422981" sldId="280"/>
            <ac:inkMk id="21" creationId="{CC6D3D04-5162-0F5E-65E0-94800F96457C}"/>
          </ac:inkMkLst>
        </pc:inkChg>
        <pc:inkChg chg="del">
          <ac:chgData name="Alisha Phillips (2218529)" userId="S::2218529@student.uwtsd.ac.uk::36633cd4-45c2-4bc7-9f9b-cf9fb6f90ce6" providerId="AD" clId="Web-{113D6895-9EB4-A21B-0AB1-79260286E0E6}" dt="2023-03-28T12:53:37.590" v="311"/>
          <ac:inkMkLst>
            <pc:docMk/>
            <pc:sldMk cId="1155422981" sldId="280"/>
            <ac:inkMk id="22" creationId="{64504F03-6B6D-A982-BDCF-E5DE9A923182}"/>
          </ac:inkMkLst>
        </pc:inkChg>
        <pc:inkChg chg="del">
          <ac:chgData name="Alisha Phillips (2218529)" userId="S::2218529@student.uwtsd.ac.uk::36633cd4-45c2-4bc7-9f9b-cf9fb6f90ce6" providerId="AD" clId="Web-{113D6895-9EB4-A21B-0AB1-79260286E0E6}" dt="2023-03-28T12:53:42.590" v="322"/>
          <ac:inkMkLst>
            <pc:docMk/>
            <pc:sldMk cId="1155422981" sldId="280"/>
            <ac:inkMk id="23" creationId="{700FAD1F-8894-3B7A-74A5-3549AC53182E}"/>
          </ac:inkMkLst>
        </pc:inkChg>
        <pc:inkChg chg="del">
          <ac:chgData name="Alisha Phillips (2218529)" userId="S::2218529@student.uwtsd.ac.uk::36633cd4-45c2-4bc7-9f9b-cf9fb6f90ce6" providerId="AD" clId="Web-{113D6895-9EB4-A21B-0AB1-79260286E0E6}" dt="2023-03-28T12:53:37.590" v="310"/>
          <ac:inkMkLst>
            <pc:docMk/>
            <pc:sldMk cId="1155422981" sldId="280"/>
            <ac:inkMk id="24" creationId="{F08087B9-F095-D7FB-2BF3-852891AE42EF}"/>
          </ac:inkMkLst>
        </pc:inkChg>
        <pc:inkChg chg="del">
          <ac:chgData name="Alisha Phillips (2218529)" userId="S::2218529@student.uwtsd.ac.uk::36633cd4-45c2-4bc7-9f9b-cf9fb6f90ce6" providerId="AD" clId="Web-{113D6895-9EB4-A21B-0AB1-79260286E0E6}" dt="2023-03-28T12:53:42.590" v="321"/>
          <ac:inkMkLst>
            <pc:docMk/>
            <pc:sldMk cId="1155422981" sldId="280"/>
            <ac:inkMk id="25" creationId="{E191918E-B472-37DF-61B4-EFDFE8311267}"/>
          </ac:inkMkLst>
        </pc:inkChg>
        <pc:inkChg chg="del">
          <ac:chgData name="Alisha Phillips (2218529)" userId="S::2218529@student.uwtsd.ac.uk::36633cd4-45c2-4bc7-9f9b-cf9fb6f90ce6" providerId="AD" clId="Web-{113D6895-9EB4-A21B-0AB1-79260286E0E6}" dt="2023-03-28T12:53:37.590" v="309"/>
          <ac:inkMkLst>
            <pc:docMk/>
            <pc:sldMk cId="1155422981" sldId="280"/>
            <ac:inkMk id="26" creationId="{8F4AA3AD-C23F-7565-E3EA-9BBCFB4F61FE}"/>
          </ac:inkMkLst>
        </pc:inkChg>
      </pc:sldChg>
      <pc:sldChg chg="addSp delSp modSp del modTransition">
        <pc:chgData name="Alisha Phillips (2218529)" userId="S::2218529@student.uwtsd.ac.uk::36633cd4-45c2-4bc7-9f9b-cf9fb6f90ce6" providerId="AD" clId="Web-{113D6895-9EB4-A21B-0AB1-79260286E0E6}" dt="2023-03-28T18:12:24.917" v="2527"/>
        <pc:sldMkLst>
          <pc:docMk/>
          <pc:sldMk cId="4170277216" sldId="281"/>
        </pc:sldMkLst>
        <pc:spChg chg="mod">
          <ac:chgData name="Alisha Phillips (2218529)" userId="S::2218529@student.uwtsd.ac.uk::36633cd4-45c2-4bc7-9f9b-cf9fb6f90ce6" providerId="AD" clId="Web-{113D6895-9EB4-A21B-0AB1-79260286E0E6}" dt="2023-03-28T14:27:56.791" v="2018" actId="1076"/>
          <ac:spMkLst>
            <pc:docMk/>
            <pc:sldMk cId="4170277216" sldId="281"/>
            <ac:spMk id="2" creationId="{3B947ADC-E581-8CEE-F0D2-174D78A3443D}"/>
          </ac:spMkLst>
        </pc:spChg>
        <pc:spChg chg="add mod">
          <ac:chgData name="Alisha Phillips (2218529)" userId="S::2218529@student.uwtsd.ac.uk::36633cd4-45c2-4bc7-9f9b-cf9fb6f90ce6" providerId="AD" clId="Web-{113D6895-9EB4-A21B-0AB1-79260286E0E6}" dt="2023-03-28T15:23:20.487" v="2445" actId="20577"/>
          <ac:spMkLst>
            <pc:docMk/>
            <pc:sldMk cId="4170277216" sldId="281"/>
            <ac:spMk id="5096" creationId="{52789119-270C-ED51-84B5-E04FE51C5A68}"/>
          </ac:spMkLst>
        </pc:spChg>
        <pc:graphicFrameChg chg="add mod modGraphic">
          <ac:chgData name="Alisha Phillips (2218529)" userId="S::2218529@student.uwtsd.ac.uk::36633cd4-45c2-4bc7-9f9b-cf9fb6f90ce6" providerId="AD" clId="Web-{113D6895-9EB4-A21B-0AB1-79260286E0E6}" dt="2023-03-28T14:41:47.129" v="2339" actId="20577"/>
          <ac:graphicFrameMkLst>
            <pc:docMk/>
            <pc:sldMk cId="4170277216" sldId="281"/>
            <ac:graphicFrameMk id="54" creationId="{5F5B1D09-76C6-7956-89EC-B0C3E3BCD6F3}"/>
          </ac:graphicFrameMkLst>
        </pc:graphicFrameChg>
        <pc:graphicFrameChg chg="add mod modGraphic">
          <ac:chgData name="Alisha Phillips (2218529)" userId="S::2218529@student.uwtsd.ac.uk::36633cd4-45c2-4bc7-9f9b-cf9fb6f90ce6" providerId="AD" clId="Web-{113D6895-9EB4-A21B-0AB1-79260286E0E6}" dt="2023-03-28T14:41:13.236" v="2331" actId="20577"/>
          <ac:graphicFrameMkLst>
            <pc:docMk/>
            <pc:sldMk cId="4170277216" sldId="281"/>
            <ac:graphicFrameMk id="4169" creationId="{70D50E42-83B1-B853-BFCF-878CD6C0B5D7}"/>
          </ac:graphicFrameMkLst>
        </pc:graphicFrameChg>
        <pc:picChg chg="add del mod">
          <ac:chgData name="Alisha Phillips (2218529)" userId="S::2218529@student.uwtsd.ac.uk::36633cd4-45c2-4bc7-9f9b-cf9fb6f90ce6" providerId="AD" clId="Web-{113D6895-9EB4-A21B-0AB1-79260286E0E6}" dt="2023-03-28T14:25:50.970" v="2004"/>
          <ac:picMkLst>
            <pc:docMk/>
            <pc:sldMk cId="4170277216" sldId="281"/>
            <ac:picMk id="5" creationId="{A6A7E384-A119-5030-95BB-462EA479D143}"/>
          </ac:picMkLst>
        </pc:picChg>
        <pc:picChg chg="add del mod modCrop">
          <ac:chgData name="Alisha Phillips (2218529)" userId="S::2218529@student.uwtsd.ac.uk::36633cd4-45c2-4bc7-9f9b-cf9fb6f90ce6" providerId="AD" clId="Web-{113D6895-9EB4-A21B-0AB1-79260286E0E6}" dt="2023-03-28T14:36:41.280" v="2295"/>
          <ac:picMkLst>
            <pc:docMk/>
            <pc:sldMk cId="4170277216" sldId="281"/>
            <ac:picMk id="7" creationId="{B8B06AD2-D731-B4A5-0264-39050C79AAC9}"/>
          </ac:picMkLst>
        </pc:picChg>
        <pc:inkChg chg="add del">
          <ac:chgData name="Alisha Phillips (2218529)" userId="S::2218529@student.uwtsd.ac.uk::36633cd4-45c2-4bc7-9f9b-cf9fb6f90ce6" providerId="AD" clId="Web-{113D6895-9EB4-A21B-0AB1-79260286E0E6}" dt="2023-03-28T14:17:18.622" v="1605"/>
          <ac:inkMkLst>
            <pc:docMk/>
            <pc:sldMk cId="4170277216" sldId="281"/>
            <ac:inkMk id="3" creationId="{D110491C-2193-7562-75DD-C5369FAC1F07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20.903" v="1606"/>
          <ac:inkMkLst>
            <pc:docMk/>
            <pc:sldMk cId="4170277216" sldId="281"/>
            <ac:inkMk id="4" creationId="{859E7341-3364-1B4E-48E7-B68416FFD5C0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23.982" v="1608"/>
          <ac:inkMkLst>
            <pc:docMk/>
            <pc:sldMk cId="4170277216" sldId="281"/>
            <ac:inkMk id="6" creationId="{C94AD12E-3BDA-C023-8CD7-1E2D72059925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603"/>
          <ac:inkMkLst>
            <pc:docMk/>
            <pc:sldMk cId="4170277216" sldId="281"/>
            <ac:inkMk id="8" creationId="{854918D6-C99D-7AF8-F266-070ADC798277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22.528" v="1607"/>
          <ac:inkMkLst>
            <pc:docMk/>
            <pc:sldMk cId="4170277216" sldId="281"/>
            <ac:inkMk id="9" creationId="{DDD0BE8A-C525-BB86-63E1-809D0DA397DB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602"/>
          <ac:inkMkLst>
            <pc:docMk/>
            <pc:sldMk cId="4170277216" sldId="281"/>
            <ac:inkMk id="10" creationId="{B792DFF9-F8C5-461F-7E3A-5FA2FF54BFEE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601"/>
          <ac:inkMkLst>
            <pc:docMk/>
            <pc:sldMk cId="4170277216" sldId="281"/>
            <ac:inkMk id="11" creationId="{52B793A7-2F0C-1A16-5783-BB4CF12504D0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600"/>
          <ac:inkMkLst>
            <pc:docMk/>
            <pc:sldMk cId="4170277216" sldId="281"/>
            <ac:inkMk id="13" creationId="{5ECDD7E1-97CC-CD6D-2832-7FB1ABE5F378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599"/>
          <ac:inkMkLst>
            <pc:docMk/>
            <pc:sldMk cId="4170277216" sldId="281"/>
            <ac:inkMk id="15" creationId="{BC061B19-004C-4152-E8FA-C96C993B95D1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598"/>
          <ac:inkMkLst>
            <pc:docMk/>
            <pc:sldMk cId="4170277216" sldId="281"/>
            <ac:inkMk id="16" creationId="{541493D7-AC7D-43DC-9007-3CCB287916EE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597"/>
          <ac:inkMkLst>
            <pc:docMk/>
            <pc:sldMk cId="4170277216" sldId="281"/>
            <ac:inkMk id="17" creationId="{54E727BA-C71D-BF4B-917F-755E7B85B6D1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596"/>
          <ac:inkMkLst>
            <pc:docMk/>
            <pc:sldMk cId="4170277216" sldId="281"/>
            <ac:inkMk id="18" creationId="{1430B0AC-F353-E5E5-9645-2E873941DE2A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595"/>
          <ac:inkMkLst>
            <pc:docMk/>
            <pc:sldMk cId="4170277216" sldId="281"/>
            <ac:inkMk id="19" creationId="{ED8D5FAA-4B0E-46EF-22AC-06FFB149E5AB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594"/>
          <ac:inkMkLst>
            <pc:docMk/>
            <pc:sldMk cId="4170277216" sldId="281"/>
            <ac:inkMk id="20" creationId="{966CCDBD-63F8-6B3B-2916-1D3330AF8815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593"/>
          <ac:inkMkLst>
            <pc:docMk/>
            <pc:sldMk cId="4170277216" sldId="281"/>
            <ac:inkMk id="21" creationId="{1FF2E96B-33D1-15EF-D878-AA1744A8235B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592"/>
          <ac:inkMkLst>
            <pc:docMk/>
            <pc:sldMk cId="4170277216" sldId="281"/>
            <ac:inkMk id="22" creationId="{1B752502-503F-2EB8-65EE-BD716EAB78DC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591"/>
          <ac:inkMkLst>
            <pc:docMk/>
            <pc:sldMk cId="4170277216" sldId="281"/>
            <ac:inkMk id="23" creationId="{76AC66D6-6E0F-8149-89D2-B65EF47259C1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590"/>
          <ac:inkMkLst>
            <pc:docMk/>
            <pc:sldMk cId="4170277216" sldId="281"/>
            <ac:inkMk id="24" creationId="{4B2FC70D-4279-0CDB-25AA-264B1C139088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589"/>
          <ac:inkMkLst>
            <pc:docMk/>
            <pc:sldMk cId="4170277216" sldId="281"/>
            <ac:inkMk id="25" creationId="{67C61C01-528B-84FC-019A-74D4D264920D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588"/>
          <ac:inkMkLst>
            <pc:docMk/>
            <pc:sldMk cId="4170277216" sldId="281"/>
            <ac:inkMk id="26" creationId="{8765EA87-AC6E-BB96-93AD-BB166F99C90D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587"/>
          <ac:inkMkLst>
            <pc:docMk/>
            <pc:sldMk cId="4170277216" sldId="281"/>
            <ac:inkMk id="27" creationId="{92591C17-716A-883A-87BB-B5DDD1CA7055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586"/>
          <ac:inkMkLst>
            <pc:docMk/>
            <pc:sldMk cId="4170277216" sldId="281"/>
            <ac:inkMk id="28" creationId="{91FCDF08-9914-81D3-0DA1-23A8630A2EC2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585"/>
          <ac:inkMkLst>
            <pc:docMk/>
            <pc:sldMk cId="4170277216" sldId="281"/>
            <ac:inkMk id="29" creationId="{07530B98-F662-0110-C714-D7F83C2971D7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07.027" v="1584"/>
          <ac:inkMkLst>
            <pc:docMk/>
            <pc:sldMk cId="4170277216" sldId="281"/>
            <ac:inkMk id="30" creationId="{88EC1AAA-926F-A0EB-2FC9-834C234ED6E3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32.013" v="1632"/>
          <ac:inkMkLst>
            <pc:docMk/>
            <pc:sldMk cId="4170277216" sldId="281"/>
            <ac:inkMk id="31" creationId="{8EDA6FE8-40EC-DE2E-E012-76EEE470B4A1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28.154" v="1623"/>
          <ac:inkMkLst>
            <pc:docMk/>
            <pc:sldMk cId="4170277216" sldId="281"/>
            <ac:inkMk id="32" creationId="{2BC56B22-4C2F-126E-ADF8-C3424F58D707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32.013" v="1631"/>
          <ac:inkMkLst>
            <pc:docMk/>
            <pc:sldMk cId="4170277216" sldId="281"/>
            <ac:inkMk id="33" creationId="{2379C1CC-0EC1-7299-CFA2-24F2DE00A322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28.154" v="1622"/>
          <ac:inkMkLst>
            <pc:docMk/>
            <pc:sldMk cId="4170277216" sldId="281"/>
            <ac:inkMk id="34" creationId="{CC43CEE8-B02B-A1F4-A2E8-72B23BCD5F4A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28.154" v="1621"/>
          <ac:inkMkLst>
            <pc:docMk/>
            <pc:sldMk cId="4170277216" sldId="281"/>
            <ac:inkMk id="35" creationId="{FCAD80C0-B416-B238-6D36-334895FCBBE3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28.154" v="1620"/>
          <ac:inkMkLst>
            <pc:docMk/>
            <pc:sldMk cId="4170277216" sldId="281"/>
            <ac:inkMk id="36" creationId="{483181F5-0132-6179-9552-E37A43DD4010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32.013" v="1630"/>
          <ac:inkMkLst>
            <pc:docMk/>
            <pc:sldMk cId="4170277216" sldId="281"/>
            <ac:inkMk id="37" creationId="{BB5999F3-0557-E929-A5EF-49951DD56F82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32.013" v="1629"/>
          <ac:inkMkLst>
            <pc:docMk/>
            <pc:sldMk cId="4170277216" sldId="281"/>
            <ac:inkMk id="38" creationId="{B6F2FC20-479B-8902-68FF-5689C3118139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28.154" v="1619"/>
          <ac:inkMkLst>
            <pc:docMk/>
            <pc:sldMk cId="4170277216" sldId="281"/>
            <ac:inkMk id="39" creationId="{86C0FA81-3447-3D23-CB08-1BE6D83B6E6F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28.154" v="1618"/>
          <ac:inkMkLst>
            <pc:docMk/>
            <pc:sldMk cId="4170277216" sldId="281"/>
            <ac:inkMk id="40" creationId="{5D156174-F9E6-6E03-591B-BB4192F5434B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32.013" v="1628"/>
          <ac:inkMkLst>
            <pc:docMk/>
            <pc:sldMk cId="4170277216" sldId="281"/>
            <ac:inkMk id="41" creationId="{AF4EDA54-6E47-3372-5B1F-73F10325BAB9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32.013" v="1627"/>
          <ac:inkMkLst>
            <pc:docMk/>
            <pc:sldMk cId="4170277216" sldId="281"/>
            <ac:inkMk id="42" creationId="{541EEACC-C70B-8FE5-10DC-2C0CB3919628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28.154" v="1617"/>
          <ac:inkMkLst>
            <pc:docMk/>
            <pc:sldMk cId="4170277216" sldId="281"/>
            <ac:inkMk id="43" creationId="{F44924B3-C50C-91A3-4112-AE0C54FD2DC2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28.154" v="1616"/>
          <ac:inkMkLst>
            <pc:docMk/>
            <pc:sldMk cId="4170277216" sldId="281"/>
            <ac:inkMk id="44" creationId="{A431A093-324B-B114-A7EB-F20A93B3C3BD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32.013" v="1626"/>
          <ac:inkMkLst>
            <pc:docMk/>
            <pc:sldMk cId="4170277216" sldId="281"/>
            <ac:inkMk id="45" creationId="{9968B43E-5C3F-1CA4-7CCE-E9CD5838B8CB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28.154" v="1615"/>
          <ac:inkMkLst>
            <pc:docMk/>
            <pc:sldMk cId="4170277216" sldId="281"/>
            <ac:inkMk id="46" creationId="{0E141EF0-2BA1-000A-9662-8A0A87D19629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28.154" v="1614"/>
          <ac:inkMkLst>
            <pc:docMk/>
            <pc:sldMk cId="4170277216" sldId="281"/>
            <ac:inkMk id="47" creationId="{05B52D2A-B1BA-5608-0D4D-DCED61067C5E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32.013" v="1625"/>
          <ac:inkMkLst>
            <pc:docMk/>
            <pc:sldMk cId="4170277216" sldId="281"/>
            <ac:inkMk id="48" creationId="{EC3D47E2-93E4-F10C-2EAE-4A8235D360D8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28.154" v="1613"/>
          <ac:inkMkLst>
            <pc:docMk/>
            <pc:sldMk cId="4170277216" sldId="281"/>
            <ac:inkMk id="49" creationId="{05742D00-8623-89D2-BF22-5880018172C9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28.154" v="1612"/>
          <ac:inkMkLst>
            <pc:docMk/>
            <pc:sldMk cId="4170277216" sldId="281"/>
            <ac:inkMk id="50" creationId="{1D6B8E84-74EC-B522-B33A-81A3F096C638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32.013" v="1624"/>
          <ac:inkMkLst>
            <pc:docMk/>
            <pc:sldMk cId="4170277216" sldId="281"/>
            <ac:inkMk id="51" creationId="{AF0272CF-D686-CC8F-69AA-147029E6BB59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28.154" v="1611"/>
          <ac:inkMkLst>
            <pc:docMk/>
            <pc:sldMk cId="4170277216" sldId="281"/>
            <ac:inkMk id="52" creationId="{93E680EF-1ECE-E43B-7296-0E7AC734DB51}"/>
          </ac:inkMkLst>
        </pc:inkChg>
        <pc:inkChg chg="add del">
          <ac:chgData name="Alisha Phillips (2218529)" userId="S::2218529@student.uwtsd.ac.uk::36633cd4-45c2-4bc7-9f9b-cf9fb6f90ce6" providerId="AD" clId="Web-{113D6895-9EB4-A21B-0AB1-79260286E0E6}" dt="2023-03-28T14:17:28.154" v="1610"/>
          <ac:inkMkLst>
            <pc:docMk/>
            <pc:sldMk cId="4170277216" sldId="281"/>
            <ac:inkMk id="53" creationId="{124AD482-6D1E-B3D3-8602-EEFDB935AA99}"/>
          </ac:inkMkLst>
        </pc:inkChg>
      </pc:sldChg>
      <pc:sldChg chg="modSp modTransition">
        <pc:chgData name="Alisha Phillips (2218529)" userId="S::2218529@student.uwtsd.ac.uk::36633cd4-45c2-4bc7-9f9b-cf9fb6f90ce6" providerId="AD" clId="Web-{113D6895-9EB4-A21B-0AB1-79260286E0E6}" dt="2023-03-28T15:06:16.370" v="2441" actId="20577"/>
        <pc:sldMkLst>
          <pc:docMk/>
          <pc:sldMk cId="1458706327" sldId="282"/>
        </pc:sldMkLst>
        <pc:spChg chg="mod">
          <ac:chgData name="Alisha Phillips (2218529)" userId="S::2218529@student.uwtsd.ac.uk::36633cd4-45c2-4bc7-9f9b-cf9fb6f90ce6" providerId="AD" clId="Web-{113D6895-9EB4-A21B-0AB1-79260286E0E6}" dt="2023-03-28T15:06:16.370" v="2441" actId="20577"/>
          <ac:spMkLst>
            <pc:docMk/>
            <pc:sldMk cId="1458706327" sldId="282"/>
            <ac:spMk id="2" creationId="{43F58152-E5B4-68A0-795F-7F32DE598ADD}"/>
          </ac:spMkLst>
        </pc:spChg>
      </pc:sldChg>
      <pc:sldChg chg="del">
        <pc:chgData name="Alisha Phillips (2218529)" userId="S::2218529@student.uwtsd.ac.uk::36633cd4-45c2-4bc7-9f9b-cf9fb6f90ce6" providerId="AD" clId="Web-{113D6895-9EB4-A21B-0AB1-79260286E0E6}" dt="2023-03-28T13:11:00.177" v="767"/>
        <pc:sldMkLst>
          <pc:docMk/>
          <pc:sldMk cId="4260192977" sldId="283"/>
        </pc:sldMkLst>
      </pc:sldChg>
      <pc:sldChg chg="modTransition">
        <pc:chgData name="Alisha Phillips (2218529)" userId="S::2218529@student.uwtsd.ac.uk::36633cd4-45c2-4bc7-9f9b-cf9fb6f90ce6" providerId="AD" clId="Web-{113D6895-9EB4-A21B-0AB1-79260286E0E6}" dt="2023-03-28T14:13:07.839" v="1564"/>
        <pc:sldMkLst>
          <pc:docMk/>
          <pc:sldMk cId="860662330" sldId="284"/>
        </pc:sldMkLst>
      </pc:sldChg>
      <pc:sldChg chg="addSp delSp modSp new del mod setBg">
        <pc:chgData name="Alisha Phillips (2218529)" userId="S::2218529@student.uwtsd.ac.uk::36633cd4-45c2-4bc7-9f9b-cf9fb6f90ce6" providerId="AD" clId="Web-{113D6895-9EB4-A21B-0AB1-79260286E0E6}" dt="2023-03-28T17:27:56.017" v="2502"/>
        <pc:sldMkLst>
          <pc:docMk/>
          <pc:sldMk cId="1569701035" sldId="285"/>
        </pc:sldMkLst>
        <pc:spChg chg="mod">
          <ac:chgData name="Alisha Phillips (2218529)" userId="S::2218529@student.uwtsd.ac.uk::36633cd4-45c2-4bc7-9f9b-cf9fb6f90ce6" providerId="AD" clId="Web-{113D6895-9EB4-A21B-0AB1-79260286E0E6}" dt="2023-03-28T15:48:28.294" v="2487" actId="1076"/>
          <ac:spMkLst>
            <pc:docMk/>
            <pc:sldMk cId="1569701035" sldId="285"/>
            <ac:spMk id="2" creationId="{EBFA755A-18CB-C5FA-CDF6-D1231FC9F439}"/>
          </ac:spMkLst>
        </pc:spChg>
        <pc:spChg chg="mod">
          <ac:chgData name="Alisha Phillips (2218529)" userId="S::2218529@student.uwtsd.ac.uk::36633cd4-45c2-4bc7-9f9b-cf9fb6f90ce6" providerId="AD" clId="Web-{113D6895-9EB4-A21B-0AB1-79260286E0E6}" dt="2023-03-28T15:53:24.861" v="2501" actId="14100"/>
          <ac:spMkLst>
            <pc:docMk/>
            <pc:sldMk cId="1569701035" sldId="285"/>
            <ac:spMk id="3" creationId="{76BCDBF2-8EE9-AC95-80F3-7B2327EDC402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5:48:21.575" v="2485"/>
          <ac:spMkLst>
            <pc:docMk/>
            <pc:sldMk cId="1569701035" sldId="285"/>
            <ac:spMk id="8" creationId="{C9A36457-A5F4-4103-A443-02581C09185B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5:48:21.575" v="2485"/>
          <ac:spMkLst>
            <pc:docMk/>
            <pc:sldMk cId="1569701035" sldId="285"/>
            <ac:spMk id="10" creationId="{DC5FB7E8-B636-40FA-BE8D-48145C0F5C57}"/>
          </ac:spMkLst>
        </pc:spChg>
        <pc:spChg chg="add del">
          <ac:chgData name="Alisha Phillips (2218529)" userId="S::2218529@student.uwtsd.ac.uk::36633cd4-45c2-4bc7-9f9b-cf9fb6f90ce6" providerId="AD" clId="Web-{113D6895-9EB4-A21B-0AB1-79260286E0E6}" dt="2023-03-28T15:48:21.575" v="2485"/>
          <ac:spMkLst>
            <pc:docMk/>
            <pc:sldMk cId="1569701035" sldId="285"/>
            <ac:spMk id="12" creationId="{142DCE2C-2863-46FA-9BE7-24365A24D9BA}"/>
          </ac:spMkLst>
        </pc:spChg>
        <pc:spChg chg="add">
          <ac:chgData name="Alisha Phillips (2218529)" userId="S::2218529@student.uwtsd.ac.uk::36633cd4-45c2-4bc7-9f9b-cf9fb6f90ce6" providerId="AD" clId="Web-{113D6895-9EB4-A21B-0AB1-79260286E0E6}" dt="2023-03-28T15:48:21.840" v="2486"/>
          <ac:spMkLst>
            <pc:docMk/>
            <pc:sldMk cId="1569701035" sldId="285"/>
            <ac:spMk id="14" creationId="{6128F3BD-7564-4310-B528-888E64F87576}"/>
          </ac:spMkLst>
        </pc:spChg>
        <pc:spChg chg="add">
          <ac:chgData name="Alisha Phillips (2218529)" userId="S::2218529@student.uwtsd.ac.uk::36633cd4-45c2-4bc7-9f9b-cf9fb6f90ce6" providerId="AD" clId="Web-{113D6895-9EB4-A21B-0AB1-79260286E0E6}" dt="2023-03-28T15:48:21.840" v="2486"/>
          <ac:spMkLst>
            <pc:docMk/>
            <pc:sldMk cId="1569701035" sldId="285"/>
            <ac:spMk id="15" creationId="{82AA3C4E-019E-440F-87AB-67EFA9BE6C81}"/>
          </ac:spMkLst>
        </pc:spChg>
      </pc:sldChg>
    </pc:docChg>
  </pc:docChgLst>
  <pc:docChgLst>
    <pc:chgData name="Alisha Phillips (2218529)" userId="S::2218529@student.uwtsd.ac.uk::36633cd4-45c2-4bc7-9f9b-cf9fb6f90ce6" providerId="AD" clId="Web-{F29FED57-DA7B-5E3A-97B4-71B7FD269E85}"/>
    <pc:docChg chg="addSld modSld">
      <pc:chgData name="Alisha Phillips (2218529)" userId="S::2218529@student.uwtsd.ac.uk::36633cd4-45c2-4bc7-9f9b-cf9fb6f90ce6" providerId="AD" clId="Web-{F29FED57-DA7B-5E3A-97B4-71B7FD269E85}" dt="2023-03-27T19:58:54.846" v="41" actId="1076"/>
      <pc:docMkLst>
        <pc:docMk/>
      </pc:docMkLst>
      <pc:sldChg chg="modSp">
        <pc:chgData name="Alisha Phillips (2218529)" userId="S::2218529@student.uwtsd.ac.uk::36633cd4-45c2-4bc7-9f9b-cf9fb6f90ce6" providerId="AD" clId="Web-{F29FED57-DA7B-5E3A-97B4-71B7FD269E85}" dt="2023-03-27T17:28:12.669" v="8" actId="20577"/>
        <pc:sldMkLst>
          <pc:docMk/>
          <pc:sldMk cId="519772774" sldId="257"/>
        </pc:sldMkLst>
        <pc:spChg chg="mod">
          <ac:chgData name="Alisha Phillips (2218529)" userId="S::2218529@student.uwtsd.ac.uk::36633cd4-45c2-4bc7-9f9b-cf9fb6f90ce6" providerId="AD" clId="Web-{F29FED57-DA7B-5E3A-97B4-71B7FD269E85}" dt="2023-03-27T17:28:12.669" v="8" actId="20577"/>
          <ac:spMkLst>
            <pc:docMk/>
            <pc:sldMk cId="519772774" sldId="257"/>
            <ac:spMk id="3" creationId="{4D2D7C34-E764-D1AE-2EB5-2B8AD1C58849}"/>
          </ac:spMkLst>
        </pc:spChg>
      </pc:sldChg>
      <pc:sldChg chg="addSp delSp modSp new mod setBg">
        <pc:chgData name="Alisha Phillips (2218529)" userId="S::2218529@student.uwtsd.ac.uk::36633cd4-45c2-4bc7-9f9b-cf9fb6f90ce6" providerId="AD" clId="Web-{F29FED57-DA7B-5E3A-97B4-71B7FD269E85}" dt="2023-03-27T19:58:54.846" v="41" actId="1076"/>
        <pc:sldMkLst>
          <pc:docMk/>
          <pc:sldMk cId="4260192977" sldId="283"/>
        </pc:sldMkLst>
        <pc:spChg chg="del">
          <ac:chgData name="Alisha Phillips (2218529)" userId="S::2218529@student.uwtsd.ac.uk::36633cd4-45c2-4bc7-9f9b-cf9fb6f90ce6" providerId="AD" clId="Web-{F29FED57-DA7B-5E3A-97B4-71B7FD269E85}" dt="2023-03-27T17:39:23.130" v="10"/>
          <ac:spMkLst>
            <pc:docMk/>
            <pc:sldMk cId="4260192977" sldId="283"/>
            <ac:spMk id="2" creationId="{1B5A8BF6-C435-F995-01EC-89B17C5A3569}"/>
          </ac:spMkLst>
        </pc:spChg>
        <pc:spChg chg="del">
          <ac:chgData name="Alisha Phillips (2218529)" userId="S::2218529@student.uwtsd.ac.uk::36633cd4-45c2-4bc7-9f9b-cf9fb6f90ce6" providerId="AD" clId="Web-{F29FED57-DA7B-5E3A-97B4-71B7FD269E85}" dt="2023-03-27T17:39:24.849" v="11"/>
          <ac:spMkLst>
            <pc:docMk/>
            <pc:sldMk cId="4260192977" sldId="283"/>
            <ac:spMk id="3" creationId="{49A8D90D-8553-76B7-E40D-65517567F699}"/>
          </ac:spMkLst>
        </pc:spChg>
        <pc:spChg chg="add">
          <ac:chgData name="Alisha Phillips (2218529)" userId="S::2218529@student.uwtsd.ac.uk::36633cd4-45c2-4bc7-9f9b-cf9fb6f90ce6" providerId="AD" clId="Web-{F29FED57-DA7B-5E3A-97B4-71B7FD269E85}" dt="2023-03-27T19:56:06.841" v="36"/>
          <ac:spMkLst>
            <pc:docMk/>
            <pc:sldMk cId="4260192977" sldId="283"/>
            <ac:spMk id="7" creationId="{42A4FC2C-047E-45A5-965D-8E1E3BF09BC6}"/>
          </ac:spMkLst>
        </pc:spChg>
        <pc:picChg chg="add mod">
          <ac:chgData name="Alisha Phillips (2218529)" userId="S::2218529@student.uwtsd.ac.uk::36633cd4-45c2-4bc7-9f9b-cf9fb6f90ce6" providerId="AD" clId="Web-{F29FED57-DA7B-5E3A-97B4-71B7FD269E85}" dt="2023-03-27T19:58:54.846" v="41" actId="1076"/>
          <ac:picMkLst>
            <pc:docMk/>
            <pc:sldMk cId="4260192977" sldId="283"/>
            <ac:picMk id="2" creationId="{32C50879-0CA8-10B3-CF3A-844B6681771A}"/>
          </ac:picMkLst>
        </pc:picChg>
      </pc:sldChg>
      <pc:sldChg chg="addSp delSp modSp new mod setBg">
        <pc:chgData name="Alisha Phillips (2218529)" userId="S::2218529@student.uwtsd.ac.uk::36633cd4-45c2-4bc7-9f9b-cf9fb6f90ce6" providerId="AD" clId="Web-{F29FED57-DA7B-5E3A-97B4-71B7FD269E85}" dt="2023-03-27T19:56:25.967" v="38"/>
        <pc:sldMkLst>
          <pc:docMk/>
          <pc:sldMk cId="860662330" sldId="284"/>
        </pc:sldMkLst>
        <pc:spChg chg="del">
          <ac:chgData name="Alisha Phillips (2218529)" userId="S::2218529@student.uwtsd.ac.uk::36633cd4-45c2-4bc7-9f9b-cf9fb6f90ce6" providerId="AD" clId="Web-{F29FED57-DA7B-5E3A-97B4-71B7FD269E85}" dt="2023-03-27T19:51:17.614" v="14"/>
          <ac:spMkLst>
            <pc:docMk/>
            <pc:sldMk cId="860662330" sldId="284"/>
            <ac:spMk id="2" creationId="{C93756BD-41CD-80DF-68D2-F16AE8A1C8C2}"/>
          </ac:spMkLst>
        </pc:spChg>
        <pc:spChg chg="del">
          <ac:chgData name="Alisha Phillips (2218529)" userId="S::2218529@student.uwtsd.ac.uk::36633cd4-45c2-4bc7-9f9b-cf9fb6f90ce6" providerId="AD" clId="Web-{F29FED57-DA7B-5E3A-97B4-71B7FD269E85}" dt="2023-03-27T17:42:05.104" v="13"/>
          <ac:spMkLst>
            <pc:docMk/>
            <pc:sldMk cId="860662330" sldId="284"/>
            <ac:spMk id="3" creationId="{751159EF-5A3D-F6AE-ADD3-E99B31E4A12A}"/>
          </ac:spMkLst>
        </pc:spChg>
        <pc:spChg chg="add del">
          <ac:chgData name="Alisha Phillips (2218529)" userId="S::2218529@student.uwtsd.ac.uk::36633cd4-45c2-4bc7-9f9b-cf9fb6f90ce6" providerId="AD" clId="Web-{F29FED57-DA7B-5E3A-97B4-71B7FD269E85}" dt="2023-03-27T19:56:25.967" v="38"/>
          <ac:spMkLst>
            <pc:docMk/>
            <pc:sldMk cId="860662330" sldId="284"/>
            <ac:spMk id="10" creationId="{799448F2-0E5B-42DA-B2D1-11A14E947BD4}"/>
          </ac:spMkLst>
        </pc:spChg>
        <pc:spChg chg="add del">
          <ac:chgData name="Alisha Phillips (2218529)" userId="S::2218529@student.uwtsd.ac.uk::36633cd4-45c2-4bc7-9f9b-cf9fb6f90ce6" providerId="AD" clId="Web-{F29FED57-DA7B-5E3A-97B4-71B7FD269E85}" dt="2023-03-27T19:56:25.967" v="38"/>
          <ac:spMkLst>
            <pc:docMk/>
            <pc:sldMk cId="860662330" sldId="284"/>
            <ac:spMk id="12" creationId="{4E8A7552-20E1-4F34-ADAB-C1DB6634D47E}"/>
          </ac:spMkLst>
        </pc:spChg>
        <pc:spChg chg="add">
          <ac:chgData name="Alisha Phillips (2218529)" userId="S::2218529@student.uwtsd.ac.uk::36633cd4-45c2-4bc7-9f9b-cf9fb6f90ce6" providerId="AD" clId="Web-{F29FED57-DA7B-5E3A-97B4-71B7FD269E85}" dt="2023-03-27T19:56:25.967" v="38"/>
          <ac:spMkLst>
            <pc:docMk/>
            <pc:sldMk cId="860662330" sldId="284"/>
            <ac:spMk id="17" creationId="{A9F529C3-C941-49FD-8C67-82F134F64BDB}"/>
          </ac:spMkLst>
        </pc:spChg>
        <pc:spChg chg="add">
          <ac:chgData name="Alisha Phillips (2218529)" userId="S::2218529@student.uwtsd.ac.uk::36633cd4-45c2-4bc7-9f9b-cf9fb6f90ce6" providerId="AD" clId="Web-{F29FED57-DA7B-5E3A-97B4-71B7FD269E85}" dt="2023-03-27T19:56:25.967" v="38"/>
          <ac:spMkLst>
            <pc:docMk/>
            <pc:sldMk cId="860662330" sldId="284"/>
            <ac:spMk id="19" creationId="{20586029-32A0-47E5-9AEC-AE3ABA6B94D0}"/>
          </ac:spMkLst>
        </pc:spChg>
        <pc:picChg chg="add mod">
          <ac:chgData name="Alisha Phillips (2218529)" userId="S::2218529@student.uwtsd.ac.uk::36633cd4-45c2-4bc7-9f9b-cf9fb6f90ce6" providerId="AD" clId="Web-{F29FED57-DA7B-5E3A-97B4-71B7FD269E85}" dt="2023-03-27T19:56:25.967" v="38"/>
          <ac:picMkLst>
            <pc:docMk/>
            <pc:sldMk cId="860662330" sldId="284"/>
            <ac:picMk id="3" creationId="{321E1E78-9FD1-099A-CBC1-3689CFA51150}"/>
          </ac:picMkLst>
        </pc:picChg>
        <pc:picChg chg="add del mod">
          <ac:chgData name="Alisha Phillips (2218529)" userId="S::2218529@student.uwtsd.ac.uk::36633cd4-45c2-4bc7-9f9b-cf9fb6f90ce6" providerId="AD" clId="Web-{F29FED57-DA7B-5E3A-97B4-71B7FD269E85}" dt="2023-03-27T19:56:23.388" v="37"/>
          <ac:picMkLst>
            <pc:docMk/>
            <pc:sldMk cId="860662330" sldId="284"/>
            <ac:picMk id="4" creationId="{39E48C9A-AA71-27C5-3C9C-7007863331A5}"/>
          </ac:picMkLst>
        </pc:picChg>
        <pc:picChg chg="add mod ord">
          <ac:chgData name="Alisha Phillips (2218529)" userId="S::2218529@student.uwtsd.ac.uk::36633cd4-45c2-4bc7-9f9b-cf9fb6f90ce6" providerId="AD" clId="Web-{F29FED57-DA7B-5E3A-97B4-71B7FD269E85}" dt="2023-03-27T19:56:25.967" v="38"/>
          <ac:picMkLst>
            <pc:docMk/>
            <pc:sldMk cId="860662330" sldId="284"/>
            <ac:picMk id="5" creationId="{C957EC76-14DC-4A7B-01FC-A0E4EB846D71}"/>
          </ac:picMkLst>
        </pc:picChg>
        <pc:cxnChg chg="add">
          <ac:chgData name="Alisha Phillips (2218529)" userId="S::2218529@student.uwtsd.ac.uk::36633cd4-45c2-4bc7-9f9b-cf9fb6f90ce6" providerId="AD" clId="Web-{F29FED57-DA7B-5E3A-97B4-71B7FD269E85}" dt="2023-03-27T19:56:25.967" v="38"/>
          <ac:cxnSpMkLst>
            <pc:docMk/>
            <pc:sldMk cId="860662330" sldId="284"/>
            <ac:cxnSpMk id="21" creationId="{8C730EAB-A532-4295-A302-FB4B90DB9F5E}"/>
          </ac:cxnSpMkLst>
        </pc:cxnChg>
      </pc:sldChg>
    </pc:docChg>
  </pc:docChgLst>
  <pc:docChgLst>
    <pc:chgData name="Alisha Phillips (2218529)" userId="S::2218529@student.uwtsd.ac.uk::36633cd4-45c2-4bc7-9f9b-cf9fb6f90ce6" providerId="AD" clId="Web-{F9FD6921-72EF-C5D3-DFA7-7015016F2620}"/>
    <pc:docChg chg="addSld modSld">
      <pc:chgData name="Alisha Phillips (2218529)" userId="S::2218529@student.uwtsd.ac.uk::36633cd4-45c2-4bc7-9f9b-cf9fb6f90ce6" providerId="AD" clId="Web-{F9FD6921-72EF-C5D3-DFA7-7015016F2620}" dt="2023-03-27T11:55:42.175" v="489" actId="1076"/>
      <pc:docMkLst>
        <pc:docMk/>
      </pc:docMkLst>
      <pc:sldChg chg="modSp">
        <pc:chgData name="Alisha Phillips (2218529)" userId="S::2218529@student.uwtsd.ac.uk::36633cd4-45c2-4bc7-9f9b-cf9fb6f90ce6" providerId="AD" clId="Web-{F9FD6921-72EF-C5D3-DFA7-7015016F2620}" dt="2023-03-27T11:43:33.085" v="445" actId="20577"/>
        <pc:sldMkLst>
          <pc:docMk/>
          <pc:sldMk cId="2004070732" sldId="271"/>
        </pc:sldMkLst>
        <pc:spChg chg="mod">
          <ac:chgData name="Alisha Phillips (2218529)" userId="S::2218529@student.uwtsd.ac.uk::36633cd4-45c2-4bc7-9f9b-cf9fb6f90ce6" providerId="AD" clId="Web-{F9FD6921-72EF-C5D3-DFA7-7015016F2620}" dt="2023-03-27T11:43:27.288" v="443" actId="1076"/>
          <ac:spMkLst>
            <pc:docMk/>
            <pc:sldMk cId="2004070732" sldId="271"/>
            <ac:spMk id="2" creationId="{31486F49-5313-4699-2783-01CF7C68A623}"/>
          </ac:spMkLst>
        </pc:spChg>
        <pc:spChg chg="mod">
          <ac:chgData name="Alisha Phillips (2218529)" userId="S::2218529@student.uwtsd.ac.uk::36633cd4-45c2-4bc7-9f9b-cf9fb6f90ce6" providerId="AD" clId="Web-{F9FD6921-72EF-C5D3-DFA7-7015016F2620}" dt="2023-03-27T11:43:33.085" v="445" actId="20577"/>
          <ac:spMkLst>
            <pc:docMk/>
            <pc:sldMk cId="2004070732" sldId="271"/>
            <ac:spMk id="3" creationId="{37005897-0057-200B-1644-B866B447B7A7}"/>
          </ac:spMkLst>
        </pc:spChg>
      </pc:sldChg>
      <pc:sldChg chg="addSp delSp modSp">
        <pc:chgData name="Alisha Phillips (2218529)" userId="S::2218529@student.uwtsd.ac.uk::36633cd4-45c2-4bc7-9f9b-cf9fb6f90ce6" providerId="AD" clId="Web-{F9FD6921-72EF-C5D3-DFA7-7015016F2620}" dt="2023-03-27T11:54:31.952" v="472" actId="1076"/>
        <pc:sldMkLst>
          <pc:docMk/>
          <pc:sldMk cId="3383445604" sldId="272"/>
        </pc:sldMkLst>
        <pc:spChg chg="mod">
          <ac:chgData name="Alisha Phillips (2218529)" userId="S::2218529@student.uwtsd.ac.uk::36633cd4-45c2-4bc7-9f9b-cf9fb6f90ce6" providerId="AD" clId="Web-{F9FD6921-72EF-C5D3-DFA7-7015016F2620}" dt="2023-03-27T11:54:31.952" v="472" actId="1076"/>
          <ac:spMkLst>
            <pc:docMk/>
            <pc:sldMk cId="3383445604" sldId="272"/>
            <ac:spMk id="2" creationId="{AC6B037B-2B13-CA3B-784A-EE815BBE2B22}"/>
          </ac:spMkLst>
        </pc:spChg>
        <pc:spChg chg="add del mod">
          <ac:chgData name="Alisha Phillips (2218529)" userId="S::2218529@student.uwtsd.ac.uk::36633cd4-45c2-4bc7-9f9b-cf9fb6f90ce6" providerId="AD" clId="Web-{F9FD6921-72EF-C5D3-DFA7-7015016F2620}" dt="2023-03-27T11:50:32.063" v="461"/>
          <ac:spMkLst>
            <pc:docMk/>
            <pc:sldMk cId="3383445604" sldId="272"/>
            <ac:spMk id="6" creationId="{AF8B52D3-F31C-9B45-AE5E-63CE83B8B8DE}"/>
          </ac:spMkLst>
        </pc:spChg>
        <pc:spChg chg="del mod">
          <ac:chgData name="Alisha Phillips (2218529)" userId="S::2218529@student.uwtsd.ac.uk::36633cd4-45c2-4bc7-9f9b-cf9fb6f90ce6" providerId="AD" clId="Web-{F9FD6921-72EF-C5D3-DFA7-7015016F2620}" dt="2023-03-27T11:50:27.578" v="460"/>
          <ac:spMkLst>
            <pc:docMk/>
            <pc:sldMk cId="3383445604" sldId="272"/>
            <ac:spMk id="20" creationId="{199659AE-92B1-49E2-CCEE-B568889A59BE}"/>
          </ac:spMkLst>
        </pc:spChg>
        <pc:picChg chg="add mod">
          <ac:chgData name="Alisha Phillips (2218529)" userId="S::2218529@student.uwtsd.ac.uk::36633cd4-45c2-4bc7-9f9b-cf9fb6f90ce6" providerId="AD" clId="Web-{F9FD6921-72EF-C5D3-DFA7-7015016F2620}" dt="2023-03-27T11:50:48.798" v="465" actId="1076"/>
          <ac:picMkLst>
            <pc:docMk/>
            <pc:sldMk cId="3383445604" sldId="272"/>
            <ac:picMk id="3" creationId="{C61AAB51-A3B4-3F62-D0DA-4D5460A0ADCF}"/>
          </ac:picMkLst>
        </pc:picChg>
      </pc:sldChg>
      <pc:sldChg chg="addSp delSp modSp new mod setBg">
        <pc:chgData name="Alisha Phillips (2218529)" userId="S::2218529@student.uwtsd.ac.uk::36633cd4-45c2-4bc7-9f9b-cf9fb6f90ce6" providerId="AD" clId="Web-{F9FD6921-72EF-C5D3-DFA7-7015016F2620}" dt="2023-03-27T11:54:55.360" v="479"/>
        <pc:sldMkLst>
          <pc:docMk/>
          <pc:sldMk cId="3300537650" sldId="275"/>
        </pc:sldMkLst>
        <pc:spChg chg="del">
          <ac:chgData name="Alisha Phillips (2218529)" userId="S::2218529@student.uwtsd.ac.uk::36633cd4-45c2-4bc7-9f9b-cf9fb6f90ce6" providerId="AD" clId="Web-{F9FD6921-72EF-C5D3-DFA7-7015016F2620}" dt="2023-03-27T11:54:38.656" v="474"/>
          <ac:spMkLst>
            <pc:docMk/>
            <pc:sldMk cId="3300537650" sldId="275"/>
            <ac:spMk id="2" creationId="{A65D0B58-E41C-DC34-2D83-FAC61B44AD60}"/>
          </ac:spMkLst>
        </pc:spChg>
        <pc:spChg chg="del">
          <ac:chgData name="Alisha Phillips (2218529)" userId="S::2218529@student.uwtsd.ac.uk::36633cd4-45c2-4bc7-9f9b-cf9fb6f90ce6" providerId="AD" clId="Web-{F9FD6921-72EF-C5D3-DFA7-7015016F2620}" dt="2023-03-27T11:54:40.374" v="475"/>
          <ac:spMkLst>
            <pc:docMk/>
            <pc:sldMk cId="3300537650" sldId="275"/>
            <ac:spMk id="3" creationId="{779F0F03-9B73-1AB1-3CD1-1545C0AEDDE5}"/>
          </ac:spMkLst>
        </pc:spChg>
        <pc:spChg chg="add">
          <ac:chgData name="Alisha Phillips (2218529)" userId="S::2218529@student.uwtsd.ac.uk::36633cd4-45c2-4bc7-9f9b-cf9fb6f90ce6" providerId="AD" clId="Web-{F9FD6921-72EF-C5D3-DFA7-7015016F2620}" dt="2023-03-27T11:54:55.360" v="479"/>
          <ac:spMkLst>
            <pc:docMk/>
            <pc:sldMk cId="3300537650" sldId="275"/>
            <ac:spMk id="9" creationId="{F3060C83-F051-4F0E-ABAD-AA0DFC48B218}"/>
          </ac:spMkLst>
        </pc:spChg>
        <pc:spChg chg="add">
          <ac:chgData name="Alisha Phillips (2218529)" userId="S::2218529@student.uwtsd.ac.uk::36633cd4-45c2-4bc7-9f9b-cf9fb6f90ce6" providerId="AD" clId="Web-{F9FD6921-72EF-C5D3-DFA7-7015016F2620}" dt="2023-03-27T11:54:55.360" v="479"/>
          <ac:spMkLst>
            <pc:docMk/>
            <pc:sldMk cId="3300537650" sldId="275"/>
            <ac:spMk id="11" creationId="{83C98ABE-055B-441F-B07E-44F97F083C39}"/>
          </ac:spMkLst>
        </pc:spChg>
        <pc:spChg chg="add">
          <ac:chgData name="Alisha Phillips (2218529)" userId="S::2218529@student.uwtsd.ac.uk::36633cd4-45c2-4bc7-9f9b-cf9fb6f90ce6" providerId="AD" clId="Web-{F9FD6921-72EF-C5D3-DFA7-7015016F2620}" dt="2023-03-27T11:54:55.360" v="479"/>
          <ac:spMkLst>
            <pc:docMk/>
            <pc:sldMk cId="3300537650" sldId="275"/>
            <ac:spMk id="13" creationId="{29FDB030-9B49-4CED-8CCD-4D99382388AC}"/>
          </ac:spMkLst>
        </pc:spChg>
        <pc:spChg chg="add">
          <ac:chgData name="Alisha Phillips (2218529)" userId="S::2218529@student.uwtsd.ac.uk::36633cd4-45c2-4bc7-9f9b-cf9fb6f90ce6" providerId="AD" clId="Web-{F9FD6921-72EF-C5D3-DFA7-7015016F2620}" dt="2023-03-27T11:54:55.360" v="479"/>
          <ac:spMkLst>
            <pc:docMk/>
            <pc:sldMk cId="3300537650" sldId="275"/>
            <ac:spMk id="15" creationId="{3783CA14-24A1-485C-8B30-D6A5D87987AD}"/>
          </ac:spMkLst>
        </pc:spChg>
        <pc:spChg chg="add">
          <ac:chgData name="Alisha Phillips (2218529)" userId="S::2218529@student.uwtsd.ac.uk::36633cd4-45c2-4bc7-9f9b-cf9fb6f90ce6" providerId="AD" clId="Web-{F9FD6921-72EF-C5D3-DFA7-7015016F2620}" dt="2023-03-27T11:54:55.360" v="479"/>
          <ac:spMkLst>
            <pc:docMk/>
            <pc:sldMk cId="3300537650" sldId="275"/>
            <ac:spMk id="17" creationId="{9A97C86A-04D6-40F7-AE84-31AB43E6A846}"/>
          </ac:spMkLst>
        </pc:spChg>
        <pc:spChg chg="add">
          <ac:chgData name="Alisha Phillips (2218529)" userId="S::2218529@student.uwtsd.ac.uk::36633cd4-45c2-4bc7-9f9b-cf9fb6f90ce6" providerId="AD" clId="Web-{F9FD6921-72EF-C5D3-DFA7-7015016F2620}" dt="2023-03-27T11:54:55.360" v="479"/>
          <ac:spMkLst>
            <pc:docMk/>
            <pc:sldMk cId="3300537650" sldId="275"/>
            <ac:spMk id="19" creationId="{FF9F2414-84E8-453E-B1F3-389FDE8192D9}"/>
          </ac:spMkLst>
        </pc:spChg>
        <pc:spChg chg="add">
          <ac:chgData name="Alisha Phillips (2218529)" userId="S::2218529@student.uwtsd.ac.uk::36633cd4-45c2-4bc7-9f9b-cf9fb6f90ce6" providerId="AD" clId="Web-{F9FD6921-72EF-C5D3-DFA7-7015016F2620}" dt="2023-03-27T11:54:55.360" v="479"/>
          <ac:spMkLst>
            <pc:docMk/>
            <pc:sldMk cId="3300537650" sldId="275"/>
            <ac:spMk id="21" creationId="{3ECA69A1-7536-43AC-85EF-C7106179F5ED}"/>
          </ac:spMkLst>
        </pc:spChg>
        <pc:picChg chg="add mod">
          <ac:chgData name="Alisha Phillips (2218529)" userId="S::2218529@student.uwtsd.ac.uk::36633cd4-45c2-4bc7-9f9b-cf9fb6f90ce6" providerId="AD" clId="Web-{F9FD6921-72EF-C5D3-DFA7-7015016F2620}" dt="2023-03-27T11:54:55.360" v="479"/>
          <ac:picMkLst>
            <pc:docMk/>
            <pc:sldMk cId="3300537650" sldId="275"/>
            <ac:picMk id="4" creationId="{1C117C7E-D202-C333-3DAF-224CA088BA82}"/>
          </ac:picMkLst>
        </pc:picChg>
      </pc:sldChg>
      <pc:sldChg chg="addSp delSp modSp new mod setBg">
        <pc:chgData name="Alisha Phillips (2218529)" userId="S::2218529@student.uwtsd.ac.uk::36633cd4-45c2-4bc7-9f9b-cf9fb6f90ce6" providerId="AD" clId="Web-{F9FD6921-72EF-C5D3-DFA7-7015016F2620}" dt="2023-03-27T11:55:42.175" v="489" actId="1076"/>
        <pc:sldMkLst>
          <pc:docMk/>
          <pc:sldMk cId="2159217504" sldId="276"/>
        </pc:sldMkLst>
        <pc:spChg chg="del">
          <ac:chgData name="Alisha Phillips (2218529)" userId="S::2218529@student.uwtsd.ac.uk::36633cd4-45c2-4bc7-9f9b-cf9fb6f90ce6" providerId="AD" clId="Web-{F9FD6921-72EF-C5D3-DFA7-7015016F2620}" dt="2023-03-27T11:55:03.376" v="481"/>
          <ac:spMkLst>
            <pc:docMk/>
            <pc:sldMk cId="2159217504" sldId="276"/>
            <ac:spMk id="2" creationId="{F57942E1-C6AF-DB4D-6433-64A7D5318938}"/>
          </ac:spMkLst>
        </pc:spChg>
        <pc:spChg chg="del">
          <ac:chgData name="Alisha Phillips (2218529)" userId="S::2218529@student.uwtsd.ac.uk::36633cd4-45c2-4bc7-9f9b-cf9fb6f90ce6" providerId="AD" clId="Web-{F9FD6921-72EF-C5D3-DFA7-7015016F2620}" dt="2023-03-27T11:55:05.017" v="482"/>
          <ac:spMkLst>
            <pc:docMk/>
            <pc:sldMk cId="2159217504" sldId="276"/>
            <ac:spMk id="3" creationId="{B21B61C5-AB91-3503-9263-22FB25EBBC7D}"/>
          </ac:spMkLst>
        </pc:spChg>
        <pc:spChg chg="add">
          <ac:chgData name="Alisha Phillips (2218529)" userId="S::2218529@student.uwtsd.ac.uk::36633cd4-45c2-4bc7-9f9b-cf9fb6f90ce6" providerId="AD" clId="Web-{F9FD6921-72EF-C5D3-DFA7-7015016F2620}" dt="2023-03-27T11:55:30.456" v="486"/>
          <ac:spMkLst>
            <pc:docMk/>
            <pc:sldMk cId="2159217504" sldId="276"/>
            <ac:spMk id="10" creationId="{A9F529C3-C941-49FD-8C67-82F134F64BDB}"/>
          </ac:spMkLst>
        </pc:spChg>
        <pc:spChg chg="add">
          <ac:chgData name="Alisha Phillips (2218529)" userId="S::2218529@student.uwtsd.ac.uk::36633cd4-45c2-4bc7-9f9b-cf9fb6f90ce6" providerId="AD" clId="Web-{F9FD6921-72EF-C5D3-DFA7-7015016F2620}" dt="2023-03-27T11:55:30.456" v="486"/>
          <ac:spMkLst>
            <pc:docMk/>
            <pc:sldMk cId="2159217504" sldId="276"/>
            <ac:spMk id="12" creationId="{20586029-32A0-47E5-9AEC-AE3ABA6B94D0}"/>
          </ac:spMkLst>
        </pc:spChg>
        <pc:picChg chg="add mod ord">
          <ac:chgData name="Alisha Phillips (2218529)" userId="S::2218529@student.uwtsd.ac.uk::36633cd4-45c2-4bc7-9f9b-cf9fb6f90ce6" providerId="AD" clId="Web-{F9FD6921-72EF-C5D3-DFA7-7015016F2620}" dt="2023-03-27T11:55:38.456" v="488" actId="1076"/>
          <ac:picMkLst>
            <pc:docMk/>
            <pc:sldMk cId="2159217504" sldId="276"/>
            <ac:picMk id="4" creationId="{3836CBEE-2DDC-80AE-02DF-7244E14E216E}"/>
          </ac:picMkLst>
        </pc:picChg>
        <pc:picChg chg="add mod">
          <ac:chgData name="Alisha Phillips (2218529)" userId="S::2218529@student.uwtsd.ac.uk::36633cd4-45c2-4bc7-9f9b-cf9fb6f90ce6" providerId="AD" clId="Web-{F9FD6921-72EF-C5D3-DFA7-7015016F2620}" dt="2023-03-27T11:55:42.175" v="489" actId="1076"/>
          <ac:picMkLst>
            <pc:docMk/>
            <pc:sldMk cId="2159217504" sldId="276"/>
            <ac:picMk id="5" creationId="{0DC79223-FD7B-9A4E-19AE-CED0F46EAB8E}"/>
          </ac:picMkLst>
        </pc:picChg>
        <pc:cxnChg chg="add">
          <ac:chgData name="Alisha Phillips (2218529)" userId="S::2218529@student.uwtsd.ac.uk::36633cd4-45c2-4bc7-9f9b-cf9fb6f90ce6" providerId="AD" clId="Web-{F9FD6921-72EF-C5D3-DFA7-7015016F2620}" dt="2023-03-27T11:55:30.456" v="486"/>
          <ac:cxnSpMkLst>
            <pc:docMk/>
            <pc:sldMk cId="2159217504" sldId="276"/>
            <ac:cxnSpMk id="14" creationId="{8C730EAB-A532-4295-A302-FB4B90DB9F5E}"/>
          </ac:cxnSpMkLst>
        </pc:cxnChg>
      </pc:sldChg>
    </pc:docChg>
  </pc:docChgLst>
  <pc:docChgLst>
    <pc:chgData name="Alisha Phillips (2218529)" userId="S::2218529@student.uwtsd.ac.uk::36633cd4-45c2-4bc7-9f9b-cf9fb6f90ce6" providerId="AD" clId="Web-{6E8CF929-6F2C-0A61-3A2F-653CDE358E14}"/>
    <pc:docChg chg="addSld modSld">
      <pc:chgData name="Alisha Phillips (2218529)" userId="S::2218529@student.uwtsd.ac.uk::36633cd4-45c2-4bc7-9f9b-cf9fb6f90ce6" providerId="AD" clId="Web-{6E8CF929-6F2C-0A61-3A2F-653CDE358E14}" dt="2023-03-23T10:26:08.474" v="57" actId="20577"/>
      <pc:docMkLst>
        <pc:docMk/>
      </pc:docMkLst>
      <pc:sldChg chg="modSp new">
        <pc:chgData name="Alisha Phillips (2218529)" userId="S::2218529@student.uwtsd.ac.uk::36633cd4-45c2-4bc7-9f9b-cf9fb6f90ce6" providerId="AD" clId="Web-{6E8CF929-6F2C-0A61-3A2F-653CDE358E14}" dt="2023-03-23T10:26:08.474" v="57" actId="20577"/>
        <pc:sldMkLst>
          <pc:docMk/>
          <pc:sldMk cId="4031725191" sldId="266"/>
        </pc:sldMkLst>
        <pc:spChg chg="mod">
          <ac:chgData name="Alisha Phillips (2218529)" userId="S::2218529@student.uwtsd.ac.uk::36633cd4-45c2-4bc7-9f9b-cf9fb6f90ce6" providerId="AD" clId="Web-{6E8CF929-6F2C-0A61-3A2F-653CDE358E14}" dt="2023-03-23T10:26:08.474" v="57" actId="20577"/>
          <ac:spMkLst>
            <pc:docMk/>
            <pc:sldMk cId="4031725191" sldId="266"/>
            <ac:spMk id="2" creationId="{CB0E2CD2-67E8-12F5-65C5-C27E4CF2E8C5}"/>
          </ac:spMkLst>
        </pc:spChg>
      </pc:sldChg>
      <pc:sldChg chg="modSp new">
        <pc:chgData name="Alisha Phillips (2218529)" userId="S::2218529@student.uwtsd.ac.uk::36633cd4-45c2-4bc7-9f9b-cf9fb6f90ce6" providerId="AD" clId="Web-{6E8CF929-6F2C-0A61-3A2F-653CDE358E14}" dt="2023-03-23T10:18:50.478" v="21" actId="20577"/>
        <pc:sldMkLst>
          <pc:docMk/>
          <pc:sldMk cId="345260275" sldId="267"/>
        </pc:sldMkLst>
        <pc:spChg chg="mod">
          <ac:chgData name="Alisha Phillips (2218529)" userId="S::2218529@student.uwtsd.ac.uk::36633cd4-45c2-4bc7-9f9b-cf9fb6f90ce6" providerId="AD" clId="Web-{6E8CF929-6F2C-0A61-3A2F-653CDE358E14}" dt="2023-03-23T10:18:50.478" v="21" actId="20577"/>
          <ac:spMkLst>
            <pc:docMk/>
            <pc:sldMk cId="345260275" sldId="267"/>
            <ac:spMk id="2" creationId="{07637277-2CCA-514B-EEAD-FC32EE433526}"/>
          </ac:spMkLst>
        </pc:spChg>
      </pc:sldChg>
      <pc:sldChg chg="modSp new">
        <pc:chgData name="Alisha Phillips (2218529)" userId="S::2218529@student.uwtsd.ac.uk::36633cd4-45c2-4bc7-9f9b-cf9fb6f90ce6" providerId="AD" clId="Web-{6E8CF929-6F2C-0A61-3A2F-653CDE358E14}" dt="2023-03-23T10:25:16.299" v="36" actId="20577"/>
        <pc:sldMkLst>
          <pc:docMk/>
          <pc:sldMk cId="2160730566" sldId="268"/>
        </pc:sldMkLst>
        <pc:spChg chg="mod">
          <ac:chgData name="Alisha Phillips (2218529)" userId="S::2218529@student.uwtsd.ac.uk::36633cd4-45c2-4bc7-9f9b-cf9fb6f90ce6" providerId="AD" clId="Web-{6E8CF929-6F2C-0A61-3A2F-653CDE358E14}" dt="2023-03-23T10:25:16.299" v="36" actId="20577"/>
          <ac:spMkLst>
            <pc:docMk/>
            <pc:sldMk cId="2160730566" sldId="268"/>
            <ac:spMk id="2" creationId="{C0C478EA-F057-9598-B8AB-13DA64A5ED68}"/>
          </ac:spMkLst>
        </pc:spChg>
      </pc:sldChg>
      <pc:sldChg chg="modSp new">
        <pc:chgData name="Alisha Phillips (2218529)" userId="S::2218529@student.uwtsd.ac.uk::36633cd4-45c2-4bc7-9f9b-cf9fb6f90ce6" providerId="AD" clId="Web-{6E8CF929-6F2C-0A61-3A2F-653CDE358E14}" dt="2023-03-23T10:25:54.036" v="55" actId="20577"/>
        <pc:sldMkLst>
          <pc:docMk/>
          <pc:sldMk cId="2829103639" sldId="269"/>
        </pc:sldMkLst>
        <pc:spChg chg="mod">
          <ac:chgData name="Alisha Phillips (2218529)" userId="S::2218529@student.uwtsd.ac.uk::36633cd4-45c2-4bc7-9f9b-cf9fb6f90ce6" providerId="AD" clId="Web-{6E8CF929-6F2C-0A61-3A2F-653CDE358E14}" dt="2023-03-23T10:25:54.036" v="55" actId="20577"/>
          <ac:spMkLst>
            <pc:docMk/>
            <pc:sldMk cId="2829103639" sldId="269"/>
            <ac:spMk id="2" creationId="{C92C7F32-6714-05E2-18F0-E318DB8BF3EE}"/>
          </ac:spMkLst>
        </pc:spChg>
      </pc:sldChg>
    </pc:docChg>
  </pc:docChgLst>
  <pc:docChgLst>
    <pc:chgData name="Alisha Phillips (2218529)" userId="S::2218529@student.uwtsd.ac.uk::36633cd4-45c2-4bc7-9f9b-cf9fb6f90ce6" providerId="AD" clId="Web-{A8DC6774-DC37-172C-42AC-7D6CDC3DC780}"/>
    <pc:docChg chg="addSld delSld modSld">
      <pc:chgData name="Alisha Phillips (2218529)" userId="S::2218529@student.uwtsd.ac.uk::36633cd4-45c2-4bc7-9f9b-cf9fb6f90ce6" providerId="AD" clId="Web-{A8DC6774-DC37-172C-42AC-7D6CDC3DC780}" dt="2023-03-17T11:21:30.580" v="1078" actId="20577"/>
      <pc:docMkLst>
        <pc:docMk/>
      </pc:docMkLst>
      <pc:sldChg chg="modSp">
        <pc:chgData name="Alisha Phillips (2218529)" userId="S::2218529@student.uwtsd.ac.uk::36633cd4-45c2-4bc7-9f9b-cf9fb6f90ce6" providerId="AD" clId="Web-{A8DC6774-DC37-172C-42AC-7D6CDC3DC780}" dt="2023-03-17T11:21:30.580" v="1078" actId="20577"/>
        <pc:sldMkLst>
          <pc:docMk/>
          <pc:sldMk cId="519772774" sldId="257"/>
        </pc:sldMkLst>
        <pc:spChg chg="mod">
          <ac:chgData name="Alisha Phillips (2218529)" userId="S::2218529@student.uwtsd.ac.uk::36633cd4-45c2-4bc7-9f9b-cf9fb6f90ce6" providerId="AD" clId="Web-{A8DC6774-DC37-172C-42AC-7D6CDC3DC780}" dt="2023-03-17T11:21:30.580" v="1078" actId="20577"/>
          <ac:spMkLst>
            <pc:docMk/>
            <pc:sldMk cId="519772774" sldId="257"/>
            <ac:spMk id="3" creationId="{4D2D7C34-E764-D1AE-2EB5-2B8AD1C58849}"/>
          </ac:spMkLst>
        </pc:spChg>
      </pc:sldChg>
      <pc:sldChg chg="addSp delSp modSp delAnim">
        <pc:chgData name="Alisha Phillips (2218529)" userId="S::2218529@student.uwtsd.ac.uk::36633cd4-45c2-4bc7-9f9b-cf9fb6f90ce6" providerId="AD" clId="Web-{A8DC6774-DC37-172C-42AC-7D6CDC3DC780}" dt="2023-03-17T09:29:32.121" v="16" actId="20577"/>
        <pc:sldMkLst>
          <pc:docMk/>
          <pc:sldMk cId="2905451086" sldId="258"/>
        </pc:sldMkLst>
        <pc:spChg chg="del mod">
          <ac:chgData name="Alisha Phillips (2218529)" userId="S::2218529@student.uwtsd.ac.uk::36633cd4-45c2-4bc7-9f9b-cf9fb6f90ce6" providerId="AD" clId="Web-{A8DC6774-DC37-172C-42AC-7D6CDC3DC780}" dt="2023-03-17T09:28:32.930" v="3"/>
          <ac:spMkLst>
            <pc:docMk/>
            <pc:sldMk cId="2905451086" sldId="258"/>
            <ac:spMk id="2" creationId="{7B43B3AD-C396-3F6A-E69E-7282D4C3F0A3}"/>
          </ac:spMkLst>
        </pc:spChg>
        <pc:spChg chg="add mod">
          <ac:chgData name="Alisha Phillips (2218529)" userId="S::2218529@student.uwtsd.ac.uk::36633cd4-45c2-4bc7-9f9b-cf9fb6f90ce6" providerId="AD" clId="Web-{A8DC6774-DC37-172C-42AC-7D6CDC3DC780}" dt="2023-03-17T09:29:32.121" v="16" actId="20577"/>
          <ac:spMkLst>
            <pc:docMk/>
            <pc:sldMk cId="2905451086" sldId="258"/>
            <ac:spMk id="4" creationId="{C97E9F1D-2FC6-708F-E4D3-1BF7030B335D}"/>
          </ac:spMkLst>
        </pc:spChg>
        <pc:picChg chg="mod">
          <ac:chgData name="Alisha Phillips (2218529)" userId="S::2218529@student.uwtsd.ac.uk::36633cd4-45c2-4bc7-9f9b-cf9fb6f90ce6" providerId="AD" clId="Web-{A8DC6774-DC37-172C-42AC-7D6CDC3DC780}" dt="2023-03-17T09:28:36.461" v="4" actId="1076"/>
          <ac:picMkLst>
            <pc:docMk/>
            <pc:sldMk cId="2905451086" sldId="258"/>
            <ac:picMk id="3" creationId="{A00F2DEC-4BE2-6D43-8D03-DBBC41F3184C}"/>
          </ac:picMkLst>
        </pc:picChg>
      </pc:sldChg>
      <pc:sldChg chg="modSp">
        <pc:chgData name="Alisha Phillips (2218529)" userId="S::2218529@student.uwtsd.ac.uk::36633cd4-45c2-4bc7-9f9b-cf9fb6f90ce6" providerId="AD" clId="Web-{A8DC6774-DC37-172C-42AC-7D6CDC3DC780}" dt="2023-03-17T11:05:39.962" v="674" actId="20577"/>
        <pc:sldMkLst>
          <pc:docMk/>
          <pc:sldMk cId="2506195057" sldId="259"/>
        </pc:sldMkLst>
        <pc:spChg chg="mod">
          <ac:chgData name="Alisha Phillips (2218529)" userId="S::2218529@student.uwtsd.ac.uk::36633cd4-45c2-4bc7-9f9b-cf9fb6f90ce6" providerId="AD" clId="Web-{A8DC6774-DC37-172C-42AC-7D6CDC3DC780}" dt="2023-03-17T11:05:39.962" v="674" actId="20577"/>
          <ac:spMkLst>
            <pc:docMk/>
            <pc:sldMk cId="2506195057" sldId="259"/>
            <ac:spMk id="2" creationId="{BDE62352-7769-4147-B81C-97C38E82B1E6}"/>
          </ac:spMkLst>
        </pc:spChg>
      </pc:sldChg>
      <pc:sldChg chg="addSp delSp modSp">
        <pc:chgData name="Alisha Phillips (2218529)" userId="S::2218529@student.uwtsd.ac.uk::36633cd4-45c2-4bc7-9f9b-cf9fb6f90ce6" providerId="AD" clId="Web-{A8DC6774-DC37-172C-42AC-7D6CDC3DC780}" dt="2023-03-17T09:57:59.398" v="449" actId="1076"/>
        <pc:sldMkLst>
          <pc:docMk/>
          <pc:sldMk cId="3152760867" sldId="260"/>
        </pc:sldMkLst>
        <pc:spChg chg="mod">
          <ac:chgData name="Alisha Phillips (2218529)" userId="S::2218529@student.uwtsd.ac.uk::36633cd4-45c2-4bc7-9f9b-cf9fb6f90ce6" providerId="AD" clId="Web-{A8DC6774-DC37-172C-42AC-7D6CDC3DC780}" dt="2023-03-17T09:57:28.850" v="444" actId="1076"/>
          <ac:spMkLst>
            <pc:docMk/>
            <pc:sldMk cId="3152760867" sldId="260"/>
            <ac:spMk id="2" creationId="{FD91266E-ADBD-F7FF-23BC-85A9C417135B}"/>
          </ac:spMkLst>
        </pc:spChg>
        <pc:spChg chg="add mod">
          <ac:chgData name="Alisha Phillips (2218529)" userId="S::2218529@student.uwtsd.ac.uk::36633cd4-45c2-4bc7-9f9b-cf9fb6f90ce6" providerId="AD" clId="Web-{A8DC6774-DC37-172C-42AC-7D6CDC3DC780}" dt="2023-03-17T09:57:44.663" v="446" actId="1076"/>
          <ac:spMkLst>
            <pc:docMk/>
            <pc:sldMk cId="3152760867" sldId="260"/>
            <ac:spMk id="3" creationId="{532DD2FC-8873-1E9D-458A-D24CC20B58DC}"/>
          </ac:spMkLst>
        </pc:spChg>
        <pc:spChg chg="add mod">
          <ac:chgData name="Alisha Phillips (2218529)" userId="S::2218529@student.uwtsd.ac.uk::36633cd4-45c2-4bc7-9f9b-cf9fb6f90ce6" providerId="AD" clId="Web-{A8DC6774-DC37-172C-42AC-7D6CDC3DC780}" dt="2023-03-17T09:49:35.445" v="346" actId="1076"/>
          <ac:spMkLst>
            <pc:docMk/>
            <pc:sldMk cId="3152760867" sldId="260"/>
            <ac:spMk id="5" creationId="{9923BA82-9194-84CA-E27C-C43E0CAD6744}"/>
          </ac:spMkLst>
        </pc:spChg>
        <pc:spChg chg="add mod">
          <ac:chgData name="Alisha Phillips (2218529)" userId="S::2218529@student.uwtsd.ac.uk::36633cd4-45c2-4bc7-9f9b-cf9fb6f90ce6" providerId="AD" clId="Web-{A8DC6774-DC37-172C-42AC-7D6CDC3DC780}" dt="2023-03-17T09:48:34.754" v="306" actId="1076"/>
          <ac:spMkLst>
            <pc:docMk/>
            <pc:sldMk cId="3152760867" sldId="260"/>
            <ac:spMk id="6" creationId="{6A8DDBCF-B430-43CF-B2A0-64E249E5AFA1}"/>
          </ac:spMkLst>
        </pc:spChg>
        <pc:spChg chg="add mod">
          <ac:chgData name="Alisha Phillips (2218529)" userId="S::2218529@student.uwtsd.ac.uk::36633cd4-45c2-4bc7-9f9b-cf9fb6f90ce6" providerId="AD" clId="Web-{A8DC6774-DC37-172C-42AC-7D6CDC3DC780}" dt="2023-03-17T09:57:59.398" v="449" actId="1076"/>
          <ac:spMkLst>
            <pc:docMk/>
            <pc:sldMk cId="3152760867" sldId="260"/>
            <ac:spMk id="7" creationId="{3B518552-5A0A-CE65-5580-C71C63F81662}"/>
          </ac:spMkLst>
        </pc:spChg>
        <pc:spChg chg="add mod">
          <ac:chgData name="Alisha Phillips (2218529)" userId="S::2218529@student.uwtsd.ac.uk::36633cd4-45c2-4bc7-9f9b-cf9fb6f90ce6" providerId="AD" clId="Web-{A8DC6774-DC37-172C-42AC-7D6CDC3DC780}" dt="2023-03-17T09:53:03.302" v="443" actId="1076"/>
          <ac:spMkLst>
            <pc:docMk/>
            <pc:sldMk cId="3152760867" sldId="260"/>
            <ac:spMk id="8" creationId="{DB40F6F8-4305-4D9B-405E-C72728ED8C28}"/>
          </ac:spMkLst>
        </pc:spChg>
        <pc:spChg chg="add mod">
          <ac:chgData name="Alisha Phillips (2218529)" userId="S::2218529@student.uwtsd.ac.uk::36633cd4-45c2-4bc7-9f9b-cf9fb6f90ce6" providerId="AD" clId="Web-{A8DC6774-DC37-172C-42AC-7D6CDC3DC780}" dt="2023-03-17T09:52:57.301" v="442" actId="1076"/>
          <ac:spMkLst>
            <pc:docMk/>
            <pc:sldMk cId="3152760867" sldId="260"/>
            <ac:spMk id="9" creationId="{4AED1AFB-ACDF-EE83-7D32-6D2A48DC4ECC}"/>
          </ac:spMkLst>
        </pc:spChg>
        <pc:spChg chg="add del">
          <ac:chgData name="Alisha Phillips (2218529)" userId="S::2218529@student.uwtsd.ac.uk::36633cd4-45c2-4bc7-9f9b-cf9fb6f90ce6" providerId="AD" clId="Web-{A8DC6774-DC37-172C-42AC-7D6CDC3DC780}" dt="2023-03-17T09:32:57.055" v="29"/>
          <ac:spMkLst>
            <pc:docMk/>
            <pc:sldMk cId="3152760867" sldId="260"/>
            <ac:spMk id="12" creationId="{D12DDE76-C203-4047-9998-63900085B5E8}"/>
          </ac:spMkLst>
        </pc:spChg>
        <pc:spChg chg="add del">
          <ac:chgData name="Alisha Phillips (2218529)" userId="S::2218529@student.uwtsd.ac.uk::36633cd4-45c2-4bc7-9f9b-cf9fb6f90ce6" providerId="AD" clId="Web-{A8DC6774-DC37-172C-42AC-7D6CDC3DC780}" dt="2023-03-17T09:32:57.040" v="28"/>
          <ac:spMkLst>
            <pc:docMk/>
            <pc:sldMk cId="3152760867" sldId="260"/>
            <ac:spMk id="17" creationId="{BEBFA723-5A7B-472D-ABD7-1526B8D3A38B}"/>
          </ac:spMkLst>
        </pc:spChg>
        <pc:spChg chg="add del">
          <ac:chgData name="Alisha Phillips (2218529)" userId="S::2218529@student.uwtsd.ac.uk::36633cd4-45c2-4bc7-9f9b-cf9fb6f90ce6" providerId="AD" clId="Web-{A8DC6774-DC37-172C-42AC-7D6CDC3DC780}" dt="2023-03-17T09:32:57.040" v="28"/>
          <ac:spMkLst>
            <pc:docMk/>
            <pc:sldMk cId="3152760867" sldId="260"/>
            <ac:spMk id="19" creationId="{A6B27065-399A-4CF7-BF70-CF79B9848FC1}"/>
          </ac:spMkLst>
        </pc:spChg>
        <pc:spChg chg="add">
          <ac:chgData name="Alisha Phillips (2218529)" userId="S::2218529@student.uwtsd.ac.uk::36633cd4-45c2-4bc7-9f9b-cf9fb6f90ce6" providerId="AD" clId="Web-{A8DC6774-DC37-172C-42AC-7D6CDC3DC780}" dt="2023-03-17T09:32:57.055" v="29"/>
          <ac:spMkLst>
            <pc:docMk/>
            <pc:sldMk cId="3152760867" sldId="260"/>
            <ac:spMk id="26" creationId="{3C54F4CE-85F0-46ED-80DA-9518C9251AD1}"/>
          </ac:spMkLst>
        </pc:spChg>
        <pc:spChg chg="add">
          <ac:chgData name="Alisha Phillips (2218529)" userId="S::2218529@student.uwtsd.ac.uk::36633cd4-45c2-4bc7-9f9b-cf9fb6f90ce6" providerId="AD" clId="Web-{A8DC6774-DC37-172C-42AC-7D6CDC3DC780}" dt="2023-03-17T09:32:57.055" v="29"/>
          <ac:spMkLst>
            <pc:docMk/>
            <pc:sldMk cId="3152760867" sldId="260"/>
            <ac:spMk id="27" creationId="{DADD1FCA-8ACB-4958-81DD-4CDD6D3E1921}"/>
          </ac:spMkLst>
        </pc:spChg>
        <pc:grpChg chg="add del">
          <ac:chgData name="Alisha Phillips (2218529)" userId="S::2218529@student.uwtsd.ac.uk::36633cd4-45c2-4bc7-9f9b-cf9fb6f90ce6" providerId="AD" clId="Web-{A8DC6774-DC37-172C-42AC-7D6CDC3DC780}" dt="2023-03-17T09:32:57.040" v="28"/>
          <ac:grpSpMkLst>
            <pc:docMk/>
            <pc:sldMk cId="3152760867" sldId="260"/>
            <ac:grpSpMk id="21" creationId="{CF22986C-DDF7-4109-9D6A-006800D6B041}"/>
          </ac:grpSpMkLst>
        </pc:grpChg>
        <pc:picChg chg="mod ord">
          <ac:chgData name="Alisha Phillips (2218529)" userId="S::2218529@student.uwtsd.ac.uk::36633cd4-45c2-4bc7-9f9b-cf9fb6f90ce6" providerId="AD" clId="Web-{A8DC6774-DC37-172C-42AC-7D6CDC3DC780}" dt="2023-03-17T09:33:12.712" v="32" actId="1076"/>
          <ac:picMkLst>
            <pc:docMk/>
            <pc:sldMk cId="3152760867" sldId="260"/>
            <ac:picMk id="4" creationId="{E176AD79-F9DC-BEEA-DDC8-2F68247259B3}"/>
          </ac:picMkLst>
        </pc:picChg>
      </pc:sldChg>
      <pc:sldChg chg="addSp delSp modSp">
        <pc:chgData name="Alisha Phillips (2218529)" userId="S::2218529@student.uwtsd.ac.uk::36633cd4-45c2-4bc7-9f9b-cf9fb6f90ce6" providerId="AD" clId="Web-{A8DC6774-DC37-172C-42AC-7D6CDC3DC780}" dt="2023-03-17T11:19:35.247" v="1060" actId="20577"/>
        <pc:sldMkLst>
          <pc:docMk/>
          <pc:sldMk cId="3429785212" sldId="261"/>
        </pc:sldMkLst>
        <pc:spChg chg="mod">
          <ac:chgData name="Alisha Phillips (2218529)" userId="S::2218529@student.uwtsd.ac.uk::36633cd4-45c2-4bc7-9f9b-cf9fb6f90ce6" providerId="AD" clId="Web-{A8DC6774-DC37-172C-42AC-7D6CDC3DC780}" dt="2023-03-17T11:19:35.247" v="1060" actId="20577"/>
          <ac:spMkLst>
            <pc:docMk/>
            <pc:sldMk cId="3429785212" sldId="261"/>
            <ac:spMk id="3" creationId="{56914E7E-D48E-869D-11B9-FFCE0BEA01F8}"/>
          </ac:spMkLst>
        </pc:spChg>
        <pc:spChg chg="add del">
          <ac:chgData name="Alisha Phillips (2218529)" userId="S::2218529@student.uwtsd.ac.uk::36633cd4-45c2-4bc7-9f9b-cf9fb6f90ce6" providerId="AD" clId="Web-{A8DC6774-DC37-172C-42AC-7D6CDC3DC780}" dt="2023-03-17T11:00:03.652" v="509"/>
          <ac:spMkLst>
            <pc:docMk/>
            <pc:sldMk cId="3429785212" sldId="261"/>
            <ac:spMk id="4" creationId="{73DE7B7B-207B-0459-79E1-3DB6ECA426D7}"/>
          </ac:spMkLst>
        </pc:spChg>
        <pc:spChg chg="mod">
          <ac:chgData name="Alisha Phillips (2218529)" userId="S::2218529@student.uwtsd.ac.uk::36633cd4-45c2-4bc7-9f9b-cf9fb6f90ce6" providerId="AD" clId="Web-{A8DC6774-DC37-172C-42AC-7D6CDC3DC780}" dt="2023-03-17T09:36:17.880" v="59" actId="20577"/>
          <ac:spMkLst>
            <pc:docMk/>
            <pc:sldMk cId="3429785212" sldId="261"/>
            <ac:spMk id="5" creationId="{290273D6-599A-1827-4BC8-BD08FF5071C6}"/>
          </ac:spMkLst>
        </pc:spChg>
      </pc:sldChg>
      <pc:sldChg chg="modSp">
        <pc:chgData name="Alisha Phillips (2218529)" userId="S::2218529@student.uwtsd.ac.uk::36633cd4-45c2-4bc7-9f9b-cf9fb6f90ce6" providerId="AD" clId="Web-{A8DC6774-DC37-172C-42AC-7D6CDC3DC780}" dt="2023-03-17T11:04:15.803" v="647" actId="20577"/>
        <pc:sldMkLst>
          <pc:docMk/>
          <pc:sldMk cId="2278024005" sldId="262"/>
        </pc:sldMkLst>
        <pc:spChg chg="mod">
          <ac:chgData name="Alisha Phillips (2218529)" userId="S::2218529@student.uwtsd.ac.uk::36633cd4-45c2-4bc7-9f9b-cf9fb6f90ce6" providerId="AD" clId="Web-{A8DC6774-DC37-172C-42AC-7D6CDC3DC780}" dt="2023-03-17T11:04:15.803" v="647" actId="20577"/>
          <ac:spMkLst>
            <pc:docMk/>
            <pc:sldMk cId="2278024005" sldId="262"/>
            <ac:spMk id="2" creationId="{EA5BD53E-1260-472B-E901-6574CF28D72D}"/>
          </ac:spMkLst>
        </pc:spChg>
        <pc:picChg chg="mod">
          <ac:chgData name="Alisha Phillips (2218529)" userId="S::2218529@student.uwtsd.ac.uk::36633cd4-45c2-4bc7-9f9b-cf9fb6f90ce6" providerId="AD" clId="Web-{A8DC6774-DC37-172C-42AC-7D6CDC3DC780}" dt="2023-03-17T09:30:32.343" v="26" actId="1076"/>
          <ac:picMkLst>
            <pc:docMk/>
            <pc:sldMk cId="2278024005" sldId="262"/>
            <ac:picMk id="7" creationId="{51B0E1A6-5F98-DBDE-B5D7-D25347880602}"/>
          </ac:picMkLst>
        </pc:picChg>
        <pc:picChg chg="mod">
          <ac:chgData name="Alisha Phillips (2218529)" userId="S::2218529@student.uwtsd.ac.uk::36633cd4-45c2-4bc7-9f9b-cf9fb6f90ce6" providerId="AD" clId="Web-{A8DC6774-DC37-172C-42AC-7D6CDC3DC780}" dt="2023-03-17T09:30:26.265" v="24" actId="1076"/>
          <ac:picMkLst>
            <pc:docMk/>
            <pc:sldMk cId="2278024005" sldId="262"/>
            <ac:picMk id="9" creationId="{609DE19B-A738-6AD0-8709-737922D69246}"/>
          </ac:picMkLst>
        </pc:picChg>
      </pc:sldChg>
      <pc:sldChg chg="addSp delSp modSp new">
        <pc:chgData name="Alisha Phillips (2218529)" userId="S::2218529@student.uwtsd.ac.uk::36633cd4-45c2-4bc7-9f9b-cf9fb6f90ce6" providerId="AD" clId="Web-{A8DC6774-DC37-172C-42AC-7D6CDC3DC780}" dt="2023-03-17T11:14:24.484" v="948" actId="1076"/>
        <pc:sldMkLst>
          <pc:docMk/>
          <pc:sldMk cId="252026125" sldId="263"/>
        </pc:sldMkLst>
        <pc:spChg chg="mod">
          <ac:chgData name="Alisha Phillips (2218529)" userId="S::2218529@student.uwtsd.ac.uk::36633cd4-45c2-4bc7-9f9b-cf9fb6f90ce6" providerId="AD" clId="Web-{A8DC6774-DC37-172C-42AC-7D6CDC3DC780}" dt="2023-03-17T11:06:40.887" v="689" actId="20577"/>
          <ac:spMkLst>
            <pc:docMk/>
            <pc:sldMk cId="252026125" sldId="263"/>
            <ac:spMk id="2" creationId="{671F1B0E-D6A4-4345-CD3A-2F6CA9B67FFF}"/>
          </ac:spMkLst>
        </pc:spChg>
        <pc:spChg chg="del">
          <ac:chgData name="Alisha Phillips (2218529)" userId="S::2218529@student.uwtsd.ac.uk::36633cd4-45c2-4bc7-9f9b-cf9fb6f90ce6" providerId="AD" clId="Web-{A8DC6774-DC37-172C-42AC-7D6CDC3DC780}" dt="2023-03-17T10:58:56.336" v="478"/>
          <ac:spMkLst>
            <pc:docMk/>
            <pc:sldMk cId="252026125" sldId="263"/>
            <ac:spMk id="3" creationId="{312D33F5-8DCC-F820-5F41-79C53C6DBB1A}"/>
          </ac:spMkLst>
        </pc:spChg>
        <pc:spChg chg="add mod">
          <ac:chgData name="Alisha Phillips (2218529)" userId="S::2218529@student.uwtsd.ac.uk::36633cd4-45c2-4bc7-9f9b-cf9fb6f90ce6" providerId="AD" clId="Web-{A8DC6774-DC37-172C-42AC-7D6CDC3DC780}" dt="2023-03-17T11:14:24.484" v="948" actId="1076"/>
          <ac:spMkLst>
            <pc:docMk/>
            <pc:sldMk cId="252026125" sldId="263"/>
            <ac:spMk id="4" creationId="{26FFF083-6259-E09F-8B46-5669B6D4686A}"/>
          </ac:spMkLst>
        </pc:spChg>
      </pc:sldChg>
      <pc:sldChg chg="modSp new">
        <pc:chgData name="Alisha Phillips (2218529)" userId="S::2218529@student.uwtsd.ac.uk::36633cd4-45c2-4bc7-9f9b-cf9fb6f90ce6" providerId="AD" clId="Web-{A8DC6774-DC37-172C-42AC-7D6CDC3DC780}" dt="2023-03-17T11:20:41.515" v="1065" actId="20577"/>
        <pc:sldMkLst>
          <pc:docMk/>
          <pc:sldMk cId="73007979" sldId="264"/>
        </pc:sldMkLst>
        <pc:spChg chg="mod">
          <ac:chgData name="Alisha Phillips (2218529)" userId="S::2218529@student.uwtsd.ac.uk::36633cd4-45c2-4bc7-9f9b-cf9fb6f90ce6" providerId="AD" clId="Web-{A8DC6774-DC37-172C-42AC-7D6CDC3DC780}" dt="2023-03-17T11:15:53.847" v="982" actId="20577"/>
          <ac:spMkLst>
            <pc:docMk/>
            <pc:sldMk cId="73007979" sldId="264"/>
            <ac:spMk id="2" creationId="{D4CD99B6-40D1-71B8-BE74-A12FC7148106}"/>
          </ac:spMkLst>
        </pc:spChg>
        <pc:spChg chg="mod">
          <ac:chgData name="Alisha Phillips (2218529)" userId="S::2218529@student.uwtsd.ac.uk::36633cd4-45c2-4bc7-9f9b-cf9fb6f90ce6" providerId="AD" clId="Web-{A8DC6774-DC37-172C-42AC-7D6CDC3DC780}" dt="2023-03-17T11:20:41.515" v="1065" actId="20577"/>
          <ac:spMkLst>
            <pc:docMk/>
            <pc:sldMk cId="73007979" sldId="264"/>
            <ac:spMk id="3" creationId="{719FB7C5-9697-EEB0-DA1F-339B1BC58DD2}"/>
          </ac:spMkLst>
        </pc:spChg>
      </pc:sldChg>
      <pc:sldChg chg="modSp new">
        <pc:chgData name="Alisha Phillips (2218529)" userId="S::2218529@student.uwtsd.ac.uk::36633cd4-45c2-4bc7-9f9b-cf9fb6f90ce6" providerId="AD" clId="Web-{A8DC6774-DC37-172C-42AC-7D6CDC3DC780}" dt="2023-03-17T11:19:25.199" v="1056" actId="20577"/>
        <pc:sldMkLst>
          <pc:docMk/>
          <pc:sldMk cId="1800688930" sldId="265"/>
        </pc:sldMkLst>
        <pc:spChg chg="mod">
          <ac:chgData name="Alisha Phillips (2218529)" userId="S::2218529@student.uwtsd.ac.uk::36633cd4-45c2-4bc7-9f9b-cf9fb6f90ce6" providerId="AD" clId="Web-{A8DC6774-DC37-172C-42AC-7D6CDC3DC780}" dt="2023-03-17T11:17:12.350" v="1036" actId="20577"/>
          <ac:spMkLst>
            <pc:docMk/>
            <pc:sldMk cId="1800688930" sldId="265"/>
            <ac:spMk id="2" creationId="{23A0B51C-A4B1-4DF6-A96F-D0612FBBEC48}"/>
          </ac:spMkLst>
        </pc:spChg>
        <pc:spChg chg="mod">
          <ac:chgData name="Alisha Phillips (2218529)" userId="S::2218529@student.uwtsd.ac.uk::36633cd4-45c2-4bc7-9f9b-cf9fb6f90ce6" providerId="AD" clId="Web-{A8DC6774-DC37-172C-42AC-7D6CDC3DC780}" dt="2023-03-17T11:19:25.199" v="1056" actId="20577"/>
          <ac:spMkLst>
            <pc:docMk/>
            <pc:sldMk cId="1800688930" sldId="265"/>
            <ac:spMk id="3" creationId="{0E764635-305C-8BB2-BD42-1F30ECB14A83}"/>
          </ac:spMkLst>
        </pc:spChg>
      </pc:sldChg>
      <pc:sldChg chg="modSp new del">
        <pc:chgData name="Alisha Phillips (2218529)" userId="S::2218529@student.uwtsd.ac.uk::36633cd4-45c2-4bc7-9f9b-cf9fb6f90ce6" providerId="AD" clId="Web-{A8DC6774-DC37-172C-42AC-7D6CDC3DC780}" dt="2023-03-17T11:17:52.133" v="1042"/>
        <pc:sldMkLst>
          <pc:docMk/>
          <pc:sldMk cId="3645129458" sldId="266"/>
        </pc:sldMkLst>
        <pc:spChg chg="mod">
          <ac:chgData name="Alisha Phillips (2218529)" userId="S::2218529@student.uwtsd.ac.uk::36633cd4-45c2-4bc7-9f9b-cf9fb6f90ce6" providerId="AD" clId="Web-{A8DC6774-DC37-172C-42AC-7D6CDC3DC780}" dt="2023-03-17T11:17:26.429" v="1041" actId="20577"/>
          <ac:spMkLst>
            <pc:docMk/>
            <pc:sldMk cId="3645129458" sldId="266"/>
            <ac:spMk id="2" creationId="{B65E552F-AB5E-7A95-00DE-7B23CD21021B}"/>
          </ac:spMkLst>
        </pc:spChg>
      </pc:sldChg>
    </pc:docChg>
  </pc:docChgLst>
  <pc:docChgLst>
    <pc:chgData name="Alisha Phillips (2218529)" userId="S::2218529@student.uwtsd.ac.uk::36633cd4-45c2-4bc7-9f9b-cf9fb6f90ce6" providerId="AD" clId="Web-{67CD25F0-B5DA-C1DD-DCF6-ED712700392A}"/>
    <pc:docChg chg="modSld">
      <pc:chgData name="Alisha Phillips (2218529)" userId="S::2218529@student.uwtsd.ac.uk::36633cd4-45c2-4bc7-9f9b-cf9fb6f90ce6" providerId="AD" clId="Web-{67CD25F0-B5DA-C1DD-DCF6-ED712700392A}" dt="2023-03-16T18:59:36.136" v="48" actId="1076"/>
      <pc:docMkLst>
        <pc:docMk/>
      </pc:docMkLst>
      <pc:sldChg chg="addSp delSp modSp">
        <pc:chgData name="Alisha Phillips (2218529)" userId="S::2218529@student.uwtsd.ac.uk::36633cd4-45c2-4bc7-9f9b-cf9fb6f90ce6" providerId="AD" clId="Web-{67CD25F0-B5DA-C1DD-DCF6-ED712700392A}" dt="2023-03-16T18:59:21.667" v="47"/>
        <pc:sldMkLst>
          <pc:docMk/>
          <pc:sldMk cId="3152760867" sldId="260"/>
        </pc:sldMkLst>
        <pc:spChg chg="add del">
          <ac:chgData name="Alisha Phillips (2218529)" userId="S::2218529@student.uwtsd.ac.uk::36633cd4-45c2-4bc7-9f9b-cf9fb6f90ce6" providerId="AD" clId="Web-{67CD25F0-B5DA-C1DD-DCF6-ED712700392A}" dt="2023-03-16T18:58:29.634" v="21"/>
          <ac:spMkLst>
            <pc:docMk/>
            <pc:sldMk cId="3152760867" sldId="260"/>
            <ac:spMk id="3" creationId="{75BB8E97-A8AE-7BBB-7060-AC5B245F5273}"/>
          </ac:spMkLst>
        </pc:spChg>
        <pc:spChg chg="add del mod">
          <ac:chgData name="Alisha Phillips (2218529)" userId="S::2218529@student.uwtsd.ac.uk::36633cd4-45c2-4bc7-9f9b-cf9fb6f90ce6" providerId="AD" clId="Web-{67CD25F0-B5DA-C1DD-DCF6-ED712700392A}" dt="2023-03-16T18:59:21.667" v="47"/>
          <ac:spMkLst>
            <pc:docMk/>
            <pc:sldMk cId="3152760867" sldId="260"/>
            <ac:spMk id="6" creationId="{E2642594-D42F-F99F-4AFA-6A70A2450360}"/>
          </ac:spMkLst>
        </pc:spChg>
        <pc:picChg chg="del">
          <ac:chgData name="Alisha Phillips (2218529)" userId="S::2218529@student.uwtsd.ac.uk::36633cd4-45c2-4bc7-9f9b-cf9fb6f90ce6" providerId="AD" clId="Web-{67CD25F0-B5DA-C1DD-DCF6-ED712700392A}" dt="2023-03-16T18:58:31.025" v="22"/>
          <ac:picMkLst>
            <pc:docMk/>
            <pc:sldMk cId="3152760867" sldId="260"/>
            <ac:picMk id="5" creationId="{EB090BDA-EE4C-C9C6-2676-62F61B401867}"/>
          </ac:picMkLst>
        </pc:picChg>
      </pc:sldChg>
      <pc:sldChg chg="modSp">
        <pc:chgData name="Alisha Phillips (2218529)" userId="S::2218529@student.uwtsd.ac.uk::36633cd4-45c2-4bc7-9f9b-cf9fb6f90ce6" providerId="AD" clId="Web-{67CD25F0-B5DA-C1DD-DCF6-ED712700392A}" dt="2023-03-16T18:59:36.136" v="48" actId="1076"/>
        <pc:sldMkLst>
          <pc:docMk/>
          <pc:sldMk cId="3429785212" sldId="261"/>
        </pc:sldMkLst>
        <pc:spChg chg="mod">
          <ac:chgData name="Alisha Phillips (2218529)" userId="S::2218529@student.uwtsd.ac.uk::36633cd4-45c2-4bc7-9f9b-cf9fb6f90ce6" providerId="AD" clId="Web-{67CD25F0-B5DA-C1DD-DCF6-ED712700392A}" dt="2023-03-16T18:59:36.136" v="48" actId="1076"/>
          <ac:spMkLst>
            <pc:docMk/>
            <pc:sldMk cId="3429785212" sldId="261"/>
            <ac:spMk id="3" creationId="{56914E7E-D48E-869D-11B9-FFCE0BEA01F8}"/>
          </ac:spMkLst>
        </pc:spChg>
      </pc:sldChg>
      <pc:sldChg chg="addSp modSp">
        <pc:chgData name="Alisha Phillips (2218529)" userId="S::2218529@student.uwtsd.ac.uk::36633cd4-45c2-4bc7-9f9b-cf9fb6f90ce6" providerId="AD" clId="Web-{67CD25F0-B5DA-C1DD-DCF6-ED712700392A}" dt="2023-03-16T18:57:57.040" v="19" actId="20577"/>
        <pc:sldMkLst>
          <pc:docMk/>
          <pc:sldMk cId="2278024005" sldId="262"/>
        </pc:sldMkLst>
        <pc:spChg chg="add mod">
          <ac:chgData name="Alisha Phillips (2218529)" userId="S::2218529@student.uwtsd.ac.uk::36633cd4-45c2-4bc7-9f9b-cf9fb6f90ce6" providerId="AD" clId="Web-{67CD25F0-B5DA-C1DD-DCF6-ED712700392A}" dt="2023-03-16T18:57:57.040" v="19" actId="20577"/>
          <ac:spMkLst>
            <pc:docMk/>
            <pc:sldMk cId="2278024005" sldId="262"/>
            <ac:spMk id="2" creationId="{EA5BD53E-1260-472B-E901-6574CF28D72D}"/>
          </ac:spMkLst>
        </pc:spChg>
      </pc:sldChg>
    </pc:docChg>
  </pc:docChgLst>
  <pc:docChgLst>
    <pc:chgData name="Alisha Phillips (2218529)" userId="36633cd4-45c2-4bc7-9f9b-cf9fb6f90ce6" providerId="ADAL" clId="{17596A8A-9812-324B-8DDC-D2506BD33DA8}"/>
    <pc:docChg chg="custSel modSld">
      <pc:chgData name="Alisha Phillips (2218529)" userId="36633cd4-45c2-4bc7-9f9b-cf9fb6f90ce6" providerId="ADAL" clId="{17596A8A-9812-324B-8DDC-D2506BD33DA8}" dt="2023-03-27T12:12:58.067" v="4" actId="1076"/>
      <pc:docMkLst>
        <pc:docMk/>
      </pc:docMkLst>
      <pc:sldChg chg="addSp delSp modSp">
        <pc:chgData name="Alisha Phillips (2218529)" userId="36633cd4-45c2-4bc7-9f9b-cf9fb6f90ce6" providerId="ADAL" clId="{17596A8A-9812-324B-8DDC-D2506BD33DA8}" dt="2023-03-27T12:12:58.067" v="4" actId="1076"/>
        <pc:sldMkLst>
          <pc:docMk/>
          <pc:sldMk cId="109857222" sldId="256"/>
        </pc:sldMkLst>
        <pc:picChg chg="add mod">
          <ac:chgData name="Alisha Phillips (2218529)" userId="36633cd4-45c2-4bc7-9f9b-cf9fb6f90ce6" providerId="ADAL" clId="{17596A8A-9812-324B-8DDC-D2506BD33DA8}" dt="2023-03-27T12:12:48.478" v="2" actId="1076"/>
          <ac:picMkLst>
            <pc:docMk/>
            <pc:sldMk cId="109857222" sldId="256"/>
            <ac:picMk id="4" creationId="{813B4D08-5425-93B4-6382-EF0379FBC9B7}"/>
          </ac:picMkLst>
        </pc:picChg>
        <pc:picChg chg="del">
          <ac:chgData name="Alisha Phillips (2218529)" userId="36633cd4-45c2-4bc7-9f9b-cf9fb6f90ce6" providerId="ADAL" clId="{17596A8A-9812-324B-8DDC-D2506BD33DA8}" dt="2023-03-27T12:12:42.464" v="0" actId="21"/>
          <ac:picMkLst>
            <pc:docMk/>
            <pc:sldMk cId="109857222" sldId="256"/>
            <ac:picMk id="5" creationId="{A9A316D5-4281-D475-63BD-0925834E57F6}"/>
          </ac:picMkLst>
        </pc:picChg>
        <pc:picChg chg="add mod">
          <ac:chgData name="Alisha Phillips (2218529)" userId="36633cd4-45c2-4bc7-9f9b-cf9fb6f90ce6" providerId="ADAL" clId="{17596A8A-9812-324B-8DDC-D2506BD33DA8}" dt="2023-03-27T12:12:58.067" v="4" actId="1076"/>
          <ac:picMkLst>
            <pc:docMk/>
            <pc:sldMk cId="109857222" sldId="256"/>
            <ac:picMk id="6" creationId="{3C8FACC1-AB92-35D3-E5BE-C332857D6C0B}"/>
          </ac:picMkLst>
        </pc:picChg>
      </pc:sldChg>
    </pc:docChg>
  </pc:docChgLst>
  <pc:docChgLst>
    <pc:chgData name="Alisha Phillips (2218529)" userId="S::2218529@student.uwtsd.ac.uk::36633cd4-45c2-4bc7-9f9b-cf9fb6f90ce6" providerId="AD" clId="Web-{3EAA3C00-B3C1-60DA-ED5E-DCFA9B4FA861}"/>
    <pc:docChg chg="addSld modSld sldOrd addMainMaster delMainMaster">
      <pc:chgData name="Alisha Phillips (2218529)" userId="S::2218529@student.uwtsd.ac.uk::36633cd4-45c2-4bc7-9f9b-cf9fb6f90ce6" providerId="AD" clId="Web-{3EAA3C00-B3C1-60DA-ED5E-DCFA9B4FA861}" dt="2023-03-16T18:57:23.046" v="290" actId="1076"/>
      <pc:docMkLst>
        <pc:docMk/>
      </pc:docMkLst>
      <pc:sldChg chg="addSp delSp modSp mod modClrScheme delDesignElem chgLayout">
        <pc:chgData name="Alisha Phillips (2218529)" userId="S::2218529@student.uwtsd.ac.uk::36633cd4-45c2-4bc7-9f9b-cf9fb6f90ce6" providerId="AD" clId="Web-{3EAA3C00-B3C1-60DA-ED5E-DCFA9B4FA861}" dt="2023-03-16T17:20:33.101" v="127" actId="1076"/>
        <pc:sldMkLst>
          <pc:docMk/>
          <pc:sldMk cId="109857222" sldId="256"/>
        </pc:sldMkLst>
        <pc:spChg chg="mod ord">
          <ac:chgData name="Alisha Phillips (2218529)" userId="S::2218529@student.uwtsd.ac.uk::36633cd4-45c2-4bc7-9f9b-cf9fb6f90ce6" providerId="AD" clId="Web-{3EAA3C00-B3C1-60DA-ED5E-DCFA9B4FA861}" dt="2023-03-16T17:20:33.101" v="127" actId="1076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Alisha Phillips (2218529)" userId="S::2218529@student.uwtsd.ac.uk::36633cd4-45c2-4bc7-9f9b-cf9fb6f90ce6" providerId="AD" clId="Web-{3EAA3C00-B3C1-60DA-ED5E-DCFA9B4FA861}" dt="2023-03-16T17:20:24.429" v="126" actId="2057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Alisha Phillips (2218529)" userId="S::2218529@student.uwtsd.ac.uk::36633cd4-45c2-4bc7-9f9b-cf9fb6f90ce6" providerId="AD" clId="Web-{3EAA3C00-B3C1-60DA-ED5E-DCFA9B4FA861}" dt="2023-03-16T17:19:45.490" v="118"/>
          <ac:spMkLst>
            <pc:docMk/>
            <pc:sldMk cId="109857222" sldId="256"/>
            <ac:spMk id="23" creationId="{A8CCCB6D-5162-4AAE-A5E3-3AC55410DBCE}"/>
          </ac:spMkLst>
        </pc:spChg>
        <pc:spChg chg="add">
          <ac:chgData name="Alisha Phillips (2218529)" userId="S::2218529@student.uwtsd.ac.uk::36633cd4-45c2-4bc7-9f9b-cf9fb6f90ce6" providerId="AD" clId="Web-{3EAA3C00-B3C1-60DA-ED5E-DCFA9B4FA861}" dt="2023-03-16T17:19:45.490" v="118"/>
          <ac:spMkLst>
            <pc:docMk/>
            <pc:sldMk cId="109857222" sldId="256"/>
            <ac:spMk id="26" creationId="{0BCD8C04-CC7B-40EF-82EB-E9821F79BB86}"/>
          </ac:spMkLst>
        </pc:spChg>
        <pc:spChg chg="del">
          <ac:chgData name="Alisha Phillips (2218529)" userId="S::2218529@student.uwtsd.ac.uk::36633cd4-45c2-4bc7-9f9b-cf9fb6f90ce6" providerId="AD" clId="Web-{3EAA3C00-B3C1-60DA-ED5E-DCFA9B4FA861}" dt="2023-03-16T17:17:12.690" v="101"/>
          <ac:spMkLst>
            <pc:docMk/>
            <pc:sldMk cId="109857222" sldId="256"/>
            <ac:spMk id="96" creationId="{0BCD8C04-CC7B-40EF-82EB-E9821F79BB86}"/>
          </ac:spMkLst>
        </pc:spChg>
        <pc:spChg chg="del">
          <ac:chgData name="Alisha Phillips (2218529)" userId="S::2218529@student.uwtsd.ac.uk::36633cd4-45c2-4bc7-9f9b-cf9fb6f90ce6" providerId="AD" clId="Web-{3EAA3C00-B3C1-60DA-ED5E-DCFA9B4FA861}" dt="2023-03-16T17:17:12.690" v="101"/>
          <ac:spMkLst>
            <pc:docMk/>
            <pc:sldMk cId="109857222" sldId="256"/>
            <ac:spMk id="97" creationId="{A8CCCB6D-5162-4AAE-A5E3-3AC55410DBCE}"/>
          </ac:spMkLst>
        </pc:spChg>
        <pc:picChg chg="mod">
          <ac:chgData name="Alisha Phillips (2218529)" userId="S::2218529@student.uwtsd.ac.uk::36633cd4-45c2-4bc7-9f9b-cf9fb6f90ce6" providerId="AD" clId="Web-{3EAA3C00-B3C1-60DA-ED5E-DCFA9B4FA861}" dt="2023-03-16T17:19:45.490" v="118"/>
          <ac:picMkLst>
            <pc:docMk/>
            <pc:sldMk cId="109857222" sldId="256"/>
            <ac:picMk id="5" creationId="{A9A316D5-4281-D475-63BD-0925834E57F6}"/>
          </ac:picMkLst>
        </pc:picChg>
      </pc:sldChg>
      <pc:sldChg chg="addSp modSp mod modClrScheme chgLayout">
        <pc:chgData name="Alisha Phillips (2218529)" userId="S::2218529@student.uwtsd.ac.uk::36633cd4-45c2-4bc7-9f9b-cf9fb6f90ce6" providerId="AD" clId="Web-{3EAA3C00-B3C1-60DA-ED5E-DCFA9B4FA861}" dt="2023-03-16T17:57:06.783" v="181" actId="20577"/>
        <pc:sldMkLst>
          <pc:docMk/>
          <pc:sldMk cId="519772774" sldId="257"/>
        </pc:sldMkLst>
        <pc:spChg chg="mod ord">
          <ac:chgData name="Alisha Phillips (2218529)" userId="S::2218529@student.uwtsd.ac.uk::36633cd4-45c2-4bc7-9f9b-cf9fb6f90ce6" providerId="AD" clId="Web-{3EAA3C00-B3C1-60DA-ED5E-DCFA9B4FA861}" dt="2023-03-16T17:57:06.783" v="181" actId="20577"/>
          <ac:spMkLst>
            <pc:docMk/>
            <pc:sldMk cId="519772774" sldId="257"/>
            <ac:spMk id="2" creationId="{8061D0F0-BF56-FFE6-E0B9-4928F8667BA3}"/>
          </ac:spMkLst>
        </pc:spChg>
        <pc:spChg chg="mod ord">
          <ac:chgData name="Alisha Phillips (2218529)" userId="S::2218529@student.uwtsd.ac.uk::36633cd4-45c2-4bc7-9f9b-cf9fb6f90ce6" providerId="AD" clId="Web-{3EAA3C00-B3C1-60DA-ED5E-DCFA9B4FA861}" dt="2023-03-16T17:20:47.039" v="129" actId="1076"/>
          <ac:spMkLst>
            <pc:docMk/>
            <pc:sldMk cId="519772774" sldId="257"/>
            <ac:spMk id="3" creationId="{4D2D7C34-E764-D1AE-2EB5-2B8AD1C58849}"/>
          </ac:spMkLst>
        </pc:spChg>
        <pc:picChg chg="add mod modCrop">
          <ac:chgData name="Alisha Phillips (2218529)" userId="S::2218529@student.uwtsd.ac.uk::36633cd4-45c2-4bc7-9f9b-cf9fb6f90ce6" providerId="AD" clId="Web-{3EAA3C00-B3C1-60DA-ED5E-DCFA9B4FA861}" dt="2023-03-16T17:23:38.105" v="145" actId="1076"/>
          <ac:picMkLst>
            <pc:docMk/>
            <pc:sldMk cId="519772774" sldId="257"/>
            <ac:picMk id="4" creationId="{EBF5C143-775D-1ECF-F992-AE55766F07EE}"/>
          </ac:picMkLst>
        </pc:picChg>
      </pc:sldChg>
      <pc:sldChg chg="delSp modSp new mod modClrScheme chgLayout">
        <pc:chgData name="Alisha Phillips (2218529)" userId="S::2218529@student.uwtsd.ac.uk::36633cd4-45c2-4bc7-9f9b-cf9fb6f90ce6" providerId="AD" clId="Web-{3EAA3C00-B3C1-60DA-ED5E-DCFA9B4FA861}" dt="2023-03-16T17:57:00.736" v="180" actId="20577"/>
        <pc:sldMkLst>
          <pc:docMk/>
          <pc:sldMk cId="2905451086" sldId="258"/>
        </pc:sldMkLst>
        <pc:spChg chg="mod ord">
          <ac:chgData name="Alisha Phillips (2218529)" userId="S::2218529@student.uwtsd.ac.uk::36633cd4-45c2-4bc7-9f9b-cf9fb6f90ce6" providerId="AD" clId="Web-{3EAA3C00-B3C1-60DA-ED5E-DCFA9B4FA861}" dt="2023-03-16T17:57:00.736" v="180" actId="20577"/>
          <ac:spMkLst>
            <pc:docMk/>
            <pc:sldMk cId="2905451086" sldId="258"/>
            <ac:spMk id="2" creationId="{7B43B3AD-C396-3F6A-E69E-7282D4C3F0A3}"/>
          </ac:spMkLst>
        </pc:spChg>
        <pc:spChg chg="del">
          <ac:chgData name="Alisha Phillips (2218529)" userId="S::2218529@student.uwtsd.ac.uk::36633cd4-45c2-4bc7-9f9b-cf9fb6f90ce6" providerId="AD" clId="Web-{3EAA3C00-B3C1-60DA-ED5E-DCFA9B4FA861}" dt="2023-03-16T17:17:04.361" v="100"/>
          <ac:spMkLst>
            <pc:docMk/>
            <pc:sldMk cId="2905451086" sldId="258"/>
            <ac:spMk id="3" creationId="{0A257693-F3D3-0FF7-F224-D0AEDC1BFE75}"/>
          </ac:spMkLst>
        </pc:spChg>
      </pc:sldChg>
      <pc:sldChg chg="modSp new mod ord modClrScheme chgLayout">
        <pc:chgData name="Alisha Phillips (2218529)" userId="S::2218529@student.uwtsd.ac.uk::36633cd4-45c2-4bc7-9f9b-cf9fb6f90ce6" providerId="AD" clId="Web-{3EAA3C00-B3C1-60DA-ED5E-DCFA9B4FA861}" dt="2023-03-16T18:13:53.915" v="183"/>
        <pc:sldMkLst>
          <pc:docMk/>
          <pc:sldMk cId="2506195057" sldId="259"/>
        </pc:sldMkLst>
        <pc:spChg chg="mod ord">
          <ac:chgData name="Alisha Phillips (2218529)" userId="S::2218529@student.uwtsd.ac.uk::36633cd4-45c2-4bc7-9f9b-cf9fb6f90ce6" providerId="AD" clId="Web-{3EAA3C00-B3C1-60DA-ED5E-DCFA9B4FA861}" dt="2023-03-16T17:25:53.624" v="165" actId="1076"/>
          <ac:spMkLst>
            <pc:docMk/>
            <pc:sldMk cId="2506195057" sldId="259"/>
            <ac:spMk id="2" creationId="{BDE62352-7769-4147-B81C-97C38E82B1E6}"/>
          </ac:spMkLst>
        </pc:spChg>
        <pc:spChg chg="mod ord">
          <ac:chgData name="Alisha Phillips (2218529)" userId="S::2218529@student.uwtsd.ac.uk::36633cd4-45c2-4bc7-9f9b-cf9fb6f90ce6" providerId="AD" clId="Web-{3EAA3C00-B3C1-60DA-ED5E-DCFA9B4FA861}" dt="2023-03-16T17:17:18.830" v="102"/>
          <ac:spMkLst>
            <pc:docMk/>
            <pc:sldMk cId="2506195057" sldId="259"/>
            <ac:spMk id="3" creationId="{422EF681-EA27-9D11-8C5F-DD0FDECF32FD}"/>
          </ac:spMkLst>
        </pc:spChg>
      </pc:sldChg>
      <pc:sldChg chg="addSp delSp modSp new mod setBg modClrScheme chgLayout">
        <pc:chgData name="Alisha Phillips (2218529)" userId="S::2218529@student.uwtsd.ac.uk::36633cd4-45c2-4bc7-9f9b-cf9fb6f90ce6" providerId="AD" clId="Web-{3EAA3C00-B3C1-60DA-ED5E-DCFA9B4FA861}" dt="2023-03-16T18:45:58.529" v="276" actId="1076"/>
        <pc:sldMkLst>
          <pc:docMk/>
          <pc:sldMk cId="3152760867" sldId="260"/>
        </pc:sldMkLst>
        <pc:spChg chg="mod ord">
          <ac:chgData name="Alisha Phillips (2218529)" userId="S::2218529@student.uwtsd.ac.uk::36633cd4-45c2-4bc7-9f9b-cf9fb6f90ce6" providerId="AD" clId="Web-{3EAA3C00-B3C1-60DA-ED5E-DCFA9B4FA861}" dt="2023-03-16T18:41:51.648" v="224" actId="20577"/>
          <ac:spMkLst>
            <pc:docMk/>
            <pc:sldMk cId="3152760867" sldId="260"/>
            <ac:spMk id="2" creationId="{FD91266E-ADBD-F7FF-23BC-85A9C417135B}"/>
          </ac:spMkLst>
        </pc:spChg>
        <pc:spChg chg="del mod ord">
          <ac:chgData name="Alisha Phillips (2218529)" userId="S::2218529@student.uwtsd.ac.uk::36633cd4-45c2-4bc7-9f9b-cf9fb6f90ce6" providerId="AD" clId="Web-{3EAA3C00-B3C1-60DA-ED5E-DCFA9B4FA861}" dt="2023-03-16T18:27:28.184" v="184"/>
          <ac:spMkLst>
            <pc:docMk/>
            <pc:sldMk cId="3152760867" sldId="260"/>
            <ac:spMk id="3" creationId="{DE7F55FC-2B41-CC6D-1169-F7583A405B52}"/>
          </ac:spMkLst>
        </pc:spChg>
        <pc:spChg chg="add">
          <ac:chgData name="Alisha Phillips (2218529)" userId="S::2218529@student.uwtsd.ac.uk::36633cd4-45c2-4bc7-9f9b-cf9fb6f90ce6" providerId="AD" clId="Web-{3EAA3C00-B3C1-60DA-ED5E-DCFA9B4FA861}" dt="2023-03-16T18:41:34.867" v="221"/>
          <ac:spMkLst>
            <pc:docMk/>
            <pc:sldMk cId="3152760867" sldId="260"/>
            <ac:spMk id="12" creationId="{D12DDE76-C203-4047-9998-63900085B5E8}"/>
          </ac:spMkLst>
        </pc:spChg>
        <pc:picChg chg="add mod">
          <ac:chgData name="Alisha Phillips (2218529)" userId="S::2218529@student.uwtsd.ac.uk::36633cd4-45c2-4bc7-9f9b-cf9fb6f90ce6" providerId="AD" clId="Web-{3EAA3C00-B3C1-60DA-ED5E-DCFA9B4FA861}" dt="2023-03-16T18:45:46.498" v="274" actId="14100"/>
          <ac:picMkLst>
            <pc:docMk/>
            <pc:sldMk cId="3152760867" sldId="260"/>
            <ac:picMk id="4" creationId="{E176AD79-F9DC-BEEA-DDC8-2F68247259B3}"/>
          </ac:picMkLst>
        </pc:picChg>
        <pc:picChg chg="add mod">
          <ac:chgData name="Alisha Phillips (2218529)" userId="S::2218529@student.uwtsd.ac.uk::36633cd4-45c2-4bc7-9f9b-cf9fb6f90ce6" providerId="AD" clId="Web-{3EAA3C00-B3C1-60DA-ED5E-DCFA9B4FA861}" dt="2023-03-16T18:45:58.529" v="276" actId="1076"/>
          <ac:picMkLst>
            <pc:docMk/>
            <pc:sldMk cId="3152760867" sldId="260"/>
            <ac:picMk id="5" creationId="{EB090BDA-EE4C-C9C6-2676-62F61B401867}"/>
          </ac:picMkLst>
        </pc:picChg>
        <pc:picChg chg="add del mod ord">
          <ac:chgData name="Alisha Phillips (2218529)" userId="S::2218529@student.uwtsd.ac.uk::36633cd4-45c2-4bc7-9f9b-cf9fb6f90ce6" providerId="AD" clId="Web-{3EAA3C00-B3C1-60DA-ED5E-DCFA9B4FA861}" dt="2023-03-16T18:44:20.808" v="258"/>
          <ac:picMkLst>
            <pc:docMk/>
            <pc:sldMk cId="3152760867" sldId="260"/>
            <ac:picMk id="6" creationId="{0D17D995-A806-60B4-CFCA-88FA0BBDF2AC}"/>
          </ac:picMkLst>
        </pc:picChg>
        <pc:picChg chg="add del mod">
          <ac:chgData name="Alisha Phillips (2218529)" userId="S::2218529@student.uwtsd.ac.uk::36633cd4-45c2-4bc7-9f9b-cf9fb6f90ce6" providerId="AD" clId="Web-{3EAA3C00-B3C1-60DA-ED5E-DCFA9B4FA861}" dt="2023-03-16T18:44:19.621" v="257"/>
          <ac:picMkLst>
            <pc:docMk/>
            <pc:sldMk cId="3152760867" sldId="260"/>
            <ac:picMk id="7" creationId="{89F2FD67-673E-44A6-AC46-9329794B655F}"/>
          </ac:picMkLst>
        </pc:picChg>
      </pc:sldChg>
      <pc:sldChg chg="addSp delSp modSp new mod modClrScheme chgLayout">
        <pc:chgData name="Alisha Phillips (2218529)" userId="S::2218529@student.uwtsd.ac.uk::36633cd4-45c2-4bc7-9f9b-cf9fb6f90ce6" providerId="AD" clId="Web-{3EAA3C00-B3C1-60DA-ED5E-DCFA9B4FA861}" dt="2023-03-16T18:46:18.779" v="288" actId="1076"/>
        <pc:sldMkLst>
          <pc:docMk/>
          <pc:sldMk cId="3429785212" sldId="261"/>
        </pc:sldMkLst>
        <pc:spChg chg="del mod ord">
          <ac:chgData name="Alisha Phillips (2218529)" userId="S::2218529@student.uwtsd.ac.uk::36633cd4-45c2-4bc7-9f9b-cf9fb6f90ce6" providerId="AD" clId="Web-{3EAA3C00-B3C1-60DA-ED5E-DCFA9B4FA861}" dt="2023-03-16T18:45:36.857" v="272"/>
          <ac:spMkLst>
            <pc:docMk/>
            <pc:sldMk cId="3429785212" sldId="261"/>
            <ac:spMk id="2" creationId="{7EB5D6B6-AE06-B2CE-3DD8-ED1734CE0F13}"/>
          </ac:spMkLst>
        </pc:spChg>
        <pc:spChg chg="mod ord">
          <ac:chgData name="Alisha Phillips (2218529)" userId="S::2218529@student.uwtsd.ac.uk::36633cd4-45c2-4bc7-9f9b-cf9fb6f90ce6" providerId="AD" clId="Web-{3EAA3C00-B3C1-60DA-ED5E-DCFA9B4FA861}" dt="2023-03-16T17:17:18.830" v="102"/>
          <ac:spMkLst>
            <pc:docMk/>
            <pc:sldMk cId="3429785212" sldId="261"/>
            <ac:spMk id="3" creationId="{56914E7E-D48E-869D-11B9-FFCE0BEA01F8}"/>
          </ac:spMkLst>
        </pc:spChg>
        <pc:spChg chg="add mod">
          <ac:chgData name="Alisha Phillips (2218529)" userId="S::2218529@student.uwtsd.ac.uk::36633cd4-45c2-4bc7-9f9b-cf9fb6f90ce6" providerId="AD" clId="Web-{3EAA3C00-B3C1-60DA-ED5E-DCFA9B4FA861}" dt="2023-03-16T18:46:18.779" v="288" actId="1076"/>
          <ac:spMkLst>
            <pc:docMk/>
            <pc:sldMk cId="3429785212" sldId="261"/>
            <ac:spMk id="5" creationId="{290273D6-599A-1827-4BC8-BD08FF5071C6}"/>
          </ac:spMkLst>
        </pc:spChg>
      </pc:sldChg>
      <pc:sldChg chg="addSp delSp modSp new">
        <pc:chgData name="Alisha Phillips (2218529)" userId="S::2218529@student.uwtsd.ac.uk::36633cd4-45c2-4bc7-9f9b-cf9fb6f90ce6" providerId="AD" clId="Web-{3EAA3C00-B3C1-60DA-ED5E-DCFA9B4FA861}" dt="2023-03-16T18:57:23.046" v="290" actId="1076"/>
        <pc:sldMkLst>
          <pc:docMk/>
          <pc:sldMk cId="2278024005" sldId="262"/>
        </pc:sldMkLst>
        <pc:spChg chg="del">
          <ac:chgData name="Alisha Phillips (2218529)" userId="S::2218529@student.uwtsd.ac.uk::36633cd4-45c2-4bc7-9f9b-cf9fb6f90ce6" providerId="AD" clId="Web-{3EAA3C00-B3C1-60DA-ED5E-DCFA9B4FA861}" dt="2023-03-16T18:43:02.134" v="238"/>
          <ac:spMkLst>
            <pc:docMk/>
            <pc:sldMk cId="2278024005" sldId="262"/>
            <ac:spMk id="2" creationId="{0B4C28E7-79B2-E40D-7BB8-5BE7828A9F1E}"/>
          </ac:spMkLst>
        </pc:spChg>
        <pc:spChg chg="del">
          <ac:chgData name="Alisha Phillips (2218529)" userId="S::2218529@student.uwtsd.ac.uk::36633cd4-45c2-4bc7-9f9b-cf9fb6f90ce6" providerId="AD" clId="Web-{3EAA3C00-B3C1-60DA-ED5E-DCFA9B4FA861}" dt="2023-03-16T18:43:04.509" v="239"/>
          <ac:spMkLst>
            <pc:docMk/>
            <pc:sldMk cId="2278024005" sldId="262"/>
            <ac:spMk id="3" creationId="{88622C5D-4E88-4B57-8C28-441DF8FCC443}"/>
          </ac:spMkLst>
        </pc:spChg>
        <pc:picChg chg="add del mod">
          <ac:chgData name="Alisha Phillips (2218529)" userId="S::2218529@student.uwtsd.ac.uk::36633cd4-45c2-4bc7-9f9b-cf9fb6f90ce6" providerId="AD" clId="Web-{3EAA3C00-B3C1-60DA-ED5E-DCFA9B4FA861}" dt="2023-03-16T18:43:37.213" v="247"/>
          <ac:picMkLst>
            <pc:docMk/>
            <pc:sldMk cId="2278024005" sldId="262"/>
            <ac:picMk id="5" creationId="{A302A7FA-41EC-D3A9-632B-27AC09528EA2}"/>
          </ac:picMkLst>
        </pc:picChg>
        <pc:picChg chg="add mod">
          <ac:chgData name="Alisha Phillips (2218529)" userId="S::2218529@student.uwtsd.ac.uk::36633cd4-45c2-4bc7-9f9b-cf9fb6f90ce6" providerId="AD" clId="Web-{3EAA3C00-B3C1-60DA-ED5E-DCFA9B4FA861}" dt="2023-03-16T18:57:23.046" v="290" actId="1076"/>
          <ac:picMkLst>
            <pc:docMk/>
            <pc:sldMk cId="2278024005" sldId="262"/>
            <ac:picMk id="7" creationId="{51B0E1A6-5F98-DBDE-B5D7-D25347880602}"/>
          </ac:picMkLst>
        </pc:picChg>
        <pc:picChg chg="add mod">
          <ac:chgData name="Alisha Phillips (2218529)" userId="S::2218529@student.uwtsd.ac.uk::36633cd4-45c2-4bc7-9f9b-cf9fb6f90ce6" providerId="AD" clId="Web-{3EAA3C00-B3C1-60DA-ED5E-DCFA9B4FA861}" dt="2023-03-16T18:57:21.546" v="289" actId="1076"/>
          <ac:picMkLst>
            <pc:docMk/>
            <pc:sldMk cId="2278024005" sldId="262"/>
            <ac:picMk id="9" creationId="{609DE19B-A738-6AD0-8709-737922D69246}"/>
          </ac:picMkLst>
        </pc:picChg>
      </pc:sldChg>
      <pc:sldMasterChg chg="del delSldLayout">
        <pc:chgData name="Alisha Phillips (2218529)" userId="S::2218529@student.uwtsd.ac.uk::36633cd4-45c2-4bc7-9f9b-cf9fb6f90ce6" providerId="AD" clId="Web-{3EAA3C00-B3C1-60DA-ED5E-DCFA9B4FA861}" dt="2023-03-16T17:17:12.690" v="101"/>
        <pc:sldMasterMkLst>
          <pc:docMk/>
          <pc:sldMasterMk cId="104690549" sldId="2147483791"/>
        </pc:sldMasterMkLst>
        <pc:sldLayoutChg chg="del">
          <pc:chgData name="Alisha Phillips (2218529)" userId="S::2218529@student.uwtsd.ac.uk::36633cd4-45c2-4bc7-9f9b-cf9fb6f90ce6" providerId="AD" clId="Web-{3EAA3C00-B3C1-60DA-ED5E-DCFA9B4FA861}" dt="2023-03-16T17:17:12.690" v="101"/>
          <pc:sldLayoutMkLst>
            <pc:docMk/>
            <pc:sldMasterMk cId="104690549" sldId="2147483791"/>
            <pc:sldLayoutMk cId="2989784600" sldId="2147483792"/>
          </pc:sldLayoutMkLst>
        </pc:sldLayoutChg>
        <pc:sldLayoutChg chg="del">
          <pc:chgData name="Alisha Phillips (2218529)" userId="S::2218529@student.uwtsd.ac.uk::36633cd4-45c2-4bc7-9f9b-cf9fb6f90ce6" providerId="AD" clId="Web-{3EAA3C00-B3C1-60DA-ED5E-DCFA9B4FA861}" dt="2023-03-16T17:17:12.690" v="101"/>
          <pc:sldLayoutMkLst>
            <pc:docMk/>
            <pc:sldMasterMk cId="104690549" sldId="2147483791"/>
            <pc:sldLayoutMk cId="2864813621" sldId="2147483793"/>
          </pc:sldLayoutMkLst>
        </pc:sldLayoutChg>
        <pc:sldLayoutChg chg="del">
          <pc:chgData name="Alisha Phillips (2218529)" userId="S::2218529@student.uwtsd.ac.uk::36633cd4-45c2-4bc7-9f9b-cf9fb6f90ce6" providerId="AD" clId="Web-{3EAA3C00-B3C1-60DA-ED5E-DCFA9B4FA861}" dt="2023-03-16T17:17:12.690" v="101"/>
          <pc:sldLayoutMkLst>
            <pc:docMk/>
            <pc:sldMasterMk cId="104690549" sldId="2147483791"/>
            <pc:sldLayoutMk cId="3591426184" sldId="2147483794"/>
          </pc:sldLayoutMkLst>
        </pc:sldLayoutChg>
        <pc:sldLayoutChg chg="del">
          <pc:chgData name="Alisha Phillips (2218529)" userId="S::2218529@student.uwtsd.ac.uk::36633cd4-45c2-4bc7-9f9b-cf9fb6f90ce6" providerId="AD" clId="Web-{3EAA3C00-B3C1-60DA-ED5E-DCFA9B4FA861}" dt="2023-03-16T17:17:12.690" v="101"/>
          <pc:sldLayoutMkLst>
            <pc:docMk/>
            <pc:sldMasterMk cId="104690549" sldId="2147483791"/>
            <pc:sldLayoutMk cId="2732108596" sldId="2147483795"/>
          </pc:sldLayoutMkLst>
        </pc:sldLayoutChg>
        <pc:sldLayoutChg chg="del">
          <pc:chgData name="Alisha Phillips (2218529)" userId="S::2218529@student.uwtsd.ac.uk::36633cd4-45c2-4bc7-9f9b-cf9fb6f90ce6" providerId="AD" clId="Web-{3EAA3C00-B3C1-60DA-ED5E-DCFA9B4FA861}" dt="2023-03-16T17:17:12.690" v="101"/>
          <pc:sldLayoutMkLst>
            <pc:docMk/>
            <pc:sldMasterMk cId="104690549" sldId="2147483791"/>
            <pc:sldLayoutMk cId="10892033" sldId="2147483796"/>
          </pc:sldLayoutMkLst>
        </pc:sldLayoutChg>
        <pc:sldLayoutChg chg="del">
          <pc:chgData name="Alisha Phillips (2218529)" userId="S::2218529@student.uwtsd.ac.uk::36633cd4-45c2-4bc7-9f9b-cf9fb6f90ce6" providerId="AD" clId="Web-{3EAA3C00-B3C1-60DA-ED5E-DCFA9B4FA861}" dt="2023-03-16T17:17:12.690" v="101"/>
          <pc:sldLayoutMkLst>
            <pc:docMk/>
            <pc:sldMasterMk cId="104690549" sldId="2147483791"/>
            <pc:sldLayoutMk cId="2250452978" sldId="2147483797"/>
          </pc:sldLayoutMkLst>
        </pc:sldLayoutChg>
        <pc:sldLayoutChg chg="del">
          <pc:chgData name="Alisha Phillips (2218529)" userId="S::2218529@student.uwtsd.ac.uk::36633cd4-45c2-4bc7-9f9b-cf9fb6f90ce6" providerId="AD" clId="Web-{3EAA3C00-B3C1-60DA-ED5E-DCFA9B4FA861}" dt="2023-03-16T17:17:12.690" v="101"/>
          <pc:sldLayoutMkLst>
            <pc:docMk/>
            <pc:sldMasterMk cId="104690549" sldId="2147483791"/>
            <pc:sldLayoutMk cId="1644171444" sldId="2147483798"/>
          </pc:sldLayoutMkLst>
        </pc:sldLayoutChg>
        <pc:sldLayoutChg chg="del">
          <pc:chgData name="Alisha Phillips (2218529)" userId="S::2218529@student.uwtsd.ac.uk::36633cd4-45c2-4bc7-9f9b-cf9fb6f90ce6" providerId="AD" clId="Web-{3EAA3C00-B3C1-60DA-ED5E-DCFA9B4FA861}" dt="2023-03-16T17:17:12.690" v="101"/>
          <pc:sldLayoutMkLst>
            <pc:docMk/>
            <pc:sldMasterMk cId="104690549" sldId="2147483791"/>
            <pc:sldLayoutMk cId="3155778430" sldId="2147483799"/>
          </pc:sldLayoutMkLst>
        </pc:sldLayoutChg>
        <pc:sldLayoutChg chg="del">
          <pc:chgData name="Alisha Phillips (2218529)" userId="S::2218529@student.uwtsd.ac.uk::36633cd4-45c2-4bc7-9f9b-cf9fb6f90ce6" providerId="AD" clId="Web-{3EAA3C00-B3C1-60DA-ED5E-DCFA9B4FA861}" dt="2023-03-16T17:17:12.690" v="101"/>
          <pc:sldLayoutMkLst>
            <pc:docMk/>
            <pc:sldMasterMk cId="104690549" sldId="2147483791"/>
            <pc:sldLayoutMk cId="2910041330" sldId="2147483800"/>
          </pc:sldLayoutMkLst>
        </pc:sldLayoutChg>
        <pc:sldLayoutChg chg="del">
          <pc:chgData name="Alisha Phillips (2218529)" userId="S::2218529@student.uwtsd.ac.uk::36633cd4-45c2-4bc7-9f9b-cf9fb6f90ce6" providerId="AD" clId="Web-{3EAA3C00-B3C1-60DA-ED5E-DCFA9B4FA861}" dt="2023-03-16T17:17:12.690" v="101"/>
          <pc:sldLayoutMkLst>
            <pc:docMk/>
            <pc:sldMasterMk cId="104690549" sldId="2147483791"/>
            <pc:sldLayoutMk cId="4100282243" sldId="2147483801"/>
          </pc:sldLayoutMkLst>
        </pc:sldLayoutChg>
        <pc:sldLayoutChg chg="del">
          <pc:chgData name="Alisha Phillips (2218529)" userId="S::2218529@student.uwtsd.ac.uk::36633cd4-45c2-4bc7-9f9b-cf9fb6f90ce6" providerId="AD" clId="Web-{3EAA3C00-B3C1-60DA-ED5E-DCFA9B4FA861}" dt="2023-03-16T17:17:12.690" v="101"/>
          <pc:sldLayoutMkLst>
            <pc:docMk/>
            <pc:sldMasterMk cId="104690549" sldId="2147483791"/>
            <pc:sldLayoutMk cId="4008560197" sldId="2147483802"/>
          </pc:sldLayoutMkLst>
        </pc:sldLayoutChg>
      </pc:sldMasterChg>
      <pc:sldMasterChg chg="add del addSldLayout delSldLayout modSldLayout">
        <pc:chgData name="Alisha Phillips (2218529)" userId="S::2218529@student.uwtsd.ac.uk::36633cd4-45c2-4bc7-9f9b-cf9fb6f90ce6" providerId="AD" clId="Web-{3EAA3C00-B3C1-60DA-ED5E-DCFA9B4FA861}" dt="2023-03-16T17:17:18.830" v="102"/>
        <pc:sldMasterMkLst>
          <pc:docMk/>
          <pc:sldMasterMk cId="1041704221" sldId="2147483803"/>
        </pc:sldMasterMkLst>
        <pc:sldLayoutChg chg="add del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1041704221" sldId="2147483803"/>
            <pc:sldLayoutMk cId="2218843701" sldId="2147483804"/>
          </pc:sldLayoutMkLst>
        </pc:sldLayoutChg>
        <pc:sldLayoutChg chg="add del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1041704221" sldId="2147483803"/>
            <pc:sldLayoutMk cId="3092267344" sldId="2147483805"/>
          </pc:sldLayoutMkLst>
        </pc:sldLayoutChg>
        <pc:sldLayoutChg chg="add del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1041704221" sldId="2147483803"/>
            <pc:sldLayoutMk cId="3896839733" sldId="2147483806"/>
          </pc:sldLayoutMkLst>
        </pc:sldLayoutChg>
        <pc:sldLayoutChg chg="add del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1041704221" sldId="2147483803"/>
            <pc:sldLayoutMk cId="3934364717" sldId="2147483807"/>
          </pc:sldLayoutMkLst>
        </pc:sldLayoutChg>
        <pc:sldLayoutChg chg="add del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1041704221" sldId="2147483803"/>
            <pc:sldLayoutMk cId="4093813982" sldId="2147483808"/>
          </pc:sldLayoutMkLst>
        </pc:sldLayoutChg>
        <pc:sldLayoutChg chg="add del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1041704221" sldId="2147483803"/>
            <pc:sldLayoutMk cId="1017348867" sldId="2147483809"/>
          </pc:sldLayoutMkLst>
        </pc:sldLayoutChg>
        <pc:sldLayoutChg chg="add del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1041704221" sldId="2147483803"/>
            <pc:sldLayoutMk cId="3714313903" sldId="2147483810"/>
          </pc:sldLayoutMkLst>
        </pc:sldLayoutChg>
        <pc:sldLayoutChg chg="add del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1041704221" sldId="2147483803"/>
            <pc:sldLayoutMk cId="4042987433" sldId="2147483811"/>
          </pc:sldLayoutMkLst>
        </pc:sldLayoutChg>
        <pc:sldLayoutChg chg="add del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1041704221" sldId="2147483803"/>
            <pc:sldLayoutMk cId="3627563319" sldId="2147483812"/>
          </pc:sldLayoutMkLst>
        </pc:sldLayoutChg>
        <pc:sldLayoutChg chg="add del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1041704221" sldId="2147483803"/>
            <pc:sldLayoutMk cId="904276226" sldId="2147483813"/>
          </pc:sldLayoutMkLst>
        </pc:sldLayoutChg>
        <pc:sldLayoutChg chg="add del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1041704221" sldId="2147483803"/>
            <pc:sldLayoutMk cId="3191566824" sldId="2147483814"/>
          </pc:sldLayoutMkLst>
        </pc:sldLayoutChg>
      </pc:sldMasterChg>
      <pc:sldMasterChg chg="add addSldLayout modSldLayout">
        <pc:chgData name="Alisha Phillips (2218529)" userId="S::2218529@student.uwtsd.ac.uk::36633cd4-45c2-4bc7-9f9b-cf9fb6f90ce6" providerId="AD" clId="Web-{3EAA3C00-B3C1-60DA-ED5E-DCFA9B4FA861}" dt="2023-03-16T17:17:18.830" v="102"/>
        <pc:sldMasterMkLst>
          <pc:docMk/>
          <pc:sldMasterMk cId="3162839098" sldId="2147483815"/>
        </pc:sldMasterMkLst>
        <pc:sldLayoutChg chg="add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3162839098" sldId="2147483815"/>
            <pc:sldLayoutMk cId="3936235954" sldId="2147483816"/>
          </pc:sldLayoutMkLst>
        </pc:sldLayoutChg>
        <pc:sldLayoutChg chg="add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3162839098" sldId="2147483815"/>
            <pc:sldLayoutMk cId="88221067" sldId="2147483817"/>
          </pc:sldLayoutMkLst>
        </pc:sldLayoutChg>
        <pc:sldLayoutChg chg="add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3162839098" sldId="2147483815"/>
            <pc:sldLayoutMk cId="91733841" sldId="2147483818"/>
          </pc:sldLayoutMkLst>
        </pc:sldLayoutChg>
        <pc:sldLayoutChg chg="add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3162839098" sldId="2147483815"/>
            <pc:sldLayoutMk cId="195221138" sldId="2147483819"/>
          </pc:sldLayoutMkLst>
        </pc:sldLayoutChg>
        <pc:sldLayoutChg chg="add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3162839098" sldId="2147483815"/>
            <pc:sldLayoutMk cId="1833661258" sldId="2147483820"/>
          </pc:sldLayoutMkLst>
        </pc:sldLayoutChg>
        <pc:sldLayoutChg chg="add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3162839098" sldId="2147483815"/>
            <pc:sldLayoutMk cId="4173103307" sldId="2147483821"/>
          </pc:sldLayoutMkLst>
        </pc:sldLayoutChg>
        <pc:sldLayoutChg chg="add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3162839098" sldId="2147483815"/>
            <pc:sldLayoutMk cId="3295885952" sldId="2147483822"/>
          </pc:sldLayoutMkLst>
        </pc:sldLayoutChg>
        <pc:sldLayoutChg chg="add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3162839098" sldId="2147483815"/>
            <pc:sldLayoutMk cId="1898852102" sldId="2147483823"/>
          </pc:sldLayoutMkLst>
        </pc:sldLayoutChg>
        <pc:sldLayoutChg chg="add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3162839098" sldId="2147483815"/>
            <pc:sldLayoutMk cId="3207742470" sldId="2147483824"/>
          </pc:sldLayoutMkLst>
        </pc:sldLayoutChg>
        <pc:sldLayoutChg chg="add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3162839098" sldId="2147483815"/>
            <pc:sldLayoutMk cId="2116862429" sldId="2147483825"/>
          </pc:sldLayoutMkLst>
        </pc:sldLayoutChg>
        <pc:sldLayoutChg chg="add mod replId">
          <pc:chgData name="Alisha Phillips (2218529)" userId="S::2218529@student.uwtsd.ac.uk::36633cd4-45c2-4bc7-9f9b-cf9fb6f90ce6" providerId="AD" clId="Web-{3EAA3C00-B3C1-60DA-ED5E-DCFA9B4FA861}" dt="2023-03-16T17:17:18.830" v="102"/>
          <pc:sldLayoutMkLst>
            <pc:docMk/>
            <pc:sldMasterMk cId="3162839098" sldId="2147483815"/>
            <pc:sldLayoutMk cId="2186977241" sldId="2147483826"/>
          </pc:sldLayoutMkLst>
        </pc:sldLayoutChg>
      </pc:sldMasterChg>
    </pc:docChg>
  </pc:docChgLst>
  <pc:docChgLst>
    <pc:chgData name="Alisha Phillips (2218529)" userId="S::2218529@student.uwtsd.ac.uk::36633cd4-45c2-4bc7-9f9b-cf9fb6f90ce6" providerId="AD" clId="Web-{279DC447-43A1-555F-E831-3919A0B3402C}"/>
    <pc:docChg chg="modSld">
      <pc:chgData name="Alisha Phillips (2218529)" userId="S::2218529@student.uwtsd.ac.uk::36633cd4-45c2-4bc7-9f9b-cf9fb6f90ce6" providerId="AD" clId="Web-{279DC447-43A1-555F-E831-3919A0B3402C}" dt="2023-03-17T09:27:57.575" v="13" actId="20577"/>
      <pc:docMkLst>
        <pc:docMk/>
      </pc:docMkLst>
      <pc:sldChg chg="addSp delSp modSp mod setBg addAnim setClrOvrMap">
        <pc:chgData name="Alisha Phillips (2218529)" userId="S::2218529@student.uwtsd.ac.uk::36633cd4-45c2-4bc7-9f9b-cf9fb6f90ce6" providerId="AD" clId="Web-{279DC447-43A1-555F-E831-3919A0B3402C}" dt="2023-03-17T09:27:57.575" v="13" actId="20577"/>
        <pc:sldMkLst>
          <pc:docMk/>
          <pc:sldMk cId="2905451086" sldId="258"/>
        </pc:sldMkLst>
        <pc:spChg chg="mod ord">
          <ac:chgData name="Alisha Phillips (2218529)" userId="S::2218529@student.uwtsd.ac.uk::36633cd4-45c2-4bc7-9f9b-cf9fb6f90ce6" providerId="AD" clId="Web-{279DC447-43A1-555F-E831-3919A0B3402C}" dt="2023-03-17T09:27:57.575" v="13" actId="20577"/>
          <ac:spMkLst>
            <pc:docMk/>
            <pc:sldMk cId="2905451086" sldId="258"/>
            <ac:spMk id="2" creationId="{7B43B3AD-C396-3F6A-E69E-7282D4C3F0A3}"/>
          </ac:spMkLst>
        </pc:spChg>
        <pc:spChg chg="add">
          <ac:chgData name="Alisha Phillips (2218529)" userId="S::2218529@student.uwtsd.ac.uk::36633cd4-45c2-4bc7-9f9b-cf9fb6f90ce6" providerId="AD" clId="Web-{279DC447-43A1-555F-E831-3919A0B3402C}" dt="2023-03-17T09:27:00.761" v="2"/>
          <ac:spMkLst>
            <pc:docMk/>
            <pc:sldMk cId="2905451086" sldId="258"/>
            <ac:spMk id="8" creationId="{37C89E4B-3C9F-44B9-8B86-D9E3D112D8EC}"/>
          </ac:spMkLst>
        </pc:spChg>
        <pc:spChg chg="add del">
          <ac:chgData name="Alisha Phillips (2218529)" userId="S::2218529@student.uwtsd.ac.uk::36633cd4-45c2-4bc7-9f9b-cf9fb6f90ce6" providerId="AD" clId="Web-{279DC447-43A1-555F-E831-3919A0B3402C}" dt="2023-03-17T09:27:37.621" v="8"/>
          <ac:spMkLst>
            <pc:docMk/>
            <pc:sldMk cId="2905451086" sldId="258"/>
            <ac:spMk id="14" creationId="{71B2258F-86CA-4D4D-8270-BC05FCDEBFB3}"/>
          </ac:spMkLst>
        </pc:spChg>
        <pc:spChg chg="add">
          <ac:chgData name="Alisha Phillips (2218529)" userId="S::2218529@student.uwtsd.ac.uk::36633cd4-45c2-4bc7-9f9b-cf9fb6f90ce6" providerId="AD" clId="Web-{279DC447-43A1-555F-E831-3919A0B3402C}" dt="2023-03-17T09:27:37.621" v="9"/>
          <ac:spMkLst>
            <pc:docMk/>
            <pc:sldMk cId="2905451086" sldId="258"/>
            <ac:spMk id="16" creationId="{37C89E4B-3C9F-44B9-8B86-D9E3D112D8EC}"/>
          </ac:spMkLst>
        </pc:spChg>
        <pc:picChg chg="add mod">
          <ac:chgData name="Alisha Phillips (2218529)" userId="S::2218529@student.uwtsd.ac.uk::36633cd4-45c2-4bc7-9f9b-cf9fb6f90ce6" providerId="AD" clId="Web-{279DC447-43A1-555F-E831-3919A0B3402C}" dt="2023-03-17T09:27:37.621" v="9"/>
          <ac:picMkLst>
            <pc:docMk/>
            <pc:sldMk cId="2905451086" sldId="258"/>
            <ac:picMk id="3" creationId="{A00F2DEC-4BE2-6D43-8D03-DBBC41F3184C}"/>
          </ac:picMkLst>
        </pc:picChg>
        <pc:cxnChg chg="add">
          <ac:chgData name="Alisha Phillips (2218529)" userId="S::2218529@student.uwtsd.ac.uk::36633cd4-45c2-4bc7-9f9b-cf9fb6f90ce6" providerId="AD" clId="Web-{279DC447-43A1-555F-E831-3919A0B3402C}" dt="2023-03-17T09:27:00.761" v="2"/>
          <ac:cxnSpMkLst>
            <pc:docMk/>
            <pc:sldMk cId="2905451086" sldId="258"/>
            <ac:cxnSpMk id="10" creationId="{AA2EAA10-076F-46BD-8F0F-B9A2FB77A85C}"/>
          </ac:cxnSpMkLst>
        </pc:cxnChg>
        <pc:cxnChg chg="add">
          <ac:chgData name="Alisha Phillips (2218529)" userId="S::2218529@student.uwtsd.ac.uk::36633cd4-45c2-4bc7-9f9b-cf9fb6f90ce6" providerId="AD" clId="Web-{279DC447-43A1-555F-E831-3919A0B3402C}" dt="2023-03-17T09:27:00.761" v="2"/>
          <ac:cxnSpMkLst>
            <pc:docMk/>
            <pc:sldMk cId="2905451086" sldId="258"/>
            <ac:cxnSpMk id="12" creationId="{D891E407-403B-4764-86C9-33A56D3BCAA3}"/>
          </ac:cxnSpMkLst>
        </pc:cxnChg>
        <pc:cxnChg chg="add">
          <ac:chgData name="Alisha Phillips (2218529)" userId="S::2218529@student.uwtsd.ac.uk::36633cd4-45c2-4bc7-9f9b-cf9fb6f90ce6" providerId="AD" clId="Web-{279DC447-43A1-555F-E831-3919A0B3402C}" dt="2023-03-17T09:27:37.621" v="9"/>
          <ac:cxnSpMkLst>
            <pc:docMk/>
            <pc:sldMk cId="2905451086" sldId="258"/>
            <ac:cxnSpMk id="17" creationId="{AA2EAA10-076F-46BD-8F0F-B9A2FB77A85C}"/>
          </ac:cxnSpMkLst>
        </pc:cxnChg>
        <pc:cxnChg chg="add">
          <ac:chgData name="Alisha Phillips (2218529)" userId="S::2218529@student.uwtsd.ac.uk::36633cd4-45c2-4bc7-9f9b-cf9fb6f90ce6" providerId="AD" clId="Web-{279DC447-43A1-555F-E831-3919A0B3402C}" dt="2023-03-17T09:27:37.621" v="9"/>
          <ac:cxnSpMkLst>
            <pc:docMk/>
            <pc:sldMk cId="2905451086" sldId="258"/>
            <ac:cxnSpMk id="18" creationId="{D891E407-403B-4764-86C9-33A56D3BCAA3}"/>
          </ac:cxnSpMkLst>
        </pc:cxnChg>
      </pc:sldChg>
    </pc:docChg>
  </pc:docChgLst>
  <pc:docChgLst>
    <pc:chgData name="Alisha Phillips (2218529)" userId="S::2218529@student.uwtsd.ac.uk::36633cd4-45c2-4bc7-9f9b-cf9fb6f90ce6" providerId="AD" clId="Web-{953DCAA1-D3FF-1894-DDB4-080B7D8F3C7E}"/>
    <pc:docChg chg="modSld">
      <pc:chgData name="Alisha Phillips (2218529)" userId="S::2218529@student.uwtsd.ac.uk::36633cd4-45c2-4bc7-9f9b-cf9fb6f90ce6" providerId="AD" clId="Web-{953DCAA1-D3FF-1894-DDB4-080B7D8F3C7E}" dt="2023-03-20T12:21:03.818" v="16" actId="20577"/>
      <pc:docMkLst>
        <pc:docMk/>
      </pc:docMkLst>
      <pc:sldChg chg="modSp">
        <pc:chgData name="Alisha Phillips (2218529)" userId="S::2218529@student.uwtsd.ac.uk::36633cd4-45c2-4bc7-9f9b-cf9fb6f90ce6" providerId="AD" clId="Web-{953DCAA1-D3FF-1894-DDB4-080B7D8F3C7E}" dt="2023-03-20T12:21:03.818" v="16" actId="20577"/>
        <pc:sldMkLst>
          <pc:docMk/>
          <pc:sldMk cId="109857222" sldId="256"/>
        </pc:sldMkLst>
        <pc:spChg chg="mod">
          <ac:chgData name="Alisha Phillips (2218529)" userId="S::2218529@student.uwtsd.ac.uk::36633cd4-45c2-4bc7-9f9b-cf9fb6f90ce6" providerId="AD" clId="Web-{953DCAA1-D3FF-1894-DDB4-080B7D8F3C7E}" dt="2023-03-20T12:21:03.818" v="16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name="Alisha Phillips (2218529)" userId="S::2218529@student.uwtsd.ac.uk::36633cd4-45c2-4bc7-9f9b-cf9fb6f90ce6" providerId="AD" clId="Web-{5A669FB6-F4FD-49F6-C5A9-A507FB327AC9}"/>
    <pc:docChg chg="modSld">
      <pc:chgData name="Alisha Phillips (2218529)" userId="S::2218529@student.uwtsd.ac.uk::36633cd4-45c2-4bc7-9f9b-cf9fb6f90ce6" providerId="AD" clId="Web-{5A669FB6-F4FD-49F6-C5A9-A507FB327AC9}" dt="2023-03-18T12:01:08.091" v="1" actId="20577"/>
      <pc:docMkLst>
        <pc:docMk/>
      </pc:docMkLst>
      <pc:sldChg chg="modSp">
        <pc:chgData name="Alisha Phillips (2218529)" userId="S::2218529@student.uwtsd.ac.uk::36633cd4-45c2-4bc7-9f9b-cf9fb6f90ce6" providerId="AD" clId="Web-{5A669FB6-F4FD-49F6-C5A9-A507FB327AC9}" dt="2023-03-18T12:01:08.091" v="1" actId="20577"/>
        <pc:sldMkLst>
          <pc:docMk/>
          <pc:sldMk cId="2506195057" sldId="259"/>
        </pc:sldMkLst>
        <pc:spChg chg="mod">
          <ac:chgData name="Alisha Phillips (2218529)" userId="S::2218529@student.uwtsd.ac.uk::36633cd4-45c2-4bc7-9f9b-cf9fb6f90ce6" providerId="AD" clId="Web-{5A669FB6-F4FD-49F6-C5A9-A507FB327AC9}" dt="2023-03-18T12:01:08.091" v="1" actId="20577"/>
          <ac:spMkLst>
            <pc:docMk/>
            <pc:sldMk cId="2506195057" sldId="259"/>
            <ac:spMk id="2" creationId="{BDE62352-7769-4147-B81C-97C38E82B1E6}"/>
          </ac:spMkLst>
        </pc:spChg>
      </pc:sldChg>
    </pc:docChg>
  </pc:docChgLst>
  <pc:docChgLst>
    <pc:chgData name="Alisha Phillips (2218529)" userId="S::2218529@student.uwtsd.ac.uk::36633cd4-45c2-4bc7-9f9b-cf9fb6f90ce6" providerId="AD" clId="Web-{CBEB88E2-B97F-4BF9-9FF2-C56411DE58CD}"/>
    <pc:docChg chg="addSld modSld addMainMaster delMainMaster">
      <pc:chgData name="Alisha Phillips (2218529)" userId="S::2218529@student.uwtsd.ac.uk::36633cd4-45c2-4bc7-9f9b-cf9fb6f90ce6" providerId="AD" clId="Web-{CBEB88E2-B97F-4BF9-9FF2-C56411DE58CD}" dt="2023-03-04T17:12:55.536" v="97"/>
      <pc:docMkLst>
        <pc:docMk/>
      </pc:docMkLst>
      <pc:sldChg chg="addSp delSp modSp mod setBg modClrScheme addAnim delAnim setClrOvrMap delDesignElem chgLayout">
        <pc:chgData name="Alisha Phillips (2218529)" userId="S::2218529@student.uwtsd.ac.uk::36633cd4-45c2-4bc7-9f9b-cf9fb6f90ce6" providerId="AD" clId="Web-{CBEB88E2-B97F-4BF9-9FF2-C56411DE58CD}" dt="2023-03-04T17:12:38.426" v="96" actId="1076"/>
        <pc:sldMkLst>
          <pc:docMk/>
          <pc:sldMk cId="109857222" sldId="256"/>
        </pc:sldMkLst>
        <pc:spChg chg="mod ord">
          <ac:chgData name="Alisha Phillips (2218529)" userId="S::2218529@student.uwtsd.ac.uk::36633cd4-45c2-4bc7-9f9b-cf9fb6f90ce6" providerId="AD" clId="Web-{CBEB88E2-B97F-4BF9-9FF2-C56411DE58CD}" dt="2023-03-04T17:12:28.816" v="94" actId="1076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Alisha Phillips (2218529)" userId="S::2218529@student.uwtsd.ac.uk::36633cd4-45c2-4bc7-9f9b-cf9fb6f90ce6" providerId="AD" clId="Web-{CBEB88E2-B97F-4BF9-9FF2-C56411DE58CD}" dt="2023-03-04T17:12:38.426" v="96" actId="1076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1:20.571" v="33"/>
          <ac:spMkLst>
            <pc:docMk/>
            <pc:sldMk cId="109857222" sldId="256"/>
            <ac:spMk id="9" creationId="{D47766EE-4192-4B2D-A5A0-F60F9A5F743F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1:20.571" v="33"/>
          <ac:spMkLst>
            <pc:docMk/>
            <pc:sldMk cId="109857222" sldId="256"/>
            <ac:spMk id="11" creationId="{D6705569-F545-4F47-A260-A9202826EA20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1:39.509" v="35"/>
          <ac:spMkLst>
            <pc:docMk/>
            <pc:sldMk cId="109857222" sldId="256"/>
            <ac:spMk id="13" creationId="{3045E22C-A99D-41BB-AF14-EF1B1E745A70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1:39.509" v="35"/>
          <ac:spMkLst>
            <pc:docMk/>
            <pc:sldMk cId="109857222" sldId="256"/>
            <ac:spMk id="14" creationId="{7A18C9FB-EC4C-4DAE-8F7D-C6E5AF607958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1:39.509" v="35"/>
          <ac:spMkLst>
            <pc:docMk/>
            <pc:sldMk cId="109857222" sldId="256"/>
            <ac:spMk id="16" creationId="{3B2B1500-BB55-471C-8A9E-67288297ECE1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1:47.228" v="37"/>
          <ac:spMkLst>
            <pc:docMk/>
            <pc:sldMk cId="109857222" sldId="256"/>
            <ac:spMk id="17" creationId="{D5A56255-4961-41E1-887B-7319F23C909E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1:47.228" v="37"/>
          <ac:spMkLst>
            <pc:docMk/>
            <pc:sldMk cId="109857222" sldId="256"/>
            <ac:spMk id="18" creationId="{CA22F210-7186-4074-94C5-FAD2C2EB15B2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1:47.228" v="37"/>
          <ac:spMkLst>
            <pc:docMk/>
            <pc:sldMk cId="109857222" sldId="256"/>
            <ac:spMk id="19" creationId="{7ED93057-B056-4D1D-B0DA-F1619DAAF5A1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1:47.228" v="37"/>
          <ac:spMkLst>
            <pc:docMk/>
            <pc:sldMk cId="109857222" sldId="256"/>
            <ac:spMk id="20" creationId="{F5B41592-BC5E-4AE2-8CA7-91C73FD8F744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1:47.228" v="37"/>
          <ac:spMkLst>
            <pc:docMk/>
            <pc:sldMk cId="109857222" sldId="256"/>
            <ac:spMk id="21" creationId="{CB574A3D-9991-4D4A-91DF-0D0DE47DB31E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2:30.995" v="43"/>
          <ac:spMkLst>
            <pc:docMk/>
            <pc:sldMk cId="109857222" sldId="256"/>
            <ac:spMk id="24" creationId="{EFB0C39A-F8CA-4A79-AFFC-E9780FB1991A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5:38.812" v="56"/>
          <ac:spMkLst>
            <pc:docMk/>
            <pc:sldMk cId="109857222" sldId="256"/>
            <ac:spMk id="25" creationId="{B4D3D850-2041-4B7C-AED9-54DA385B14F7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2:14.025" v="39"/>
          <ac:spMkLst>
            <pc:docMk/>
            <pc:sldMk cId="109857222" sldId="256"/>
            <ac:spMk id="27" creationId="{377641A3-0AD1-47C4-888F-5D557BC9C0CB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5:38.812" v="56"/>
          <ac:spMkLst>
            <pc:docMk/>
            <pc:sldMk cId="109857222" sldId="256"/>
            <ac:spMk id="29" creationId="{B497CCB5-5FC2-473C-AFCC-2430CEF1DF71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5:38.812" v="56"/>
          <ac:spMkLst>
            <pc:docMk/>
            <pc:sldMk cId="109857222" sldId="256"/>
            <ac:spMk id="31" creationId="{599C8C75-BFDF-44E7-A028-EEB5EDD58817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7:01.236" v="59"/>
          <ac:spMkLst>
            <pc:docMk/>
            <pc:sldMk cId="109857222" sldId="256"/>
            <ac:spMk id="36" creationId="{E26B9EF5-5D92-4AC7-BC55-FC5C4C98ED4C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7:01.236" v="59"/>
          <ac:spMkLst>
            <pc:docMk/>
            <pc:sldMk cId="109857222" sldId="256"/>
            <ac:spMk id="38" creationId="{F05C5575-0F07-43D0-AE78-81EAA8E67152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7:14.283" v="63"/>
          <ac:spMkLst>
            <pc:docMk/>
            <pc:sldMk cId="109857222" sldId="256"/>
            <ac:spMk id="43" creationId="{83FA766D-3260-4E0A-9E7F-A2C93DFF1932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7:14.283" v="63"/>
          <ac:spMkLst>
            <pc:docMk/>
            <pc:sldMk cId="109857222" sldId="256"/>
            <ac:spMk id="45" creationId="{1D5848C7-DDF4-4EF2-A5C7-F5140BF5AFA5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7:14.283" v="63"/>
          <ac:spMkLst>
            <pc:docMk/>
            <pc:sldMk cId="109857222" sldId="256"/>
            <ac:spMk id="47" creationId="{5E10DA6E-C3FF-4539-BF84-4775BB7EC422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8:55.458" v="67"/>
          <ac:spMkLst>
            <pc:docMk/>
            <pc:sldMk cId="109857222" sldId="256"/>
            <ac:spMk id="52" creationId="{E26B9EF5-5D92-4AC7-BC55-FC5C4C98ED4C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8:55.458" v="67"/>
          <ac:spMkLst>
            <pc:docMk/>
            <pc:sldMk cId="109857222" sldId="256"/>
            <ac:spMk id="54" creationId="{F05C5575-0F07-43D0-AE78-81EAA8E67152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9:53.683" v="71"/>
          <ac:spMkLst>
            <pc:docMk/>
            <pc:sldMk cId="109857222" sldId="256"/>
            <ac:spMk id="59" creationId="{E26B9EF5-5D92-4AC7-BC55-FC5C4C98ED4C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9:53.683" v="71"/>
          <ac:spMkLst>
            <pc:docMk/>
            <pc:sldMk cId="109857222" sldId="256"/>
            <ac:spMk id="61" creationId="{F05C5575-0F07-43D0-AE78-81EAA8E67152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9:53.668" v="70"/>
          <ac:spMkLst>
            <pc:docMk/>
            <pc:sldMk cId="109857222" sldId="256"/>
            <ac:spMk id="66" creationId="{83FA766D-3260-4E0A-9E7F-A2C93DFF1932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9:53.668" v="70"/>
          <ac:spMkLst>
            <pc:docMk/>
            <pc:sldMk cId="109857222" sldId="256"/>
            <ac:spMk id="68" creationId="{CB435A06-5FFD-4CF8-BE06-3796EC42003A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09:53.668" v="70"/>
          <ac:spMkLst>
            <pc:docMk/>
            <pc:sldMk cId="109857222" sldId="256"/>
            <ac:spMk id="70" creationId="{5E10DA6E-C3FF-4539-BF84-4775BB7EC422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10:44.903" v="74"/>
          <ac:spMkLst>
            <pc:docMk/>
            <pc:sldMk cId="109857222" sldId="256"/>
            <ac:spMk id="72" creationId="{E26B9EF5-5D92-4AC7-BC55-FC5C4C98ED4C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10:44.903" v="74"/>
          <ac:spMkLst>
            <pc:docMk/>
            <pc:sldMk cId="109857222" sldId="256"/>
            <ac:spMk id="73" creationId="{F05C5575-0F07-43D0-AE78-81EAA8E67152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11:20.420" v="85"/>
          <ac:spMkLst>
            <pc:docMk/>
            <pc:sldMk cId="109857222" sldId="256"/>
            <ac:spMk id="78" creationId="{E26B9EF5-5D92-4AC7-BC55-FC5C4C98ED4C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11:20.420" v="85"/>
          <ac:spMkLst>
            <pc:docMk/>
            <pc:sldMk cId="109857222" sldId="256"/>
            <ac:spMk id="80" creationId="{F05C5575-0F07-43D0-AE78-81EAA8E67152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11:41.827" v="89"/>
          <ac:spMkLst>
            <pc:docMk/>
            <pc:sldMk cId="109857222" sldId="256"/>
            <ac:spMk id="85" creationId="{DC35A348-C5D6-4112-9FDD-93A493B010B5}"/>
          </ac:spMkLst>
        </pc:spChg>
        <pc:spChg chg="add del">
          <ac:chgData name="Alisha Phillips (2218529)" userId="S::2218529@student.uwtsd.ac.uk::36633cd4-45c2-4bc7-9f9b-cf9fb6f90ce6" providerId="AD" clId="Web-{CBEB88E2-B97F-4BF9-9FF2-C56411DE58CD}" dt="2023-03-04T17:11:41.811" v="88"/>
          <ac:spMkLst>
            <pc:docMk/>
            <pc:sldMk cId="109857222" sldId="256"/>
            <ac:spMk id="94" creationId="{BCC55ACC-A2F6-403C-A3A4-D59B3734D45F}"/>
          </ac:spMkLst>
        </pc:spChg>
        <pc:spChg chg="add">
          <ac:chgData name="Alisha Phillips (2218529)" userId="S::2218529@student.uwtsd.ac.uk::36633cd4-45c2-4bc7-9f9b-cf9fb6f90ce6" providerId="AD" clId="Web-{CBEB88E2-B97F-4BF9-9FF2-C56411DE58CD}" dt="2023-03-04T17:11:41.827" v="89"/>
          <ac:spMkLst>
            <pc:docMk/>
            <pc:sldMk cId="109857222" sldId="256"/>
            <ac:spMk id="96" creationId="{0BCD8C04-CC7B-40EF-82EB-E9821F79BB86}"/>
          </ac:spMkLst>
        </pc:spChg>
        <pc:spChg chg="add">
          <ac:chgData name="Alisha Phillips (2218529)" userId="S::2218529@student.uwtsd.ac.uk::36633cd4-45c2-4bc7-9f9b-cf9fb6f90ce6" providerId="AD" clId="Web-{CBEB88E2-B97F-4BF9-9FF2-C56411DE58CD}" dt="2023-03-04T17:11:41.827" v="89"/>
          <ac:spMkLst>
            <pc:docMk/>
            <pc:sldMk cId="109857222" sldId="256"/>
            <ac:spMk id="97" creationId="{A8CCCB6D-5162-4AAE-A5E3-3AC55410DBCE}"/>
          </ac:spMkLst>
        </pc:spChg>
        <pc:grpChg chg="add del">
          <ac:chgData name="Alisha Phillips (2218529)" userId="S::2218529@student.uwtsd.ac.uk::36633cd4-45c2-4bc7-9f9b-cf9fb6f90ce6" providerId="AD" clId="Web-{CBEB88E2-B97F-4BF9-9FF2-C56411DE58CD}" dt="2023-03-04T17:11:41.827" v="89"/>
          <ac:grpSpMkLst>
            <pc:docMk/>
            <pc:sldMk cId="109857222" sldId="256"/>
            <ac:grpSpMk id="87" creationId="{AC0B7807-0C83-4963-821A-69B172722E49}"/>
          </ac:grpSpMkLst>
        </pc:grpChg>
        <pc:picChg chg="add del">
          <ac:chgData name="Alisha Phillips (2218529)" userId="S::2218529@student.uwtsd.ac.uk::36633cd4-45c2-4bc7-9f9b-cf9fb6f90ce6" providerId="AD" clId="Web-{CBEB88E2-B97F-4BF9-9FF2-C56411DE58CD}" dt="2023-03-04T17:01:20.571" v="33"/>
          <ac:picMkLst>
            <pc:docMk/>
            <pc:sldMk cId="109857222" sldId="256"/>
            <ac:picMk id="4" creationId="{EF4D49E0-A8B7-3798-77F6-E4947F801AED}"/>
          </ac:picMkLst>
        </pc:picChg>
        <pc:picChg chg="add mod ord">
          <ac:chgData name="Alisha Phillips (2218529)" userId="S::2218529@student.uwtsd.ac.uk::36633cd4-45c2-4bc7-9f9b-cf9fb6f90ce6" providerId="AD" clId="Web-{CBEB88E2-B97F-4BF9-9FF2-C56411DE58CD}" dt="2023-03-04T17:11:41.827" v="89"/>
          <ac:picMkLst>
            <pc:docMk/>
            <pc:sldMk cId="109857222" sldId="256"/>
            <ac:picMk id="5" creationId="{A9A316D5-4281-D475-63BD-0925834E57F6}"/>
          </ac:picMkLst>
        </pc:picChg>
        <pc:picChg chg="add mod">
          <ac:chgData name="Alisha Phillips (2218529)" userId="S::2218529@student.uwtsd.ac.uk::36633cd4-45c2-4bc7-9f9b-cf9fb6f90ce6" providerId="AD" clId="Web-{CBEB88E2-B97F-4BF9-9FF2-C56411DE58CD}" dt="2023-03-04T17:11:41.827" v="89"/>
          <ac:picMkLst>
            <pc:docMk/>
            <pc:sldMk cId="109857222" sldId="256"/>
            <ac:picMk id="6" creationId="{FBFB093E-D49A-09AD-B3C4-F6EB79EC4A5E}"/>
          </ac:picMkLst>
        </pc:picChg>
        <pc:picChg chg="add del mod ord">
          <ac:chgData name="Alisha Phillips (2218529)" userId="S::2218529@student.uwtsd.ac.uk::36633cd4-45c2-4bc7-9f9b-cf9fb6f90ce6" providerId="AD" clId="Web-{CBEB88E2-B97F-4BF9-9FF2-C56411DE58CD}" dt="2023-03-04T17:07:27.533" v="65"/>
          <ac:picMkLst>
            <pc:docMk/>
            <pc:sldMk cId="109857222" sldId="256"/>
            <ac:picMk id="7" creationId="{7A63CA4B-EE73-0D4E-7FD2-02690E9693FB}"/>
          </ac:picMkLst>
        </pc:picChg>
        <pc:picChg chg="add del mod ord">
          <ac:chgData name="Alisha Phillips (2218529)" userId="S::2218529@student.uwtsd.ac.uk::36633cd4-45c2-4bc7-9f9b-cf9fb6f90ce6" providerId="AD" clId="Web-{CBEB88E2-B97F-4BF9-9FF2-C56411DE58CD}" dt="2023-03-04T17:10:07.949" v="72"/>
          <ac:picMkLst>
            <pc:docMk/>
            <pc:sldMk cId="109857222" sldId="256"/>
            <ac:picMk id="8" creationId="{4080ABD7-8399-368B-CDD2-F919BC43D977}"/>
          </ac:picMkLst>
        </pc:picChg>
        <pc:picChg chg="add del mod ord">
          <ac:chgData name="Alisha Phillips (2218529)" userId="S::2218529@student.uwtsd.ac.uk::36633cd4-45c2-4bc7-9f9b-cf9fb6f90ce6" providerId="AD" clId="Web-{CBEB88E2-B97F-4BF9-9FF2-C56411DE58CD}" dt="2023-03-04T17:10:50.872" v="75"/>
          <ac:picMkLst>
            <pc:docMk/>
            <pc:sldMk cId="109857222" sldId="256"/>
            <ac:picMk id="10" creationId="{A44174D6-8EF6-63D8-27B0-63C3BA69CC1D}"/>
          </ac:picMkLst>
        </pc:picChg>
        <pc:picChg chg="add del mod ord">
          <ac:chgData name="Alisha Phillips (2218529)" userId="S::2218529@student.uwtsd.ac.uk::36633cd4-45c2-4bc7-9f9b-cf9fb6f90ce6" providerId="AD" clId="Web-{CBEB88E2-B97F-4BF9-9FF2-C56411DE58CD}" dt="2023-03-04T17:11:28.014" v="86"/>
          <ac:picMkLst>
            <pc:docMk/>
            <pc:sldMk cId="109857222" sldId="256"/>
            <ac:picMk id="12" creationId="{239ABBA3-1A76-0897-F562-58B8CD0487B0}"/>
          </ac:picMkLst>
        </pc:picChg>
        <pc:picChg chg="add del">
          <ac:chgData name="Alisha Phillips (2218529)" userId="S::2218529@student.uwtsd.ac.uk::36633cd4-45c2-4bc7-9f9b-cf9fb6f90ce6" providerId="AD" clId="Web-{CBEB88E2-B97F-4BF9-9FF2-C56411DE58CD}" dt="2023-03-04T17:01:39.509" v="35"/>
          <ac:picMkLst>
            <pc:docMk/>
            <pc:sldMk cId="109857222" sldId="256"/>
            <ac:picMk id="15" creationId="{E1827DA9-EC0B-4768-D9B8-754032044B53}"/>
          </ac:picMkLst>
        </pc:picChg>
        <pc:picChg chg="add del mod ord">
          <ac:chgData name="Alisha Phillips (2218529)" userId="S::2218529@student.uwtsd.ac.uk::36633cd4-45c2-4bc7-9f9b-cf9fb6f90ce6" providerId="AD" clId="Web-{CBEB88E2-B97F-4BF9-9FF2-C56411DE58CD}" dt="2023-03-04T17:07:04.689" v="60"/>
          <ac:picMkLst>
            <pc:docMk/>
            <pc:sldMk cId="109857222" sldId="256"/>
            <ac:picMk id="22" creationId="{61E2A7A7-EEB3-67FC-BA76-B2B8D7B4A5C8}"/>
          </ac:picMkLst>
        </pc:picChg>
      </pc:sldChg>
      <pc:sldChg chg="new">
        <pc:chgData name="Alisha Phillips (2218529)" userId="S::2218529@student.uwtsd.ac.uk::36633cd4-45c2-4bc7-9f9b-cf9fb6f90ce6" providerId="AD" clId="Web-{CBEB88E2-B97F-4BF9-9FF2-C56411DE58CD}" dt="2023-03-04T17:12:55.536" v="97"/>
        <pc:sldMkLst>
          <pc:docMk/>
          <pc:sldMk cId="519772774" sldId="257"/>
        </pc:sldMkLst>
      </pc:sldChg>
      <pc:sldMasterChg chg="del delSldLayout">
        <pc:chgData name="Alisha Phillips (2218529)" userId="S::2218529@student.uwtsd.ac.uk::36633cd4-45c2-4bc7-9f9b-cf9fb6f90ce6" providerId="AD" clId="Web-{CBEB88E2-B97F-4BF9-9FF2-C56411DE58CD}" dt="2023-03-04T17:01:10.602" v="27"/>
        <pc:sldMasterMkLst>
          <pc:docMk/>
          <pc:sldMasterMk cId="2460954070" sldId="2147483660"/>
        </pc:sldMasterMkLst>
        <pc:sldLayoutChg chg="del">
          <pc:chgData name="Alisha Phillips (2218529)" userId="S::2218529@student.uwtsd.ac.uk::36633cd4-45c2-4bc7-9f9b-cf9fb6f90ce6" providerId="AD" clId="Web-{CBEB88E2-B97F-4BF9-9FF2-C56411DE58CD}" dt="2023-03-04T17:01:10.602" v="27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Alisha Phillips (2218529)" userId="S::2218529@student.uwtsd.ac.uk::36633cd4-45c2-4bc7-9f9b-cf9fb6f90ce6" providerId="AD" clId="Web-{CBEB88E2-B97F-4BF9-9FF2-C56411DE58CD}" dt="2023-03-04T17:01:10.602" v="27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Alisha Phillips (2218529)" userId="S::2218529@student.uwtsd.ac.uk::36633cd4-45c2-4bc7-9f9b-cf9fb6f90ce6" providerId="AD" clId="Web-{CBEB88E2-B97F-4BF9-9FF2-C56411DE58CD}" dt="2023-03-04T17:01:10.602" v="27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Alisha Phillips (2218529)" userId="S::2218529@student.uwtsd.ac.uk::36633cd4-45c2-4bc7-9f9b-cf9fb6f90ce6" providerId="AD" clId="Web-{CBEB88E2-B97F-4BF9-9FF2-C56411DE58CD}" dt="2023-03-04T17:01:10.602" v="27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Alisha Phillips (2218529)" userId="S::2218529@student.uwtsd.ac.uk::36633cd4-45c2-4bc7-9f9b-cf9fb6f90ce6" providerId="AD" clId="Web-{CBEB88E2-B97F-4BF9-9FF2-C56411DE58CD}" dt="2023-03-04T17:01:10.602" v="27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Alisha Phillips (2218529)" userId="S::2218529@student.uwtsd.ac.uk::36633cd4-45c2-4bc7-9f9b-cf9fb6f90ce6" providerId="AD" clId="Web-{CBEB88E2-B97F-4BF9-9FF2-C56411DE58CD}" dt="2023-03-04T17:01:10.602" v="27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Alisha Phillips (2218529)" userId="S::2218529@student.uwtsd.ac.uk::36633cd4-45c2-4bc7-9f9b-cf9fb6f90ce6" providerId="AD" clId="Web-{CBEB88E2-B97F-4BF9-9FF2-C56411DE58CD}" dt="2023-03-04T17:01:10.602" v="27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Alisha Phillips (2218529)" userId="S::2218529@student.uwtsd.ac.uk::36633cd4-45c2-4bc7-9f9b-cf9fb6f90ce6" providerId="AD" clId="Web-{CBEB88E2-B97F-4BF9-9FF2-C56411DE58CD}" dt="2023-03-04T17:01:10.602" v="27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Alisha Phillips (2218529)" userId="S::2218529@student.uwtsd.ac.uk::36633cd4-45c2-4bc7-9f9b-cf9fb6f90ce6" providerId="AD" clId="Web-{CBEB88E2-B97F-4BF9-9FF2-C56411DE58CD}" dt="2023-03-04T17:01:10.602" v="27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Alisha Phillips (2218529)" userId="S::2218529@student.uwtsd.ac.uk::36633cd4-45c2-4bc7-9f9b-cf9fb6f90ce6" providerId="AD" clId="Web-{CBEB88E2-B97F-4BF9-9FF2-C56411DE58CD}" dt="2023-03-04T17:01:10.602" v="27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Alisha Phillips (2218529)" userId="S::2218529@student.uwtsd.ac.uk::36633cd4-45c2-4bc7-9f9b-cf9fb6f90ce6" providerId="AD" clId="Web-{CBEB88E2-B97F-4BF9-9FF2-C56411DE58CD}" dt="2023-03-04T17:01:10.602" v="27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Alisha Phillips (2218529)" userId="S::2218529@student.uwtsd.ac.uk::36633cd4-45c2-4bc7-9f9b-cf9fb6f90ce6" providerId="AD" clId="Web-{CBEB88E2-B97F-4BF9-9FF2-C56411DE58CD}" dt="2023-03-04T17:01:39.603" v="36"/>
        <pc:sldMasterMkLst>
          <pc:docMk/>
          <pc:sldMasterMk cId="3314126809" sldId="2147483672"/>
        </pc:sldMasterMkLst>
        <pc:sldLayoutChg chg="add del mod replId">
          <pc:chgData name="Alisha Phillips (2218529)" userId="S::2218529@student.uwtsd.ac.uk::36633cd4-45c2-4bc7-9f9b-cf9fb6f90ce6" providerId="AD" clId="Web-{CBEB88E2-B97F-4BF9-9FF2-C56411DE58CD}" dt="2023-03-04T17:01:39.603" v="36"/>
          <pc:sldLayoutMkLst>
            <pc:docMk/>
            <pc:sldMasterMk cId="3314126809" sldId="2147483672"/>
            <pc:sldLayoutMk cId="816783036" sldId="2147483673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1:39.603" v="36"/>
          <pc:sldLayoutMkLst>
            <pc:docMk/>
            <pc:sldMasterMk cId="3314126809" sldId="2147483672"/>
            <pc:sldLayoutMk cId="3991019159" sldId="2147483674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1:39.603" v="36"/>
          <pc:sldLayoutMkLst>
            <pc:docMk/>
            <pc:sldMasterMk cId="3314126809" sldId="2147483672"/>
            <pc:sldLayoutMk cId="2216065154" sldId="2147483675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1:39.603" v="36"/>
          <pc:sldLayoutMkLst>
            <pc:docMk/>
            <pc:sldMasterMk cId="3314126809" sldId="2147483672"/>
            <pc:sldLayoutMk cId="3432608893" sldId="2147483676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1:39.603" v="36"/>
          <pc:sldLayoutMkLst>
            <pc:docMk/>
            <pc:sldMasterMk cId="3314126809" sldId="2147483672"/>
            <pc:sldLayoutMk cId="1407195364" sldId="2147483677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1:39.603" v="36"/>
          <pc:sldLayoutMkLst>
            <pc:docMk/>
            <pc:sldMasterMk cId="3314126809" sldId="2147483672"/>
            <pc:sldLayoutMk cId="1869161170" sldId="2147483678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1:39.603" v="36"/>
          <pc:sldLayoutMkLst>
            <pc:docMk/>
            <pc:sldMasterMk cId="3314126809" sldId="2147483672"/>
            <pc:sldLayoutMk cId="2462872261" sldId="2147483679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1:39.603" v="36"/>
          <pc:sldLayoutMkLst>
            <pc:docMk/>
            <pc:sldMasterMk cId="3314126809" sldId="2147483672"/>
            <pc:sldLayoutMk cId="1361341045" sldId="2147483680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1:39.603" v="36"/>
          <pc:sldLayoutMkLst>
            <pc:docMk/>
            <pc:sldMasterMk cId="3314126809" sldId="2147483672"/>
            <pc:sldLayoutMk cId="1057635486" sldId="2147483681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1:39.603" v="36"/>
          <pc:sldLayoutMkLst>
            <pc:docMk/>
            <pc:sldMasterMk cId="3314126809" sldId="2147483672"/>
            <pc:sldLayoutMk cId="136747331" sldId="2147483682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1:39.603" v="36"/>
          <pc:sldLayoutMkLst>
            <pc:docMk/>
            <pc:sldMasterMk cId="3314126809" sldId="2147483672"/>
            <pc:sldLayoutMk cId="1495938534" sldId="2147483683"/>
          </pc:sldLayoutMkLst>
        </pc:sldLayoutChg>
      </pc:sldMasterChg>
      <pc:sldMasterChg chg="add del addSldLayout delSldLayout">
        <pc:chgData name="Alisha Phillips (2218529)" userId="S::2218529@student.uwtsd.ac.uk::36633cd4-45c2-4bc7-9f9b-cf9fb6f90ce6" providerId="AD" clId="Web-{CBEB88E2-B97F-4BF9-9FF2-C56411DE58CD}" dt="2023-03-04T17:01:20.571" v="33"/>
        <pc:sldMasterMkLst>
          <pc:docMk/>
          <pc:sldMasterMk cId="1976367750" sldId="2147483698"/>
        </pc:sldMasterMkLst>
        <pc:sldLayoutChg chg="add del">
          <pc:chgData name="Alisha Phillips (2218529)" userId="S::2218529@student.uwtsd.ac.uk::36633cd4-45c2-4bc7-9f9b-cf9fb6f90ce6" providerId="AD" clId="Web-{CBEB88E2-B97F-4BF9-9FF2-C56411DE58CD}" dt="2023-03-04T17:01:20.571" v="33"/>
          <pc:sldLayoutMkLst>
            <pc:docMk/>
            <pc:sldMasterMk cId="1976367750" sldId="2147483698"/>
            <pc:sldLayoutMk cId="2632570559" sldId="2147483686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20.571" v="33"/>
          <pc:sldLayoutMkLst>
            <pc:docMk/>
            <pc:sldMasterMk cId="1976367750" sldId="2147483698"/>
            <pc:sldLayoutMk cId="1238549029" sldId="2147483687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20.571" v="33"/>
          <pc:sldLayoutMkLst>
            <pc:docMk/>
            <pc:sldMasterMk cId="1976367750" sldId="2147483698"/>
            <pc:sldLayoutMk cId="1079950598" sldId="2147483688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20.571" v="33"/>
          <pc:sldLayoutMkLst>
            <pc:docMk/>
            <pc:sldMasterMk cId="1976367750" sldId="2147483698"/>
            <pc:sldLayoutMk cId="3899120834" sldId="2147483689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20.571" v="33"/>
          <pc:sldLayoutMkLst>
            <pc:docMk/>
            <pc:sldMasterMk cId="1976367750" sldId="2147483698"/>
            <pc:sldLayoutMk cId="4192204578" sldId="2147483690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20.571" v="33"/>
          <pc:sldLayoutMkLst>
            <pc:docMk/>
            <pc:sldMasterMk cId="1976367750" sldId="2147483698"/>
            <pc:sldLayoutMk cId="3305737711" sldId="2147483691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20.571" v="33"/>
          <pc:sldLayoutMkLst>
            <pc:docMk/>
            <pc:sldMasterMk cId="1976367750" sldId="2147483698"/>
            <pc:sldLayoutMk cId="2392832500" sldId="2147483692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20.571" v="33"/>
          <pc:sldLayoutMkLst>
            <pc:docMk/>
            <pc:sldMasterMk cId="1976367750" sldId="2147483698"/>
            <pc:sldLayoutMk cId="3630230550" sldId="2147483693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20.571" v="33"/>
          <pc:sldLayoutMkLst>
            <pc:docMk/>
            <pc:sldMasterMk cId="1976367750" sldId="2147483698"/>
            <pc:sldLayoutMk cId="578473247" sldId="2147483694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20.571" v="33"/>
          <pc:sldLayoutMkLst>
            <pc:docMk/>
            <pc:sldMasterMk cId="1976367750" sldId="2147483698"/>
            <pc:sldLayoutMk cId="31857873" sldId="2147483695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20.571" v="33"/>
          <pc:sldLayoutMkLst>
            <pc:docMk/>
            <pc:sldMasterMk cId="1976367750" sldId="2147483698"/>
            <pc:sldLayoutMk cId="1570835261" sldId="2147483696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20.571" v="33"/>
          <pc:sldLayoutMkLst>
            <pc:docMk/>
            <pc:sldMasterMk cId="1976367750" sldId="2147483698"/>
            <pc:sldLayoutMk cId="1319969482" sldId="2147483697"/>
          </pc:sldLayoutMkLst>
        </pc:sldLayoutChg>
      </pc:sldMasterChg>
      <pc:sldMasterChg chg="add del addSldLayout delSldLayout">
        <pc:chgData name="Alisha Phillips (2218529)" userId="S::2218529@student.uwtsd.ac.uk::36633cd4-45c2-4bc7-9f9b-cf9fb6f90ce6" providerId="AD" clId="Web-{CBEB88E2-B97F-4BF9-9FF2-C56411DE58CD}" dt="2023-03-04T17:01:47.228" v="37"/>
        <pc:sldMasterMkLst>
          <pc:docMk/>
          <pc:sldMasterMk cId="625664277" sldId="2147483724"/>
        </pc:sldMasterMkLst>
        <pc:sldLayoutChg chg="add del">
          <pc:chgData name="Alisha Phillips (2218529)" userId="S::2218529@student.uwtsd.ac.uk::36633cd4-45c2-4bc7-9f9b-cf9fb6f90ce6" providerId="AD" clId="Web-{CBEB88E2-B97F-4BF9-9FF2-C56411DE58CD}" dt="2023-03-04T17:01:47.228" v="37"/>
          <pc:sldLayoutMkLst>
            <pc:docMk/>
            <pc:sldMasterMk cId="625664277" sldId="2147483724"/>
            <pc:sldLayoutMk cId="1042300618" sldId="2147483713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47.228" v="37"/>
          <pc:sldLayoutMkLst>
            <pc:docMk/>
            <pc:sldMasterMk cId="625664277" sldId="2147483724"/>
            <pc:sldLayoutMk cId="481196503" sldId="2147483714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47.228" v="37"/>
          <pc:sldLayoutMkLst>
            <pc:docMk/>
            <pc:sldMasterMk cId="625664277" sldId="2147483724"/>
            <pc:sldLayoutMk cId="1963401630" sldId="2147483715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47.228" v="37"/>
          <pc:sldLayoutMkLst>
            <pc:docMk/>
            <pc:sldMasterMk cId="625664277" sldId="2147483724"/>
            <pc:sldLayoutMk cId="2612524425" sldId="2147483716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47.228" v="37"/>
          <pc:sldLayoutMkLst>
            <pc:docMk/>
            <pc:sldMasterMk cId="625664277" sldId="2147483724"/>
            <pc:sldLayoutMk cId="4283401611" sldId="2147483717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47.228" v="37"/>
          <pc:sldLayoutMkLst>
            <pc:docMk/>
            <pc:sldMasterMk cId="625664277" sldId="2147483724"/>
            <pc:sldLayoutMk cId="2254684855" sldId="2147483718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47.228" v="37"/>
          <pc:sldLayoutMkLst>
            <pc:docMk/>
            <pc:sldMasterMk cId="625664277" sldId="2147483724"/>
            <pc:sldLayoutMk cId="4048256220" sldId="2147483719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47.228" v="37"/>
          <pc:sldLayoutMkLst>
            <pc:docMk/>
            <pc:sldMasterMk cId="625664277" sldId="2147483724"/>
            <pc:sldLayoutMk cId="1469085781" sldId="2147483720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47.228" v="37"/>
          <pc:sldLayoutMkLst>
            <pc:docMk/>
            <pc:sldMasterMk cId="625664277" sldId="2147483724"/>
            <pc:sldLayoutMk cId="984680793" sldId="2147483721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47.228" v="37"/>
          <pc:sldLayoutMkLst>
            <pc:docMk/>
            <pc:sldMasterMk cId="625664277" sldId="2147483724"/>
            <pc:sldLayoutMk cId="4103776397" sldId="2147483722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47.228" v="37"/>
          <pc:sldLayoutMkLst>
            <pc:docMk/>
            <pc:sldMasterMk cId="625664277" sldId="2147483724"/>
            <pc:sldLayoutMk cId="517481396" sldId="2147483723"/>
          </pc:sldLayoutMkLst>
        </pc:sldLayoutChg>
      </pc:sldMasterChg>
      <pc:sldMasterChg chg="add del addSldLayout delSldLayout modSldLayout">
        <pc:chgData name="Alisha Phillips (2218529)" userId="S::2218529@student.uwtsd.ac.uk::36633cd4-45c2-4bc7-9f9b-cf9fb6f90ce6" providerId="AD" clId="Web-{CBEB88E2-B97F-4BF9-9FF2-C56411DE58CD}" dt="2023-03-04T17:02:14.025" v="39"/>
        <pc:sldMasterMkLst>
          <pc:docMk/>
          <pc:sldMasterMk cId="782971731" sldId="2147483725"/>
        </pc:sldMasterMkLst>
        <pc:sldLayoutChg chg="add del mod replId">
          <pc:chgData name="Alisha Phillips (2218529)" userId="S::2218529@student.uwtsd.ac.uk::36633cd4-45c2-4bc7-9f9b-cf9fb6f90ce6" providerId="AD" clId="Web-{CBEB88E2-B97F-4BF9-9FF2-C56411DE58CD}" dt="2023-03-04T17:02:14.025" v="39"/>
          <pc:sldLayoutMkLst>
            <pc:docMk/>
            <pc:sldMasterMk cId="782971731" sldId="2147483725"/>
            <pc:sldLayoutMk cId="2730765773" sldId="2147483726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14.025" v="39"/>
          <pc:sldLayoutMkLst>
            <pc:docMk/>
            <pc:sldMasterMk cId="782971731" sldId="2147483725"/>
            <pc:sldLayoutMk cId="2292845074" sldId="2147483727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14.025" v="39"/>
          <pc:sldLayoutMkLst>
            <pc:docMk/>
            <pc:sldMasterMk cId="782971731" sldId="2147483725"/>
            <pc:sldLayoutMk cId="1100367594" sldId="2147483728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14.025" v="39"/>
          <pc:sldLayoutMkLst>
            <pc:docMk/>
            <pc:sldMasterMk cId="782971731" sldId="2147483725"/>
            <pc:sldLayoutMk cId="2845875145" sldId="2147483729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14.025" v="39"/>
          <pc:sldLayoutMkLst>
            <pc:docMk/>
            <pc:sldMasterMk cId="782971731" sldId="2147483725"/>
            <pc:sldLayoutMk cId="335865886" sldId="2147483730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14.025" v="39"/>
          <pc:sldLayoutMkLst>
            <pc:docMk/>
            <pc:sldMasterMk cId="782971731" sldId="2147483725"/>
            <pc:sldLayoutMk cId="2695786287" sldId="2147483731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14.025" v="39"/>
          <pc:sldLayoutMkLst>
            <pc:docMk/>
            <pc:sldMasterMk cId="782971731" sldId="2147483725"/>
            <pc:sldLayoutMk cId="332302787" sldId="2147483732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14.025" v="39"/>
          <pc:sldLayoutMkLst>
            <pc:docMk/>
            <pc:sldMasterMk cId="782971731" sldId="2147483725"/>
            <pc:sldLayoutMk cId="1910577367" sldId="2147483733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14.025" v="39"/>
          <pc:sldLayoutMkLst>
            <pc:docMk/>
            <pc:sldMasterMk cId="782971731" sldId="2147483725"/>
            <pc:sldLayoutMk cId="3351429803" sldId="2147483734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14.025" v="39"/>
          <pc:sldLayoutMkLst>
            <pc:docMk/>
            <pc:sldMasterMk cId="782971731" sldId="2147483725"/>
            <pc:sldLayoutMk cId="2893124583" sldId="2147483735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14.025" v="39"/>
          <pc:sldLayoutMkLst>
            <pc:docMk/>
            <pc:sldMasterMk cId="782971731" sldId="2147483725"/>
            <pc:sldLayoutMk cId="2298176302" sldId="2147483736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14.025" v="39"/>
          <pc:sldLayoutMkLst>
            <pc:docMk/>
            <pc:sldMasterMk cId="782971731" sldId="2147483725"/>
            <pc:sldLayoutMk cId="487429453" sldId="2147483737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14.025" v="39"/>
          <pc:sldLayoutMkLst>
            <pc:docMk/>
            <pc:sldMasterMk cId="782971731" sldId="2147483725"/>
            <pc:sldLayoutMk cId="4123816223" sldId="2147483738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14.025" v="39"/>
          <pc:sldLayoutMkLst>
            <pc:docMk/>
            <pc:sldMasterMk cId="782971731" sldId="2147483725"/>
            <pc:sldLayoutMk cId="3123386091" sldId="2147483739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14.025" v="39"/>
          <pc:sldLayoutMkLst>
            <pc:docMk/>
            <pc:sldMasterMk cId="782971731" sldId="2147483725"/>
            <pc:sldLayoutMk cId="874243315" sldId="2147483740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14.025" v="39"/>
          <pc:sldLayoutMkLst>
            <pc:docMk/>
            <pc:sldMasterMk cId="782971731" sldId="2147483725"/>
            <pc:sldLayoutMk cId="439068161" sldId="2147483741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14.025" v="39"/>
          <pc:sldLayoutMkLst>
            <pc:docMk/>
            <pc:sldMasterMk cId="782971731" sldId="2147483725"/>
            <pc:sldLayoutMk cId="218849901" sldId="2147483742"/>
          </pc:sldLayoutMkLst>
        </pc:sldLayoutChg>
      </pc:sldMasterChg>
      <pc:sldMasterChg chg="add del addSldLayout delSldLayout modSldLayout">
        <pc:chgData name="Alisha Phillips (2218529)" userId="S::2218529@student.uwtsd.ac.uk::36633cd4-45c2-4bc7-9f9b-cf9fb6f90ce6" providerId="AD" clId="Web-{CBEB88E2-B97F-4BF9-9FF2-C56411DE58CD}" dt="2023-03-04T17:02:30.995" v="43"/>
        <pc:sldMasterMkLst>
          <pc:docMk/>
          <pc:sldMasterMk cId="1771131916" sldId="2147483743"/>
        </pc:sldMasterMkLst>
        <pc:sldLayoutChg chg="add del mod replId">
          <pc:chgData name="Alisha Phillips (2218529)" userId="S::2218529@student.uwtsd.ac.uk::36633cd4-45c2-4bc7-9f9b-cf9fb6f90ce6" providerId="AD" clId="Web-{CBEB88E2-B97F-4BF9-9FF2-C56411DE58CD}" dt="2023-03-04T17:02:30.995" v="43"/>
          <pc:sldLayoutMkLst>
            <pc:docMk/>
            <pc:sldMasterMk cId="1771131916" sldId="2147483743"/>
            <pc:sldLayoutMk cId="3544824712" sldId="2147483744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30.995" v="43"/>
          <pc:sldLayoutMkLst>
            <pc:docMk/>
            <pc:sldMasterMk cId="1771131916" sldId="2147483743"/>
            <pc:sldLayoutMk cId="528261107" sldId="2147483745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30.995" v="43"/>
          <pc:sldLayoutMkLst>
            <pc:docMk/>
            <pc:sldMasterMk cId="1771131916" sldId="2147483743"/>
            <pc:sldLayoutMk cId="394626858" sldId="2147483746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30.995" v="43"/>
          <pc:sldLayoutMkLst>
            <pc:docMk/>
            <pc:sldMasterMk cId="1771131916" sldId="2147483743"/>
            <pc:sldLayoutMk cId="397182280" sldId="2147483747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30.995" v="43"/>
          <pc:sldLayoutMkLst>
            <pc:docMk/>
            <pc:sldMasterMk cId="1771131916" sldId="2147483743"/>
            <pc:sldLayoutMk cId="429929762" sldId="2147483748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30.995" v="43"/>
          <pc:sldLayoutMkLst>
            <pc:docMk/>
            <pc:sldMasterMk cId="1771131916" sldId="2147483743"/>
            <pc:sldLayoutMk cId="4181179226" sldId="2147483749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30.995" v="43"/>
          <pc:sldLayoutMkLst>
            <pc:docMk/>
            <pc:sldMasterMk cId="1771131916" sldId="2147483743"/>
            <pc:sldLayoutMk cId="1091005836" sldId="2147483750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30.995" v="43"/>
          <pc:sldLayoutMkLst>
            <pc:docMk/>
            <pc:sldMasterMk cId="1771131916" sldId="2147483743"/>
            <pc:sldLayoutMk cId="2223899525" sldId="2147483751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30.995" v="43"/>
          <pc:sldLayoutMkLst>
            <pc:docMk/>
            <pc:sldMasterMk cId="1771131916" sldId="2147483743"/>
            <pc:sldLayoutMk cId="4037289268" sldId="2147483752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30.995" v="43"/>
          <pc:sldLayoutMkLst>
            <pc:docMk/>
            <pc:sldMasterMk cId="1771131916" sldId="2147483743"/>
            <pc:sldLayoutMk cId="3652260656" sldId="2147483753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30.995" v="43"/>
          <pc:sldLayoutMkLst>
            <pc:docMk/>
            <pc:sldMasterMk cId="1771131916" sldId="2147483743"/>
            <pc:sldLayoutMk cId="2274114822" sldId="2147483754"/>
          </pc:sldLayoutMkLst>
        </pc:sldLayoutChg>
      </pc:sldMasterChg>
      <pc:sldMasterChg chg="add del addSldLayout delSldLayout modSldLayout">
        <pc:chgData name="Alisha Phillips (2218529)" userId="S::2218529@student.uwtsd.ac.uk::36633cd4-45c2-4bc7-9f9b-cf9fb6f90ce6" providerId="AD" clId="Web-{CBEB88E2-B97F-4BF9-9FF2-C56411DE58CD}" dt="2023-03-04T17:02:47.136" v="44"/>
        <pc:sldMasterMkLst>
          <pc:docMk/>
          <pc:sldMasterMk cId="2640673891" sldId="2147483755"/>
        </pc:sldMasterMkLst>
        <pc:sldLayoutChg chg="add del mod replId">
          <pc:chgData name="Alisha Phillips (2218529)" userId="S::2218529@student.uwtsd.ac.uk::36633cd4-45c2-4bc7-9f9b-cf9fb6f90ce6" providerId="AD" clId="Web-{CBEB88E2-B97F-4BF9-9FF2-C56411DE58CD}" dt="2023-03-04T17:02:47.136" v="44"/>
          <pc:sldLayoutMkLst>
            <pc:docMk/>
            <pc:sldMasterMk cId="2640673891" sldId="2147483755"/>
            <pc:sldLayoutMk cId="1573251110" sldId="2147483756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47.136" v="44"/>
          <pc:sldLayoutMkLst>
            <pc:docMk/>
            <pc:sldMasterMk cId="2640673891" sldId="2147483755"/>
            <pc:sldLayoutMk cId="3935263525" sldId="2147483757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47.136" v="44"/>
          <pc:sldLayoutMkLst>
            <pc:docMk/>
            <pc:sldMasterMk cId="2640673891" sldId="2147483755"/>
            <pc:sldLayoutMk cId="1487844056" sldId="2147483758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47.136" v="44"/>
          <pc:sldLayoutMkLst>
            <pc:docMk/>
            <pc:sldMasterMk cId="2640673891" sldId="2147483755"/>
            <pc:sldLayoutMk cId="3715020528" sldId="2147483759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47.136" v="44"/>
          <pc:sldLayoutMkLst>
            <pc:docMk/>
            <pc:sldMasterMk cId="2640673891" sldId="2147483755"/>
            <pc:sldLayoutMk cId="3731145873" sldId="2147483760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47.136" v="44"/>
          <pc:sldLayoutMkLst>
            <pc:docMk/>
            <pc:sldMasterMk cId="2640673891" sldId="2147483755"/>
            <pc:sldLayoutMk cId="3246164488" sldId="2147483761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47.136" v="44"/>
          <pc:sldLayoutMkLst>
            <pc:docMk/>
            <pc:sldMasterMk cId="2640673891" sldId="2147483755"/>
            <pc:sldLayoutMk cId="2560337200" sldId="2147483762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47.136" v="44"/>
          <pc:sldLayoutMkLst>
            <pc:docMk/>
            <pc:sldMasterMk cId="2640673891" sldId="2147483755"/>
            <pc:sldLayoutMk cId="1134071034" sldId="2147483763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47.136" v="44"/>
          <pc:sldLayoutMkLst>
            <pc:docMk/>
            <pc:sldMasterMk cId="2640673891" sldId="2147483755"/>
            <pc:sldLayoutMk cId="1236366693" sldId="2147483764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47.136" v="44"/>
          <pc:sldLayoutMkLst>
            <pc:docMk/>
            <pc:sldMasterMk cId="2640673891" sldId="2147483755"/>
            <pc:sldLayoutMk cId="1359960224" sldId="2147483765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47.136" v="44"/>
          <pc:sldLayoutMkLst>
            <pc:docMk/>
            <pc:sldMasterMk cId="2640673891" sldId="2147483755"/>
            <pc:sldLayoutMk cId="3777747696" sldId="2147483766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47.136" v="44"/>
          <pc:sldLayoutMkLst>
            <pc:docMk/>
            <pc:sldMasterMk cId="2640673891" sldId="2147483755"/>
            <pc:sldLayoutMk cId="4008372998" sldId="2147483767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47.136" v="44"/>
          <pc:sldLayoutMkLst>
            <pc:docMk/>
            <pc:sldMasterMk cId="2640673891" sldId="2147483755"/>
            <pc:sldLayoutMk cId="3821482224" sldId="2147483768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47.136" v="44"/>
          <pc:sldLayoutMkLst>
            <pc:docMk/>
            <pc:sldMasterMk cId="2640673891" sldId="2147483755"/>
            <pc:sldLayoutMk cId="1781726487" sldId="2147483769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47.136" v="44"/>
          <pc:sldLayoutMkLst>
            <pc:docMk/>
            <pc:sldMasterMk cId="2640673891" sldId="2147483755"/>
            <pc:sldLayoutMk cId="953776556" sldId="2147483770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47.136" v="44"/>
          <pc:sldLayoutMkLst>
            <pc:docMk/>
            <pc:sldMasterMk cId="2640673891" sldId="2147483755"/>
            <pc:sldLayoutMk cId="2847276489" sldId="2147483771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2:47.136" v="44"/>
          <pc:sldLayoutMkLst>
            <pc:docMk/>
            <pc:sldMasterMk cId="2640673891" sldId="2147483755"/>
            <pc:sldLayoutMk cId="2088692984" sldId="2147483772"/>
          </pc:sldLayoutMkLst>
        </pc:sldLayoutChg>
      </pc:sldMasterChg>
      <pc:sldMasterChg chg="add del addSldLayout delSldLayout">
        <pc:chgData name="Alisha Phillips (2218529)" userId="S::2218529@student.uwtsd.ac.uk::36633cd4-45c2-4bc7-9f9b-cf9fb6f90ce6" providerId="AD" clId="Web-{CBEB88E2-B97F-4BF9-9FF2-C56411DE58CD}" dt="2023-03-04T17:01:39.509" v="35"/>
        <pc:sldMasterMkLst>
          <pc:docMk/>
          <pc:sldMasterMk cId="322488549" sldId="2147483763"/>
        </pc:sldMasterMkLst>
        <pc:sldLayoutChg chg="add del">
          <pc:chgData name="Alisha Phillips (2218529)" userId="S::2218529@student.uwtsd.ac.uk::36633cd4-45c2-4bc7-9f9b-cf9fb6f90ce6" providerId="AD" clId="Web-{CBEB88E2-B97F-4BF9-9FF2-C56411DE58CD}" dt="2023-03-04T17:01:39.509" v="35"/>
          <pc:sldLayoutMkLst>
            <pc:docMk/>
            <pc:sldMasterMk cId="322488549" sldId="2147483763"/>
            <pc:sldLayoutMk cId="4206462156" sldId="2147483752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39.509" v="35"/>
          <pc:sldLayoutMkLst>
            <pc:docMk/>
            <pc:sldMasterMk cId="322488549" sldId="2147483763"/>
            <pc:sldLayoutMk cId="4267507318" sldId="2147483753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39.509" v="35"/>
          <pc:sldLayoutMkLst>
            <pc:docMk/>
            <pc:sldMasterMk cId="322488549" sldId="2147483763"/>
            <pc:sldLayoutMk cId="3664642228" sldId="2147483754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39.509" v="35"/>
          <pc:sldLayoutMkLst>
            <pc:docMk/>
            <pc:sldMasterMk cId="322488549" sldId="2147483763"/>
            <pc:sldLayoutMk cId="2480139877" sldId="2147483755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39.509" v="35"/>
          <pc:sldLayoutMkLst>
            <pc:docMk/>
            <pc:sldMasterMk cId="322488549" sldId="2147483763"/>
            <pc:sldLayoutMk cId="3316844782" sldId="2147483756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39.509" v="35"/>
          <pc:sldLayoutMkLst>
            <pc:docMk/>
            <pc:sldMasterMk cId="322488549" sldId="2147483763"/>
            <pc:sldLayoutMk cId="3778658914" sldId="2147483757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39.509" v="35"/>
          <pc:sldLayoutMkLst>
            <pc:docMk/>
            <pc:sldMasterMk cId="322488549" sldId="2147483763"/>
            <pc:sldLayoutMk cId="3425805917" sldId="2147483758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39.509" v="35"/>
          <pc:sldLayoutMkLst>
            <pc:docMk/>
            <pc:sldMasterMk cId="322488549" sldId="2147483763"/>
            <pc:sldLayoutMk cId="4130686395" sldId="2147483759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39.509" v="35"/>
          <pc:sldLayoutMkLst>
            <pc:docMk/>
            <pc:sldMasterMk cId="322488549" sldId="2147483763"/>
            <pc:sldLayoutMk cId="953347245" sldId="2147483760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39.509" v="35"/>
          <pc:sldLayoutMkLst>
            <pc:docMk/>
            <pc:sldMasterMk cId="322488549" sldId="2147483763"/>
            <pc:sldLayoutMk cId="484066500" sldId="2147483761"/>
          </pc:sldLayoutMkLst>
        </pc:sldLayoutChg>
        <pc:sldLayoutChg chg="add del">
          <pc:chgData name="Alisha Phillips (2218529)" userId="S::2218529@student.uwtsd.ac.uk::36633cd4-45c2-4bc7-9f9b-cf9fb6f90ce6" providerId="AD" clId="Web-{CBEB88E2-B97F-4BF9-9FF2-C56411DE58CD}" dt="2023-03-04T17:01:39.509" v="35"/>
          <pc:sldLayoutMkLst>
            <pc:docMk/>
            <pc:sldMasterMk cId="322488549" sldId="2147483763"/>
            <pc:sldLayoutMk cId="1388562016" sldId="2147483762"/>
          </pc:sldLayoutMkLst>
        </pc:sldLayoutChg>
      </pc:sldMasterChg>
      <pc:sldMasterChg chg="add del addSldLayout delSldLayout modSldLayout">
        <pc:chgData name="Alisha Phillips (2218529)" userId="S::2218529@student.uwtsd.ac.uk::36633cd4-45c2-4bc7-9f9b-cf9fb6f90ce6" providerId="AD" clId="Web-{CBEB88E2-B97F-4BF9-9FF2-C56411DE58CD}" dt="2023-03-04T17:03:18.433" v="45"/>
        <pc:sldMasterMkLst>
          <pc:docMk/>
          <pc:sldMasterMk cId="1961232275" sldId="2147483773"/>
        </pc:sldMasterMkLst>
        <pc:sldLayoutChg chg="add del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961232275" sldId="2147483773"/>
            <pc:sldLayoutMk cId="2328114377" sldId="2147483774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961232275" sldId="2147483773"/>
            <pc:sldLayoutMk cId="3140240928" sldId="2147483775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961232275" sldId="2147483773"/>
            <pc:sldLayoutMk cId="1463676528" sldId="2147483776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961232275" sldId="2147483773"/>
            <pc:sldLayoutMk cId="3188052038" sldId="2147483777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961232275" sldId="2147483773"/>
            <pc:sldLayoutMk cId="722649426" sldId="2147483778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961232275" sldId="2147483773"/>
            <pc:sldLayoutMk cId="3123061561" sldId="2147483779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961232275" sldId="2147483773"/>
            <pc:sldLayoutMk cId="354058067" sldId="2147483780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961232275" sldId="2147483773"/>
            <pc:sldLayoutMk cId="994106654" sldId="2147483781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961232275" sldId="2147483773"/>
            <pc:sldLayoutMk cId="3235745049" sldId="2147483782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961232275" sldId="2147483773"/>
            <pc:sldLayoutMk cId="2054919083" sldId="2147483783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961232275" sldId="2147483773"/>
            <pc:sldLayoutMk cId="3674956084" sldId="2147483784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961232275" sldId="2147483773"/>
            <pc:sldLayoutMk cId="4257843164" sldId="2147483785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961232275" sldId="2147483773"/>
            <pc:sldLayoutMk cId="2561166350" sldId="2147483786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961232275" sldId="2147483773"/>
            <pc:sldLayoutMk cId="1460630842" sldId="2147483787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961232275" sldId="2147483773"/>
            <pc:sldLayoutMk cId="977016635" sldId="2147483788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961232275" sldId="2147483773"/>
            <pc:sldLayoutMk cId="1570471448" sldId="2147483789"/>
          </pc:sldLayoutMkLst>
        </pc:sldLayoutChg>
        <pc:sldLayoutChg chg="add del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961232275" sldId="2147483773"/>
            <pc:sldLayoutMk cId="3120179884" sldId="2147483790"/>
          </pc:sldLayoutMkLst>
        </pc:sldLayoutChg>
      </pc:sldMasterChg>
      <pc:sldMasterChg chg="add addSldLayout modSldLayout">
        <pc:chgData name="Alisha Phillips (2218529)" userId="S::2218529@student.uwtsd.ac.uk::36633cd4-45c2-4bc7-9f9b-cf9fb6f90ce6" providerId="AD" clId="Web-{CBEB88E2-B97F-4BF9-9FF2-C56411DE58CD}" dt="2023-03-04T17:03:18.433" v="45"/>
        <pc:sldMasterMkLst>
          <pc:docMk/>
          <pc:sldMasterMk cId="104690549" sldId="2147483791"/>
        </pc:sldMasterMkLst>
        <pc:sldLayoutChg chg="add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04690549" sldId="2147483791"/>
            <pc:sldLayoutMk cId="2989784600" sldId="2147483792"/>
          </pc:sldLayoutMkLst>
        </pc:sldLayoutChg>
        <pc:sldLayoutChg chg="add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04690549" sldId="2147483791"/>
            <pc:sldLayoutMk cId="2864813621" sldId="2147483793"/>
          </pc:sldLayoutMkLst>
        </pc:sldLayoutChg>
        <pc:sldLayoutChg chg="add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04690549" sldId="2147483791"/>
            <pc:sldLayoutMk cId="3591426184" sldId="2147483794"/>
          </pc:sldLayoutMkLst>
        </pc:sldLayoutChg>
        <pc:sldLayoutChg chg="add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04690549" sldId="2147483791"/>
            <pc:sldLayoutMk cId="2732108596" sldId="2147483795"/>
          </pc:sldLayoutMkLst>
        </pc:sldLayoutChg>
        <pc:sldLayoutChg chg="add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04690549" sldId="2147483791"/>
            <pc:sldLayoutMk cId="10892033" sldId="2147483796"/>
          </pc:sldLayoutMkLst>
        </pc:sldLayoutChg>
        <pc:sldLayoutChg chg="add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04690549" sldId="2147483791"/>
            <pc:sldLayoutMk cId="2250452978" sldId="2147483797"/>
          </pc:sldLayoutMkLst>
        </pc:sldLayoutChg>
        <pc:sldLayoutChg chg="add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04690549" sldId="2147483791"/>
            <pc:sldLayoutMk cId="1644171444" sldId="2147483798"/>
          </pc:sldLayoutMkLst>
        </pc:sldLayoutChg>
        <pc:sldLayoutChg chg="add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04690549" sldId="2147483791"/>
            <pc:sldLayoutMk cId="3155778430" sldId="2147483799"/>
          </pc:sldLayoutMkLst>
        </pc:sldLayoutChg>
        <pc:sldLayoutChg chg="add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04690549" sldId="2147483791"/>
            <pc:sldLayoutMk cId="2910041330" sldId="2147483800"/>
          </pc:sldLayoutMkLst>
        </pc:sldLayoutChg>
        <pc:sldLayoutChg chg="add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04690549" sldId="2147483791"/>
            <pc:sldLayoutMk cId="4100282243" sldId="2147483801"/>
          </pc:sldLayoutMkLst>
        </pc:sldLayoutChg>
        <pc:sldLayoutChg chg="add mod replId">
          <pc:chgData name="Alisha Phillips (2218529)" userId="S::2218529@student.uwtsd.ac.uk::36633cd4-45c2-4bc7-9f9b-cf9fb6f90ce6" providerId="AD" clId="Web-{CBEB88E2-B97F-4BF9-9FF2-C56411DE58CD}" dt="2023-03-04T17:03:18.433" v="45"/>
          <pc:sldLayoutMkLst>
            <pc:docMk/>
            <pc:sldMasterMk cId="104690549" sldId="2147483791"/>
            <pc:sldLayoutMk cId="4008560197" sldId="2147483802"/>
          </pc:sldLayoutMkLst>
        </pc:sldLayoutChg>
      </pc:sldMasterChg>
    </pc:docChg>
  </pc:docChgLst>
  <pc:docChgLst>
    <pc:chgData name="Alisha Phillips (2218529)" userId="S::2218529@student.uwtsd.ac.uk::36633cd4-45c2-4bc7-9f9b-cf9fb6f90ce6" providerId="AD" clId="Web-{9A513C35-D068-4DDC-A2D8-1D946CAC9C40}"/>
    <pc:docChg chg="delSld modSld">
      <pc:chgData name="Alisha Phillips (2218529)" userId="S::2218529@student.uwtsd.ac.uk::36633cd4-45c2-4bc7-9f9b-cf9fb6f90ce6" providerId="AD" clId="Web-{9A513C35-D068-4DDC-A2D8-1D946CAC9C40}" dt="2023-03-21T12:46:20.014" v="1"/>
      <pc:docMkLst>
        <pc:docMk/>
      </pc:docMkLst>
      <pc:sldChg chg="modSp">
        <pc:chgData name="Alisha Phillips (2218529)" userId="S::2218529@student.uwtsd.ac.uk::36633cd4-45c2-4bc7-9f9b-cf9fb6f90ce6" providerId="AD" clId="Web-{9A513C35-D068-4DDC-A2D8-1D946CAC9C40}" dt="2023-03-21T12:41:23.600" v="0" actId="20577"/>
        <pc:sldMkLst>
          <pc:docMk/>
          <pc:sldMk cId="519772774" sldId="257"/>
        </pc:sldMkLst>
        <pc:spChg chg="mod">
          <ac:chgData name="Alisha Phillips (2218529)" userId="S::2218529@student.uwtsd.ac.uk::36633cd4-45c2-4bc7-9f9b-cf9fb6f90ce6" providerId="AD" clId="Web-{9A513C35-D068-4DDC-A2D8-1D946CAC9C40}" dt="2023-03-21T12:41:23.600" v="0" actId="20577"/>
          <ac:spMkLst>
            <pc:docMk/>
            <pc:sldMk cId="519772774" sldId="257"/>
            <ac:spMk id="3" creationId="{4D2D7C34-E764-D1AE-2EB5-2B8AD1C58849}"/>
          </ac:spMkLst>
        </pc:spChg>
      </pc:sldChg>
      <pc:sldChg chg="del">
        <pc:chgData name="Alisha Phillips (2218529)" userId="S::2218529@student.uwtsd.ac.uk::36633cd4-45c2-4bc7-9f9b-cf9fb6f90ce6" providerId="AD" clId="Web-{9A513C35-D068-4DDC-A2D8-1D946CAC9C40}" dt="2023-03-21T12:46:20.014" v="1"/>
        <pc:sldMkLst>
          <pc:docMk/>
          <pc:sldMk cId="2506195057" sldId="259"/>
        </pc:sldMkLst>
      </pc:sldChg>
    </pc:docChg>
  </pc:docChgLst>
  <pc:docChgLst>
    <pc:chgData name="Alisha Phillips (2218529)" userId="S::2218529@student.uwtsd.ac.uk::36633cd4-45c2-4bc7-9f9b-cf9fb6f90ce6" providerId="AD" clId="Web-{1946F414-404A-5DAC-2A9E-784C8677DFCE}"/>
    <pc:docChg chg="delSld modSld">
      <pc:chgData name="Alisha Phillips (2218529)" userId="S::2218529@student.uwtsd.ac.uk::36633cd4-45c2-4bc7-9f9b-cf9fb6f90ce6" providerId="AD" clId="Web-{1946F414-404A-5DAC-2A9E-784C8677DFCE}" dt="2023-03-26T12:33:02.820" v="269" actId="20577"/>
      <pc:docMkLst>
        <pc:docMk/>
      </pc:docMkLst>
      <pc:sldChg chg="addSp delSp modSp mod setBg">
        <pc:chgData name="Alisha Phillips (2218529)" userId="S::2218529@student.uwtsd.ac.uk::36633cd4-45c2-4bc7-9f9b-cf9fb6f90ce6" providerId="AD" clId="Web-{1946F414-404A-5DAC-2A9E-784C8677DFCE}" dt="2023-03-26T11:44:46.868" v="79"/>
        <pc:sldMkLst>
          <pc:docMk/>
          <pc:sldMk cId="109857222" sldId="256"/>
        </pc:sldMkLst>
        <pc:spChg chg="mod">
          <ac:chgData name="Alisha Phillips (2218529)" userId="S::2218529@student.uwtsd.ac.uk::36633cd4-45c2-4bc7-9f9b-cf9fb6f90ce6" providerId="AD" clId="Web-{1946F414-404A-5DAC-2A9E-784C8677DFCE}" dt="2023-03-26T11:44:46.868" v="79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Alisha Phillips (2218529)" userId="S::2218529@student.uwtsd.ac.uk::36633cd4-45c2-4bc7-9f9b-cf9fb6f90ce6" providerId="AD" clId="Web-{1946F414-404A-5DAC-2A9E-784C8677DFCE}" dt="2023-03-26T11:44:46.868" v="79"/>
          <ac:spMkLst>
            <pc:docMk/>
            <pc:sldMk cId="109857222" sldId="256"/>
            <ac:spMk id="3" creationId="{00000000-0000-0000-0000-000000000000}"/>
          </ac:spMkLst>
        </pc:spChg>
        <pc:spChg chg="del">
          <ac:chgData name="Alisha Phillips (2218529)" userId="S::2218529@student.uwtsd.ac.uk::36633cd4-45c2-4bc7-9f9b-cf9fb6f90ce6" providerId="AD" clId="Web-{1946F414-404A-5DAC-2A9E-784C8677DFCE}" dt="2023-03-26T11:37:13.635" v="31"/>
          <ac:spMkLst>
            <pc:docMk/>
            <pc:sldMk cId="109857222" sldId="256"/>
            <ac:spMk id="23" creationId="{A8CCCB6D-5162-4AAE-A5E3-3AC55410DBCE}"/>
          </ac:spMkLst>
        </pc:spChg>
        <pc:spChg chg="del">
          <ac:chgData name="Alisha Phillips (2218529)" userId="S::2218529@student.uwtsd.ac.uk::36633cd4-45c2-4bc7-9f9b-cf9fb6f90ce6" providerId="AD" clId="Web-{1946F414-404A-5DAC-2A9E-784C8677DFCE}" dt="2023-03-26T11:37:13.635" v="31"/>
          <ac:spMkLst>
            <pc:docMk/>
            <pc:sldMk cId="109857222" sldId="256"/>
            <ac:spMk id="26" creationId="{0BCD8C04-CC7B-40EF-82EB-E9821F79BB86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37:52.855" v="33"/>
          <ac:spMkLst>
            <pc:docMk/>
            <pc:sldMk cId="109857222" sldId="256"/>
            <ac:spMk id="28" creationId="{FC3D2873-2194-4FB0-BFBA-7E7EEB984862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37:52.855" v="33"/>
          <ac:spMkLst>
            <pc:docMk/>
            <pc:sldMk cId="109857222" sldId="256"/>
            <ac:spMk id="33" creationId="{B228652A-FD81-4A3C-B164-2012BF4EEA56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37:52.855" v="33"/>
          <ac:spMkLst>
            <pc:docMk/>
            <pc:sldMk cId="109857222" sldId="256"/>
            <ac:spMk id="35" creationId="{FE8F25D8-4980-4C67-9E0C-7BE94C9CBFE6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37:52.855" v="33"/>
          <ac:spMkLst>
            <pc:docMk/>
            <pc:sldMk cId="109857222" sldId="256"/>
            <ac:spMk id="37" creationId="{1A214C69-1234-4E5D-91CD-BEA00204258E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37:52.855" v="33"/>
          <ac:spMkLst>
            <pc:docMk/>
            <pc:sldMk cId="109857222" sldId="256"/>
            <ac:spMk id="39" creationId="{F86E49C8-40C0-4E80-BAC0-9A66298F1D1C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40:45.346" v="42"/>
          <ac:spMkLst>
            <pc:docMk/>
            <pc:sldMk cId="109857222" sldId="256"/>
            <ac:spMk id="44" creationId="{AFD63780-42C0-4A41-AF9C-962407AE2B66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40:45.346" v="42"/>
          <ac:spMkLst>
            <pc:docMk/>
            <pc:sldMk cId="109857222" sldId="256"/>
            <ac:spMk id="50" creationId="{59EAD2C6-89D0-435B-9B8C-E3240DEABD6D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40:00.563" v="37"/>
          <ac:spMkLst>
            <pc:docMk/>
            <pc:sldMk cId="109857222" sldId="256"/>
            <ac:spMk id="55" creationId="{72018E1B-E0B9-4440-AFF3-4112E50A2763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40:35.189" v="39"/>
          <ac:spMkLst>
            <pc:docMk/>
            <pc:sldMk cId="109857222" sldId="256"/>
            <ac:spMk id="57" creationId="{EB2128C9-F999-4E12-BA9C-92A4D2361BDD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40:45.283" v="41"/>
          <ac:spMkLst>
            <pc:docMk/>
            <pc:sldMk cId="109857222" sldId="256"/>
            <ac:spMk id="60" creationId="{201C88F9-E440-45DE-A776-9609EB590BF5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42:38.239" v="64"/>
          <ac:spMkLst>
            <pc:docMk/>
            <pc:sldMk cId="109857222" sldId="256"/>
            <ac:spMk id="62" creationId="{27427488-068E-4B55-AC8D-CD070B8CD46D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42:38.239" v="64"/>
          <ac:spMkLst>
            <pc:docMk/>
            <pc:sldMk cId="109857222" sldId="256"/>
            <ac:spMk id="63" creationId="{A20AF199-99C2-4569-9CAF-24514AE5E82A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42:38.239" v="64"/>
          <ac:spMkLst>
            <pc:docMk/>
            <pc:sldMk cId="109857222" sldId="256"/>
            <ac:spMk id="67" creationId="{7E13C525-8EE3-4288-848F-C9B2A174F22B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43:17.006" v="69"/>
          <ac:spMkLst>
            <pc:docMk/>
            <pc:sldMk cId="109857222" sldId="256"/>
            <ac:spMk id="69" creationId="{AFD63780-42C0-4A41-AF9C-962407AE2B66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43:17.006" v="69"/>
          <ac:spMkLst>
            <pc:docMk/>
            <pc:sldMk cId="109857222" sldId="256"/>
            <ac:spMk id="71" creationId="{59EAD2C6-89D0-435B-9B8C-E3240DEABD6D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43:17.006" v="68"/>
          <ac:spMkLst>
            <pc:docMk/>
            <pc:sldMk cId="109857222" sldId="256"/>
            <ac:spMk id="79" creationId="{AF2F604E-43BE-4DC3-B983-E071523364F8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43:17.006" v="68"/>
          <ac:spMkLst>
            <pc:docMk/>
            <pc:sldMk cId="109857222" sldId="256"/>
            <ac:spMk id="81" creationId="{E91DC736-0EF8-4F87-9146-EBF1D2EE4D3D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43:17.006" v="68"/>
          <ac:spMkLst>
            <pc:docMk/>
            <pc:sldMk cId="109857222" sldId="256"/>
            <ac:spMk id="82" creationId="{08C9B587-E65E-4B52-B37C-ABEBB6E87928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43:17.006" v="68"/>
          <ac:spMkLst>
            <pc:docMk/>
            <pc:sldMk cId="109857222" sldId="256"/>
            <ac:spMk id="83" creationId="{097CD68E-23E3-4007-8847-CD0944C4F7BE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44:46.868" v="79"/>
          <ac:spMkLst>
            <pc:docMk/>
            <pc:sldMk cId="109857222" sldId="256"/>
            <ac:spMk id="86" creationId="{06DA9DF9-31F7-4056-B42E-878CC92417B8}"/>
          </ac:spMkLst>
        </pc:spChg>
        <pc:spChg chg="add">
          <ac:chgData name="Alisha Phillips (2218529)" userId="S::2218529@student.uwtsd.ac.uk::36633cd4-45c2-4bc7-9f9b-cf9fb6f90ce6" providerId="AD" clId="Web-{1946F414-404A-5DAC-2A9E-784C8677DFCE}" dt="2023-03-26T11:44:46.868" v="79"/>
          <ac:spMkLst>
            <pc:docMk/>
            <pc:sldMk cId="109857222" sldId="256"/>
            <ac:spMk id="91" creationId="{6C560C13-A545-4A9D-BE57-9B57D2480E6F}"/>
          </ac:spMkLst>
        </pc:spChg>
        <pc:spChg chg="add">
          <ac:chgData name="Alisha Phillips (2218529)" userId="S::2218529@student.uwtsd.ac.uk::36633cd4-45c2-4bc7-9f9b-cf9fb6f90ce6" providerId="AD" clId="Web-{1946F414-404A-5DAC-2A9E-784C8677DFCE}" dt="2023-03-26T11:44:46.868" v="79"/>
          <ac:spMkLst>
            <pc:docMk/>
            <pc:sldMk cId="109857222" sldId="256"/>
            <ac:spMk id="93" creationId="{72458505-C9BA-445F-AE75-CFC7FF04F4E7}"/>
          </ac:spMkLst>
        </pc:spChg>
        <pc:grpChg chg="add del">
          <ac:chgData name="Alisha Phillips (2218529)" userId="S::2218529@student.uwtsd.ac.uk::36633cd4-45c2-4bc7-9f9b-cf9fb6f90ce6" providerId="AD" clId="Web-{1946F414-404A-5DAC-2A9E-784C8677DFCE}" dt="2023-03-26T11:40:45.346" v="42"/>
          <ac:grpSpMkLst>
            <pc:docMk/>
            <pc:sldMk cId="109857222" sldId="256"/>
            <ac:grpSpMk id="46" creationId="{E4C9C60D-9D77-45E7-A7AA-45806B23E716}"/>
          </ac:grpSpMkLst>
        </pc:grpChg>
        <pc:grpChg chg="add del">
          <ac:chgData name="Alisha Phillips (2218529)" userId="S::2218529@student.uwtsd.ac.uk::36633cd4-45c2-4bc7-9f9b-cf9fb6f90ce6" providerId="AD" clId="Web-{1946F414-404A-5DAC-2A9E-784C8677DFCE}" dt="2023-03-26T11:42:38.239" v="64"/>
          <ac:grpSpMkLst>
            <pc:docMk/>
            <pc:sldMk cId="109857222" sldId="256"/>
            <ac:grpSpMk id="64" creationId="{D77C2DC4-03FC-4BF3-9F66-E9A3066EE468}"/>
          </ac:grpSpMkLst>
        </pc:grpChg>
        <pc:grpChg chg="add del">
          <ac:chgData name="Alisha Phillips (2218529)" userId="S::2218529@student.uwtsd.ac.uk::36633cd4-45c2-4bc7-9f9b-cf9fb6f90ce6" providerId="AD" clId="Web-{1946F414-404A-5DAC-2A9E-784C8677DFCE}" dt="2023-03-26T11:43:17.006" v="69"/>
          <ac:grpSpMkLst>
            <pc:docMk/>
            <pc:sldMk cId="109857222" sldId="256"/>
            <ac:grpSpMk id="74" creationId="{E4C9C60D-9D77-45E7-A7AA-45806B23E716}"/>
          </ac:grpSpMkLst>
        </pc:grpChg>
        <pc:picChg chg="add del mod ord">
          <ac:chgData name="Alisha Phillips (2218529)" userId="S::2218529@student.uwtsd.ac.uk::36633cd4-45c2-4bc7-9f9b-cf9fb6f90ce6" providerId="AD" clId="Web-{1946F414-404A-5DAC-2A9E-784C8677DFCE}" dt="2023-03-26T11:42:54.490" v="65"/>
          <ac:picMkLst>
            <pc:docMk/>
            <pc:sldMk cId="109857222" sldId="256"/>
            <ac:picMk id="4" creationId="{A8D17D94-EC12-330C-90A3-D725025D2272}"/>
          </ac:picMkLst>
        </pc:picChg>
        <pc:picChg chg="mod ord">
          <ac:chgData name="Alisha Phillips (2218529)" userId="S::2218529@student.uwtsd.ac.uk::36633cd4-45c2-4bc7-9f9b-cf9fb6f90ce6" providerId="AD" clId="Web-{1946F414-404A-5DAC-2A9E-784C8677DFCE}" dt="2023-03-26T11:44:46.868" v="79"/>
          <ac:picMkLst>
            <pc:docMk/>
            <pc:sldMk cId="109857222" sldId="256"/>
            <ac:picMk id="5" creationId="{A9A316D5-4281-D475-63BD-0925834E57F6}"/>
          </ac:picMkLst>
        </pc:picChg>
        <pc:picChg chg="del">
          <ac:chgData name="Alisha Phillips (2218529)" userId="S::2218529@student.uwtsd.ac.uk::36633cd4-45c2-4bc7-9f9b-cf9fb6f90ce6" providerId="AD" clId="Web-{1946F414-404A-5DAC-2A9E-784C8677DFCE}" dt="2023-03-26T11:36:42.338" v="28"/>
          <ac:picMkLst>
            <pc:docMk/>
            <pc:sldMk cId="109857222" sldId="256"/>
            <ac:picMk id="6" creationId="{FBFB093E-D49A-09AD-B3C4-F6EB79EC4A5E}"/>
          </ac:picMkLst>
        </pc:picChg>
        <pc:picChg chg="add del mod ord">
          <ac:chgData name="Alisha Phillips (2218529)" userId="S::2218529@student.uwtsd.ac.uk::36633cd4-45c2-4bc7-9f9b-cf9fb6f90ce6" providerId="AD" clId="Web-{1946F414-404A-5DAC-2A9E-784C8677DFCE}" dt="2023-03-26T11:42:55.740" v="66"/>
          <ac:picMkLst>
            <pc:docMk/>
            <pc:sldMk cId="109857222" sldId="256"/>
            <ac:picMk id="7" creationId="{67592831-A599-64BE-45D0-F7DBAFBE1C8C}"/>
          </ac:picMkLst>
        </pc:picChg>
        <pc:picChg chg="add del mod ord">
          <ac:chgData name="Alisha Phillips (2218529)" userId="S::2218529@student.uwtsd.ac.uk::36633cd4-45c2-4bc7-9f9b-cf9fb6f90ce6" providerId="AD" clId="Web-{1946F414-404A-5DAC-2A9E-784C8677DFCE}" dt="2023-03-26T11:42:25.208" v="63"/>
          <ac:picMkLst>
            <pc:docMk/>
            <pc:sldMk cId="109857222" sldId="256"/>
            <ac:picMk id="8" creationId="{9051FF97-E879-544F-A0FA-6B172257374F}"/>
          </ac:picMkLst>
        </pc:picChg>
      </pc:sldChg>
      <pc:sldChg chg="modSp">
        <pc:chgData name="Alisha Phillips (2218529)" userId="S::2218529@student.uwtsd.ac.uk::36633cd4-45c2-4bc7-9f9b-cf9fb6f90ce6" providerId="AD" clId="Web-{1946F414-404A-5DAC-2A9E-784C8677DFCE}" dt="2023-03-26T12:33:02.820" v="269" actId="20577"/>
        <pc:sldMkLst>
          <pc:docMk/>
          <pc:sldMk cId="519772774" sldId="257"/>
        </pc:sldMkLst>
        <pc:spChg chg="mod">
          <ac:chgData name="Alisha Phillips (2218529)" userId="S::2218529@student.uwtsd.ac.uk::36633cd4-45c2-4bc7-9f9b-cf9fb6f90ce6" providerId="AD" clId="Web-{1946F414-404A-5DAC-2A9E-784C8677DFCE}" dt="2023-03-26T12:33:02.820" v="269" actId="20577"/>
          <ac:spMkLst>
            <pc:docMk/>
            <pc:sldMk cId="519772774" sldId="257"/>
            <ac:spMk id="3" creationId="{4D2D7C34-E764-D1AE-2EB5-2B8AD1C58849}"/>
          </ac:spMkLst>
        </pc:spChg>
      </pc:sldChg>
      <pc:sldChg chg="addSp delSp modSp mod setBg setClrOvrMap">
        <pc:chgData name="Alisha Phillips (2218529)" userId="S::2218529@student.uwtsd.ac.uk::36633cd4-45c2-4bc7-9f9b-cf9fb6f90ce6" providerId="AD" clId="Web-{1946F414-404A-5DAC-2A9E-784C8677DFCE}" dt="2023-03-26T11:32:40.847" v="14"/>
        <pc:sldMkLst>
          <pc:docMk/>
          <pc:sldMk cId="2905451086" sldId="258"/>
        </pc:sldMkLst>
        <pc:spChg chg="mod ord">
          <ac:chgData name="Alisha Phillips (2218529)" userId="S::2218529@student.uwtsd.ac.uk::36633cd4-45c2-4bc7-9f9b-cf9fb6f90ce6" providerId="AD" clId="Web-{1946F414-404A-5DAC-2A9E-784C8677DFCE}" dt="2023-03-26T11:32:40.847" v="14"/>
          <ac:spMkLst>
            <pc:docMk/>
            <pc:sldMk cId="2905451086" sldId="258"/>
            <ac:spMk id="4" creationId="{C97E9F1D-2FC6-708F-E4D3-1BF7030B335D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28:56.450" v="6"/>
          <ac:spMkLst>
            <pc:docMk/>
            <pc:sldMk cId="2905451086" sldId="258"/>
            <ac:spMk id="23" creationId="{E91DC736-0EF8-4F87-9146-EBF1D2EE4D3D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28:56.450" v="6"/>
          <ac:spMkLst>
            <pc:docMk/>
            <pc:sldMk cId="2905451086" sldId="258"/>
            <ac:spMk id="25" creationId="{097CD68E-23E3-4007-8847-CD0944C4F7BE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28:56.450" v="6"/>
          <ac:spMkLst>
            <pc:docMk/>
            <pc:sldMk cId="2905451086" sldId="258"/>
            <ac:spMk id="27" creationId="{AF2F604E-43BE-4DC3-B983-E071523364F8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28:56.450" v="6"/>
          <ac:spMkLst>
            <pc:docMk/>
            <pc:sldMk cId="2905451086" sldId="258"/>
            <ac:spMk id="29" creationId="{08C9B587-E65E-4B52-B37C-ABEBB6E87928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28:33.277" v="1"/>
          <ac:spMkLst>
            <pc:docMk/>
            <pc:sldMk cId="2905451086" sldId="258"/>
            <ac:spMk id="34" creationId="{71B2258F-86CA-4D4D-8270-BC05FCDEBFB3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28:41.543" v="3"/>
          <ac:spMkLst>
            <pc:docMk/>
            <pc:sldMk cId="2905451086" sldId="258"/>
            <ac:spMk id="36" creationId="{007891EC-4501-44ED-A8C8-B11B6DB767AB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28:41.543" v="3"/>
          <ac:spMkLst>
            <pc:docMk/>
            <pc:sldMk cId="2905451086" sldId="258"/>
            <ac:spMk id="37" creationId="{C1DD1A8A-57D5-4A81-AD04-532B043C5611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28:56.450" v="5"/>
          <ac:spMkLst>
            <pc:docMk/>
            <pc:sldMk cId="2905451086" sldId="258"/>
            <ac:spMk id="39" creationId="{B4916930-E76E-4100-9DCF-4981566A372A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32:40.847" v="14"/>
          <ac:spMkLst>
            <pc:docMk/>
            <pc:sldMk cId="2905451086" sldId="258"/>
            <ac:spMk id="41" creationId="{37C89E4B-3C9F-44B9-8B86-D9E3D112D8EC}"/>
          </ac:spMkLst>
        </pc:spChg>
        <pc:spChg chg="add">
          <ac:chgData name="Alisha Phillips (2218529)" userId="S::2218529@student.uwtsd.ac.uk::36633cd4-45c2-4bc7-9f9b-cf9fb6f90ce6" providerId="AD" clId="Web-{1946F414-404A-5DAC-2A9E-784C8677DFCE}" dt="2023-03-26T11:32:40.847" v="14"/>
          <ac:spMkLst>
            <pc:docMk/>
            <pc:sldMk cId="2905451086" sldId="258"/>
            <ac:spMk id="47" creationId="{37C89E4B-3C9F-44B9-8B86-D9E3D112D8EC}"/>
          </ac:spMkLst>
        </pc:spChg>
        <pc:picChg chg="add mod">
          <ac:chgData name="Alisha Phillips (2218529)" userId="S::2218529@student.uwtsd.ac.uk::36633cd4-45c2-4bc7-9f9b-cf9fb6f90ce6" providerId="AD" clId="Web-{1946F414-404A-5DAC-2A9E-784C8677DFCE}" dt="2023-03-26T11:32:40.847" v="14"/>
          <ac:picMkLst>
            <pc:docMk/>
            <pc:sldMk cId="2905451086" sldId="258"/>
            <ac:picMk id="2" creationId="{94BAE6E2-6FA7-CCE5-8161-6EEC5768E39F}"/>
          </ac:picMkLst>
        </pc:picChg>
        <pc:picChg chg="del mod">
          <ac:chgData name="Alisha Phillips (2218529)" userId="S::2218529@student.uwtsd.ac.uk::36633cd4-45c2-4bc7-9f9b-cf9fb6f90ce6" providerId="AD" clId="Web-{1946F414-404A-5DAC-2A9E-784C8677DFCE}" dt="2023-03-26T11:32:33.362" v="12"/>
          <ac:picMkLst>
            <pc:docMk/>
            <pc:sldMk cId="2905451086" sldId="258"/>
            <ac:picMk id="3" creationId="{A00F2DEC-4BE2-6D43-8D03-DBBC41F3184C}"/>
          </ac:picMkLst>
        </pc:picChg>
        <pc:cxnChg chg="add del">
          <ac:chgData name="Alisha Phillips (2218529)" userId="S::2218529@student.uwtsd.ac.uk::36633cd4-45c2-4bc7-9f9b-cf9fb6f90ce6" providerId="AD" clId="Web-{1946F414-404A-5DAC-2A9E-784C8677DFCE}" dt="2023-03-26T11:32:40.847" v="14"/>
          <ac:cxnSpMkLst>
            <pc:docMk/>
            <pc:sldMk cId="2905451086" sldId="258"/>
            <ac:cxnSpMk id="38" creationId="{D891E407-403B-4764-86C9-33A56D3BCAA3}"/>
          </ac:cxnSpMkLst>
        </pc:cxnChg>
        <pc:cxnChg chg="add del">
          <ac:chgData name="Alisha Phillips (2218529)" userId="S::2218529@student.uwtsd.ac.uk::36633cd4-45c2-4bc7-9f9b-cf9fb6f90ce6" providerId="AD" clId="Web-{1946F414-404A-5DAC-2A9E-784C8677DFCE}" dt="2023-03-26T11:32:40.847" v="14"/>
          <ac:cxnSpMkLst>
            <pc:docMk/>
            <pc:sldMk cId="2905451086" sldId="258"/>
            <ac:cxnSpMk id="42" creationId="{AA2EAA10-076F-46BD-8F0F-B9A2FB77A85C}"/>
          </ac:cxnSpMkLst>
        </pc:cxnChg>
        <pc:cxnChg chg="add">
          <ac:chgData name="Alisha Phillips (2218529)" userId="S::2218529@student.uwtsd.ac.uk::36633cd4-45c2-4bc7-9f9b-cf9fb6f90ce6" providerId="AD" clId="Web-{1946F414-404A-5DAC-2A9E-784C8677DFCE}" dt="2023-03-26T11:32:40.847" v="14"/>
          <ac:cxnSpMkLst>
            <pc:docMk/>
            <pc:sldMk cId="2905451086" sldId="258"/>
            <ac:cxnSpMk id="49" creationId="{AA2EAA10-076F-46BD-8F0F-B9A2FB77A85C}"/>
          </ac:cxnSpMkLst>
        </pc:cxnChg>
        <pc:cxnChg chg="add">
          <ac:chgData name="Alisha Phillips (2218529)" userId="S::2218529@student.uwtsd.ac.uk::36633cd4-45c2-4bc7-9f9b-cf9fb6f90ce6" providerId="AD" clId="Web-{1946F414-404A-5DAC-2A9E-784C8677DFCE}" dt="2023-03-26T11:32:40.847" v="14"/>
          <ac:cxnSpMkLst>
            <pc:docMk/>
            <pc:sldMk cId="2905451086" sldId="258"/>
            <ac:cxnSpMk id="51" creationId="{D891E407-403B-4764-86C9-33A56D3BCAA3}"/>
          </ac:cxnSpMkLst>
        </pc:cxnChg>
      </pc:sldChg>
      <pc:sldChg chg="del">
        <pc:chgData name="Alisha Phillips (2218529)" userId="S::2218529@student.uwtsd.ac.uk::36633cd4-45c2-4bc7-9f9b-cf9fb6f90ce6" providerId="AD" clId="Web-{1946F414-404A-5DAC-2A9E-784C8677DFCE}" dt="2023-03-26T11:51:30.067" v="214"/>
        <pc:sldMkLst>
          <pc:docMk/>
          <pc:sldMk cId="2278024005" sldId="262"/>
        </pc:sldMkLst>
      </pc:sldChg>
      <pc:sldChg chg="addSp delSp modSp">
        <pc:chgData name="Alisha Phillips (2218529)" userId="S::2218529@student.uwtsd.ac.uk::36633cd4-45c2-4bc7-9f9b-cf9fb6f90ce6" providerId="AD" clId="Web-{1946F414-404A-5DAC-2A9E-784C8677DFCE}" dt="2023-03-26T11:52:35.834" v="224" actId="1076"/>
        <pc:sldMkLst>
          <pc:docMk/>
          <pc:sldMk cId="2160730566" sldId="268"/>
        </pc:sldMkLst>
        <pc:spChg chg="mod">
          <ac:chgData name="Alisha Phillips (2218529)" userId="S::2218529@student.uwtsd.ac.uk::36633cd4-45c2-4bc7-9f9b-cf9fb6f90ce6" providerId="AD" clId="Web-{1946F414-404A-5DAC-2A9E-784C8677DFCE}" dt="2023-03-26T11:52:35.834" v="224" actId="1076"/>
          <ac:spMkLst>
            <pc:docMk/>
            <pc:sldMk cId="2160730566" sldId="268"/>
            <ac:spMk id="2" creationId="{C0C478EA-F057-9598-B8AB-13DA64A5ED68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52:11.052" v="217"/>
          <ac:spMkLst>
            <pc:docMk/>
            <pc:sldMk cId="2160730566" sldId="268"/>
            <ac:spMk id="15" creationId="{787F4F1C-8D3D-4EC1-B72D-A0470A5A08B8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52:11.021" v="216"/>
          <ac:spMkLst>
            <pc:docMk/>
            <pc:sldMk cId="2160730566" sldId="268"/>
            <ac:spMk id="28" creationId="{FFD48BC7-DC40-47DE-87EE-9F4B6ECB9ABB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52:11.021" v="216"/>
          <ac:spMkLst>
            <pc:docMk/>
            <pc:sldMk cId="2160730566" sldId="268"/>
            <ac:spMk id="30" creationId="{E502BBC7-2C76-46F3-BC24-5985BC13DB88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52:11.021" v="216"/>
          <ac:spMkLst>
            <pc:docMk/>
            <pc:sldMk cId="2160730566" sldId="268"/>
            <ac:spMk id="32" creationId="{C7F28D52-2A5F-4D23-81AE-7CB8B591C7AF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52:11.021" v="216"/>
          <ac:spMkLst>
            <pc:docMk/>
            <pc:sldMk cId="2160730566" sldId="268"/>
            <ac:spMk id="34" creationId="{3629484E-3792-4B3D-89AD-7C8A1ED0E0D4}"/>
          </ac:spMkLst>
        </pc:spChg>
        <pc:spChg chg="add">
          <ac:chgData name="Alisha Phillips (2218529)" userId="S::2218529@student.uwtsd.ac.uk::36633cd4-45c2-4bc7-9f9b-cf9fb6f90ce6" providerId="AD" clId="Web-{1946F414-404A-5DAC-2A9E-784C8677DFCE}" dt="2023-03-26T11:52:11.052" v="217"/>
          <ac:spMkLst>
            <pc:docMk/>
            <pc:sldMk cId="2160730566" sldId="268"/>
            <ac:spMk id="42" creationId="{5A292AEA-2528-46C0-B426-95822B6141FB}"/>
          </ac:spMkLst>
        </pc:spChg>
        <pc:spChg chg="add">
          <ac:chgData name="Alisha Phillips (2218529)" userId="S::2218529@student.uwtsd.ac.uk::36633cd4-45c2-4bc7-9f9b-cf9fb6f90ce6" providerId="AD" clId="Web-{1946F414-404A-5DAC-2A9E-784C8677DFCE}" dt="2023-03-26T11:52:11.052" v="217"/>
          <ac:spMkLst>
            <pc:docMk/>
            <pc:sldMk cId="2160730566" sldId="268"/>
            <ac:spMk id="48" creationId="{D8B7B198-E4DF-43CD-AD8C-199884323745}"/>
          </ac:spMkLst>
        </pc:spChg>
        <pc:spChg chg="add">
          <ac:chgData name="Alisha Phillips (2218529)" userId="S::2218529@student.uwtsd.ac.uk::36633cd4-45c2-4bc7-9f9b-cf9fb6f90ce6" providerId="AD" clId="Web-{1946F414-404A-5DAC-2A9E-784C8677DFCE}" dt="2023-03-26T11:52:11.052" v="217"/>
          <ac:spMkLst>
            <pc:docMk/>
            <pc:sldMk cId="2160730566" sldId="268"/>
            <ac:spMk id="54" creationId="{2BE67753-EA0E-4819-8D22-0B6600CF7231}"/>
          </ac:spMkLst>
        </pc:spChg>
        <pc:grpChg chg="add del">
          <ac:chgData name="Alisha Phillips (2218529)" userId="S::2218529@student.uwtsd.ac.uk::36633cd4-45c2-4bc7-9f9b-cf9fb6f90ce6" providerId="AD" clId="Web-{1946F414-404A-5DAC-2A9E-784C8677DFCE}" dt="2023-03-26T11:52:11.052" v="217"/>
          <ac:grpSpMkLst>
            <pc:docMk/>
            <pc:sldMk cId="2160730566" sldId="268"/>
            <ac:grpSpMk id="17" creationId="{D1E3DD61-64DB-46AD-B249-E273CD86B051}"/>
          </ac:grpSpMkLst>
        </pc:grpChg>
        <pc:grpChg chg="add">
          <ac:chgData name="Alisha Phillips (2218529)" userId="S::2218529@student.uwtsd.ac.uk::36633cd4-45c2-4bc7-9f9b-cf9fb6f90ce6" providerId="AD" clId="Web-{1946F414-404A-5DAC-2A9E-784C8677DFCE}" dt="2023-03-26T11:52:11.052" v="217"/>
          <ac:grpSpMkLst>
            <pc:docMk/>
            <pc:sldMk cId="2160730566" sldId="268"/>
            <ac:grpSpMk id="43" creationId="{87F87F1B-42BA-4AC7-A4E2-41544DDB2CE3}"/>
          </ac:grpSpMkLst>
        </pc:grpChg>
        <pc:grpChg chg="add">
          <ac:chgData name="Alisha Phillips (2218529)" userId="S::2218529@student.uwtsd.ac.uk::36633cd4-45c2-4bc7-9f9b-cf9fb6f90ce6" providerId="AD" clId="Web-{1946F414-404A-5DAC-2A9E-784C8677DFCE}" dt="2023-03-26T11:52:11.052" v="217"/>
          <ac:grpSpMkLst>
            <pc:docMk/>
            <pc:sldMk cId="2160730566" sldId="268"/>
            <ac:grpSpMk id="49" creationId="{967346A5-7569-4F15-AB5D-BE3DADF192C0}"/>
          </ac:grpSpMkLst>
        </pc:grpChg>
        <pc:grpChg chg="add">
          <ac:chgData name="Alisha Phillips (2218529)" userId="S::2218529@student.uwtsd.ac.uk::36633cd4-45c2-4bc7-9f9b-cf9fb6f90ce6" providerId="AD" clId="Web-{1946F414-404A-5DAC-2A9E-784C8677DFCE}" dt="2023-03-26T11:52:11.052" v="217"/>
          <ac:grpSpMkLst>
            <pc:docMk/>
            <pc:sldMk cId="2160730566" sldId="268"/>
            <ac:grpSpMk id="55" creationId="{D76D63AC-0421-45EC-B383-E79A61A78C6B}"/>
          </ac:grpSpMkLst>
        </pc:grpChg>
      </pc:sldChg>
      <pc:sldChg chg="del">
        <pc:chgData name="Alisha Phillips (2218529)" userId="S::2218529@student.uwtsd.ac.uk::36633cd4-45c2-4bc7-9f9b-cf9fb6f90ce6" providerId="AD" clId="Web-{1946F414-404A-5DAC-2A9E-784C8677DFCE}" dt="2023-03-26T11:51:26.441" v="212"/>
        <pc:sldMkLst>
          <pc:docMk/>
          <pc:sldMk cId="2829103639" sldId="269"/>
        </pc:sldMkLst>
      </pc:sldChg>
      <pc:sldChg chg="modSp">
        <pc:chgData name="Alisha Phillips (2218529)" userId="S::2218529@student.uwtsd.ac.uk::36633cd4-45c2-4bc7-9f9b-cf9fb6f90ce6" providerId="AD" clId="Web-{1946F414-404A-5DAC-2A9E-784C8677DFCE}" dt="2023-03-26T11:29:59.639" v="11" actId="20577"/>
        <pc:sldMkLst>
          <pc:docMk/>
          <pc:sldMk cId="773407867" sldId="270"/>
        </pc:sldMkLst>
        <pc:spChg chg="mod">
          <ac:chgData name="Alisha Phillips (2218529)" userId="S::2218529@student.uwtsd.ac.uk::36633cd4-45c2-4bc7-9f9b-cf9fb6f90ce6" providerId="AD" clId="Web-{1946F414-404A-5DAC-2A9E-784C8677DFCE}" dt="2023-03-26T11:29:59.639" v="11" actId="20577"/>
          <ac:spMkLst>
            <pc:docMk/>
            <pc:sldMk cId="773407867" sldId="270"/>
            <ac:spMk id="3" creationId="{92655A0C-5B68-45B5-DEB1-2CF2BAAC39DB}"/>
          </ac:spMkLst>
        </pc:spChg>
      </pc:sldChg>
      <pc:sldChg chg="addSp modSp">
        <pc:chgData name="Alisha Phillips (2218529)" userId="S::2218529@student.uwtsd.ac.uk::36633cd4-45c2-4bc7-9f9b-cf9fb6f90ce6" providerId="AD" clId="Web-{1946F414-404A-5DAC-2A9E-784C8677DFCE}" dt="2023-03-26T11:47:38.545" v="134" actId="20577"/>
        <pc:sldMkLst>
          <pc:docMk/>
          <pc:sldMk cId="2004070732" sldId="271"/>
        </pc:sldMkLst>
        <pc:spChg chg="add mod">
          <ac:chgData name="Alisha Phillips (2218529)" userId="S::2218529@student.uwtsd.ac.uk::36633cd4-45c2-4bc7-9f9b-cf9fb6f90ce6" providerId="AD" clId="Web-{1946F414-404A-5DAC-2A9E-784C8677DFCE}" dt="2023-03-26T11:46:19.652" v="101" actId="1076"/>
          <ac:spMkLst>
            <pc:docMk/>
            <pc:sldMk cId="2004070732" sldId="271"/>
            <ac:spMk id="2" creationId="{31486F49-5313-4699-2783-01CF7C68A623}"/>
          </ac:spMkLst>
        </pc:spChg>
        <pc:spChg chg="add mod">
          <ac:chgData name="Alisha Phillips (2218529)" userId="S::2218529@student.uwtsd.ac.uk::36633cd4-45c2-4bc7-9f9b-cf9fb6f90ce6" providerId="AD" clId="Web-{1946F414-404A-5DAC-2A9E-784C8677DFCE}" dt="2023-03-26T11:47:38.545" v="134" actId="20577"/>
          <ac:spMkLst>
            <pc:docMk/>
            <pc:sldMk cId="2004070732" sldId="271"/>
            <ac:spMk id="3" creationId="{37005897-0057-200B-1644-B866B447B7A7}"/>
          </ac:spMkLst>
        </pc:spChg>
      </pc:sldChg>
      <pc:sldChg chg="addSp delSp modSp mod setBg setClrOvrMap">
        <pc:chgData name="Alisha Phillips (2218529)" userId="S::2218529@student.uwtsd.ac.uk::36633cd4-45c2-4bc7-9f9b-cf9fb6f90ce6" providerId="AD" clId="Web-{1946F414-404A-5DAC-2A9E-784C8677DFCE}" dt="2023-03-26T11:50:14.596" v="188" actId="1076"/>
        <pc:sldMkLst>
          <pc:docMk/>
          <pc:sldMk cId="3383445604" sldId="272"/>
        </pc:sldMkLst>
        <pc:spChg chg="mod ord">
          <ac:chgData name="Alisha Phillips (2218529)" userId="S::2218529@student.uwtsd.ac.uk::36633cd4-45c2-4bc7-9f9b-cf9fb6f90ce6" providerId="AD" clId="Web-{1946F414-404A-5DAC-2A9E-784C8677DFCE}" dt="2023-03-26T11:50:14.596" v="188" actId="1076"/>
          <ac:spMkLst>
            <pc:docMk/>
            <pc:sldMk cId="3383445604" sldId="272"/>
            <ac:spMk id="2" creationId="{AC6B037B-2B13-CA3B-784A-EE815BBE2B22}"/>
          </ac:spMkLst>
        </pc:spChg>
        <pc:spChg chg="del">
          <ac:chgData name="Alisha Phillips (2218529)" userId="S::2218529@student.uwtsd.ac.uk::36633cd4-45c2-4bc7-9f9b-cf9fb6f90ce6" providerId="AD" clId="Web-{1946F414-404A-5DAC-2A9E-784C8677DFCE}" dt="2023-03-26T11:35:05.929" v="15"/>
          <ac:spMkLst>
            <pc:docMk/>
            <pc:sldMk cId="3383445604" sldId="272"/>
            <ac:spMk id="3" creationId="{398FC317-1E7A-85F4-AF1E-67560D490C32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35:18.648" v="19"/>
          <ac:spMkLst>
            <pc:docMk/>
            <pc:sldMk cId="3383445604" sldId="272"/>
            <ac:spMk id="8" creationId="{87F4D5F5-812B-CDB9-CC96-94B2A5C5B211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35:18.648" v="19"/>
          <ac:spMkLst>
            <pc:docMk/>
            <pc:sldMk cId="3383445604" sldId="272"/>
            <ac:spMk id="11" creationId="{9228552E-C8B1-4A80-8448-0787CE0FC704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35:23.992" v="21"/>
          <ac:spMkLst>
            <pc:docMk/>
            <pc:sldMk cId="3383445604" sldId="272"/>
            <ac:spMk id="13" creationId="{AF2F604E-43BE-4DC3-B983-E071523364F8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35:23.992" v="21"/>
          <ac:spMkLst>
            <pc:docMk/>
            <pc:sldMk cId="3383445604" sldId="272"/>
            <ac:spMk id="14" creationId="{7C432AFE-B3D2-4BFF-BF8F-96C27AFF1AC7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35:23.992" v="21"/>
          <ac:spMkLst>
            <pc:docMk/>
            <pc:sldMk cId="3383445604" sldId="272"/>
            <ac:spMk id="15" creationId="{08C9B587-E65E-4B52-B37C-ABEBB6E87928}"/>
          </ac:spMkLst>
        </pc:spChg>
        <pc:spChg chg="add del">
          <ac:chgData name="Alisha Phillips (2218529)" userId="S::2218529@student.uwtsd.ac.uk::36633cd4-45c2-4bc7-9f9b-cf9fb6f90ce6" providerId="AD" clId="Web-{1946F414-404A-5DAC-2A9E-784C8677DFCE}" dt="2023-03-26T11:35:23.992" v="21"/>
          <ac:spMkLst>
            <pc:docMk/>
            <pc:sldMk cId="3383445604" sldId="272"/>
            <ac:spMk id="16" creationId="{57D706D2-AFB2-8A74-FBED-8E995956C62F}"/>
          </ac:spMkLst>
        </pc:spChg>
        <pc:spChg chg="add">
          <ac:chgData name="Alisha Phillips (2218529)" userId="S::2218529@student.uwtsd.ac.uk::36633cd4-45c2-4bc7-9f9b-cf9fb6f90ce6" providerId="AD" clId="Web-{1946F414-404A-5DAC-2A9E-784C8677DFCE}" dt="2023-03-26T11:35:24.007" v="22"/>
          <ac:spMkLst>
            <pc:docMk/>
            <pc:sldMk cId="3383445604" sldId="272"/>
            <ac:spMk id="18" creationId="{04812C46-200A-4DEB-A05E-3ED6C68C2387}"/>
          </ac:spMkLst>
        </pc:spChg>
        <pc:spChg chg="add">
          <ac:chgData name="Alisha Phillips (2218529)" userId="S::2218529@student.uwtsd.ac.uk::36633cd4-45c2-4bc7-9f9b-cf9fb6f90ce6" providerId="AD" clId="Web-{1946F414-404A-5DAC-2A9E-784C8677DFCE}" dt="2023-03-26T11:35:24.007" v="22"/>
          <ac:spMkLst>
            <pc:docMk/>
            <pc:sldMk cId="3383445604" sldId="272"/>
            <ac:spMk id="19" creationId="{D1EA859B-E555-4109-94F3-6700E046E008}"/>
          </ac:spMkLst>
        </pc:spChg>
        <pc:spChg chg="add mod">
          <ac:chgData name="Alisha Phillips (2218529)" userId="S::2218529@student.uwtsd.ac.uk::36633cd4-45c2-4bc7-9f9b-cf9fb6f90ce6" providerId="AD" clId="Web-{1946F414-404A-5DAC-2A9E-784C8677DFCE}" dt="2023-03-26T11:50:10.799" v="187" actId="1076"/>
          <ac:spMkLst>
            <pc:docMk/>
            <pc:sldMk cId="3383445604" sldId="272"/>
            <ac:spMk id="20" creationId="{199659AE-92B1-49E2-CCEE-B568889A59BE}"/>
          </ac:spMkLst>
        </pc:spChg>
        <pc:picChg chg="add mod ord">
          <ac:chgData name="Alisha Phillips (2218529)" userId="S::2218529@student.uwtsd.ac.uk::36633cd4-45c2-4bc7-9f9b-cf9fb6f90ce6" providerId="AD" clId="Web-{1946F414-404A-5DAC-2A9E-784C8677DFCE}" dt="2023-03-26T11:35:51.743" v="25" actId="1076"/>
          <ac:picMkLst>
            <pc:docMk/>
            <pc:sldMk cId="3383445604" sldId="272"/>
            <ac:picMk id="4" creationId="{56F406B9-8AD0-27C3-3FE8-82A6C73058D6}"/>
          </ac:picMkLst>
        </pc:picChg>
      </pc:sldChg>
      <pc:sldChg chg="modSp">
        <pc:chgData name="Alisha Phillips (2218529)" userId="S::2218529@student.uwtsd.ac.uk::36633cd4-45c2-4bc7-9f9b-cf9fb6f90ce6" providerId="AD" clId="Web-{1946F414-404A-5DAC-2A9E-784C8677DFCE}" dt="2023-03-26T11:51:14.347" v="210" actId="20577"/>
        <pc:sldMkLst>
          <pc:docMk/>
          <pc:sldMk cId="678592234" sldId="273"/>
        </pc:sldMkLst>
        <pc:spChg chg="mod">
          <ac:chgData name="Alisha Phillips (2218529)" userId="S::2218529@student.uwtsd.ac.uk::36633cd4-45c2-4bc7-9f9b-cf9fb6f90ce6" providerId="AD" clId="Web-{1946F414-404A-5DAC-2A9E-784C8677DFCE}" dt="2023-03-26T11:51:08.394" v="203" actId="20577"/>
          <ac:spMkLst>
            <pc:docMk/>
            <pc:sldMk cId="678592234" sldId="273"/>
            <ac:spMk id="2" creationId="{0CB051E7-5903-C8B4-FD9B-BE3645B73CEB}"/>
          </ac:spMkLst>
        </pc:spChg>
        <pc:spChg chg="mod">
          <ac:chgData name="Alisha Phillips (2218529)" userId="S::2218529@student.uwtsd.ac.uk::36633cd4-45c2-4bc7-9f9b-cf9fb6f90ce6" providerId="AD" clId="Web-{1946F414-404A-5DAC-2A9E-784C8677DFCE}" dt="2023-03-26T11:51:14.347" v="210" actId="20577"/>
          <ac:spMkLst>
            <pc:docMk/>
            <pc:sldMk cId="678592234" sldId="273"/>
            <ac:spMk id="3" creationId="{74CAE20C-4D79-35F9-6A3A-B2D59C16BF25}"/>
          </ac:spMkLst>
        </pc:spChg>
      </pc:sldChg>
      <pc:sldChg chg="del">
        <pc:chgData name="Alisha Phillips (2218529)" userId="S::2218529@student.uwtsd.ac.uk::36633cd4-45c2-4bc7-9f9b-cf9fb6f90ce6" providerId="AD" clId="Web-{1946F414-404A-5DAC-2A9E-784C8677DFCE}" dt="2023-03-26T11:51:27.660" v="213"/>
        <pc:sldMkLst>
          <pc:docMk/>
          <pc:sldMk cId="3442687207" sldId="275"/>
        </pc:sldMkLst>
      </pc:sldChg>
      <pc:sldChg chg="del">
        <pc:chgData name="Alisha Phillips (2218529)" userId="S::2218529@student.uwtsd.ac.uk::36633cd4-45c2-4bc7-9f9b-cf9fb6f90ce6" providerId="AD" clId="Web-{1946F414-404A-5DAC-2A9E-784C8677DFCE}" dt="2023-03-26T11:51:21.113" v="211"/>
        <pc:sldMkLst>
          <pc:docMk/>
          <pc:sldMk cId="1037157489" sldId="276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438E0C-6C31-4F30-9BF0-FF54D7A46BA2}" type="doc">
      <dgm:prSet loTypeId="urn:microsoft.com/office/officeart/2005/8/layout/equation2" loCatId="relationship" qsTypeId="urn:microsoft.com/office/officeart/2005/8/quickstyle/3d1" qsCatId="3D" csTypeId="urn:microsoft.com/office/officeart/2005/8/colors/accent3_3" csCatId="accent3" phldr="1"/>
      <dgm:spPr/>
    </dgm:pt>
    <dgm:pt modelId="{637172A3-8583-4A74-9273-C49913941E0F}">
      <dgm:prSet phldrT="[Text]" phldr="0"/>
      <dgm:spPr/>
      <dgm:t>
        <a:bodyPr/>
        <a:lstStyle/>
        <a:p>
          <a:pPr rtl="0"/>
          <a:r>
            <a:rPr lang="en-GB" dirty="0">
              <a:latin typeface="Times New Roman"/>
              <a:cs typeface="Times New Roman"/>
            </a:rPr>
            <a:t> </a:t>
          </a:r>
          <a:r>
            <a:rPr lang="en-GB" dirty="0">
              <a:solidFill>
                <a:schemeClr val="tx1"/>
              </a:solidFill>
              <a:latin typeface="Times New Roman"/>
              <a:cs typeface="Times New Roman"/>
            </a:rPr>
            <a:t>Series of comic strips</a:t>
          </a:r>
        </a:p>
      </dgm:t>
    </dgm:pt>
    <dgm:pt modelId="{1F64863E-D9CC-4EBE-9EF1-087BC0898B36}" type="parTrans" cxnId="{429918C5-9EBE-4B3E-B46C-8F3516460FC1}">
      <dgm:prSet/>
      <dgm:spPr/>
    </dgm:pt>
    <dgm:pt modelId="{69BBDFF7-366B-4856-B305-B89EFE1F3CAE}" type="sibTrans" cxnId="{429918C5-9EBE-4B3E-B46C-8F3516460FC1}">
      <dgm:prSet/>
      <dgm:spPr/>
      <dgm:t>
        <a:bodyPr/>
        <a:lstStyle/>
        <a:p>
          <a:endParaRPr lang="en-GB"/>
        </a:p>
      </dgm:t>
    </dgm:pt>
    <dgm:pt modelId="{F503CE38-7DC3-4AFA-8658-9F2708173BC6}">
      <dgm:prSet phldrT="[Text]" phldr="0"/>
      <dgm:spPr/>
      <dgm:t>
        <a:bodyPr/>
        <a:lstStyle/>
        <a:p>
          <a:pPr rtl="0"/>
          <a:r>
            <a:rPr lang="en-GB" dirty="0">
              <a:solidFill>
                <a:schemeClr val="tx1"/>
              </a:solidFill>
              <a:latin typeface="Times New Roman"/>
              <a:cs typeface="Times New Roman"/>
            </a:rPr>
            <a:t>Based on real life situations</a:t>
          </a:r>
        </a:p>
      </dgm:t>
    </dgm:pt>
    <dgm:pt modelId="{99D01782-6D32-4C18-9953-31725C0CBBB2}" type="parTrans" cxnId="{F54458E0-50BB-43E1-9DE3-2775DBA8C2A5}">
      <dgm:prSet/>
      <dgm:spPr/>
    </dgm:pt>
    <dgm:pt modelId="{A89699F3-6208-4F39-BD20-36E3023E0564}" type="sibTrans" cxnId="{F54458E0-50BB-43E1-9DE3-2775DBA8C2A5}">
      <dgm:prSet/>
      <dgm:spPr/>
      <dgm:t>
        <a:bodyPr/>
        <a:lstStyle/>
        <a:p>
          <a:endParaRPr lang="en-GB"/>
        </a:p>
      </dgm:t>
    </dgm:pt>
    <dgm:pt modelId="{A29569AC-5965-4D83-9C63-6D334B4DD88C}">
      <dgm:prSet phldrT="[Text]" phldr="0"/>
      <dgm:spPr/>
      <dgm:t>
        <a:bodyPr/>
        <a:lstStyle/>
        <a:p>
          <a:pPr rtl="0"/>
          <a:r>
            <a:rPr lang="en-GB" dirty="0">
              <a:solidFill>
                <a:schemeClr val="tx1"/>
              </a:solidFill>
              <a:latin typeface="Times New Roman"/>
              <a:cs typeface="Times New Roman"/>
            </a:rPr>
            <a:t> To know what to say in the real-life circumstances</a:t>
          </a:r>
        </a:p>
      </dgm:t>
    </dgm:pt>
    <dgm:pt modelId="{18E8D25C-75EE-455B-9CDF-AB4DEC19D70F}" type="parTrans" cxnId="{5899EF28-F1A5-48E8-B01D-A513E28B159D}">
      <dgm:prSet/>
      <dgm:spPr/>
    </dgm:pt>
    <dgm:pt modelId="{507126A4-7290-4A43-AD39-C18F08636EE7}" type="sibTrans" cxnId="{5899EF28-F1A5-48E8-B01D-A513E28B159D}">
      <dgm:prSet/>
      <dgm:spPr/>
    </dgm:pt>
    <dgm:pt modelId="{67FF4109-8FAA-4F27-A4B0-F1DAA7BBE593}" type="pres">
      <dgm:prSet presAssocID="{13438E0C-6C31-4F30-9BF0-FF54D7A46BA2}" presName="Name0" presStyleCnt="0">
        <dgm:presLayoutVars>
          <dgm:dir/>
          <dgm:resizeHandles val="exact"/>
        </dgm:presLayoutVars>
      </dgm:prSet>
      <dgm:spPr/>
    </dgm:pt>
    <dgm:pt modelId="{6949E42A-2055-4816-8CE7-31609A446392}" type="pres">
      <dgm:prSet presAssocID="{13438E0C-6C31-4F30-9BF0-FF54D7A46BA2}" presName="vNodes" presStyleCnt="0"/>
      <dgm:spPr/>
    </dgm:pt>
    <dgm:pt modelId="{E218CAB6-EE35-4596-A345-CA9CBAD02D3E}" type="pres">
      <dgm:prSet presAssocID="{637172A3-8583-4A74-9273-C49913941E0F}" presName="node" presStyleLbl="node1" presStyleIdx="0" presStyleCnt="3">
        <dgm:presLayoutVars>
          <dgm:bulletEnabled val="1"/>
        </dgm:presLayoutVars>
      </dgm:prSet>
      <dgm:spPr/>
    </dgm:pt>
    <dgm:pt modelId="{8347200C-356A-476A-BEFC-E325AF2E197B}" type="pres">
      <dgm:prSet presAssocID="{69BBDFF7-366B-4856-B305-B89EFE1F3CAE}" presName="spacerT" presStyleCnt="0"/>
      <dgm:spPr/>
    </dgm:pt>
    <dgm:pt modelId="{5365EF16-22E3-44A0-BFA5-51475A7672DB}" type="pres">
      <dgm:prSet presAssocID="{69BBDFF7-366B-4856-B305-B89EFE1F3CAE}" presName="sibTrans" presStyleLbl="sibTrans2D1" presStyleIdx="0" presStyleCnt="2"/>
      <dgm:spPr/>
    </dgm:pt>
    <dgm:pt modelId="{B46C8D1F-E72E-4A04-9CB9-924F56F6B14D}" type="pres">
      <dgm:prSet presAssocID="{69BBDFF7-366B-4856-B305-B89EFE1F3CAE}" presName="spacerB" presStyleCnt="0"/>
      <dgm:spPr/>
    </dgm:pt>
    <dgm:pt modelId="{3CE91ADF-6414-4DDB-A2D3-7A661D9B60EC}" type="pres">
      <dgm:prSet presAssocID="{F503CE38-7DC3-4AFA-8658-9F2708173BC6}" presName="node" presStyleLbl="node1" presStyleIdx="1" presStyleCnt="3">
        <dgm:presLayoutVars>
          <dgm:bulletEnabled val="1"/>
        </dgm:presLayoutVars>
      </dgm:prSet>
      <dgm:spPr/>
    </dgm:pt>
    <dgm:pt modelId="{E8E3545F-F09E-4403-94D2-F1349F273DF1}" type="pres">
      <dgm:prSet presAssocID="{13438E0C-6C31-4F30-9BF0-FF54D7A46BA2}" presName="sibTransLast" presStyleLbl="sibTrans2D1" presStyleIdx="1" presStyleCnt="2"/>
      <dgm:spPr/>
    </dgm:pt>
    <dgm:pt modelId="{F5CA9010-59B4-4463-A4D4-B568AB728C0C}" type="pres">
      <dgm:prSet presAssocID="{13438E0C-6C31-4F30-9BF0-FF54D7A46BA2}" presName="connectorText" presStyleLbl="sibTrans2D1" presStyleIdx="1" presStyleCnt="2"/>
      <dgm:spPr/>
    </dgm:pt>
    <dgm:pt modelId="{79DD9FCF-AC44-47C5-A11C-656CD0B5266D}" type="pres">
      <dgm:prSet presAssocID="{13438E0C-6C31-4F30-9BF0-FF54D7A46BA2}" presName="lastNode" presStyleLbl="node1" presStyleIdx="2" presStyleCnt="3">
        <dgm:presLayoutVars>
          <dgm:bulletEnabled val="1"/>
        </dgm:presLayoutVars>
      </dgm:prSet>
      <dgm:spPr/>
    </dgm:pt>
  </dgm:ptLst>
  <dgm:cxnLst>
    <dgm:cxn modelId="{5899EF28-F1A5-48E8-B01D-A513E28B159D}" srcId="{13438E0C-6C31-4F30-9BF0-FF54D7A46BA2}" destId="{A29569AC-5965-4D83-9C63-6D334B4DD88C}" srcOrd="2" destOrd="0" parTransId="{18E8D25C-75EE-455B-9CDF-AB4DEC19D70F}" sibTransId="{507126A4-7290-4A43-AD39-C18F08636EE7}"/>
    <dgm:cxn modelId="{ED417E2A-A65D-44A2-B8A2-B1C346B5345D}" type="presOf" srcId="{13438E0C-6C31-4F30-9BF0-FF54D7A46BA2}" destId="{67FF4109-8FAA-4F27-A4B0-F1DAA7BBE593}" srcOrd="0" destOrd="0" presId="urn:microsoft.com/office/officeart/2005/8/layout/equation2"/>
    <dgm:cxn modelId="{21631D43-9B76-4F5B-93A0-2AD1BDFAB5A1}" type="presOf" srcId="{637172A3-8583-4A74-9273-C49913941E0F}" destId="{E218CAB6-EE35-4596-A345-CA9CBAD02D3E}" srcOrd="0" destOrd="0" presId="urn:microsoft.com/office/officeart/2005/8/layout/equation2"/>
    <dgm:cxn modelId="{E7CD0446-8758-4BF0-B42B-1A5A1A4BDC07}" type="presOf" srcId="{A29569AC-5965-4D83-9C63-6D334B4DD88C}" destId="{79DD9FCF-AC44-47C5-A11C-656CD0B5266D}" srcOrd="0" destOrd="0" presId="urn:microsoft.com/office/officeart/2005/8/layout/equation2"/>
    <dgm:cxn modelId="{02BB51BA-7F9E-4A62-AB36-746868ED1AB2}" type="presOf" srcId="{F503CE38-7DC3-4AFA-8658-9F2708173BC6}" destId="{3CE91ADF-6414-4DDB-A2D3-7A661D9B60EC}" srcOrd="0" destOrd="0" presId="urn:microsoft.com/office/officeart/2005/8/layout/equation2"/>
    <dgm:cxn modelId="{429918C5-9EBE-4B3E-B46C-8F3516460FC1}" srcId="{13438E0C-6C31-4F30-9BF0-FF54D7A46BA2}" destId="{637172A3-8583-4A74-9273-C49913941E0F}" srcOrd="0" destOrd="0" parTransId="{1F64863E-D9CC-4EBE-9EF1-087BC0898B36}" sibTransId="{69BBDFF7-366B-4856-B305-B89EFE1F3CAE}"/>
    <dgm:cxn modelId="{BD4DBADE-BC73-4AE7-A218-7A7C33BA45EA}" type="presOf" srcId="{A89699F3-6208-4F39-BD20-36E3023E0564}" destId="{E8E3545F-F09E-4403-94D2-F1349F273DF1}" srcOrd="0" destOrd="0" presId="urn:microsoft.com/office/officeart/2005/8/layout/equation2"/>
    <dgm:cxn modelId="{F54458E0-50BB-43E1-9DE3-2775DBA8C2A5}" srcId="{13438E0C-6C31-4F30-9BF0-FF54D7A46BA2}" destId="{F503CE38-7DC3-4AFA-8658-9F2708173BC6}" srcOrd="1" destOrd="0" parTransId="{99D01782-6D32-4C18-9953-31725C0CBBB2}" sibTransId="{A89699F3-6208-4F39-BD20-36E3023E0564}"/>
    <dgm:cxn modelId="{FBDCA9E3-DDB1-4C1C-B121-F3C38F5FC8B8}" type="presOf" srcId="{69BBDFF7-366B-4856-B305-B89EFE1F3CAE}" destId="{5365EF16-22E3-44A0-BFA5-51475A7672DB}" srcOrd="0" destOrd="0" presId="urn:microsoft.com/office/officeart/2005/8/layout/equation2"/>
    <dgm:cxn modelId="{A191D9F3-2996-4A57-A80F-092FBF0685AB}" type="presOf" srcId="{A89699F3-6208-4F39-BD20-36E3023E0564}" destId="{F5CA9010-59B4-4463-A4D4-B568AB728C0C}" srcOrd="1" destOrd="0" presId="urn:microsoft.com/office/officeart/2005/8/layout/equation2"/>
    <dgm:cxn modelId="{A6D057C7-54C3-4F94-BEA5-7357CC5FB01D}" type="presParOf" srcId="{67FF4109-8FAA-4F27-A4B0-F1DAA7BBE593}" destId="{6949E42A-2055-4816-8CE7-31609A446392}" srcOrd="0" destOrd="0" presId="urn:microsoft.com/office/officeart/2005/8/layout/equation2"/>
    <dgm:cxn modelId="{8B763707-D471-4A04-A42A-DF8D424ABC16}" type="presParOf" srcId="{6949E42A-2055-4816-8CE7-31609A446392}" destId="{E218CAB6-EE35-4596-A345-CA9CBAD02D3E}" srcOrd="0" destOrd="0" presId="urn:microsoft.com/office/officeart/2005/8/layout/equation2"/>
    <dgm:cxn modelId="{00B27A1E-6D52-4C9F-9C79-F6362891A9D5}" type="presParOf" srcId="{6949E42A-2055-4816-8CE7-31609A446392}" destId="{8347200C-356A-476A-BEFC-E325AF2E197B}" srcOrd="1" destOrd="0" presId="urn:microsoft.com/office/officeart/2005/8/layout/equation2"/>
    <dgm:cxn modelId="{CC7DAC2A-E080-412C-8CCB-A7C6087FC185}" type="presParOf" srcId="{6949E42A-2055-4816-8CE7-31609A446392}" destId="{5365EF16-22E3-44A0-BFA5-51475A7672DB}" srcOrd="2" destOrd="0" presId="urn:microsoft.com/office/officeart/2005/8/layout/equation2"/>
    <dgm:cxn modelId="{A68AC71E-E739-4246-BFB4-C362A16456A2}" type="presParOf" srcId="{6949E42A-2055-4816-8CE7-31609A446392}" destId="{B46C8D1F-E72E-4A04-9CB9-924F56F6B14D}" srcOrd="3" destOrd="0" presId="urn:microsoft.com/office/officeart/2005/8/layout/equation2"/>
    <dgm:cxn modelId="{BDEDCD79-B721-4B6E-B85D-F22FDA4B1FA1}" type="presParOf" srcId="{6949E42A-2055-4816-8CE7-31609A446392}" destId="{3CE91ADF-6414-4DDB-A2D3-7A661D9B60EC}" srcOrd="4" destOrd="0" presId="urn:microsoft.com/office/officeart/2005/8/layout/equation2"/>
    <dgm:cxn modelId="{D0942504-88DF-4181-AC8D-1D0A1CCAD1B5}" type="presParOf" srcId="{67FF4109-8FAA-4F27-A4B0-F1DAA7BBE593}" destId="{E8E3545F-F09E-4403-94D2-F1349F273DF1}" srcOrd="1" destOrd="0" presId="urn:microsoft.com/office/officeart/2005/8/layout/equation2"/>
    <dgm:cxn modelId="{CE01BAA2-8F26-4615-896F-624F5F169318}" type="presParOf" srcId="{E8E3545F-F09E-4403-94D2-F1349F273DF1}" destId="{F5CA9010-59B4-4463-A4D4-B568AB728C0C}" srcOrd="0" destOrd="0" presId="urn:microsoft.com/office/officeart/2005/8/layout/equation2"/>
    <dgm:cxn modelId="{96E09E3F-DFEA-4384-8D10-229962C516BB}" type="presParOf" srcId="{67FF4109-8FAA-4F27-A4B0-F1DAA7BBE593}" destId="{79DD9FCF-AC44-47C5-A11C-656CD0B5266D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082BA9-FF2E-4B54-B059-FBB7A1BF6A25}" type="doc">
      <dgm:prSet loTypeId="urn:microsoft.com/office/officeart/2005/8/layout/cycle3" loCatId="cycle" qsTypeId="urn:microsoft.com/office/officeart/2005/8/quickstyle/3d2" qsCatId="3D" csTypeId="urn:microsoft.com/office/officeart/2005/8/colors/accent3_1" csCatId="accent3" phldr="1"/>
      <dgm:spPr/>
      <dgm:t>
        <a:bodyPr/>
        <a:lstStyle/>
        <a:p>
          <a:endParaRPr lang="en-GB"/>
        </a:p>
      </dgm:t>
    </dgm:pt>
    <dgm:pt modelId="{4D69B2D0-E2C1-46B9-8657-63728732A464}">
      <dgm:prSet phldrT="[Text]" phldr="0"/>
      <dgm:spPr/>
      <dgm:t>
        <a:bodyPr/>
        <a:lstStyle/>
        <a:p>
          <a:pPr rtl="0"/>
          <a:r>
            <a:rPr lang="en-GB" b="1" dirty="0">
              <a:latin typeface="Times New Roman"/>
              <a:cs typeface="Times New Roman"/>
            </a:rPr>
            <a:t>Created due to the increasing pressures</a:t>
          </a:r>
          <a:r>
            <a:rPr lang="en-GB" dirty="0">
              <a:latin typeface="Times New Roman"/>
              <a:cs typeface="Times New Roman"/>
            </a:rPr>
            <a:t> young individuals were having</a:t>
          </a:r>
        </a:p>
      </dgm:t>
    </dgm:pt>
    <dgm:pt modelId="{35C2EB20-6834-4007-B7EA-9D3F02CD3C17}" type="parTrans" cxnId="{C062F736-A9A7-4BCC-8D55-985E610AF2A2}">
      <dgm:prSet/>
      <dgm:spPr/>
      <dgm:t>
        <a:bodyPr/>
        <a:lstStyle/>
        <a:p>
          <a:endParaRPr lang="en-GB"/>
        </a:p>
      </dgm:t>
    </dgm:pt>
    <dgm:pt modelId="{BA00E42C-C4BF-4CF9-A502-78C700DC1628}" type="sibTrans" cxnId="{C062F736-A9A7-4BCC-8D55-985E610AF2A2}">
      <dgm:prSet/>
      <dgm:spPr/>
      <dgm:t>
        <a:bodyPr/>
        <a:lstStyle/>
        <a:p>
          <a:endParaRPr lang="en-GB"/>
        </a:p>
      </dgm:t>
    </dgm:pt>
    <dgm:pt modelId="{248D954E-8563-4F2A-9A92-272AF5120C9D}">
      <dgm:prSet phldrT="[Text]" phldr="0"/>
      <dgm:spPr/>
      <dgm:t>
        <a:bodyPr/>
        <a:lstStyle/>
        <a:p>
          <a:pPr rtl="0"/>
          <a:r>
            <a:rPr lang="en-GB" dirty="0">
              <a:latin typeface="Times New Roman"/>
              <a:cs typeface="Times New Roman"/>
            </a:rPr>
            <a:t>They conducted </a:t>
          </a:r>
          <a:r>
            <a:rPr lang="en-GB" b="1" dirty="0">
              <a:latin typeface="Times New Roman"/>
              <a:cs typeface="Times New Roman"/>
            </a:rPr>
            <a:t>major findings</a:t>
          </a:r>
          <a:r>
            <a:rPr lang="en-GB" dirty="0">
              <a:latin typeface="Times New Roman"/>
              <a:cs typeface="Times New Roman"/>
            </a:rPr>
            <a:t>, conducted by Ed-coms</a:t>
          </a:r>
        </a:p>
      </dgm:t>
    </dgm:pt>
    <dgm:pt modelId="{5D3A33E4-69A1-49A9-9ACC-BDA0F5ED1127}" type="parTrans" cxnId="{FDD7A7A0-C719-4AEC-A98B-B647554A3376}">
      <dgm:prSet/>
      <dgm:spPr/>
      <dgm:t>
        <a:bodyPr/>
        <a:lstStyle/>
        <a:p>
          <a:endParaRPr lang="en-GB"/>
        </a:p>
      </dgm:t>
    </dgm:pt>
    <dgm:pt modelId="{02D876A5-185D-4656-BFD3-A6997B608916}" type="sibTrans" cxnId="{FDD7A7A0-C719-4AEC-A98B-B647554A3376}">
      <dgm:prSet/>
      <dgm:spPr/>
      <dgm:t>
        <a:bodyPr/>
        <a:lstStyle/>
        <a:p>
          <a:endParaRPr lang="en-GB"/>
        </a:p>
      </dgm:t>
    </dgm:pt>
    <dgm:pt modelId="{008BB38B-A5FA-4E22-B281-F71C1621E868}">
      <dgm:prSet phldrT="[Text]" phldr="0"/>
      <dgm:spPr/>
      <dgm:t>
        <a:bodyPr/>
        <a:lstStyle/>
        <a:p>
          <a:pPr rtl="0"/>
          <a:r>
            <a:rPr lang="en-GB" dirty="0">
              <a:latin typeface="Times New Roman"/>
              <a:cs typeface="Times New Roman"/>
            </a:rPr>
            <a:t>Involved</a:t>
          </a:r>
          <a:r>
            <a:rPr lang="en-GB" b="1" dirty="0">
              <a:latin typeface="Times New Roman"/>
              <a:cs typeface="Times New Roman"/>
            </a:rPr>
            <a:t> 2,000 secondary schools and 501 teachers</a:t>
          </a:r>
        </a:p>
      </dgm:t>
    </dgm:pt>
    <dgm:pt modelId="{3435E390-DB90-4032-B0D0-862D7AEAC9CA}" type="parTrans" cxnId="{50A23792-4937-45CA-B014-3116FC131887}">
      <dgm:prSet/>
      <dgm:spPr/>
      <dgm:t>
        <a:bodyPr/>
        <a:lstStyle/>
        <a:p>
          <a:endParaRPr lang="en-GB"/>
        </a:p>
      </dgm:t>
    </dgm:pt>
    <dgm:pt modelId="{D7D66B01-9560-45A0-8D47-2B5C78467C44}" type="sibTrans" cxnId="{50A23792-4937-45CA-B014-3116FC131887}">
      <dgm:prSet/>
      <dgm:spPr/>
      <dgm:t>
        <a:bodyPr/>
        <a:lstStyle/>
        <a:p>
          <a:endParaRPr lang="en-GB"/>
        </a:p>
      </dgm:t>
    </dgm:pt>
    <dgm:pt modelId="{D8F28522-9305-4945-9CD9-AC4E6813FA6A}">
      <dgm:prSet phldrT="[Text]" phldr="0"/>
      <dgm:spPr/>
      <dgm:t>
        <a:bodyPr/>
        <a:lstStyle/>
        <a:p>
          <a:pPr rtl="0"/>
          <a:r>
            <a:rPr lang="en-GB" dirty="0">
              <a:latin typeface="Times New Roman"/>
              <a:cs typeface="Times New Roman"/>
            </a:rPr>
            <a:t>YMCA also held focus groups in </a:t>
          </a:r>
          <a:r>
            <a:rPr lang="en-GB" b="1" dirty="0">
              <a:latin typeface="Times New Roman"/>
              <a:cs typeface="Times New Roman"/>
            </a:rPr>
            <a:t>12 locations in the UK</a:t>
          </a:r>
        </a:p>
      </dgm:t>
    </dgm:pt>
    <dgm:pt modelId="{58DEC5C6-B072-402B-B5E4-F7C9BDB1BAEF}" type="parTrans" cxnId="{D40EF75A-17B7-46AB-9703-025B465CA89D}">
      <dgm:prSet/>
      <dgm:spPr/>
      <dgm:t>
        <a:bodyPr/>
        <a:lstStyle/>
        <a:p>
          <a:endParaRPr lang="en-GB"/>
        </a:p>
      </dgm:t>
    </dgm:pt>
    <dgm:pt modelId="{C3EDA361-45C4-45D7-95D5-D04BF01C9069}" type="sibTrans" cxnId="{D40EF75A-17B7-46AB-9703-025B465CA89D}">
      <dgm:prSet/>
      <dgm:spPr/>
      <dgm:t>
        <a:bodyPr/>
        <a:lstStyle/>
        <a:p>
          <a:endParaRPr lang="en-GB"/>
        </a:p>
      </dgm:t>
    </dgm:pt>
    <dgm:pt modelId="{32FE3ECD-7103-4BB5-879D-1DEE8AAA4CA8}" type="pres">
      <dgm:prSet presAssocID="{86082BA9-FF2E-4B54-B059-FBB7A1BF6A25}" presName="Name0" presStyleCnt="0">
        <dgm:presLayoutVars>
          <dgm:dir/>
          <dgm:resizeHandles val="exact"/>
        </dgm:presLayoutVars>
      </dgm:prSet>
      <dgm:spPr/>
    </dgm:pt>
    <dgm:pt modelId="{A554E83F-226F-4541-8F95-2419090B505E}" type="pres">
      <dgm:prSet presAssocID="{86082BA9-FF2E-4B54-B059-FBB7A1BF6A25}" presName="cycle" presStyleCnt="0"/>
      <dgm:spPr/>
    </dgm:pt>
    <dgm:pt modelId="{5935491C-BEE2-4E42-88B1-AC2FEF1819C6}" type="pres">
      <dgm:prSet presAssocID="{4D69B2D0-E2C1-46B9-8657-63728732A464}" presName="nodeFirstNode" presStyleLbl="node1" presStyleIdx="0" presStyleCnt="4">
        <dgm:presLayoutVars>
          <dgm:bulletEnabled val="1"/>
        </dgm:presLayoutVars>
      </dgm:prSet>
      <dgm:spPr/>
    </dgm:pt>
    <dgm:pt modelId="{29771879-2D6C-48A1-9C78-84CE759C9493}" type="pres">
      <dgm:prSet presAssocID="{BA00E42C-C4BF-4CF9-A502-78C700DC1628}" presName="sibTransFirstNode" presStyleLbl="bgShp" presStyleIdx="0" presStyleCnt="1"/>
      <dgm:spPr/>
    </dgm:pt>
    <dgm:pt modelId="{83730267-E2E5-4C45-AFA5-EE1CBCD31064}" type="pres">
      <dgm:prSet presAssocID="{248D954E-8563-4F2A-9A92-272AF5120C9D}" presName="nodeFollowingNodes" presStyleLbl="node1" presStyleIdx="1" presStyleCnt="4">
        <dgm:presLayoutVars>
          <dgm:bulletEnabled val="1"/>
        </dgm:presLayoutVars>
      </dgm:prSet>
      <dgm:spPr/>
    </dgm:pt>
    <dgm:pt modelId="{1E84BDC9-AE79-4835-8CC4-F5F46BE3CDE4}" type="pres">
      <dgm:prSet presAssocID="{008BB38B-A5FA-4E22-B281-F71C1621E868}" presName="nodeFollowingNodes" presStyleLbl="node1" presStyleIdx="2" presStyleCnt="4">
        <dgm:presLayoutVars>
          <dgm:bulletEnabled val="1"/>
        </dgm:presLayoutVars>
      </dgm:prSet>
      <dgm:spPr/>
    </dgm:pt>
    <dgm:pt modelId="{226D1860-F3E2-4D2D-A67C-297DCF8D9039}" type="pres">
      <dgm:prSet presAssocID="{D8F28522-9305-4945-9CD9-AC4E6813FA6A}" presName="nodeFollowingNodes" presStyleLbl="node1" presStyleIdx="3" presStyleCnt="4">
        <dgm:presLayoutVars>
          <dgm:bulletEnabled val="1"/>
        </dgm:presLayoutVars>
      </dgm:prSet>
      <dgm:spPr/>
    </dgm:pt>
  </dgm:ptLst>
  <dgm:cxnLst>
    <dgm:cxn modelId="{EC496508-248F-4521-9D1A-B13A4FB2BB58}" type="presOf" srcId="{248D954E-8563-4F2A-9A92-272AF5120C9D}" destId="{83730267-E2E5-4C45-AFA5-EE1CBCD31064}" srcOrd="0" destOrd="0" presId="urn:microsoft.com/office/officeart/2005/8/layout/cycle3"/>
    <dgm:cxn modelId="{C062F736-A9A7-4BCC-8D55-985E610AF2A2}" srcId="{86082BA9-FF2E-4B54-B059-FBB7A1BF6A25}" destId="{4D69B2D0-E2C1-46B9-8657-63728732A464}" srcOrd="0" destOrd="0" parTransId="{35C2EB20-6834-4007-B7EA-9D3F02CD3C17}" sibTransId="{BA00E42C-C4BF-4CF9-A502-78C700DC1628}"/>
    <dgm:cxn modelId="{C3507A5B-588B-4880-A207-21BC0F74FE06}" type="presOf" srcId="{4D69B2D0-E2C1-46B9-8657-63728732A464}" destId="{5935491C-BEE2-4E42-88B1-AC2FEF1819C6}" srcOrd="0" destOrd="0" presId="urn:microsoft.com/office/officeart/2005/8/layout/cycle3"/>
    <dgm:cxn modelId="{D40EF75A-17B7-46AB-9703-025B465CA89D}" srcId="{86082BA9-FF2E-4B54-B059-FBB7A1BF6A25}" destId="{D8F28522-9305-4945-9CD9-AC4E6813FA6A}" srcOrd="3" destOrd="0" parTransId="{58DEC5C6-B072-402B-B5E4-F7C9BDB1BAEF}" sibTransId="{C3EDA361-45C4-45D7-95D5-D04BF01C9069}"/>
    <dgm:cxn modelId="{F36DFB86-5A6F-43AE-8F85-5D2877D66A38}" type="presOf" srcId="{BA00E42C-C4BF-4CF9-A502-78C700DC1628}" destId="{29771879-2D6C-48A1-9C78-84CE759C9493}" srcOrd="0" destOrd="0" presId="urn:microsoft.com/office/officeart/2005/8/layout/cycle3"/>
    <dgm:cxn modelId="{9B890588-F5BC-4FBC-A8E5-D5D105EEC8FF}" type="presOf" srcId="{008BB38B-A5FA-4E22-B281-F71C1621E868}" destId="{1E84BDC9-AE79-4835-8CC4-F5F46BE3CDE4}" srcOrd="0" destOrd="0" presId="urn:microsoft.com/office/officeart/2005/8/layout/cycle3"/>
    <dgm:cxn modelId="{50A23792-4937-45CA-B014-3116FC131887}" srcId="{86082BA9-FF2E-4B54-B059-FBB7A1BF6A25}" destId="{008BB38B-A5FA-4E22-B281-F71C1621E868}" srcOrd="2" destOrd="0" parTransId="{3435E390-DB90-4032-B0D0-862D7AEAC9CA}" sibTransId="{D7D66B01-9560-45A0-8D47-2B5C78467C44}"/>
    <dgm:cxn modelId="{FDD7A7A0-C719-4AEC-A98B-B647554A3376}" srcId="{86082BA9-FF2E-4B54-B059-FBB7A1BF6A25}" destId="{248D954E-8563-4F2A-9A92-272AF5120C9D}" srcOrd="1" destOrd="0" parTransId="{5D3A33E4-69A1-49A9-9ACC-BDA0F5ED1127}" sibTransId="{02D876A5-185D-4656-BFD3-A6997B608916}"/>
    <dgm:cxn modelId="{7717C4E2-C47E-4693-B660-E718E3A62BBE}" type="presOf" srcId="{86082BA9-FF2E-4B54-B059-FBB7A1BF6A25}" destId="{32FE3ECD-7103-4BB5-879D-1DEE8AAA4CA8}" srcOrd="0" destOrd="0" presId="urn:microsoft.com/office/officeart/2005/8/layout/cycle3"/>
    <dgm:cxn modelId="{DF3E9EF5-79CF-4BA9-935C-B85B26FB577D}" type="presOf" srcId="{D8F28522-9305-4945-9CD9-AC4E6813FA6A}" destId="{226D1860-F3E2-4D2D-A67C-297DCF8D9039}" srcOrd="0" destOrd="0" presId="urn:microsoft.com/office/officeart/2005/8/layout/cycle3"/>
    <dgm:cxn modelId="{86B5BFC8-7BBF-4753-92A1-FA40F78F0910}" type="presParOf" srcId="{32FE3ECD-7103-4BB5-879D-1DEE8AAA4CA8}" destId="{A554E83F-226F-4541-8F95-2419090B505E}" srcOrd="0" destOrd="0" presId="urn:microsoft.com/office/officeart/2005/8/layout/cycle3"/>
    <dgm:cxn modelId="{55B684D9-9F9A-41DA-A1E7-575151A057BA}" type="presParOf" srcId="{A554E83F-226F-4541-8F95-2419090B505E}" destId="{5935491C-BEE2-4E42-88B1-AC2FEF1819C6}" srcOrd="0" destOrd="0" presId="urn:microsoft.com/office/officeart/2005/8/layout/cycle3"/>
    <dgm:cxn modelId="{45A862EE-F091-424A-94ED-3A7352526135}" type="presParOf" srcId="{A554E83F-226F-4541-8F95-2419090B505E}" destId="{29771879-2D6C-48A1-9C78-84CE759C9493}" srcOrd="1" destOrd="0" presId="urn:microsoft.com/office/officeart/2005/8/layout/cycle3"/>
    <dgm:cxn modelId="{FE28254E-4848-4DF6-AC51-6F12E1D4BBE3}" type="presParOf" srcId="{A554E83F-226F-4541-8F95-2419090B505E}" destId="{83730267-E2E5-4C45-AFA5-EE1CBCD31064}" srcOrd="2" destOrd="0" presId="urn:microsoft.com/office/officeart/2005/8/layout/cycle3"/>
    <dgm:cxn modelId="{61E7228E-10DA-424A-892A-6B9E86520FE0}" type="presParOf" srcId="{A554E83F-226F-4541-8F95-2419090B505E}" destId="{1E84BDC9-AE79-4835-8CC4-F5F46BE3CDE4}" srcOrd="3" destOrd="0" presId="urn:microsoft.com/office/officeart/2005/8/layout/cycle3"/>
    <dgm:cxn modelId="{D51BA5D5-7A26-4643-93CE-F0BD85AFACBE}" type="presParOf" srcId="{A554E83F-226F-4541-8F95-2419090B505E}" destId="{226D1860-F3E2-4D2D-A67C-297DCF8D9039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4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CAA0094-080A-4723-8252-E66D901E0F5A}" type="doc">
      <dgm:prSet loTypeId="urn:microsoft.com/office/officeart/2005/8/layout/cycle3" loCatId="cycle" qsTypeId="urn:microsoft.com/office/officeart/2005/8/quickstyle/3d2" qsCatId="3D" csTypeId="urn:microsoft.com/office/officeart/2005/8/colors/accent3_1" csCatId="accent3" phldr="1"/>
      <dgm:spPr/>
      <dgm:t>
        <a:bodyPr/>
        <a:lstStyle/>
        <a:p>
          <a:endParaRPr lang="en-GB"/>
        </a:p>
      </dgm:t>
    </dgm:pt>
    <dgm:pt modelId="{6C212FB5-EA58-4C1F-8104-13AE88BDA46E}">
      <dgm:prSet phldrT="[Text]"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 </a:t>
          </a:r>
          <a:r>
            <a:rPr lang="en-GB" b="1" dirty="0">
              <a:latin typeface="Times New Roman"/>
              <a:cs typeface="Times New Roman"/>
            </a:rPr>
            <a:t>52% of 11- to 16-year-olds</a:t>
          </a:r>
          <a:r>
            <a:rPr lang="en-GB" dirty="0">
              <a:latin typeface="Times New Roman"/>
              <a:cs typeface="Times New Roman"/>
            </a:rPr>
            <a:t> regularly worry about how they look</a:t>
          </a:r>
        </a:p>
      </dgm:t>
    </dgm:pt>
    <dgm:pt modelId="{DDCFF925-577B-4BBA-A81A-CF9C0FBEC39B}" type="parTrans" cxnId="{CBD9DAE2-EB14-46A4-95F6-EB63C152712E}">
      <dgm:prSet/>
      <dgm:spPr/>
      <dgm:t>
        <a:bodyPr/>
        <a:lstStyle/>
        <a:p>
          <a:endParaRPr lang="en-GB"/>
        </a:p>
      </dgm:t>
    </dgm:pt>
    <dgm:pt modelId="{AC41E9EC-ECC0-4548-8E9F-DC7B1B916668}" type="sibTrans" cxnId="{CBD9DAE2-EB14-46A4-95F6-EB63C152712E}">
      <dgm:prSet/>
      <dgm:spPr/>
      <dgm:t>
        <a:bodyPr/>
        <a:lstStyle/>
        <a:p>
          <a:endParaRPr lang="en-GB"/>
        </a:p>
      </dgm:t>
    </dgm:pt>
    <dgm:pt modelId="{FFBDBDFF-D36E-4AF7-B5EE-10BFC9DB99A6}">
      <dgm:prSet phldrT="[Text]" phldr="0"/>
      <dgm:spPr/>
      <dgm:t>
        <a:bodyPr/>
        <a:lstStyle/>
        <a:p>
          <a:pPr rtl="0"/>
          <a:r>
            <a:rPr lang="en-GB" b="1" dirty="0">
              <a:latin typeface="Times New Roman"/>
              <a:cs typeface="Times New Roman"/>
            </a:rPr>
            <a:t>30% of 11- to 16-year-olds</a:t>
          </a:r>
          <a:r>
            <a:rPr lang="en-GB" dirty="0">
              <a:latin typeface="Times New Roman"/>
              <a:cs typeface="Times New Roman"/>
            </a:rPr>
            <a:t> isolate themselves because of body image anxiety</a:t>
          </a:r>
        </a:p>
      </dgm:t>
    </dgm:pt>
    <dgm:pt modelId="{0FB3DA4B-40E2-4058-8502-0F14B89B5DB7}" type="parTrans" cxnId="{05287A02-E102-4569-8C3C-F6597F2C8513}">
      <dgm:prSet/>
      <dgm:spPr/>
      <dgm:t>
        <a:bodyPr/>
        <a:lstStyle/>
        <a:p>
          <a:endParaRPr lang="en-GB"/>
        </a:p>
      </dgm:t>
    </dgm:pt>
    <dgm:pt modelId="{49E30684-A96C-4102-A43E-76093E1558C4}" type="sibTrans" cxnId="{05287A02-E102-4569-8C3C-F6597F2C8513}">
      <dgm:prSet/>
      <dgm:spPr/>
      <dgm:t>
        <a:bodyPr/>
        <a:lstStyle/>
        <a:p>
          <a:endParaRPr lang="en-GB"/>
        </a:p>
      </dgm:t>
    </dgm:pt>
    <dgm:pt modelId="{EC5F345C-0302-4F64-B610-CDE323352AF0}">
      <dgm:prSet phldrT="[Text]" phldr="0"/>
      <dgm:spPr/>
      <dgm:t>
        <a:bodyPr/>
        <a:lstStyle/>
        <a:p>
          <a:pPr rtl="0"/>
          <a:r>
            <a:rPr lang="en-GB" b="1" dirty="0">
              <a:latin typeface="Times New Roman"/>
              <a:cs typeface="Times New Roman"/>
            </a:rPr>
            <a:t>36% of 11- to 16-year-olds</a:t>
          </a:r>
          <a:r>
            <a:rPr lang="en-GB" dirty="0">
              <a:latin typeface="Times New Roman"/>
              <a:cs typeface="Times New Roman"/>
            </a:rPr>
            <a:t> said they would do whatever it takes to look good, including surgery</a:t>
          </a:r>
        </a:p>
      </dgm:t>
    </dgm:pt>
    <dgm:pt modelId="{68886943-8A2B-44F7-BFD2-E7E8DE40CCF6}" type="parTrans" cxnId="{0A7182EA-3913-4FCA-A86A-FEAD5BD8BF64}">
      <dgm:prSet/>
      <dgm:spPr/>
      <dgm:t>
        <a:bodyPr/>
        <a:lstStyle/>
        <a:p>
          <a:endParaRPr lang="en-GB"/>
        </a:p>
      </dgm:t>
    </dgm:pt>
    <dgm:pt modelId="{CE96E00C-D56E-480D-A69A-C32F25DDCB3D}" type="sibTrans" cxnId="{0A7182EA-3913-4FCA-A86A-FEAD5BD8BF64}">
      <dgm:prSet/>
      <dgm:spPr/>
      <dgm:t>
        <a:bodyPr/>
        <a:lstStyle/>
        <a:p>
          <a:endParaRPr lang="en-GB"/>
        </a:p>
      </dgm:t>
    </dgm:pt>
    <dgm:pt modelId="{0D12F138-B8CD-4A0B-AD4D-3F609E5E9452}">
      <dgm:prSet phldrT="[Text]" phldr="0"/>
      <dgm:spPr/>
      <dgm:t>
        <a:bodyPr/>
        <a:lstStyle/>
        <a:p>
          <a:pPr rtl="0"/>
          <a:r>
            <a:rPr lang="en-GB" b="1" dirty="0">
              <a:latin typeface="Times New Roman"/>
              <a:cs typeface="Times New Roman"/>
            </a:rPr>
            <a:t>48% of young people</a:t>
          </a:r>
          <a:r>
            <a:rPr lang="en-GB" dirty="0">
              <a:latin typeface="Times New Roman"/>
              <a:cs typeface="Times New Roman"/>
            </a:rPr>
            <a:t> surveyed had learned about body confidence in school</a:t>
          </a:r>
        </a:p>
      </dgm:t>
    </dgm:pt>
    <dgm:pt modelId="{2D599D18-A655-4494-BB64-7144865D427E}" type="parTrans" cxnId="{34ABC46A-6100-4074-865B-3FE97F89864E}">
      <dgm:prSet/>
      <dgm:spPr/>
      <dgm:t>
        <a:bodyPr/>
        <a:lstStyle/>
        <a:p>
          <a:endParaRPr lang="en-GB"/>
        </a:p>
      </dgm:t>
    </dgm:pt>
    <dgm:pt modelId="{119CAAC1-C99C-4B0A-A88E-AA9EEFABC15A}" type="sibTrans" cxnId="{34ABC46A-6100-4074-865B-3FE97F89864E}">
      <dgm:prSet/>
      <dgm:spPr/>
      <dgm:t>
        <a:bodyPr/>
        <a:lstStyle/>
        <a:p>
          <a:endParaRPr lang="en-GB"/>
        </a:p>
      </dgm:t>
    </dgm:pt>
    <dgm:pt modelId="{80854C0E-0ABB-49D2-AC67-B1E95EFAB8E7}">
      <dgm:prSet phldrT="[Text]" phldr="0"/>
      <dgm:spPr/>
      <dgm:t>
        <a:bodyPr/>
        <a:lstStyle/>
        <a:p>
          <a:pPr rtl="0"/>
          <a:r>
            <a:rPr lang="en-GB" b="1" dirty="0">
              <a:latin typeface="Times New Roman"/>
              <a:cs typeface="Times New Roman"/>
            </a:rPr>
            <a:t>76% </a:t>
          </a:r>
          <a:r>
            <a:rPr lang="en-GB" dirty="0">
              <a:latin typeface="Times New Roman"/>
              <a:cs typeface="Times New Roman"/>
            </a:rPr>
            <a:t>said it made them feel more positive</a:t>
          </a:r>
        </a:p>
      </dgm:t>
    </dgm:pt>
    <dgm:pt modelId="{8BD253F4-2493-40D3-97EE-383CCB528A6A}" type="parTrans" cxnId="{245ABDEE-B26E-433D-9A30-C3A41B500E3A}">
      <dgm:prSet/>
      <dgm:spPr/>
      <dgm:t>
        <a:bodyPr/>
        <a:lstStyle/>
        <a:p>
          <a:endParaRPr lang="en-GB"/>
        </a:p>
      </dgm:t>
    </dgm:pt>
    <dgm:pt modelId="{5C65E3DB-1893-4618-A8BA-7C0878307A00}" type="sibTrans" cxnId="{245ABDEE-B26E-433D-9A30-C3A41B500E3A}">
      <dgm:prSet/>
      <dgm:spPr/>
      <dgm:t>
        <a:bodyPr/>
        <a:lstStyle/>
        <a:p>
          <a:endParaRPr lang="en-GB"/>
        </a:p>
      </dgm:t>
    </dgm:pt>
    <dgm:pt modelId="{EE7C7E80-F2E4-4EE5-8819-AA3B58749BCC}" type="pres">
      <dgm:prSet presAssocID="{CCAA0094-080A-4723-8252-E66D901E0F5A}" presName="Name0" presStyleCnt="0">
        <dgm:presLayoutVars>
          <dgm:dir/>
          <dgm:resizeHandles val="exact"/>
        </dgm:presLayoutVars>
      </dgm:prSet>
      <dgm:spPr/>
    </dgm:pt>
    <dgm:pt modelId="{82BD2950-A066-4E47-A4CC-D92E48479C99}" type="pres">
      <dgm:prSet presAssocID="{CCAA0094-080A-4723-8252-E66D901E0F5A}" presName="cycle" presStyleCnt="0"/>
      <dgm:spPr/>
    </dgm:pt>
    <dgm:pt modelId="{25A33FF9-502B-4874-9DD8-08959DF87677}" type="pres">
      <dgm:prSet presAssocID="{6C212FB5-EA58-4C1F-8104-13AE88BDA46E}" presName="nodeFirstNode" presStyleLbl="node1" presStyleIdx="0" presStyleCnt="5">
        <dgm:presLayoutVars>
          <dgm:bulletEnabled val="1"/>
        </dgm:presLayoutVars>
      </dgm:prSet>
      <dgm:spPr/>
    </dgm:pt>
    <dgm:pt modelId="{EF876AC5-3E09-40DE-8C5E-E1D3A9BA1F2B}" type="pres">
      <dgm:prSet presAssocID="{AC41E9EC-ECC0-4548-8E9F-DC7B1B916668}" presName="sibTransFirstNode" presStyleLbl="bgShp" presStyleIdx="0" presStyleCnt="1"/>
      <dgm:spPr/>
    </dgm:pt>
    <dgm:pt modelId="{D4296B6C-0BAF-4086-8000-DC29A3144881}" type="pres">
      <dgm:prSet presAssocID="{FFBDBDFF-D36E-4AF7-B5EE-10BFC9DB99A6}" presName="nodeFollowingNodes" presStyleLbl="node1" presStyleIdx="1" presStyleCnt="5">
        <dgm:presLayoutVars>
          <dgm:bulletEnabled val="1"/>
        </dgm:presLayoutVars>
      </dgm:prSet>
      <dgm:spPr/>
    </dgm:pt>
    <dgm:pt modelId="{AE045BFA-9022-498E-840C-8D9309C1213F}" type="pres">
      <dgm:prSet presAssocID="{EC5F345C-0302-4F64-B610-CDE323352AF0}" presName="nodeFollowingNodes" presStyleLbl="node1" presStyleIdx="2" presStyleCnt="5">
        <dgm:presLayoutVars>
          <dgm:bulletEnabled val="1"/>
        </dgm:presLayoutVars>
      </dgm:prSet>
      <dgm:spPr/>
    </dgm:pt>
    <dgm:pt modelId="{84E21437-D7A8-483E-99E2-C20FE66766D5}" type="pres">
      <dgm:prSet presAssocID="{0D12F138-B8CD-4A0B-AD4D-3F609E5E9452}" presName="nodeFollowingNodes" presStyleLbl="node1" presStyleIdx="3" presStyleCnt="5">
        <dgm:presLayoutVars>
          <dgm:bulletEnabled val="1"/>
        </dgm:presLayoutVars>
      </dgm:prSet>
      <dgm:spPr/>
    </dgm:pt>
    <dgm:pt modelId="{C66AD50F-D51B-47EA-824C-19C0184236DF}" type="pres">
      <dgm:prSet presAssocID="{80854C0E-0ABB-49D2-AC67-B1E95EFAB8E7}" presName="nodeFollowingNodes" presStyleLbl="node1" presStyleIdx="4" presStyleCnt="5">
        <dgm:presLayoutVars>
          <dgm:bulletEnabled val="1"/>
        </dgm:presLayoutVars>
      </dgm:prSet>
      <dgm:spPr/>
    </dgm:pt>
  </dgm:ptLst>
  <dgm:cxnLst>
    <dgm:cxn modelId="{05287A02-E102-4569-8C3C-F6597F2C8513}" srcId="{CCAA0094-080A-4723-8252-E66D901E0F5A}" destId="{FFBDBDFF-D36E-4AF7-B5EE-10BFC9DB99A6}" srcOrd="1" destOrd="0" parTransId="{0FB3DA4B-40E2-4058-8502-0F14B89B5DB7}" sibTransId="{49E30684-A96C-4102-A43E-76093E1558C4}"/>
    <dgm:cxn modelId="{3EDF1E2E-84B9-43DB-A36A-4AE2587EC332}" type="presOf" srcId="{6C212FB5-EA58-4C1F-8104-13AE88BDA46E}" destId="{25A33FF9-502B-4874-9DD8-08959DF87677}" srcOrd="0" destOrd="0" presId="urn:microsoft.com/office/officeart/2005/8/layout/cycle3"/>
    <dgm:cxn modelId="{70B6024A-F7D9-4FF9-84D5-C71642A9883B}" type="presOf" srcId="{80854C0E-0ABB-49D2-AC67-B1E95EFAB8E7}" destId="{C66AD50F-D51B-47EA-824C-19C0184236DF}" srcOrd="0" destOrd="0" presId="urn:microsoft.com/office/officeart/2005/8/layout/cycle3"/>
    <dgm:cxn modelId="{34ABC46A-6100-4074-865B-3FE97F89864E}" srcId="{CCAA0094-080A-4723-8252-E66D901E0F5A}" destId="{0D12F138-B8CD-4A0B-AD4D-3F609E5E9452}" srcOrd="3" destOrd="0" parTransId="{2D599D18-A655-4494-BB64-7144865D427E}" sibTransId="{119CAAC1-C99C-4B0A-A88E-AA9EEFABC15A}"/>
    <dgm:cxn modelId="{7FCE2376-05AB-4B11-86AE-06709ACD78AF}" type="presOf" srcId="{0D12F138-B8CD-4A0B-AD4D-3F609E5E9452}" destId="{84E21437-D7A8-483E-99E2-C20FE66766D5}" srcOrd="0" destOrd="0" presId="urn:microsoft.com/office/officeart/2005/8/layout/cycle3"/>
    <dgm:cxn modelId="{7C26D7A7-75C1-4D91-87E2-328F51EE8F88}" type="presOf" srcId="{AC41E9EC-ECC0-4548-8E9F-DC7B1B916668}" destId="{EF876AC5-3E09-40DE-8C5E-E1D3A9BA1F2B}" srcOrd="0" destOrd="0" presId="urn:microsoft.com/office/officeart/2005/8/layout/cycle3"/>
    <dgm:cxn modelId="{719FEED2-AD68-4FB8-B009-5099D295FF3A}" type="presOf" srcId="{CCAA0094-080A-4723-8252-E66D901E0F5A}" destId="{EE7C7E80-F2E4-4EE5-8819-AA3B58749BCC}" srcOrd="0" destOrd="0" presId="urn:microsoft.com/office/officeart/2005/8/layout/cycle3"/>
    <dgm:cxn modelId="{06BBA5DD-7B57-4FF4-A508-3A96C8F82ABF}" type="presOf" srcId="{EC5F345C-0302-4F64-B610-CDE323352AF0}" destId="{AE045BFA-9022-498E-840C-8D9309C1213F}" srcOrd="0" destOrd="0" presId="urn:microsoft.com/office/officeart/2005/8/layout/cycle3"/>
    <dgm:cxn modelId="{38D93FE1-E486-4493-86A9-91F06A7F0F07}" type="presOf" srcId="{FFBDBDFF-D36E-4AF7-B5EE-10BFC9DB99A6}" destId="{D4296B6C-0BAF-4086-8000-DC29A3144881}" srcOrd="0" destOrd="0" presId="urn:microsoft.com/office/officeart/2005/8/layout/cycle3"/>
    <dgm:cxn modelId="{CBD9DAE2-EB14-46A4-95F6-EB63C152712E}" srcId="{CCAA0094-080A-4723-8252-E66D901E0F5A}" destId="{6C212FB5-EA58-4C1F-8104-13AE88BDA46E}" srcOrd="0" destOrd="0" parTransId="{DDCFF925-577B-4BBA-A81A-CF9C0FBEC39B}" sibTransId="{AC41E9EC-ECC0-4548-8E9F-DC7B1B916668}"/>
    <dgm:cxn modelId="{0A7182EA-3913-4FCA-A86A-FEAD5BD8BF64}" srcId="{CCAA0094-080A-4723-8252-E66D901E0F5A}" destId="{EC5F345C-0302-4F64-B610-CDE323352AF0}" srcOrd="2" destOrd="0" parTransId="{68886943-8A2B-44F7-BFD2-E7E8DE40CCF6}" sibTransId="{CE96E00C-D56E-480D-A69A-C32F25DDCB3D}"/>
    <dgm:cxn modelId="{245ABDEE-B26E-433D-9A30-C3A41B500E3A}" srcId="{CCAA0094-080A-4723-8252-E66D901E0F5A}" destId="{80854C0E-0ABB-49D2-AC67-B1E95EFAB8E7}" srcOrd="4" destOrd="0" parTransId="{8BD253F4-2493-40D3-97EE-383CCB528A6A}" sibTransId="{5C65E3DB-1893-4618-A8BA-7C0878307A00}"/>
    <dgm:cxn modelId="{A3C9B3CE-64E0-43C7-8273-935FE711761F}" type="presParOf" srcId="{EE7C7E80-F2E4-4EE5-8819-AA3B58749BCC}" destId="{82BD2950-A066-4E47-A4CC-D92E48479C99}" srcOrd="0" destOrd="0" presId="urn:microsoft.com/office/officeart/2005/8/layout/cycle3"/>
    <dgm:cxn modelId="{BCC6CBC4-337E-433A-B6A8-8D55C307FB6D}" type="presParOf" srcId="{82BD2950-A066-4E47-A4CC-D92E48479C99}" destId="{25A33FF9-502B-4874-9DD8-08959DF87677}" srcOrd="0" destOrd="0" presId="urn:microsoft.com/office/officeart/2005/8/layout/cycle3"/>
    <dgm:cxn modelId="{C05BC72A-0E4A-4AE3-A793-4B455F604DAB}" type="presParOf" srcId="{82BD2950-A066-4E47-A4CC-D92E48479C99}" destId="{EF876AC5-3E09-40DE-8C5E-E1D3A9BA1F2B}" srcOrd="1" destOrd="0" presId="urn:microsoft.com/office/officeart/2005/8/layout/cycle3"/>
    <dgm:cxn modelId="{0D520B74-BC4A-476D-A419-3DE3662F02E7}" type="presParOf" srcId="{82BD2950-A066-4E47-A4CC-D92E48479C99}" destId="{D4296B6C-0BAF-4086-8000-DC29A3144881}" srcOrd="2" destOrd="0" presId="urn:microsoft.com/office/officeart/2005/8/layout/cycle3"/>
    <dgm:cxn modelId="{5EA2C650-5EFA-42FD-83BD-757848A93397}" type="presParOf" srcId="{82BD2950-A066-4E47-A4CC-D92E48479C99}" destId="{AE045BFA-9022-498E-840C-8D9309C1213F}" srcOrd="3" destOrd="0" presId="urn:microsoft.com/office/officeart/2005/8/layout/cycle3"/>
    <dgm:cxn modelId="{9029C4A0-B1FB-4AB2-8325-D65ABCBE5F47}" type="presParOf" srcId="{82BD2950-A066-4E47-A4CC-D92E48479C99}" destId="{84E21437-D7A8-483E-99E2-C20FE66766D5}" srcOrd="4" destOrd="0" presId="urn:microsoft.com/office/officeart/2005/8/layout/cycle3"/>
    <dgm:cxn modelId="{4B16C220-CCDF-46E5-87A6-9C08B64EBFC6}" type="presParOf" srcId="{82BD2950-A066-4E47-A4CC-D92E48479C99}" destId="{C66AD50F-D51B-47EA-824C-19C0184236DF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5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18CAB6-EE35-4596-A345-CA9CBAD02D3E}">
      <dsp:nvSpPr>
        <dsp:cNvPr id="0" name=""/>
        <dsp:cNvSpPr/>
      </dsp:nvSpPr>
      <dsp:spPr>
        <a:xfrm>
          <a:off x="3436" y="127186"/>
          <a:ext cx="1219862" cy="1219862"/>
        </a:xfrm>
        <a:prstGeom prst="ellipse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Times New Roman"/>
              <a:cs typeface="Times New Roman"/>
            </a:rPr>
            <a:t> </a:t>
          </a:r>
          <a:r>
            <a:rPr lang="en-GB" sz="1600" kern="1200" dirty="0">
              <a:solidFill>
                <a:schemeClr val="tx1"/>
              </a:solidFill>
              <a:latin typeface="Times New Roman"/>
              <a:cs typeface="Times New Roman"/>
            </a:rPr>
            <a:t>Series of comic strips</a:t>
          </a:r>
        </a:p>
      </dsp:txBody>
      <dsp:txXfrm>
        <a:off x="182081" y="305831"/>
        <a:ext cx="862572" cy="862572"/>
      </dsp:txXfrm>
    </dsp:sp>
    <dsp:sp modelId="{5365EF16-22E3-44A0-BFA5-51475A7672DB}">
      <dsp:nvSpPr>
        <dsp:cNvPr id="0" name=""/>
        <dsp:cNvSpPr/>
      </dsp:nvSpPr>
      <dsp:spPr>
        <a:xfrm>
          <a:off x="259607" y="1446102"/>
          <a:ext cx="707520" cy="707520"/>
        </a:xfrm>
        <a:prstGeom prst="mathPlus">
          <a:avLst/>
        </a:prstGeom>
        <a:gradFill rotWithShape="0">
          <a:gsLst>
            <a:gs pos="0">
              <a:schemeClr val="accent3">
                <a:shade val="9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shade val="9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shade val="9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>
        <a:off x="353389" y="1716658"/>
        <a:ext cx="519956" cy="166408"/>
      </dsp:txXfrm>
    </dsp:sp>
    <dsp:sp modelId="{3CE91ADF-6414-4DDB-A2D3-7A661D9B60EC}">
      <dsp:nvSpPr>
        <dsp:cNvPr id="0" name=""/>
        <dsp:cNvSpPr/>
      </dsp:nvSpPr>
      <dsp:spPr>
        <a:xfrm>
          <a:off x="3436" y="2252676"/>
          <a:ext cx="1219862" cy="1219862"/>
        </a:xfrm>
        <a:prstGeom prst="ellipse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954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shade val="80000"/>
                <a:hueOff val="0"/>
                <a:satOff val="0"/>
                <a:lumOff val="954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shade val="80000"/>
                <a:hueOff val="0"/>
                <a:satOff val="0"/>
                <a:lumOff val="954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tx1"/>
              </a:solidFill>
              <a:latin typeface="Times New Roman"/>
              <a:cs typeface="Times New Roman"/>
            </a:rPr>
            <a:t>Based on real life situations</a:t>
          </a:r>
        </a:p>
      </dsp:txBody>
      <dsp:txXfrm>
        <a:off x="182081" y="2431321"/>
        <a:ext cx="862572" cy="862572"/>
      </dsp:txXfrm>
    </dsp:sp>
    <dsp:sp modelId="{E8E3545F-F09E-4403-94D2-F1349F273DF1}">
      <dsp:nvSpPr>
        <dsp:cNvPr id="0" name=""/>
        <dsp:cNvSpPr/>
      </dsp:nvSpPr>
      <dsp:spPr>
        <a:xfrm>
          <a:off x="1406278" y="1572968"/>
          <a:ext cx="387916" cy="45378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shade val="90000"/>
                <a:hueOff val="0"/>
                <a:satOff val="0"/>
                <a:lumOff val="1587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shade val="90000"/>
                <a:hueOff val="0"/>
                <a:satOff val="0"/>
                <a:lumOff val="1587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shade val="90000"/>
                <a:hueOff val="0"/>
                <a:satOff val="0"/>
                <a:lumOff val="1587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kern="1200"/>
        </a:p>
      </dsp:txBody>
      <dsp:txXfrm>
        <a:off x="1406278" y="1663726"/>
        <a:ext cx="271541" cy="272273"/>
      </dsp:txXfrm>
    </dsp:sp>
    <dsp:sp modelId="{79DD9FCF-AC44-47C5-A11C-656CD0B5266D}">
      <dsp:nvSpPr>
        <dsp:cNvPr id="0" name=""/>
        <dsp:cNvSpPr/>
      </dsp:nvSpPr>
      <dsp:spPr>
        <a:xfrm>
          <a:off x="1955216" y="580000"/>
          <a:ext cx="2439725" cy="2439725"/>
        </a:xfrm>
        <a:prstGeom prst="ellipse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1909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shade val="80000"/>
                <a:hueOff val="0"/>
                <a:satOff val="0"/>
                <a:lumOff val="1909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shade val="80000"/>
                <a:hueOff val="0"/>
                <a:satOff val="0"/>
                <a:lumOff val="1909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1"/>
              </a:solidFill>
              <a:latin typeface="Times New Roman"/>
              <a:cs typeface="Times New Roman"/>
            </a:rPr>
            <a:t> To know what to say in the real-life circumstances</a:t>
          </a:r>
        </a:p>
      </dsp:txBody>
      <dsp:txXfrm>
        <a:off x="2312505" y="937289"/>
        <a:ext cx="1725147" cy="17251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771879-2D6C-48A1-9C78-84CE759C9493}">
      <dsp:nvSpPr>
        <dsp:cNvPr id="0" name=""/>
        <dsp:cNvSpPr/>
      </dsp:nvSpPr>
      <dsp:spPr>
        <a:xfrm>
          <a:off x="626541" y="556874"/>
          <a:ext cx="3685447" cy="3685447"/>
        </a:xfrm>
        <a:prstGeom prst="circularArrow">
          <a:avLst>
            <a:gd name="adj1" fmla="val 4668"/>
            <a:gd name="adj2" fmla="val 272909"/>
            <a:gd name="adj3" fmla="val 13087581"/>
            <a:gd name="adj4" fmla="val 17858729"/>
            <a:gd name="adj5" fmla="val 4847"/>
          </a:avLst>
        </a:prstGeom>
        <a:gradFill rotWithShape="0">
          <a:gsLst>
            <a:gs pos="0">
              <a:schemeClr val="accent3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5935491C-BEE2-4E42-88B1-AC2FEF1819C6}">
      <dsp:nvSpPr>
        <dsp:cNvPr id="0" name=""/>
        <dsp:cNvSpPr/>
      </dsp:nvSpPr>
      <dsp:spPr>
        <a:xfrm>
          <a:off x="1323853" y="615198"/>
          <a:ext cx="2290822" cy="1145411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latin typeface="Times New Roman"/>
              <a:cs typeface="Times New Roman"/>
            </a:rPr>
            <a:t>Created due to the increasing pressures</a:t>
          </a:r>
          <a:r>
            <a:rPr lang="en-GB" sz="1700" kern="1200" dirty="0">
              <a:latin typeface="Times New Roman"/>
              <a:cs typeface="Times New Roman"/>
            </a:rPr>
            <a:t> young individuals were having</a:t>
          </a:r>
        </a:p>
      </dsp:txBody>
      <dsp:txXfrm>
        <a:off x="1379767" y="671112"/>
        <a:ext cx="2178994" cy="1033583"/>
      </dsp:txXfrm>
    </dsp:sp>
    <dsp:sp modelId="{83730267-E2E5-4C45-AFA5-EE1CBCD31064}">
      <dsp:nvSpPr>
        <dsp:cNvPr id="0" name=""/>
        <dsp:cNvSpPr/>
      </dsp:nvSpPr>
      <dsp:spPr>
        <a:xfrm>
          <a:off x="2647174" y="1938518"/>
          <a:ext cx="2290822" cy="1145411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imes New Roman"/>
              <a:cs typeface="Times New Roman"/>
            </a:rPr>
            <a:t>They conducted </a:t>
          </a:r>
          <a:r>
            <a:rPr lang="en-GB" sz="1700" b="1" kern="1200" dirty="0">
              <a:latin typeface="Times New Roman"/>
              <a:cs typeface="Times New Roman"/>
            </a:rPr>
            <a:t>major findings</a:t>
          </a:r>
          <a:r>
            <a:rPr lang="en-GB" sz="1700" kern="1200" dirty="0">
              <a:latin typeface="Times New Roman"/>
              <a:cs typeface="Times New Roman"/>
            </a:rPr>
            <a:t>, conducted by Ed-coms</a:t>
          </a:r>
        </a:p>
      </dsp:txBody>
      <dsp:txXfrm>
        <a:off x="2703088" y="1994432"/>
        <a:ext cx="2178994" cy="1033583"/>
      </dsp:txXfrm>
    </dsp:sp>
    <dsp:sp modelId="{1E84BDC9-AE79-4835-8CC4-F5F46BE3CDE4}">
      <dsp:nvSpPr>
        <dsp:cNvPr id="0" name=""/>
        <dsp:cNvSpPr/>
      </dsp:nvSpPr>
      <dsp:spPr>
        <a:xfrm>
          <a:off x="1323853" y="3261839"/>
          <a:ext cx="2290822" cy="1145411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imes New Roman"/>
              <a:cs typeface="Times New Roman"/>
            </a:rPr>
            <a:t>Involved</a:t>
          </a:r>
          <a:r>
            <a:rPr lang="en-GB" sz="1700" b="1" kern="1200" dirty="0">
              <a:latin typeface="Times New Roman"/>
              <a:cs typeface="Times New Roman"/>
            </a:rPr>
            <a:t> 2,000 secondary schools and 501 teachers</a:t>
          </a:r>
        </a:p>
      </dsp:txBody>
      <dsp:txXfrm>
        <a:off x="1379767" y="3317753"/>
        <a:ext cx="2178994" cy="1033583"/>
      </dsp:txXfrm>
    </dsp:sp>
    <dsp:sp modelId="{226D1860-F3E2-4D2D-A67C-297DCF8D9039}">
      <dsp:nvSpPr>
        <dsp:cNvPr id="0" name=""/>
        <dsp:cNvSpPr/>
      </dsp:nvSpPr>
      <dsp:spPr>
        <a:xfrm>
          <a:off x="533" y="1938518"/>
          <a:ext cx="2290822" cy="1145411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imes New Roman"/>
              <a:cs typeface="Times New Roman"/>
            </a:rPr>
            <a:t>YMCA also held focus groups in </a:t>
          </a:r>
          <a:r>
            <a:rPr lang="en-GB" sz="1700" b="1" kern="1200" dirty="0">
              <a:latin typeface="Times New Roman"/>
              <a:cs typeface="Times New Roman"/>
            </a:rPr>
            <a:t>12 locations in the UK</a:t>
          </a:r>
        </a:p>
      </dsp:txBody>
      <dsp:txXfrm>
        <a:off x="56447" y="1994432"/>
        <a:ext cx="2178994" cy="10335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876AC5-3E09-40DE-8C5E-E1D3A9BA1F2B}">
      <dsp:nvSpPr>
        <dsp:cNvPr id="0" name=""/>
        <dsp:cNvSpPr/>
      </dsp:nvSpPr>
      <dsp:spPr>
        <a:xfrm>
          <a:off x="642211" y="77003"/>
          <a:ext cx="4734411" cy="4734411"/>
        </a:xfrm>
        <a:prstGeom prst="circularArrow">
          <a:avLst>
            <a:gd name="adj1" fmla="val 5544"/>
            <a:gd name="adj2" fmla="val 330680"/>
            <a:gd name="adj3" fmla="val 13816831"/>
            <a:gd name="adj4" fmla="val 17361119"/>
            <a:gd name="adj5" fmla="val 5757"/>
          </a:avLst>
        </a:prstGeom>
        <a:gradFill rotWithShape="0">
          <a:gsLst>
            <a:gs pos="0">
              <a:schemeClr val="accent3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25A33FF9-502B-4874-9DD8-08959DF87677}">
      <dsp:nvSpPr>
        <dsp:cNvPr id="0" name=""/>
        <dsp:cNvSpPr/>
      </dsp:nvSpPr>
      <dsp:spPr>
        <a:xfrm>
          <a:off x="1920560" y="104477"/>
          <a:ext cx="2177712" cy="1088856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Calibri Light" panose="020F0302020204030204"/>
            </a:rPr>
            <a:t> </a:t>
          </a:r>
          <a:r>
            <a:rPr lang="en-GB" sz="1500" b="1" kern="1200" dirty="0">
              <a:latin typeface="Times New Roman"/>
              <a:cs typeface="Times New Roman"/>
            </a:rPr>
            <a:t>52% of 11- to 16-year-olds</a:t>
          </a:r>
          <a:r>
            <a:rPr lang="en-GB" sz="1500" kern="1200" dirty="0">
              <a:latin typeface="Times New Roman"/>
              <a:cs typeface="Times New Roman"/>
            </a:rPr>
            <a:t> regularly worry about how they look</a:t>
          </a:r>
        </a:p>
      </dsp:txBody>
      <dsp:txXfrm>
        <a:off x="1973714" y="157631"/>
        <a:ext cx="2071404" cy="982548"/>
      </dsp:txXfrm>
    </dsp:sp>
    <dsp:sp modelId="{D4296B6C-0BAF-4086-8000-DC29A3144881}">
      <dsp:nvSpPr>
        <dsp:cNvPr id="0" name=""/>
        <dsp:cNvSpPr/>
      </dsp:nvSpPr>
      <dsp:spPr>
        <a:xfrm>
          <a:off x="3840685" y="1499529"/>
          <a:ext cx="2177712" cy="1088856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latin typeface="Times New Roman"/>
              <a:cs typeface="Times New Roman"/>
            </a:rPr>
            <a:t>30% of 11- to 16-year-olds</a:t>
          </a:r>
          <a:r>
            <a:rPr lang="en-GB" sz="1500" kern="1200" dirty="0">
              <a:latin typeface="Times New Roman"/>
              <a:cs typeface="Times New Roman"/>
            </a:rPr>
            <a:t> isolate themselves because of body image anxiety</a:t>
          </a:r>
        </a:p>
      </dsp:txBody>
      <dsp:txXfrm>
        <a:off x="3893839" y="1552683"/>
        <a:ext cx="2071404" cy="982548"/>
      </dsp:txXfrm>
    </dsp:sp>
    <dsp:sp modelId="{AE045BFA-9022-498E-840C-8D9309C1213F}">
      <dsp:nvSpPr>
        <dsp:cNvPr id="0" name=""/>
        <dsp:cNvSpPr/>
      </dsp:nvSpPr>
      <dsp:spPr>
        <a:xfrm>
          <a:off x="3107263" y="3756772"/>
          <a:ext cx="2177712" cy="1088856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latin typeface="Times New Roman"/>
              <a:cs typeface="Times New Roman"/>
            </a:rPr>
            <a:t>36% of 11- to 16-year-olds</a:t>
          </a:r>
          <a:r>
            <a:rPr lang="en-GB" sz="1500" kern="1200" dirty="0">
              <a:latin typeface="Times New Roman"/>
              <a:cs typeface="Times New Roman"/>
            </a:rPr>
            <a:t> said they would do whatever it takes to look good, including surgery</a:t>
          </a:r>
        </a:p>
      </dsp:txBody>
      <dsp:txXfrm>
        <a:off x="3160417" y="3809926"/>
        <a:ext cx="2071404" cy="982548"/>
      </dsp:txXfrm>
    </dsp:sp>
    <dsp:sp modelId="{84E21437-D7A8-483E-99E2-C20FE66766D5}">
      <dsp:nvSpPr>
        <dsp:cNvPr id="0" name=""/>
        <dsp:cNvSpPr/>
      </dsp:nvSpPr>
      <dsp:spPr>
        <a:xfrm>
          <a:off x="733858" y="3756772"/>
          <a:ext cx="2177712" cy="1088856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latin typeface="Times New Roman"/>
              <a:cs typeface="Times New Roman"/>
            </a:rPr>
            <a:t>48% of young people</a:t>
          </a:r>
          <a:r>
            <a:rPr lang="en-GB" sz="1500" kern="1200" dirty="0">
              <a:latin typeface="Times New Roman"/>
              <a:cs typeface="Times New Roman"/>
            </a:rPr>
            <a:t> surveyed had learned about body confidence in school</a:t>
          </a:r>
        </a:p>
      </dsp:txBody>
      <dsp:txXfrm>
        <a:off x="787012" y="3809926"/>
        <a:ext cx="2071404" cy="982548"/>
      </dsp:txXfrm>
    </dsp:sp>
    <dsp:sp modelId="{C66AD50F-D51B-47EA-824C-19C0184236DF}">
      <dsp:nvSpPr>
        <dsp:cNvPr id="0" name=""/>
        <dsp:cNvSpPr/>
      </dsp:nvSpPr>
      <dsp:spPr>
        <a:xfrm>
          <a:off x="435" y="1499529"/>
          <a:ext cx="2177712" cy="1088856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latin typeface="Times New Roman"/>
              <a:cs typeface="Times New Roman"/>
            </a:rPr>
            <a:t>76% </a:t>
          </a:r>
          <a:r>
            <a:rPr lang="en-GB" sz="1500" kern="1200" dirty="0">
              <a:latin typeface="Times New Roman"/>
              <a:cs typeface="Times New Roman"/>
            </a:rPr>
            <a:t>said it made them feel more positive</a:t>
          </a:r>
        </a:p>
      </dsp:txBody>
      <dsp:txXfrm>
        <a:off x="53589" y="1552683"/>
        <a:ext cx="2071404" cy="9825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3-27T17:17:07.43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22225 9419 0 0 0,'0'0'0'0'0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3-27T17:17:07.43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18971 9895 0 0 0,'0'0'0'0'0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235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21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33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21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661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103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885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852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742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862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977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839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16.jpeg"/><Relationship Id="rId7" Type="http://schemas.openxmlformats.org/officeDocument/2006/relationships/diagramLayout" Target="../diagrams/layout1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18.jpeg"/><Relationship Id="rId10" Type="http://schemas.microsoft.com/office/2007/relationships/diagramDrawing" Target="../diagrams/drawing1.xml"/><Relationship Id="rId4" Type="http://schemas.openxmlformats.org/officeDocument/2006/relationships/image" Target="../media/image17.jpeg"/><Relationship Id="rId9" Type="http://schemas.openxmlformats.org/officeDocument/2006/relationships/diagramColors" Target="../diagrams/colors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51" Type="http://schemas.microsoft.com/office/2007/relationships/diagramDrawing" Target="../diagrams/drawing3.xml"/><Relationship Id="rId42" Type="http://schemas.openxmlformats.org/officeDocument/2006/relationships/diagramData" Target="../diagrams/data2.xml"/><Relationship Id="rId47" Type="http://schemas.openxmlformats.org/officeDocument/2006/relationships/diagramData" Target="../diagrams/data3.xml"/><Relationship Id="rId50" Type="http://schemas.openxmlformats.org/officeDocument/2006/relationships/diagramColors" Target="../diagrams/colors3.xml"/><Relationship Id="rId46" Type="http://schemas.microsoft.com/office/2007/relationships/diagramDrawing" Target="../diagrams/drawing2.xml"/><Relationship Id="rId2" Type="http://schemas.openxmlformats.org/officeDocument/2006/relationships/customXml" Target="../ink/ink1.xml"/><Relationship Id="rId41" Type="http://schemas.openxmlformats.org/officeDocument/2006/relationships/customXml" Target="../ink/ink2.xml"/><Relationship Id="rId1" Type="http://schemas.openxmlformats.org/officeDocument/2006/relationships/slideLayout" Target="../slideLayouts/slideLayout2.xml"/><Relationship Id="rId40" Type="http://schemas.openxmlformats.org/officeDocument/2006/relationships/image" Target="../media/image40.png"/><Relationship Id="rId45" Type="http://schemas.openxmlformats.org/officeDocument/2006/relationships/diagramColors" Target="../diagrams/colors2.xml"/><Relationship Id="rId49" Type="http://schemas.openxmlformats.org/officeDocument/2006/relationships/diagramQuickStyle" Target="../diagrams/quickStyle3.xml"/><Relationship Id="rId44" Type="http://schemas.openxmlformats.org/officeDocument/2006/relationships/diagramQuickStyle" Target="../diagrams/quickStyle2.xml"/><Relationship Id="rId43" Type="http://schemas.openxmlformats.org/officeDocument/2006/relationships/diagramLayout" Target="../diagrams/layout2.xml"/><Relationship Id="rId48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dove.com/uk/dove-self-esteem-project/help-for-parents.html" TargetMode="External"/><Relationship Id="rId13" Type="http://schemas.openxmlformats.org/officeDocument/2006/relationships/hyperlink" Target="https://www.berealcampaign.co.uk/research/in-your-face-a-report-investigating-young-peoples-experiences-of-appearance-based-bullying" TargetMode="External"/><Relationship Id="rId3" Type="http://schemas.openxmlformats.org/officeDocument/2006/relationships/hyperlink" Target="https://www.berealcampaign.co.uk/" TargetMode="External"/><Relationship Id="rId7" Type="http://schemas.openxmlformats.org/officeDocument/2006/relationships/hyperlink" Target="https://www.dove.com/uk/dove-self-esteem-project/our-mission.html" TargetMode="External"/><Relationship Id="rId12" Type="http://schemas.openxmlformats.org/officeDocument/2006/relationships/hyperlink" Target="https://www.berealcampaign.co.uk/resources/body-confidence-campaign-toolkit-for-schools" TargetMode="External"/><Relationship Id="rId2" Type="http://schemas.openxmlformats.org/officeDocument/2006/relationships/hyperlink" Target="https://www.dove.com/uk/dove-self-esteem-project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dove.com/uk/dove-self-esteem-project/our-mission/roblox-super-u-story.html" TargetMode="External"/><Relationship Id="rId11" Type="http://schemas.openxmlformats.org/officeDocument/2006/relationships/hyperlink" Target="https://www.mentalhealth.org.uk/explore-mental-health/body-image-and-mental-health/mind-over-mirror" TargetMode="External"/><Relationship Id="rId5" Type="http://schemas.openxmlformats.org/officeDocument/2006/relationships/hyperlink" Target="https://www.bbc.com/future/article/20190311-how-social-media-affects-body-image" TargetMode="External"/><Relationship Id="rId10" Type="http://schemas.openxmlformats.org/officeDocument/2006/relationships/hyperlink" Target="https://www.dove.com/uk/dove-self-esteem-project/self-esteem-resources-for-youth-groups.html" TargetMode="External"/><Relationship Id="rId4" Type="http://schemas.openxmlformats.org/officeDocument/2006/relationships/hyperlink" Target="https://www.mentalhealth.org.uk/explore-mental-health/body-image" TargetMode="External"/><Relationship Id="rId9" Type="http://schemas.openxmlformats.org/officeDocument/2006/relationships/hyperlink" Target="https://www.dove.com/uk/dove-self-esteem-project/school-workshops-on-body-image-confident-me.html" TargetMode="External"/><Relationship Id="rId14" Type="http://schemas.openxmlformats.org/officeDocument/2006/relationships/hyperlink" Target="https://www.berealcampaign.co.uk/research/somebody-like-m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8" name="Rectangle 97">
            <a:extLst>
              <a:ext uri="{FF2B5EF4-FFF2-40B4-BE49-F238E27FC236}">
                <a16:creationId xmlns:a16="http://schemas.microsoft.com/office/drawing/2014/main" id="{0A597D97-203B-498B-95D3-E90DC961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3C8FACC1-AB92-35D3-E5BE-C332857D6C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92" b="1354"/>
          <a:stretch/>
        </p:blipFill>
        <p:spPr>
          <a:xfrm>
            <a:off x="4295423" y="10"/>
            <a:ext cx="7924800" cy="3383270"/>
          </a:xfrm>
          <a:prstGeom prst="rect">
            <a:avLst/>
          </a:prstGeom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813B4D08-5425-93B4-6382-EF0379FBC9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91" b="38132"/>
          <a:stretch/>
        </p:blipFill>
        <p:spPr>
          <a:xfrm>
            <a:off x="4650916" y="3474720"/>
            <a:ext cx="7555832" cy="3383280"/>
          </a:xfrm>
          <a:prstGeom prst="rect">
            <a:avLst/>
          </a:prstGeom>
        </p:spPr>
      </p:pic>
      <p:sp useBgFill="1">
        <p:nvSpPr>
          <p:cNvPr id="100" name="Freeform: Shape 99">
            <a:extLst>
              <a:ext uri="{FF2B5EF4-FFF2-40B4-BE49-F238E27FC236}">
                <a16:creationId xmlns:a16="http://schemas.microsoft.com/office/drawing/2014/main" id="{6A6EF10E-DF41-4BD3-8EB4-6F646531DC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244272" cy="6858000"/>
          </a:xfrm>
          <a:custGeom>
            <a:avLst/>
            <a:gdLst>
              <a:gd name="connsiteX0" fmla="*/ 0 w 6244272"/>
              <a:gd name="connsiteY0" fmla="*/ 0 h 6858000"/>
              <a:gd name="connsiteX1" fmla="*/ 732568 w 6244272"/>
              <a:gd name="connsiteY1" fmla="*/ 0 h 6858000"/>
              <a:gd name="connsiteX2" fmla="*/ 947849 w 6244272"/>
              <a:gd name="connsiteY2" fmla="*/ 0 h 6858000"/>
              <a:gd name="connsiteX3" fmla="*/ 1823619 w 6244272"/>
              <a:gd name="connsiteY3" fmla="*/ 0 h 6858000"/>
              <a:gd name="connsiteX4" fmla="*/ 5235673 w 6244272"/>
              <a:gd name="connsiteY4" fmla="*/ 0 h 6858000"/>
              <a:gd name="connsiteX5" fmla="*/ 4933297 w 6244272"/>
              <a:gd name="connsiteY5" fmla="*/ 110269 h 6858000"/>
              <a:gd name="connsiteX6" fmla="*/ 4976910 w 6244272"/>
              <a:gd name="connsiteY6" fmla="*/ 135168 h 6858000"/>
              <a:gd name="connsiteX7" fmla="*/ 5238580 w 6244272"/>
              <a:gd name="connsiteY7" fmla="*/ 71141 h 6858000"/>
              <a:gd name="connsiteX8" fmla="*/ 5290914 w 6244272"/>
              <a:gd name="connsiteY8" fmla="*/ 88927 h 6858000"/>
              <a:gd name="connsiteX9" fmla="*/ 5264747 w 6244272"/>
              <a:gd name="connsiteY9" fmla="*/ 163625 h 6858000"/>
              <a:gd name="connsiteX10" fmla="*/ 5151357 w 6244272"/>
              <a:gd name="connsiteY10" fmla="*/ 192082 h 6858000"/>
              <a:gd name="connsiteX11" fmla="*/ 4974002 w 6244272"/>
              <a:gd name="connsiteY11" fmla="*/ 373491 h 6858000"/>
              <a:gd name="connsiteX12" fmla="*/ 5241488 w 6244272"/>
              <a:gd name="connsiteY12" fmla="*/ 352148 h 6858000"/>
              <a:gd name="connsiteX13" fmla="*/ 5288007 w 6244272"/>
              <a:gd name="connsiteY13" fmla="*/ 394834 h 6858000"/>
              <a:gd name="connsiteX14" fmla="*/ 5305452 w 6244272"/>
              <a:gd name="connsiteY14" fmla="*/ 451747 h 6858000"/>
              <a:gd name="connsiteX15" fmla="*/ 5383953 w 6244272"/>
              <a:gd name="connsiteY15" fmla="*/ 359262 h 6858000"/>
              <a:gd name="connsiteX16" fmla="*/ 5450825 w 6244272"/>
              <a:gd name="connsiteY16" fmla="*/ 334364 h 6858000"/>
              <a:gd name="connsiteX17" fmla="*/ 5471177 w 6244272"/>
              <a:gd name="connsiteY17" fmla="*/ 416176 h 6858000"/>
              <a:gd name="connsiteX18" fmla="*/ 5410121 w 6244272"/>
              <a:gd name="connsiteY18" fmla="*/ 505101 h 6858000"/>
              <a:gd name="connsiteX19" fmla="*/ 5247303 w 6244272"/>
              <a:gd name="connsiteY19" fmla="*/ 558458 h 6858000"/>
              <a:gd name="connsiteX20" fmla="*/ 5421750 w 6244272"/>
              <a:gd name="connsiteY20" fmla="*/ 558458 h 6858000"/>
              <a:gd name="connsiteX21" fmla="*/ 5622364 w 6244272"/>
              <a:gd name="connsiteY21" fmla="*/ 522887 h 6858000"/>
              <a:gd name="connsiteX22" fmla="*/ 5834608 w 6244272"/>
              <a:gd name="connsiteY22" fmla="*/ 533558 h 6858000"/>
              <a:gd name="connsiteX23" fmla="*/ 6035223 w 6244272"/>
              <a:gd name="connsiteY23" fmla="*/ 462417 h 6858000"/>
              <a:gd name="connsiteX24" fmla="*/ 6238745 w 6244272"/>
              <a:gd name="connsiteY24" fmla="*/ 465975 h 6858000"/>
              <a:gd name="connsiteX25" fmla="*/ 5337434 w 6244272"/>
              <a:gd name="connsiteY25" fmla="*/ 910606 h 6858000"/>
              <a:gd name="connsiteX26" fmla="*/ 5381046 w 6244272"/>
              <a:gd name="connsiteY26" fmla="*/ 921277 h 6858000"/>
              <a:gd name="connsiteX27" fmla="*/ 5439195 w 6244272"/>
              <a:gd name="connsiteY27" fmla="*/ 949734 h 6858000"/>
              <a:gd name="connsiteX28" fmla="*/ 5395583 w 6244272"/>
              <a:gd name="connsiteY28" fmla="*/ 1006647 h 6858000"/>
              <a:gd name="connsiteX29" fmla="*/ 5160079 w 6244272"/>
              <a:gd name="connsiteY29" fmla="*/ 1113358 h 6858000"/>
              <a:gd name="connsiteX30" fmla="*/ 5101930 w 6244272"/>
              <a:gd name="connsiteY30" fmla="*/ 1220069 h 6858000"/>
              <a:gd name="connsiteX31" fmla="*/ 5174617 w 6244272"/>
              <a:gd name="connsiteY31" fmla="*/ 1209399 h 6858000"/>
              <a:gd name="connsiteX32" fmla="*/ 5238580 w 6244272"/>
              <a:gd name="connsiteY32" fmla="*/ 1230741 h 6858000"/>
              <a:gd name="connsiteX33" fmla="*/ 5212414 w 6244272"/>
              <a:gd name="connsiteY33" fmla="*/ 1365909 h 6858000"/>
              <a:gd name="connsiteX34" fmla="*/ 4878056 w 6244272"/>
              <a:gd name="connsiteY34" fmla="*/ 1540204 h 6858000"/>
              <a:gd name="connsiteX35" fmla="*/ 4848982 w 6244272"/>
              <a:gd name="connsiteY35" fmla="*/ 1597117 h 6858000"/>
              <a:gd name="connsiteX36" fmla="*/ 4889686 w 6244272"/>
              <a:gd name="connsiteY36" fmla="*/ 1636245 h 6858000"/>
              <a:gd name="connsiteX37" fmla="*/ 4997261 w 6244272"/>
              <a:gd name="connsiteY37" fmla="*/ 1657587 h 6858000"/>
              <a:gd name="connsiteX38" fmla="*/ 4846074 w 6244272"/>
              <a:gd name="connsiteY38" fmla="*/ 1849668 h 6858000"/>
              <a:gd name="connsiteX39" fmla="*/ 4790832 w 6244272"/>
              <a:gd name="connsiteY39" fmla="*/ 1903025 h 6858000"/>
              <a:gd name="connsiteX40" fmla="*/ 4694886 w 6244272"/>
              <a:gd name="connsiteY40" fmla="*/ 1984836 h 6858000"/>
              <a:gd name="connsiteX41" fmla="*/ 4694886 w 6244272"/>
              <a:gd name="connsiteY41" fmla="*/ 2013292 h 6858000"/>
              <a:gd name="connsiteX42" fmla="*/ 4822814 w 6244272"/>
              <a:gd name="connsiteY42" fmla="*/ 2102219 h 6858000"/>
              <a:gd name="connsiteX43" fmla="*/ 5055411 w 6244272"/>
              <a:gd name="connsiteY43" fmla="*/ 2077320 h 6858000"/>
              <a:gd name="connsiteX44" fmla="*/ 4712331 w 6244272"/>
              <a:gd name="connsiteY44" fmla="*/ 2208931 h 6858000"/>
              <a:gd name="connsiteX45" fmla="*/ 5822979 w 6244272"/>
              <a:gd name="connsiteY45" fmla="*/ 1892353 h 6858000"/>
              <a:gd name="connsiteX46" fmla="*/ 5753200 w 6244272"/>
              <a:gd name="connsiteY46" fmla="*/ 1974165 h 6858000"/>
              <a:gd name="connsiteX47" fmla="*/ 5363601 w 6244272"/>
              <a:gd name="connsiteY47" fmla="*/ 2191146 h 6858000"/>
              <a:gd name="connsiteX48" fmla="*/ 5253118 w 6244272"/>
              <a:gd name="connsiteY48" fmla="*/ 2326314 h 6858000"/>
              <a:gd name="connsiteX49" fmla="*/ 5136819 w 6244272"/>
              <a:gd name="connsiteY49" fmla="*/ 2401012 h 6858000"/>
              <a:gd name="connsiteX50" fmla="*/ 4974002 w 6244272"/>
              <a:gd name="connsiteY50" fmla="*/ 2401012 h 6858000"/>
              <a:gd name="connsiteX51" fmla="*/ 4857704 w 6244272"/>
              <a:gd name="connsiteY51" fmla="*/ 2518395 h 6858000"/>
              <a:gd name="connsiteX52" fmla="*/ 4976910 w 6244272"/>
              <a:gd name="connsiteY52" fmla="*/ 2543294 h 6858000"/>
              <a:gd name="connsiteX53" fmla="*/ 5116467 w 6244272"/>
              <a:gd name="connsiteY53" fmla="*/ 2525509 h 6858000"/>
              <a:gd name="connsiteX54" fmla="*/ 5273470 w 6244272"/>
              <a:gd name="connsiteY54" fmla="*/ 2564636 h 6858000"/>
              <a:gd name="connsiteX55" fmla="*/ 5418843 w 6244272"/>
              <a:gd name="connsiteY55" fmla="*/ 2532623 h 6858000"/>
              <a:gd name="connsiteX56" fmla="*/ 5593290 w 6244272"/>
              <a:gd name="connsiteY56" fmla="*/ 2553965 h 6858000"/>
              <a:gd name="connsiteX57" fmla="*/ 5648532 w 6244272"/>
              <a:gd name="connsiteY57" fmla="*/ 2692689 h 6858000"/>
              <a:gd name="connsiteX58" fmla="*/ 5665976 w 6244272"/>
              <a:gd name="connsiteY58" fmla="*/ 2703362 h 6858000"/>
              <a:gd name="connsiteX59" fmla="*/ 5988704 w 6244272"/>
              <a:gd name="connsiteY59" fmla="*/ 2923898 h 6858000"/>
              <a:gd name="connsiteX60" fmla="*/ 6078835 w 6244272"/>
              <a:gd name="connsiteY60" fmla="*/ 2941684 h 6858000"/>
              <a:gd name="connsiteX61" fmla="*/ 5546771 w 6244272"/>
              <a:gd name="connsiteY61" fmla="*/ 3329402 h 6858000"/>
              <a:gd name="connsiteX62" fmla="*/ 5904388 w 6244272"/>
              <a:gd name="connsiteY62" fmla="*/ 3229805 h 6858000"/>
              <a:gd name="connsiteX63" fmla="*/ 5953814 w 6244272"/>
              <a:gd name="connsiteY63" fmla="*/ 3393429 h 6858000"/>
              <a:gd name="connsiteX64" fmla="*/ 5785182 w 6244272"/>
              <a:gd name="connsiteY64" fmla="*/ 3539269 h 6858000"/>
              <a:gd name="connsiteX65" fmla="*/ 5724125 w 6244272"/>
              <a:gd name="connsiteY65" fmla="*/ 3827390 h 6858000"/>
              <a:gd name="connsiteX66" fmla="*/ 5753200 w 6244272"/>
              <a:gd name="connsiteY66" fmla="*/ 4090612 h 6858000"/>
              <a:gd name="connsiteX67" fmla="*/ 5825886 w 6244272"/>
              <a:gd name="connsiteY67" fmla="*/ 4172424 h 6858000"/>
              <a:gd name="connsiteX68" fmla="*/ 5930554 w 6244272"/>
              <a:gd name="connsiteY68" fmla="*/ 4321821 h 6858000"/>
              <a:gd name="connsiteX69" fmla="*/ 5994519 w 6244272"/>
              <a:gd name="connsiteY69" fmla="*/ 4414305 h 6858000"/>
              <a:gd name="connsiteX70" fmla="*/ 6218393 w 6244272"/>
              <a:gd name="connsiteY70" fmla="*/ 4378734 h 6858000"/>
              <a:gd name="connsiteX71" fmla="*/ 5918925 w 6244272"/>
              <a:gd name="connsiteY71" fmla="*/ 4613499 h 6858000"/>
              <a:gd name="connsiteX72" fmla="*/ 6160243 w 6244272"/>
              <a:gd name="connsiteY72" fmla="*/ 4585042 h 6858000"/>
              <a:gd name="connsiteX73" fmla="*/ 6238745 w 6244272"/>
              <a:gd name="connsiteY73" fmla="*/ 4602828 h 6858000"/>
              <a:gd name="connsiteX74" fmla="*/ 6195133 w 6244272"/>
              <a:gd name="connsiteY74" fmla="*/ 4677526 h 6858000"/>
              <a:gd name="connsiteX75" fmla="*/ 6017778 w 6244272"/>
              <a:gd name="connsiteY75" fmla="*/ 4805580 h 6858000"/>
              <a:gd name="connsiteX76" fmla="*/ 5651439 w 6244272"/>
              <a:gd name="connsiteY76" fmla="*/ 5154171 h 6858000"/>
              <a:gd name="connsiteX77" fmla="*/ 6006149 w 6244272"/>
              <a:gd name="connsiteY77" fmla="*/ 4994104 h 6858000"/>
              <a:gd name="connsiteX78" fmla="*/ 5633994 w 6244272"/>
              <a:gd name="connsiteY78" fmla="*/ 5353367 h 6858000"/>
              <a:gd name="connsiteX79" fmla="*/ 5552586 w 6244272"/>
              <a:gd name="connsiteY79" fmla="*/ 5474306 h 6858000"/>
              <a:gd name="connsiteX80" fmla="*/ 5383953 w 6244272"/>
              <a:gd name="connsiteY80" fmla="*/ 5769542 h 6858000"/>
              <a:gd name="connsiteX81" fmla="*/ 5392675 w 6244272"/>
              <a:gd name="connsiteY81" fmla="*/ 5801555 h 6858000"/>
              <a:gd name="connsiteX82" fmla="*/ 5584568 w 6244272"/>
              <a:gd name="connsiteY82" fmla="*/ 5755314 h 6858000"/>
              <a:gd name="connsiteX83" fmla="*/ 5334526 w 6244272"/>
              <a:gd name="connsiteY83" fmla="*/ 6004307 h 6858000"/>
              <a:gd name="connsiteX84" fmla="*/ 5075763 w 6244272"/>
              <a:gd name="connsiteY84" fmla="*/ 6196388 h 6858000"/>
              <a:gd name="connsiteX85" fmla="*/ 5258933 w 6244272"/>
              <a:gd name="connsiteY85" fmla="*/ 6167932 h 6858000"/>
              <a:gd name="connsiteX86" fmla="*/ 5511881 w 6244272"/>
              <a:gd name="connsiteY86" fmla="*/ 6057663 h 6858000"/>
              <a:gd name="connsiteX87" fmla="*/ 5599105 w 6244272"/>
              <a:gd name="connsiteY87" fmla="*/ 6100347 h 6858000"/>
              <a:gd name="connsiteX88" fmla="*/ 5360693 w 6244272"/>
              <a:gd name="connsiteY88" fmla="*/ 6281757 h 6858000"/>
              <a:gd name="connsiteX89" fmla="*/ 5224043 w 6244272"/>
              <a:gd name="connsiteY89" fmla="*/ 6367127 h 6858000"/>
              <a:gd name="connsiteX90" fmla="*/ 5168801 w 6244272"/>
              <a:gd name="connsiteY90" fmla="*/ 6431153 h 6858000"/>
              <a:gd name="connsiteX91" fmla="*/ 5011799 w 6244272"/>
              <a:gd name="connsiteY91" fmla="*/ 6658805 h 6858000"/>
              <a:gd name="connsiteX92" fmla="*/ 4651275 w 6244272"/>
              <a:gd name="connsiteY92" fmla="*/ 6858000 h 6858000"/>
              <a:gd name="connsiteX93" fmla="*/ 1823619 w 6244272"/>
              <a:gd name="connsiteY93" fmla="*/ 6858000 h 6858000"/>
              <a:gd name="connsiteX94" fmla="*/ 947849 w 6244272"/>
              <a:gd name="connsiteY94" fmla="*/ 6858000 h 6858000"/>
              <a:gd name="connsiteX95" fmla="*/ 732568 w 6244272"/>
              <a:gd name="connsiteY95" fmla="*/ 6858000 h 6858000"/>
              <a:gd name="connsiteX96" fmla="*/ 0 w 6244272"/>
              <a:gd name="connsiteY9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6244272" h="6858000">
                <a:moveTo>
                  <a:pt x="0" y="0"/>
                </a:moveTo>
                <a:lnTo>
                  <a:pt x="732568" y="0"/>
                </a:lnTo>
                <a:lnTo>
                  <a:pt x="947849" y="0"/>
                </a:lnTo>
                <a:lnTo>
                  <a:pt x="1823619" y="0"/>
                </a:lnTo>
                <a:lnTo>
                  <a:pt x="5235673" y="0"/>
                </a:lnTo>
                <a:cubicBezTo>
                  <a:pt x="5133912" y="35571"/>
                  <a:pt x="5035058" y="78255"/>
                  <a:pt x="4933297" y="110269"/>
                </a:cubicBezTo>
                <a:cubicBezTo>
                  <a:pt x="4947835" y="145839"/>
                  <a:pt x="4962372" y="138725"/>
                  <a:pt x="4976910" y="135168"/>
                </a:cubicBezTo>
                <a:cubicBezTo>
                  <a:pt x="5064133" y="120941"/>
                  <a:pt x="5154264" y="110269"/>
                  <a:pt x="5238580" y="71141"/>
                </a:cubicBezTo>
                <a:cubicBezTo>
                  <a:pt x="5258933" y="64027"/>
                  <a:pt x="5282192" y="64027"/>
                  <a:pt x="5290914" y="88927"/>
                </a:cubicBezTo>
                <a:cubicBezTo>
                  <a:pt x="5305452" y="124497"/>
                  <a:pt x="5285100" y="145839"/>
                  <a:pt x="5264747" y="163625"/>
                </a:cubicBezTo>
                <a:cubicBezTo>
                  <a:pt x="5229858" y="195638"/>
                  <a:pt x="5189154" y="188525"/>
                  <a:pt x="5151357" y="192082"/>
                </a:cubicBezTo>
                <a:cubicBezTo>
                  <a:pt x="5046689" y="209867"/>
                  <a:pt x="4997261" y="259665"/>
                  <a:pt x="4974002" y="373491"/>
                </a:cubicBezTo>
                <a:cubicBezTo>
                  <a:pt x="5064133" y="327250"/>
                  <a:pt x="5154264" y="384162"/>
                  <a:pt x="5241488" y="352148"/>
                </a:cubicBezTo>
                <a:cubicBezTo>
                  <a:pt x="5264747" y="345034"/>
                  <a:pt x="5299637" y="355706"/>
                  <a:pt x="5288007" y="394834"/>
                </a:cubicBezTo>
                <a:cubicBezTo>
                  <a:pt x="5276378" y="430405"/>
                  <a:pt x="5238580" y="458860"/>
                  <a:pt x="5305452" y="451747"/>
                </a:cubicBezTo>
                <a:cubicBezTo>
                  <a:pt x="5354879" y="448189"/>
                  <a:pt x="5369416" y="405504"/>
                  <a:pt x="5383953" y="359262"/>
                </a:cubicBezTo>
                <a:cubicBezTo>
                  <a:pt x="5395583" y="334364"/>
                  <a:pt x="5427565" y="320135"/>
                  <a:pt x="5450825" y="334364"/>
                </a:cubicBezTo>
                <a:cubicBezTo>
                  <a:pt x="5479899" y="348592"/>
                  <a:pt x="5471177" y="387720"/>
                  <a:pt x="5471177" y="416176"/>
                </a:cubicBezTo>
                <a:cubicBezTo>
                  <a:pt x="5474085" y="469532"/>
                  <a:pt x="5450825" y="494431"/>
                  <a:pt x="5410121" y="505101"/>
                </a:cubicBezTo>
                <a:cubicBezTo>
                  <a:pt x="5360693" y="519330"/>
                  <a:pt x="5311267" y="537116"/>
                  <a:pt x="5247303" y="558458"/>
                </a:cubicBezTo>
                <a:cubicBezTo>
                  <a:pt x="5317082" y="594028"/>
                  <a:pt x="5369416" y="586915"/>
                  <a:pt x="5421750" y="558458"/>
                </a:cubicBezTo>
                <a:cubicBezTo>
                  <a:pt x="5485714" y="526444"/>
                  <a:pt x="5570030" y="483759"/>
                  <a:pt x="5622364" y="522887"/>
                </a:cubicBezTo>
                <a:cubicBezTo>
                  <a:pt x="5700865" y="579800"/>
                  <a:pt x="5764829" y="544229"/>
                  <a:pt x="5834608" y="533558"/>
                </a:cubicBezTo>
                <a:cubicBezTo>
                  <a:pt x="5979982" y="512216"/>
                  <a:pt x="5889850" y="480203"/>
                  <a:pt x="6035223" y="462417"/>
                </a:cubicBezTo>
                <a:cubicBezTo>
                  <a:pt x="6093372" y="455303"/>
                  <a:pt x="6154429" y="426847"/>
                  <a:pt x="6238745" y="465975"/>
                </a:cubicBezTo>
                <a:cubicBezTo>
                  <a:pt x="5857868" y="672284"/>
                  <a:pt x="5677606" y="658055"/>
                  <a:pt x="5337434" y="910606"/>
                </a:cubicBezTo>
                <a:cubicBezTo>
                  <a:pt x="5351971" y="935506"/>
                  <a:pt x="5366508" y="924835"/>
                  <a:pt x="5381046" y="921277"/>
                </a:cubicBezTo>
                <a:cubicBezTo>
                  <a:pt x="5404305" y="917720"/>
                  <a:pt x="5433380" y="903491"/>
                  <a:pt x="5439195" y="949734"/>
                </a:cubicBezTo>
                <a:cubicBezTo>
                  <a:pt x="5442103" y="985305"/>
                  <a:pt x="5424657" y="1003089"/>
                  <a:pt x="5395583" y="1006647"/>
                </a:cubicBezTo>
                <a:cubicBezTo>
                  <a:pt x="5311267" y="1020875"/>
                  <a:pt x="5235673" y="1070674"/>
                  <a:pt x="5160079" y="1113358"/>
                </a:cubicBezTo>
                <a:cubicBezTo>
                  <a:pt x="5125190" y="1131144"/>
                  <a:pt x="5087393" y="1156043"/>
                  <a:pt x="5101930" y="1220069"/>
                </a:cubicBezTo>
                <a:cubicBezTo>
                  <a:pt x="5131004" y="1237855"/>
                  <a:pt x="5151357" y="1212955"/>
                  <a:pt x="5174617" y="1209399"/>
                </a:cubicBezTo>
                <a:cubicBezTo>
                  <a:pt x="5197876" y="1205842"/>
                  <a:pt x="5253118" y="1220069"/>
                  <a:pt x="5238580" y="1230741"/>
                </a:cubicBezTo>
                <a:cubicBezTo>
                  <a:pt x="5171709" y="1269868"/>
                  <a:pt x="5293822" y="1365909"/>
                  <a:pt x="5212414" y="1365909"/>
                </a:cubicBezTo>
                <a:cubicBezTo>
                  <a:pt x="5078671" y="1365909"/>
                  <a:pt x="5005984" y="1536647"/>
                  <a:pt x="4878056" y="1540204"/>
                </a:cubicBezTo>
                <a:cubicBezTo>
                  <a:pt x="4857704" y="1540204"/>
                  <a:pt x="4848982" y="1572219"/>
                  <a:pt x="4848982" y="1597117"/>
                </a:cubicBezTo>
                <a:cubicBezTo>
                  <a:pt x="4848982" y="1629132"/>
                  <a:pt x="4869333" y="1632688"/>
                  <a:pt x="4889686" y="1636245"/>
                </a:cubicBezTo>
                <a:cubicBezTo>
                  <a:pt x="4921668" y="1639802"/>
                  <a:pt x="4956557" y="1597117"/>
                  <a:pt x="4997261" y="1657587"/>
                </a:cubicBezTo>
                <a:cubicBezTo>
                  <a:pt x="4921668" y="1693158"/>
                  <a:pt x="4843167" y="1728729"/>
                  <a:pt x="4846074" y="1849668"/>
                </a:cubicBezTo>
                <a:cubicBezTo>
                  <a:pt x="4846074" y="1881683"/>
                  <a:pt x="4814092" y="1895910"/>
                  <a:pt x="4790832" y="1903025"/>
                </a:cubicBezTo>
                <a:cubicBezTo>
                  <a:pt x="4750128" y="1917252"/>
                  <a:pt x="4718146" y="1938595"/>
                  <a:pt x="4694886" y="1984836"/>
                </a:cubicBezTo>
                <a:cubicBezTo>
                  <a:pt x="4694886" y="1995507"/>
                  <a:pt x="4694886" y="2002622"/>
                  <a:pt x="4694886" y="2013292"/>
                </a:cubicBezTo>
                <a:cubicBezTo>
                  <a:pt x="4700701" y="2123562"/>
                  <a:pt x="4758850" y="2120004"/>
                  <a:pt x="4822814" y="2102219"/>
                </a:cubicBezTo>
                <a:cubicBezTo>
                  <a:pt x="4898408" y="2080877"/>
                  <a:pt x="4974002" y="2038192"/>
                  <a:pt x="5055411" y="2077320"/>
                </a:cubicBezTo>
                <a:cubicBezTo>
                  <a:pt x="4942020" y="2130676"/>
                  <a:pt x="4817000" y="2134233"/>
                  <a:pt x="4712331" y="2208931"/>
                </a:cubicBezTo>
                <a:cubicBezTo>
                  <a:pt x="5101930" y="2223159"/>
                  <a:pt x="5445010" y="1984836"/>
                  <a:pt x="5822979" y="1892353"/>
                </a:cubicBezTo>
                <a:cubicBezTo>
                  <a:pt x="5811349" y="1952823"/>
                  <a:pt x="5779367" y="1967051"/>
                  <a:pt x="5753200" y="1974165"/>
                </a:cubicBezTo>
                <a:cubicBezTo>
                  <a:pt x="5613642" y="2020407"/>
                  <a:pt x="5491529" y="2112891"/>
                  <a:pt x="5363601" y="2191146"/>
                </a:cubicBezTo>
                <a:cubicBezTo>
                  <a:pt x="5311267" y="2223159"/>
                  <a:pt x="5273470" y="2258731"/>
                  <a:pt x="5253118" y="2326314"/>
                </a:cubicBezTo>
                <a:cubicBezTo>
                  <a:pt x="5235673" y="2390340"/>
                  <a:pt x="5200783" y="2418796"/>
                  <a:pt x="5136819" y="2401012"/>
                </a:cubicBezTo>
                <a:cubicBezTo>
                  <a:pt x="5084485" y="2386784"/>
                  <a:pt x="5029243" y="2393898"/>
                  <a:pt x="4974002" y="2401012"/>
                </a:cubicBezTo>
                <a:cubicBezTo>
                  <a:pt x="4912946" y="2408126"/>
                  <a:pt x="4843167" y="2479267"/>
                  <a:pt x="4857704" y="2518395"/>
                </a:cubicBezTo>
                <a:cubicBezTo>
                  <a:pt x="4886778" y="2582422"/>
                  <a:pt x="4936205" y="2550408"/>
                  <a:pt x="4976910" y="2543294"/>
                </a:cubicBezTo>
                <a:cubicBezTo>
                  <a:pt x="5026336" y="2536181"/>
                  <a:pt x="5116467" y="2518395"/>
                  <a:pt x="5116467" y="2525509"/>
                </a:cubicBezTo>
                <a:cubicBezTo>
                  <a:pt x="5148450" y="2685576"/>
                  <a:pt x="5221136" y="2564636"/>
                  <a:pt x="5273470" y="2564636"/>
                </a:cubicBezTo>
                <a:cubicBezTo>
                  <a:pt x="5322897" y="2564636"/>
                  <a:pt x="5372323" y="2546851"/>
                  <a:pt x="5418843" y="2532623"/>
                </a:cubicBezTo>
                <a:cubicBezTo>
                  <a:pt x="5479899" y="2514837"/>
                  <a:pt x="5535140" y="2546851"/>
                  <a:pt x="5593290" y="2553965"/>
                </a:cubicBezTo>
                <a:cubicBezTo>
                  <a:pt x="5645624" y="2561080"/>
                  <a:pt x="5616550" y="2653563"/>
                  <a:pt x="5648532" y="2692689"/>
                </a:cubicBezTo>
                <a:cubicBezTo>
                  <a:pt x="5654346" y="2703362"/>
                  <a:pt x="5660161" y="2703362"/>
                  <a:pt x="5665976" y="2703362"/>
                </a:cubicBezTo>
                <a:cubicBezTo>
                  <a:pt x="5683421" y="2980812"/>
                  <a:pt x="5988704" y="2913227"/>
                  <a:pt x="5988704" y="2923898"/>
                </a:cubicBezTo>
                <a:cubicBezTo>
                  <a:pt x="6014871" y="2941684"/>
                  <a:pt x="6046853" y="2899000"/>
                  <a:pt x="6078835" y="2941684"/>
                </a:cubicBezTo>
                <a:cubicBezTo>
                  <a:pt x="5942185" y="3137322"/>
                  <a:pt x="5732847" y="3183563"/>
                  <a:pt x="5546771" y="3329402"/>
                </a:cubicBezTo>
                <a:cubicBezTo>
                  <a:pt x="5700865" y="3379202"/>
                  <a:pt x="5790997" y="3208463"/>
                  <a:pt x="5904388" y="3229805"/>
                </a:cubicBezTo>
                <a:cubicBezTo>
                  <a:pt x="5959629" y="3283162"/>
                  <a:pt x="5793904" y="3368530"/>
                  <a:pt x="5953814" y="3393429"/>
                </a:cubicBezTo>
                <a:cubicBezTo>
                  <a:pt x="5884036" y="3439672"/>
                  <a:pt x="5834608" y="3485914"/>
                  <a:pt x="5785182" y="3539269"/>
                </a:cubicBezTo>
                <a:cubicBezTo>
                  <a:pt x="5700865" y="3635309"/>
                  <a:pt x="5683421" y="3699337"/>
                  <a:pt x="5724125" y="3827390"/>
                </a:cubicBezTo>
                <a:cubicBezTo>
                  <a:pt x="5750293" y="3912759"/>
                  <a:pt x="5788089" y="3991015"/>
                  <a:pt x="5753200" y="4090612"/>
                </a:cubicBezTo>
                <a:cubicBezTo>
                  <a:pt x="5729940" y="4158196"/>
                  <a:pt x="5738663" y="4204438"/>
                  <a:pt x="5825886" y="4172424"/>
                </a:cubicBezTo>
                <a:cubicBezTo>
                  <a:pt x="5918925" y="4140411"/>
                  <a:pt x="5953814" y="4200882"/>
                  <a:pt x="5930554" y="4321821"/>
                </a:cubicBezTo>
                <a:cubicBezTo>
                  <a:pt x="5916018" y="4400076"/>
                  <a:pt x="5930554" y="4424975"/>
                  <a:pt x="5994519" y="4414305"/>
                </a:cubicBezTo>
                <a:cubicBezTo>
                  <a:pt x="6064297" y="4403633"/>
                  <a:pt x="6131169" y="4353835"/>
                  <a:pt x="6218393" y="4378734"/>
                </a:cubicBezTo>
                <a:cubicBezTo>
                  <a:pt x="6148614" y="4521016"/>
                  <a:pt x="6000333" y="4478331"/>
                  <a:pt x="5918925" y="4613499"/>
                </a:cubicBezTo>
                <a:cubicBezTo>
                  <a:pt x="6014871" y="4613499"/>
                  <a:pt x="6090465" y="4613499"/>
                  <a:pt x="6160243" y="4585042"/>
                </a:cubicBezTo>
                <a:cubicBezTo>
                  <a:pt x="6189318" y="4574373"/>
                  <a:pt x="6221300" y="4560144"/>
                  <a:pt x="6238745" y="4602828"/>
                </a:cubicBezTo>
                <a:cubicBezTo>
                  <a:pt x="6259098" y="4652628"/>
                  <a:pt x="6218393" y="4670412"/>
                  <a:pt x="6195133" y="4677526"/>
                </a:cubicBezTo>
                <a:cubicBezTo>
                  <a:pt x="6128261" y="4702425"/>
                  <a:pt x="6075928" y="4759339"/>
                  <a:pt x="6017778" y="4805580"/>
                </a:cubicBezTo>
                <a:cubicBezTo>
                  <a:pt x="5892758" y="4905177"/>
                  <a:pt x="5756107" y="4990547"/>
                  <a:pt x="5651439" y="5154171"/>
                </a:cubicBezTo>
                <a:cubicBezTo>
                  <a:pt x="5782275" y="5111487"/>
                  <a:pt x="5881128" y="5011889"/>
                  <a:pt x="6006149" y="4994104"/>
                </a:cubicBezTo>
                <a:cubicBezTo>
                  <a:pt x="5898572" y="5143500"/>
                  <a:pt x="5761922" y="5243097"/>
                  <a:pt x="5633994" y="5353367"/>
                </a:cubicBezTo>
                <a:cubicBezTo>
                  <a:pt x="5596197" y="5385379"/>
                  <a:pt x="5558400" y="5406721"/>
                  <a:pt x="5552586" y="5474306"/>
                </a:cubicBezTo>
                <a:cubicBezTo>
                  <a:pt x="5535140" y="5605917"/>
                  <a:pt x="5488622" y="5712629"/>
                  <a:pt x="5383953" y="5769542"/>
                </a:cubicBezTo>
                <a:cubicBezTo>
                  <a:pt x="5383953" y="5769542"/>
                  <a:pt x="5389768" y="5790884"/>
                  <a:pt x="5392675" y="5801555"/>
                </a:cubicBezTo>
                <a:cubicBezTo>
                  <a:pt x="5456640" y="5805112"/>
                  <a:pt x="5506066" y="5726858"/>
                  <a:pt x="5584568" y="5755314"/>
                </a:cubicBezTo>
                <a:cubicBezTo>
                  <a:pt x="5506066" y="5862025"/>
                  <a:pt x="5442103" y="5954508"/>
                  <a:pt x="5334526" y="6004307"/>
                </a:cubicBezTo>
                <a:cubicBezTo>
                  <a:pt x="5247303" y="6043434"/>
                  <a:pt x="5139727" y="6068335"/>
                  <a:pt x="5075763" y="6196388"/>
                </a:cubicBezTo>
                <a:cubicBezTo>
                  <a:pt x="5148450" y="6221287"/>
                  <a:pt x="5203691" y="6189274"/>
                  <a:pt x="5258933" y="6167932"/>
                </a:cubicBezTo>
                <a:cubicBezTo>
                  <a:pt x="5343249" y="6132361"/>
                  <a:pt x="5427565" y="6093234"/>
                  <a:pt x="5511881" y="6057663"/>
                </a:cubicBezTo>
                <a:cubicBezTo>
                  <a:pt x="5543864" y="6043434"/>
                  <a:pt x="5578753" y="6036320"/>
                  <a:pt x="5599105" y="6100347"/>
                </a:cubicBezTo>
                <a:cubicBezTo>
                  <a:pt x="5491529" y="6114575"/>
                  <a:pt x="5427565" y="6199945"/>
                  <a:pt x="5360693" y="6281757"/>
                </a:cubicBezTo>
                <a:cubicBezTo>
                  <a:pt x="5322897" y="6327999"/>
                  <a:pt x="5290914" y="6388469"/>
                  <a:pt x="5224043" y="6367127"/>
                </a:cubicBezTo>
                <a:cubicBezTo>
                  <a:pt x="5189154" y="6356456"/>
                  <a:pt x="5165894" y="6388469"/>
                  <a:pt x="5168801" y="6431153"/>
                </a:cubicBezTo>
                <a:cubicBezTo>
                  <a:pt x="5183339" y="6580550"/>
                  <a:pt x="5099022" y="6630349"/>
                  <a:pt x="5011799" y="6658805"/>
                </a:cubicBezTo>
                <a:cubicBezTo>
                  <a:pt x="4883871" y="6701489"/>
                  <a:pt x="4770480" y="6786859"/>
                  <a:pt x="4651275" y="6858000"/>
                </a:cubicBezTo>
                <a:lnTo>
                  <a:pt x="1823619" y="6858000"/>
                </a:lnTo>
                <a:lnTo>
                  <a:pt x="947849" y="6858000"/>
                </a:lnTo>
                <a:lnTo>
                  <a:pt x="732568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3468" y="609600"/>
            <a:ext cx="3992700" cy="3877197"/>
          </a:xfrm>
        </p:spPr>
        <p:txBody>
          <a:bodyPr>
            <a:normAutofit/>
          </a:bodyPr>
          <a:lstStyle/>
          <a:p>
            <a:pPr algn="l"/>
            <a:r>
              <a:rPr lang="en-GB" sz="4400" b="1">
                <a:latin typeface="Times New Roman"/>
                <a:cs typeface="Calibri Light"/>
              </a:rPr>
              <a:t>Media campaigns targeting healthy body image </a:t>
            </a:r>
            <a:endParaRPr lang="en-US" sz="44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3467" y="4638783"/>
            <a:ext cx="4007449" cy="1343972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GB" b="1" i="1">
                <a:latin typeface="Times New Roman"/>
                <a:cs typeface="Calibri"/>
              </a:rPr>
              <a:t>Alisha Phillips | 2218529</a:t>
            </a:r>
            <a:endParaRPr lang="en-GB" b="1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30">
            <a:extLst>
              <a:ext uri="{FF2B5EF4-FFF2-40B4-BE49-F238E27FC236}">
                <a16:creationId xmlns:a16="http://schemas.microsoft.com/office/drawing/2014/main" id="{E10650BA-D090-4A23-98E3-B48BBAEA92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picture containing silhouette&#10;&#10;Description automatically generated">
            <a:extLst>
              <a:ext uri="{FF2B5EF4-FFF2-40B4-BE49-F238E27FC236}">
                <a16:creationId xmlns:a16="http://schemas.microsoft.com/office/drawing/2014/main" id="{6F6523AD-7212-2AEC-CC62-91E92EACDF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776" r="5471" b="-2"/>
          <a:stretch/>
        </p:blipFill>
        <p:spPr>
          <a:xfrm>
            <a:off x="-9527" y="3725"/>
            <a:ext cx="5846165" cy="6850548"/>
          </a:xfrm>
          <a:prstGeom prst="rect">
            <a:avLst/>
          </a:prstGeom>
        </p:spPr>
      </p:pic>
      <p:grpSp>
        <p:nvGrpSpPr>
          <p:cNvPr id="49" name="Group 32">
            <a:extLst>
              <a:ext uri="{FF2B5EF4-FFF2-40B4-BE49-F238E27FC236}">
                <a16:creationId xmlns:a16="http://schemas.microsoft.com/office/drawing/2014/main" id="{FFB939B9-73CE-4644-87BB-72AEBF0011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9527" y="-6558"/>
            <a:ext cx="6254832" cy="6874766"/>
            <a:chOff x="-9149" y="3725"/>
            <a:chExt cx="6254832" cy="6887203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15F2A0CF-7879-4629-AC2B-4069D77A3C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9149" y="238645"/>
              <a:ext cx="5933139" cy="6387893"/>
            </a:xfrm>
            <a:custGeom>
              <a:avLst/>
              <a:gdLst>
                <a:gd name="connsiteX0" fmla="*/ 5852909 w 5933139"/>
                <a:gd name="connsiteY0" fmla="*/ 2469528 h 6335678"/>
                <a:gd name="connsiteX1" fmla="*/ 5830799 w 5933139"/>
                <a:gd name="connsiteY1" fmla="*/ 2394015 h 6335678"/>
                <a:gd name="connsiteX2" fmla="*/ 5805878 w 5933139"/>
                <a:gd name="connsiteY2" fmla="*/ 2319439 h 6335678"/>
                <a:gd name="connsiteX3" fmla="*/ 5778708 w 5933139"/>
                <a:gd name="connsiteY3" fmla="*/ 2245800 h 6335678"/>
                <a:gd name="connsiteX4" fmla="*/ 5652978 w 5933139"/>
                <a:gd name="connsiteY4" fmla="*/ 1959675 h 6335678"/>
                <a:gd name="connsiteX5" fmla="*/ 5327691 w 5933139"/>
                <a:gd name="connsiteY5" fmla="*/ 1432958 h 6335678"/>
                <a:gd name="connsiteX6" fmla="*/ 4921458 w 5933139"/>
                <a:gd name="connsiteY6" fmla="*/ 973322 h 6335678"/>
                <a:gd name="connsiteX7" fmla="*/ 4450018 w 5933139"/>
                <a:gd name="connsiteY7" fmla="*/ 586764 h 6335678"/>
                <a:gd name="connsiteX8" fmla="*/ 4193311 w 5933139"/>
                <a:gd name="connsiteY8" fmla="*/ 423558 h 6335678"/>
                <a:gd name="connsiteX9" fmla="*/ 3924237 w 5933139"/>
                <a:gd name="connsiteY9" fmla="*/ 281901 h 6335678"/>
                <a:gd name="connsiteX10" fmla="*/ 3352175 w 5933139"/>
                <a:gd name="connsiteY10" fmla="*/ 75786 h 6335678"/>
                <a:gd name="connsiteX11" fmla="*/ 3051997 w 5933139"/>
                <a:gd name="connsiteY11" fmla="*/ 19011 h 6335678"/>
                <a:gd name="connsiteX12" fmla="*/ 2745823 w 5933139"/>
                <a:gd name="connsiteY12" fmla="*/ 86 h 6335678"/>
                <a:gd name="connsiteX13" fmla="*/ 2141720 w 5933139"/>
                <a:gd name="connsiteY13" fmla="*/ 55550 h 6335678"/>
                <a:gd name="connsiteX14" fmla="*/ 1551295 w 5933139"/>
                <a:gd name="connsiteY14" fmla="*/ 216319 h 6335678"/>
                <a:gd name="connsiteX15" fmla="*/ 1001718 w 5933139"/>
                <a:gd name="connsiteY15" fmla="*/ 498134 h 6335678"/>
                <a:gd name="connsiteX16" fmla="*/ 754755 w 5933139"/>
                <a:gd name="connsiteY16" fmla="*/ 685886 h 6335678"/>
                <a:gd name="connsiteX17" fmla="*/ 533462 w 5933139"/>
                <a:gd name="connsiteY17" fmla="*/ 903056 h 6335678"/>
                <a:gd name="connsiteX18" fmla="*/ 0 w 5933139"/>
                <a:gd name="connsiteY18" fmla="*/ 1646568 h 6335678"/>
                <a:gd name="connsiteX19" fmla="*/ 0 w 5933139"/>
                <a:gd name="connsiteY19" fmla="*/ 4709059 h 6335678"/>
                <a:gd name="connsiteX20" fmla="*/ 120671 w 5933139"/>
                <a:gd name="connsiteY20" fmla="*/ 4907491 h 6335678"/>
                <a:gd name="connsiteX21" fmla="*/ 507979 w 5933139"/>
                <a:gd name="connsiteY21" fmla="*/ 5384178 h 6335678"/>
                <a:gd name="connsiteX22" fmla="*/ 972112 w 5933139"/>
                <a:gd name="connsiteY22" fmla="*/ 5778607 h 6335678"/>
                <a:gd name="connsiteX23" fmla="*/ 1229943 w 5933139"/>
                <a:gd name="connsiteY23" fmla="*/ 5939939 h 6335678"/>
                <a:gd name="connsiteX24" fmla="*/ 1502389 w 5933139"/>
                <a:gd name="connsiteY24" fmla="*/ 6073913 h 6335678"/>
                <a:gd name="connsiteX25" fmla="*/ 2673870 w 5933139"/>
                <a:gd name="connsiteY25" fmla="*/ 6333993 h 6335678"/>
                <a:gd name="connsiteX26" fmla="*/ 2749196 w 5933139"/>
                <a:gd name="connsiteY26" fmla="*/ 6335679 h 6335678"/>
                <a:gd name="connsiteX27" fmla="*/ 2787983 w 5933139"/>
                <a:gd name="connsiteY27" fmla="*/ 6335492 h 6335678"/>
                <a:gd name="connsiteX28" fmla="*/ 2826770 w 5933139"/>
                <a:gd name="connsiteY28" fmla="*/ 6334368 h 6335678"/>
                <a:gd name="connsiteX29" fmla="*/ 2981918 w 5933139"/>
                <a:gd name="connsiteY29" fmla="*/ 6319939 h 6335678"/>
                <a:gd name="connsiteX30" fmla="*/ 3285282 w 5933139"/>
                <a:gd name="connsiteY30" fmla="*/ 6241803 h 6335678"/>
                <a:gd name="connsiteX31" fmla="*/ 3566347 w 5933139"/>
                <a:gd name="connsiteY31" fmla="*/ 6104831 h 6335678"/>
                <a:gd name="connsiteX32" fmla="*/ 3818369 w 5933139"/>
                <a:gd name="connsiteY32" fmla="*/ 5926823 h 6335678"/>
                <a:gd name="connsiteX33" fmla="*/ 4044908 w 5933139"/>
                <a:gd name="connsiteY33" fmla="*/ 5726329 h 6335678"/>
                <a:gd name="connsiteX34" fmla="*/ 4151151 w 5933139"/>
                <a:gd name="connsiteY34" fmla="*/ 5622147 h 6335678"/>
                <a:gd name="connsiteX35" fmla="*/ 4253834 w 5933139"/>
                <a:gd name="connsiteY35" fmla="*/ 5516841 h 6335678"/>
                <a:gd name="connsiteX36" fmla="*/ 4452453 w 5933139"/>
                <a:gd name="connsiteY36" fmla="*/ 5306979 h 6335678"/>
                <a:gd name="connsiteX37" fmla="*/ 4548578 w 5933139"/>
                <a:gd name="connsiteY37" fmla="*/ 5202797 h 6335678"/>
                <a:gd name="connsiteX38" fmla="*/ 4596546 w 5933139"/>
                <a:gd name="connsiteY38" fmla="*/ 5151456 h 6335678"/>
                <a:gd name="connsiteX39" fmla="*/ 4643016 w 5933139"/>
                <a:gd name="connsiteY39" fmla="*/ 5103300 h 6335678"/>
                <a:gd name="connsiteX40" fmla="*/ 4739515 w 5933139"/>
                <a:gd name="connsiteY40" fmla="*/ 5013172 h 6335678"/>
                <a:gd name="connsiteX41" fmla="*/ 4842198 w 5933139"/>
                <a:gd name="connsiteY41" fmla="*/ 4930164 h 6335678"/>
                <a:gd name="connsiteX42" fmla="*/ 5071360 w 5933139"/>
                <a:gd name="connsiteY42" fmla="*/ 4780449 h 6335678"/>
                <a:gd name="connsiteX43" fmla="*/ 5332001 w 5933139"/>
                <a:gd name="connsiteY43" fmla="*/ 4615932 h 6335678"/>
                <a:gd name="connsiteX44" fmla="*/ 5397396 w 5933139"/>
                <a:gd name="connsiteY44" fmla="*/ 4563655 h 6335678"/>
                <a:gd name="connsiteX45" fmla="*/ 5459417 w 5933139"/>
                <a:gd name="connsiteY45" fmla="*/ 4505380 h 6335678"/>
                <a:gd name="connsiteX46" fmla="*/ 5567159 w 5933139"/>
                <a:gd name="connsiteY46" fmla="*/ 4374029 h 6335678"/>
                <a:gd name="connsiteX47" fmla="*/ 5651292 w 5933139"/>
                <a:gd name="connsiteY47" fmla="*/ 4231810 h 6335678"/>
                <a:gd name="connsiteX48" fmla="*/ 5716686 w 5933139"/>
                <a:gd name="connsiteY48" fmla="*/ 4085655 h 6335678"/>
                <a:gd name="connsiteX49" fmla="*/ 5820681 w 5933139"/>
                <a:gd name="connsiteY49" fmla="*/ 3791848 h 6335678"/>
                <a:gd name="connsiteX50" fmla="*/ 5898629 w 5933139"/>
                <a:gd name="connsiteY50" fmla="*/ 3487922 h 6335678"/>
                <a:gd name="connsiteX51" fmla="*/ 5932170 w 5933139"/>
                <a:gd name="connsiteY51" fmla="*/ 3174066 h 6335678"/>
                <a:gd name="connsiteX52" fmla="*/ 5872209 w 5933139"/>
                <a:gd name="connsiteY52" fmla="*/ 2545978 h 6335678"/>
                <a:gd name="connsiteX53" fmla="*/ 5852909 w 5933139"/>
                <a:gd name="connsiteY53" fmla="*/ 2469528 h 6335678"/>
                <a:gd name="connsiteX54" fmla="*/ 5507386 w 5933139"/>
                <a:gd name="connsiteY54" fmla="*/ 3724580 h 6335678"/>
                <a:gd name="connsiteX55" fmla="*/ 5453609 w 5933139"/>
                <a:gd name="connsiteY55" fmla="*/ 3989906 h 6335678"/>
                <a:gd name="connsiteX56" fmla="*/ 5344181 w 5933139"/>
                <a:gd name="connsiteY56" fmla="*/ 4220380 h 6335678"/>
                <a:gd name="connsiteX57" fmla="*/ 5171419 w 5933139"/>
                <a:gd name="connsiteY57" fmla="*/ 4388644 h 6335678"/>
                <a:gd name="connsiteX58" fmla="*/ 5057868 w 5933139"/>
                <a:gd name="connsiteY58" fmla="*/ 4453851 h 6335678"/>
                <a:gd name="connsiteX59" fmla="*/ 4930265 w 5933139"/>
                <a:gd name="connsiteY59" fmla="*/ 4516810 h 6335678"/>
                <a:gd name="connsiteX60" fmla="*/ 4660067 w 5933139"/>
                <a:gd name="connsiteY60" fmla="*/ 4664276 h 6335678"/>
                <a:gd name="connsiteX61" fmla="*/ 4408794 w 5933139"/>
                <a:gd name="connsiteY61" fmla="*/ 4857836 h 6335678"/>
                <a:gd name="connsiteX62" fmla="*/ 4352207 w 5933139"/>
                <a:gd name="connsiteY62" fmla="*/ 4911988 h 6335678"/>
                <a:gd name="connsiteX63" fmla="*/ 4299366 w 5933139"/>
                <a:gd name="connsiteY63" fmla="*/ 4965390 h 6335678"/>
                <a:gd name="connsiteX64" fmla="*/ 4197621 w 5933139"/>
                <a:gd name="connsiteY64" fmla="*/ 5074257 h 6335678"/>
                <a:gd name="connsiteX65" fmla="*/ 4008744 w 5933139"/>
                <a:gd name="connsiteY65" fmla="*/ 5297985 h 6335678"/>
                <a:gd name="connsiteX66" fmla="*/ 3917304 w 5933139"/>
                <a:gd name="connsiteY66" fmla="*/ 5409100 h 6335678"/>
                <a:gd name="connsiteX67" fmla="*/ 3826052 w 5933139"/>
                <a:gd name="connsiteY67" fmla="*/ 5518153 h 6335678"/>
                <a:gd name="connsiteX68" fmla="*/ 3637925 w 5933139"/>
                <a:gd name="connsiteY68" fmla="*/ 5725017 h 6335678"/>
                <a:gd name="connsiteX69" fmla="*/ 3433497 w 5933139"/>
                <a:gd name="connsiteY69" fmla="*/ 5906586 h 6335678"/>
                <a:gd name="connsiteX70" fmla="*/ 3204522 w 5933139"/>
                <a:gd name="connsiteY70" fmla="*/ 6046744 h 6335678"/>
                <a:gd name="connsiteX71" fmla="*/ 2950439 w 5933139"/>
                <a:gd name="connsiteY71" fmla="*/ 6129190 h 6335678"/>
                <a:gd name="connsiteX72" fmla="*/ 2816839 w 5933139"/>
                <a:gd name="connsiteY72" fmla="*/ 6146428 h 6335678"/>
                <a:gd name="connsiteX73" fmla="*/ 2749009 w 5933139"/>
                <a:gd name="connsiteY73" fmla="*/ 6149051 h 6335678"/>
                <a:gd name="connsiteX74" fmla="*/ 2678930 w 5933139"/>
                <a:gd name="connsiteY74" fmla="*/ 6148677 h 6335678"/>
                <a:gd name="connsiteX75" fmla="*/ 2125793 w 5933139"/>
                <a:gd name="connsiteY75" fmla="*/ 6065481 h 6335678"/>
                <a:gd name="connsiteX76" fmla="*/ 1610506 w 5933139"/>
                <a:gd name="connsiteY76" fmla="*/ 5851310 h 6335678"/>
                <a:gd name="connsiteX77" fmla="*/ 1373099 w 5933139"/>
                <a:gd name="connsiteY77" fmla="*/ 5706279 h 6335678"/>
                <a:gd name="connsiteX78" fmla="*/ 1315949 w 5933139"/>
                <a:gd name="connsiteY78" fmla="*/ 5666743 h 6335678"/>
                <a:gd name="connsiteX79" fmla="*/ 1259923 w 5933139"/>
                <a:gd name="connsiteY79" fmla="*/ 5625894 h 6335678"/>
                <a:gd name="connsiteX80" fmla="*/ 1204647 w 5933139"/>
                <a:gd name="connsiteY80" fmla="*/ 5583922 h 6335678"/>
                <a:gd name="connsiteX81" fmla="*/ 1150308 w 5933139"/>
                <a:gd name="connsiteY81" fmla="*/ 5540826 h 6335678"/>
                <a:gd name="connsiteX82" fmla="*/ 751569 w 5933139"/>
                <a:gd name="connsiteY82" fmla="*/ 5158015 h 6335678"/>
                <a:gd name="connsiteX83" fmla="*/ 663315 w 5933139"/>
                <a:gd name="connsiteY83" fmla="*/ 5052146 h 6335678"/>
                <a:gd name="connsiteX84" fmla="*/ 580869 w 5933139"/>
                <a:gd name="connsiteY84" fmla="*/ 4942718 h 6335678"/>
                <a:gd name="connsiteX85" fmla="*/ 432279 w 5933139"/>
                <a:gd name="connsiteY85" fmla="*/ 4713369 h 6335678"/>
                <a:gd name="connsiteX86" fmla="*/ 205553 w 5933139"/>
                <a:gd name="connsiteY86" fmla="*/ 4219443 h 6335678"/>
                <a:gd name="connsiteX87" fmla="*/ 79448 w 5933139"/>
                <a:gd name="connsiteY87" fmla="*/ 3693850 h 6335678"/>
                <a:gd name="connsiteX88" fmla="*/ 53590 w 5933139"/>
                <a:gd name="connsiteY88" fmla="*/ 3425339 h 6335678"/>
                <a:gd name="connsiteX89" fmla="*/ 49655 w 5933139"/>
                <a:gd name="connsiteY89" fmla="*/ 3155890 h 6335678"/>
                <a:gd name="connsiteX90" fmla="*/ 67830 w 5933139"/>
                <a:gd name="connsiteY90" fmla="*/ 2886817 h 6335678"/>
                <a:gd name="connsiteX91" fmla="*/ 108679 w 5933139"/>
                <a:gd name="connsiteY91" fmla="*/ 2619992 h 6335678"/>
                <a:gd name="connsiteX92" fmla="*/ 263077 w 5933139"/>
                <a:gd name="connsiteY92" fmla="*/ 2101520 h 6335678"/>
                <a:gd name="connsiteX93" fmla="*/ 837575 w 5933139"/>
                <a:gd name="connsiteY93" fmla="*/ 1186370 h 6335678"/>
                <a:gd name="connsiteX94" fmla="*/ 1031698 w 5933139"/>
                <a:gd name="connsiteY94" fmla="*/ 996932 h 6335678"/>
                <a:gd name="connsiteX95" fmla="*/ 1236688 w 5933139"/>
                <a:gd name="connsiteY95" fmla="*/ 819298 h 6335678"/>
                <a:gd name="connsiteX96" fmla="*/ 1687143 w 5933139"/>
                <a:gd name="connsiteY96" fmla="*/ 511438 h 6335678"/>
                <a:gd name="connsiteX97" fmla="*/ 2196246 w 5933139"/>
                <a:gd name="connsiteY97" fmla="*/ 300639 h 6335678"/>
                <a:gd name="connsiteX98" fmla="*/ 2745823 w 5933139"/>
                <a:gd name="connsiteY98" fmla="*/ 229248 h 6335678"/>
                <a:gd name="connsiteX99" fmla="*/ 3019206 w 5933139"/>
                <a:gd name="connsiteY99" fmla="*/ 252108 h 6335678"/>
                <a:gd name="connsiteX100" fmla="*/ 3288092 w 5933139"/>
                <a:gd name="connsiteY100" fmla="*/ 313006 h 6335678"/>
                <a:gd name="connsiteX101" fmla="*/ 3548172 w 5933139"/>
                <a:gd name="connsiteY101" fmla="*/ 407069 h 6335678"/>
                <a:gd name="connsiteX102" fmla="*/ 3611505 w 5933139"/>
                <a:gd name="connsiteY102" fmla="*/ 435176 h 6335678"/>
                <a:gd name="connsiteX103" fmla="*/ 3674089 w 5933139"/>
                <a:gd name="connsiteY103" fmla="*/ 464968 h 6335678"/>
                <a:gd name="connsiteX104" fmla="*/ 3735736 w 5933139"/>
                <a:gd name="connsiteY104" fmla="*/ 496823 h 6335678"/>
                <a:gd name="connsiteX105" fmla="*/ 3796634 w 5933139"/>
                <a:gd name="connsiteY105" fmla="*/ 530176 h 6335678"/>
                <a:gd name="connsiteX106" fmla="*/ 4251585 w 5933139"/>
                <a:gd name="connsiteY106" fmla="*/ 847405 h 6335678"/>
                <a:gd name="connsiteX107" fmla="*/ 4644515 w 5933139"/>
                <a:gd name="connsiteY107" fmla="*/ 1236775 h 6335678"/>
                <a:gd name="connsiteX108" fmla="*/ 4816527 w 5933139"/>
                <a:gd name="connsiteY108" fmla="*/ 1451883 h 6335678"/>
                <a:gd name="connsiteX109" fmla="*/ 4970738 w 5933139"/>
                <a:gd name="connsiteY109" fmla="*/ 1678610 h 6335678"/>
                <a:gd name="connsiteX110" fmla="*/ 5223885 w 5933139"/>
                <a:gd name="connsiteY110" fmla="*/ 2159232 h 6335678"/>
                <a:gd name="connsiteX111" fmla="*/ 5395709 w 5933139"/>
                <a:gd name="connsiteY111" fmla="*/ 2666087 h 6335678"/>
                <a:gd name="connsiteX112" fmla="*/ 5458855 w 5933139"/>
                <a:gd name="connsiteY112" fmla="*/ 2924292 h 6335678"/>
                <a:gd name="connsiteX113" fmla="*/ 5499142 w 5933139"/>
                <a:gd name="connsiteY113" fmla="*/ 3186995 h 6335678"/>
                <a:gd name="connsiteX114" fmla="*/ 5516755 w 5933139"/>
                <a:gd name="connsiteY114" fmla="*/ 3454007 h 6335678"/>
                <a:gd name="connsiteX115" fmla="*/ 5507386 w 5933139"/>
                <a:gd name="connsiteY115" fmla="*/ 3724580 h 633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5933139" h="6335678">
                  <a:moveTo>
                    <a:pt x="5852909" y="2469528"/>
                  </a:moveTo>
                  <a:lnTo>
                    <a:pt x="5830799" y="2394015"/>
                  </a:lnTo>
                  <a:lnTo>
                    <a:pt x="5805878" y="2319439"/>
                  </a:lnTo>
                  <a:cubicBezTo>
                    <a:pt x="5797446" y="2294705"/>
                    <a:pt x="5787890" y="2270346"/>
                    <a:pt x="5778708" y="2245800"/>
                  </a:cubicBezTo>
                  <a:cubicBezTo>
                    <a:pt x="5740858" y="2148364"/>
                    <a:pt x="5699073" y="2052614"/>
                    <a:pt x="5652978" y="1959675"/>
                  </a:cubicBezTo>
                  <a:cubicBezTo>
                    <a:pt x="5559664" y="1773985"/>
                    <a:pt x="5450986" y="1597663"/>
                    <a:pt x="5327691" y="1432958"/>
                  </a:cubicBezTo>
                  <a:cubicBezTo>
                    <a:pt x="5204960" y="1268067"/>
                    <a:pt x="5068362" y="1114980"/>
                    <a:pt x="4921458" y="973322"/>
                  </a:cubicBezTo>
                  <a:cubicBezTo>
                    <a:pt x="4774742" y="831665"/>
                    <a:pt x="4616408" y="703125"/>
                    <a:pt x="4450018" y="586764"/>
                  </a:cubicBezTo>
                  <a:cubicBezTo>
                    <a:pt x="4366822" y="528489"/>
                    <a:pt x="4281003" y="474337"/>
                    <a:pt x="4193311" y="423558"/>
                  </a:cubicBezTo>
                  <a:cubicBezTo>
                    <a:pt x="4105806" y="372404"/>
                    <a:pt x="4015865" y="325560"/>
                    <a:pt x="3924237" y="281901"/>
                  </a:cubicBezTo>
                  <a:cubicBezTo>
                    <a:pt x="3740983" y="195333"/>
                    <a:pt x="3549483" y="125067"/>
                    <a:pt x="3352175" y="75786"/>
                  </a:cubicBezTo>
                  <a:cubicBezTo>
                    <a:pt x="3253428" y="51240"/>
                    <a:pt x="3153368" y="31565"/>
                    <a:pt x="3051997" y="19011"/>
                  </a:cubicBezTo>
                  <a:cubicBezTo>
                    <a:pt x="2950814" y="5895"/>
                    <a:pt x="2848506" y="-851"/>
                    <a:pt x="2745823" y="86"/>
                  </a:cubicBezTo>
                  <a:cubicBezTo>
                    <a:pt x="2543643" y="1585"/>
                    <a:pt x="2341838" y="20135"/>
                    <a:pt x="2141720" y="55550"/>
                  </a:cubicBezTo>
                  <a:cubicBezTo>
                    <a:pt x="1941976" y="91339"/>
                    <a:pt x="1743356" y="143055"/>
                    <a:pt x="1551295" y="216319"/>
                  </a:cubicBezTo>
                  <a:cubicBezTo>
                    <a:pt x="1359233" y="289396"/>
                    <a:pt x="1173917" y="383459"/>
                    <a:pt x="1001718" y="498134"/>
                  </a:cubicBezTo>
                  <a:cubicBezTo>
                    <a:pt x="915712" y="555659"/>
                    <a:pt x="832141" y="617119"/>
                    <a:pt x="754755" y="685886"/>
                  </a:cubicBezTo>
                  <a:cubicBezTo>
                    <a:pt x="677555" y="754841"/>
                    <a:pt x="604666" y="828293"/>
                    <a:pt x="533462" y="903056"/>
                  </a:cubicBezTo>
                  <a:cubicBezTo>
                    <a:pt x="323413" y="1125660"/>
                    <a:pt x="143906" y="1376370"/>
                    <a:pt x="0" y="1646568"/>
                  </a:cubicBezTo>
                  <a:lnTo>
                    <a:pt x="0" y="4709059"/>
                  </a:lnTo>
                  <a:cubicBezTo>
                    <a:pt x="37850" y="4776702"/>
                    <a:pt x="78136" y="4843033"/>
                    <a:pt x="120671" y="4907491"/>
                  </a:cubicBezTo>
                  <a:cubicBezTo>
                    <a:pt x="234034" y="5078941"/>
                    <a:pt x="365198" y="5239336"/>
                    <a:pt x="507979" y="5384178"/>
                  </a:cubicBezTo>
                  <a:cubicBezTo>
                    <a:pt x="650948" y="5529395"/>
                    <a:pt x="805909" y="5662059"/>
                    <a:pt x="972112" y="5778607"/>
                  </a:cubicBezTo>
                  <a:cubicBezTo>
                    <a:pt x="1055308" y="5836881"/>
                    <a:pt x="1141314" y="5890846"/>
                    <a:pt x="1229943" y="5939939"/>
                  </a:cubicBezTo>
                  <a:cubicBezTo>
                    <a:pt x="1318385" y="5989406"/>
                    <a:pt x="1409450" y="6033815"/>
                    <a:pt x="1502389" y="6073913"/>
                  </a:cubicBezTo>
                  <a:cubicBezTo>
                    <a:pt x="1874145" y="6233559"/>
                    <a:pt x="2272884" y="6320689"/>
                    <a:pt x="2673870" y="6333993"/>
                  </a:cubicBezTo>
                  <a:lnTo>
                    <a:pt x="2749196" y="6335679"/>
                  </a:lnTo>
                  <a:lnTo>
                    <a:pt x="2787983" y="6335492"/>
                  </a:lnTo>
                  <a:lnTo>
                    <a:pt x="2826770" y="6334368"/>
                  </a:lnTo>
                  <a:cubicBezTo>
                    <a:pt x="2878486" y="6332494"/>
                    <a:pt x="2930390" y="6327247"/>
                    <a:pt x="2981918" y="6319939"/>
                  </a:cubicBezTo>
                  <a:cubicBezTo>
                    <a:pt x="3085163" y="6304949"/>
                    <a:pt x="3187096" y="6278529"/>
                    <a:pt x="3285282" y="6241803"/>
                  </a:cubicBezTo>
                  <a:cubicBezTo>
                    <a:pt x="3383467" y="6205265"/>
                    <a:pt x="3477530" y="6158608"/>
                    <a:pt x="3566347" y="6104831"/>
                  </a:cubicBezTo>
                  <a:cubicBezTo>
                    <a:pt x="3655164" y="6051053"/>
                    <a:pt x="3739109" y="5990905"/>
                    <a:pt x="3818369" y="5926823"/>
                  </a:cubicBezTo>
                  <a:cubicBezTo>
                    <a:pt x="3897630" y="5862739"/>
                    <a:pt x="3973143" y="5795471"/>
                    <a:pt x="4044908" y="5726329"/>
                  </a:cubicBezTo>
                  <a:cubicBezTo>
                    <a:pt x="4080884" y="5691852"/>
                    <a:pt x="4116299" y="5656999"/>
                    <a:pt x="4151151" y="5622147"/>
                  </a:cubicBezTo>
                  <a:cubicBezTo>
                    <a:pt x="4185816" y="5586920"/>
                    <a:pt x="4220106" y="5552068"/>
                    <a:pt x="4253834" y="5516841"/>
                  </a:cubicBezTo>
                  <a:cubicBezTo>
                    <a:pt x="4321289" y="5446388"/>
                    <a:pt x="4387808" y="5376871"/>
                    <a:pt x="4452453" y="5306979"/>
                  </a:cubicBezTo>
                  <a:lnTo>
                    <a:pt x="4548578" y="5202797"/>
                  </a:lnTo>
                  <a:lnTo>
                    <a:pt x="4596546" y="5151456"/>
                  </a:lnTo>
                  <a:cubicBezTo>
                    <a:pt x="4612661" y="5134592"/>
                    <a:pt x="4627276" y="5119040"/>
                    <a:pt x="4643016" y="5103300"/>
                  </a:cubicBezTo>
                  <a:cubicBezTo>
                    <a:pt x="4674308" y="5072196"/>
                    <a:pt x="4706162" y="5041841"/>
                    <a:pt x="4739515" y="5013172"/>
                  </a:cubicBezTo>
                  <a:cubicBezTo>
                    <a:pt x="4772493" y="4984128"/>
                    <a:pt x="4806596" y="4956397"/>
                    <a:pt x="4842198" y="4930164"/>
                  </a:cubicBezTo>
                  <a:cubicBezTo>
                    <a:pt x="4913026" y="4876949"/>
                    <a:pt x="4988914" y="4828980"/>
                    <a:pt x="5071360" y="4780449"/>
                  </a:cubicBezTo>
                  <a:cubicBezTo>
                    <a:pt x="5153243" y="4731544"/>
                    <a:pt x="5243372" y="4682076"/>
                    <a:pt x="5332001" y="4615932"/>
                  </a:cubicBezTo>
                  <a:cubicBezTo>
                    <a:pt x="5354111" y="4599443"/>
                    <a:pt x="5376035" y="4582205"/>
                    <a:pt x="5397396" y="4563655"/>
                  </a:cubicBezTo>
                  <a:cubicBezTo>
                    <a:pt x="5418757" y="4545104"/>
                    <a:pt x="5439368" y="4525617"/>
                    <a:pt x="5459417" y="4505380"/>
                  </a:cubicBezTo>
                  <a:cubicBezTo>
                    <a:pt x="5499329" y="4464719"/>
                    <a:pt x="5535493" y="4420311"/>
                    <a:pt x="5567159" y="4374029"/>
                  </a:cubicBezTo>
                  <a:cubicBezTo>
                    <a:pt x="5599388" y="4328121"/>
                    <a:pt x="5626558" y="4279965"/>
                    <a:pt x="5651292" y="4231810"/>
                  </a:cubicBezTo>
                  <a:cubicBezTo>
                    <a:pt x="5675651" y="4183466"/>
                    <a:pt x="5697012" y="4134561"/>
                    <a:pt x="5716686" y="4085655"/>
                  </a:cubicBezTo>
                  <a:cubicBezTo>
                    <a:pt x="5756223" y="3987845"/>
                    <a:pt x="5789576" y="3891158"/>
                    <a:pt x="5820681" y="3791848"/>
                  </a:cubicBezTo>
                  <a:cubicBezTo>
                    <a:pt x="5851972" y="3692726"/>
                    <a:pt x="5878955" y="3591167"/>
                    <a:pt x="5898629" y="3487922"/>
                  </a:cubicBezTo>
                  <a:cubicBezTo>
                    <a:pt x="5918116" y="3384490"/>
                    <a:pt x="5929172" y="3279372"/>
                    <a:pt x="5932170" y="3174066"/>
                  </a:cubicBezTo>
                  <a:cubicBezTo>
                    <a:pt x="5937604" y="2963454"/>
                    <a:pt x="5920552" y="2750968"/>
                    <a:pt x="5872209" y="2545978"/>
                  </a:cubicBezTo>
                  <a:cubicBezTo>
                    <a:pt x="5865838" y="2520307"/>
                    <a:pt x="5860029" y="2494637"/>
                    <a:pt x="5852909" y="2469528"/>
                  </a:cubicBezTo>
                  <a:close/>
                  <a:moveTo>
                    <a:pt x="5507386" y="3724580"/>
                  </a:moveTo>
                  <a:cubicBezTo>
                    <a:pt x="5497830" y="3814521"/>
                    <a:pt x="5480591" y="3905586"/>
                    <a:pt x="5453609" y="3989906"/>
                  </a:cubicBezTo>
                  <a:cubicBezTo>
                    <a:pt x="5426439" y="4074413"/>
                    <a:pt x="5390088" y="4152924"/>
                    <a:pt x="5344181" y="4220380"/>
                  </a:cubicBezTo>
                  <a:cubicBezTo>
                    <a:pt x="5297898" y="4287835"/>
                    <a:pt x="5241311" y="4342549"/>
                    <a:pt x="5171419" y="4388644"/>
                  </a:cubicBezTo>
                  <a:cubicBezTo>
                    <a:pt x="5136755" y="4411879"/>
                    <a:pt x="5098342" y="4433052"/>
                    <a:pt x="5057868" y="4453851"/>
                  </a:cubicBezTo>
                  <a:cubicBezTo>
                    <a:pt x="5017395" y="4474837"/>
                    <a:pt x="4974298" y="4495449"/>
                    <a:pt x="4930265" y="4516810"/>
                  </a:cubicBezTo>
                  <a:cubicBezTo>
                    <a:pt x="4841823" y="4559719"/>
                    <a:pt x="4748696" y="4607126"/>
                    <a:pt x="4660067" y="4664276"/>
                  </a:cubicBezTo>
                  <a:cubicBezTo>
                    <a:pt x="4571251" y="4721238"/>
                    <a:pt x="4486181" y="4786071"/>
                    <a:pt x="4408794" y="4857836"/>
                  </a:cubicBezTo>
                  <a:cubicBezTo>
                    <a:pt x="4389682" y="4875637"/>
                    <a:pt x="4370008" y="4894375"/>
                    <a:pt x="4352207" y="4911988"/>
                  </a:cubicBezTo>
                  <a:lnTo>
                    <a:pt x="4299366" y="4965390"/>
                  </a:lnTo>
                  <a:cubicBezTo>
                    <a:pt x="4264514" y="5001179"/>
                    <a:pt x="4230599" y="5037531"/>
                    <a:pt x="4197621" y="5074257"/>
                  </a:cubicBezTo>
                  <a:cubicBezTo>
                    <a:pt x="4131664" y="5147896"/>
                    <a:pt x="4070204" y="5223784"/>
                    <a:pt x="4008744" y="5297985"/>
                  </a:cubicBezTo>
                  <a:lnTo>
                    <a:pt x="3917304" y="5409100"/>
                  </a:lnTo>
                  <a:cubicBezTo>
                    <a:pt x="3886949" y="5446013"/>
                    <a:pt x="3856782" y="5482364"/>
                    <a:pt x="3826052" y="5518153"/>
                  </a:cubicBezTo>
                  <a:cubicBezTo>
                    <a:pt x="3764592" y="5589544"/>
                    <a:pt x="3702758" y="5659435"/>
                    <a:pt x="3637925" y="5725017"/>
                  </a:cubicBezTo>
                  <a:cubicBezTo>
                    <a:pt x="3573093" y="5790412"/>
                    <a:pt x="3505637" y="5852059"/>
                    <a:pt x="3433497" y="5906586"/>
                  </a:cubicBezTo>
                  <a:cubicBezTo>
                    <a:pt x="3361544" y="5961112"/>
                    <a:pt x="3285469" y="6009268"/>
                    <a:pt x="3204522" y="6046744"/>
                  </a:cubicBezTo>
                  <a:cubicBezTo>
                    <a:pt x="3123763" y="6084594"/>
                    <a:pt x="3038506" y="6112513"/>
                    <a:pt x="2950439" y="6129190"/>
                  </a:cubicBezTo>
                  <a:cubicBezTo>
                    <a:pt x="2906405" y="6137809"/>
                    <a:pt x="2861810" y="6143055"/>
                    <a:pt x="2816839" y="6146428"/>
                  </a:cubicBezTo>
                  <a:cubicBezTo>
                    <a:pt x="2794354" y="6147927"/>
                    <a:pt x="2771681" y="6148677"/>
                    <a:pt x="2749009" y="6149051"/>
                  </a:cubicBezTo>
                  <a:lnTo>
                    <a:pt x="2678930" y="6148677"/>
                  </a:lnTo>
                  <a:cubicBezTo>
                    <a:pt x="2491927" y="6144367"/>
                    <a:pt x="2305675" y="6116260"/>
                    <a:pt x="2125793" y="6065481"/>
                  </a:cubicBezTo>
                  <a:cubicBezTo>
                    <a:pt x="1945911" y="6014515"/>
                    <a:pt x="1773524" y="5940501"/>
                    <a:pt x="1610506" y="5851310"/>
                  </a:cubicBezTo>
                  <a:cubicBezTo>
                    <a:pt x="1528997" y="5806714"/>
                    <a:pt x="1449924" y="5757808"/>
                    <a:pt x="1373099" y="5706279"/>
                  </a:cubicBezTo>
                  <a:lnTo>
                    <a:pt x="1315949" y="5666743"/>
                  </a:lnTo>
                  <a:lnTo>
                    <a:pt x="1259923" y="5625894"/>
                  </a:lnTo>
                  <a:lnTo>
                    <a:pt x="1204647" y="5583922"/>
                  </a:lnTo>
                  <a:cubicBezTo>
                    <a:pt x="1186284" y="5569869"/>
                    <a:pt x="1168483" y="5555066"/>
                    <a:pt x="1150308" y="5540826"/>
                  </a:cubicBezTo>
                  <a:cubicBezTo>
                    <a:pt x="1006402" y="5424839"/>
                    <a:pt x="872615" y="5296860"/>
                    <a:pt x="751569" y="5158015"/>
                  </a:cubicBezTo>
                  <a:cubicBezTo>
                    <a:pt x="721214" y="5123350"/>
                    <a:pt x="691983" y="5087935"/>
                    <a:pt x="663315" y="5052146"/>
                  </a:cubicBezTo>
                  <a:cubicBezTo>
                    <a:pt x="635021" y="5016170"/>
                    <a:pt x="607289" y="4980006"/>
                    <a:pt x="580869" y="4942718"/>
                  </a:cubicBezTo>
                  <a:cubicBezTo>
                    <a:pt x="527654" y="4868517"/>
                    <a:pt x="478186" y="4791880"/>
                    <a:pt x="432279" y="4713369"/>
                  </a:cubicBezTo>
                  <a:cubicBezTo>
                    <a:pt x="340651" y="4556159"/>
                    <a:pt x="264764" y="4390330"/>
                    <a:pt x="205553" y="4219443"/>
                  </a:cubicBezTo>
                  <a:cubicBezTo>
                    <a:pt x="146154" y="4048555"/>
                    <a:pt x="104369" y="3872045"/>
                    <a:pt x="79448" y="3693850"/>
                  </a:cubicBezTo>
                  <a:cubicBezTo>
                    <a:pt x="67268" y="3604659"/>
                    <a:pt x="58087" y="3515092"/>
                    <a:pt x="53590" y="3425339"/>
                  </a:cubicBezTo>
                  <a:cubicBezTo>
                    <a:pt x="47969" y="3335585"/>
                    <a:pt x="47406" y="3245644"/>
                    <a:pt x="49655" y="3155890"/>
                  </a:cubicBezTo>
                  <a:cubicBezTo>
                    <a:pt x="52278" y="3066137"/>
                    <a:pt x="58274" y="2976383"/>
                    <a:pt x="67830" y="2886817"/>
                  </a:cubicBezTo>
                  <a:cubicBezTo>
                    <a:pt x="77761" y="2797438"/>
                    <a:pt x="91253" y="2708246"/>
                    <a:pt x="108679" y="2619992"/>
                  </a:cubicBezTo>
                  <a:cubicBezTo>
                    <a:pt x="143906" y="2443108"/>
                    <a:pt x="195809" y="2269409"/>
                    <a:pt x="263077" y="2101520"/>
                  </a:cubicBezTo>
                  <a:cubicBezTo>
                    <a:pt x="397614" y="1765740"/>
                    <a:pt x="593048" y="1453382"/>
                    <a:pt x="837575" y="1186370"/>
                  </a:cubicBezTo>
                  <a:cubicBezTo>
                    <a:pt x="898473" y="1119289"/>
                    <a:pt x="964242" y="1056893"/>
                    <a:pt x="1031698" y="996932"/>
                  </a:cubicBezTo>
                  <a:cubicBezTo>
                    <a:pt x="1099154" y="936784"/>
                    <a:pt x="1166235" y="876261"/>
                    <a:pt x="1236688" y="819298"/>
                  </a:cubicBezTo>
                  <a:cubicBezTo>
                    <a:pt x="1377221" y="704999"/>
                    <a:pt x="1526935" y="600442"/>
                    <a:pt x="1687143" y="511438"/>
                  </a:cubicBezTo>
                  <a:cubicBezTo>
                    <a:pt x="1847163" y="422621"/>
                    <a:pt x="2017676" y="348795"/>
                    <a:pt x="2196246" y="300639"/>
                  </a:cubicBezTo>
                  <a:cubicBezTo>
                    <a:pt x="2374629" y="251921"/>
                    <a:pt x="2560320" y="227749"/>
                    <a:pt x="2745823" y="229248"/>
                  </a:cubicBezTo>
                  <a:cubicBezTo>
                    <a:pt x="2837076" y="230372"/>
                    <a:pt x="2928516" y="238055"/>
                    <a:pt x="3019206" y="252108"/>
                  </a:cubicBezTo>
                  <a:cubicBezTo>
                    <a:pt x="3109710" y="266724"/>
                    <a:pt x="3199650" y="286773"/>
                    <a:pt x="3288092" y="313006"/>
                  </a:cubicBezTo>
                  <a:cubicBezTo>
                    <a:pt x="3376347" y="339426"/>
                    <a:pt x="3463477" y="370343"/>
                    <a:pt x="3548172" y="407069"/>
                  </a:cubicBezTo>
                  <a:cubicBezTo>
                    <a:pt x="3569345" y="416438"/>
                    <a:pt x="3590519" y="425432"/>
                    <a:pt x="3611505" y="435176"/>
                  </a:cubicBezTo>
                  <a:lnTo>
                    <a:pt x="3674089" y="464968"/>
                  </a:lnTo>
                  <a:lnTo>
                    <a:pt x="3735736" y="496823"/>
                  </a:lnTo>
                  <a:cubicBezTo>
                    <a:pt x="3756160" y="507690"/>
                    <a:pt x="3776397" y="519120"/>
                    <a:pt x="3796634" y="530176"/>
                  </a:cubicBezTo>
                  <a:cubicBezTo>
                    <a:pt x="3957965" y="621054"/>
                    <a:pt x="4110303" y="728046"/>
                    <a:pt x="4251585" y="847405"/>
                  </a:cubicBezTo>
                  <a:cubicBezTo>
                    <a:pt x="4393242" y="966390"/>
                    <a:pt x="4524781" y="1096991"/>
                    <a:pt x="4644515" y="1236775"/>
                  </a:cubicBezTo>
                  <a:cubicBezTo>
                    <a:pt x="4704663" y="1306479"/>
                    <a:pt x="4762375" y="1378057"/>
                    <a:pt x="4816527" y="1451883"/>
                  </a:cubicBezTo>
                  <a:cubicBezTo>
                    <a:pt x="4870679" y="1525897"/>
                    <a:pt x="4922020" y="1601598"/>
                    <a:pt x="4970738" y="1678610"/>
                  </a:cubicBezTo>
                  <a:cubicBezTo>
                    <a:pt x="5067799" y="1833008"/>
                    <a:pt x="5152494" y="1993965"/>
                    <a:pt x="5223885" y="2159232"/>
                  </a:cubicBezTo>
                  <a:cubicBezTo>
                    <a:pt x="5295275" y="2324686"/>
                    <a:pt x="5349615" y="2495199"/>
                    <a:pt x="5395709" y="2666087"/>
                  </a:cubicBezTo>
                  <a:cubicBezTo>
                    <a:pt x="5418757" y="2751718"/>
                    <a:pt x="5440680" y="2837537"/>
                    <a:pt x="5458855" y="2924292"/>
                  </a:cubicBezTo>
                  <a:cubicBezTo>
                    <a:pt x="5477406" y="3011048"/>
                    <a:pt x="5490522" y="3098740"/>
                    <a:pt x="5499142" y="3186995"/>
                  </a:cubicBezTo>
                  <a:cubicBezTo>
                    <a:pt x="5507761" y="3275250"/>
                    <a:pt x="5513944" y="3364254"/>
                    <a:pt x="5516755" y="3454007"/>
                  </a:cubicBezTo>
                  <a:cubicBezTo>
                    <a:pt x="5518629" y="3543761"/>
                    <a:pt x="5516755" y="3634264"/>
                    <a:pt x="5507386" y="372458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1873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34">
              <a:extLst>
                <a:ext uri="{FF2B5EF4-FFF2-40B4-BE49-F238E27FC236}">
                  <a16:creationId xmlns:a16="http://schemas.microsoft.com/office/drawing/2014/main" id="{C7E50BFD-51AC-4ACE-820C-A285E66723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9149" y="241478"/>
              <a:ext cx="5953893" cy="6434152"/>
            </a:xfrm>
            <a:custGeom>
              <a:avLst/>
              <a:gdLst>
                <a:gd name="connsiteX0" fmla="*/ 2739452 w 5953893"/>
                <a:gd name="connsiteY0" fmla="*/ 0 h 6434152"/>
                <a:gd name="connsiteX1" fmla="*/ 0 w 5953893"/>
                <a:gd name="connsiteY1" fmla="*/ 1610693 h 6434152"/>
                <a:gd name="connsiteX2" fmla="*/ 0 w 5953893"/>
                <a:gd name="connsiteY2" fmla="*/ 4823273 h 6434152"/>
                <a:gd name="connsiteX3" fmla="*/ 352456 w 5953893"/>
                <a:gd name="connsiteY3" fmla="*/ 5326193 h 6434152"/>
                <a:gd name="connsiteX4" fmla="*/ 2739452 w 5953893"/>
                <a:gd name="connsiteY4" fmla="*/ 6434153 h 6434152"/>
                <a:gd name="connsiteX5" fmla="*/ 4618282 w 5953893"/>
                <a:gd name="connsiteY5" fmla="*/ 5167859 h 6434152"/>
                <a:gd name="connsiteX6" fmla="*/ 5860029 w 5953893"/>
                <a:gd name="connsiteY6" fmla="*/ 3948409 h 6434152"/>
                <a:gd name="connsiteX7" fmla="*/ 2739452 w 5953893"/>
                <a:gd name="connsiteY7" fmla="*/ 0 h 6434152"/>
                <a:gd name="connsiteX8" fmla="*/ 5317011 w 5953893"/>
                <a:gd name="connsiteY8" fmla="*/ 3797009 h 6434152"/>
                <a:gd name="connsiteX9" fmla="*/ 5176478 w 5953893"/>
                <a:gd name="connsiteY9" fmla="*/ 4100747 h 6434152"/>
                <a:gd name="connsiteX10" fmla="*/ 4942257 w 5953893"/>
                <a:gd name="connsiteY10" fmla="*/ 4250274 h 6434152"/>
                <a:gd name="connsiteX11" fmla="*/ 4216171 w 5953893"/>
                <a:gd name="connsiteY11" fmla="*/ 4773243 h 6434152"/>
                <a:gd name="connsiteX12" fmla="*/ 3905125 w 5953893"/>
                <a:gd name="connsiteY12" fmla="*/ 5105837 h 6434152"/>
                <a:gd name="connsiteX13" fmla="*/ 3308329 w 5953893"/>
                <a:gd name="connsiteY13" fmla="*/ 5682022 h 6434152"/>
                <a:gd name="connsiteX14" fmla="*/ 2739452 w 5953893"/>
                <a:gd name="connsiteY14" fmla="*/ 5870898 h 6434152"/>
                <a:gd name="connsiteX15" fmla="*/ 1647419 w 5953893"/>
                <a:gd name="connsiteY15" fmla="*/ 5625809 h 6434152"/>
                <a:gd name="connsiteX16" fmla="*/ 781175 w 5953893"/>
                <a:gd name="connsiteY16" fmla="*/ 4960620 h 6434152"/>
                <a:gd name="connsiteX17" fmla="*/ 312545 w 5953893"/>
                <a:gd name="connsiteY17" fmla="*/ 4165205 h 6434152"/>
                <a:gd name="connsiteX18" fmla="*/ 142032 w 5953893"/>
                <a:gd name="connsiteY18" fmla="*/ 3217451 h 6434152"/>
                <a:gd name="connsiteX19" fmla="*/ 347210 w 5953893"/>
                <a:gd name="connsiteY19" fmla="*/ 2181444 h 6434152"/>
                <a:gd name="connsiteX20" fmla="*/ 906155 w 5953893"/>
                <a:gd name="connsiteY20" fmla="*/ 1337497 h 6434152"/>
                <a:gd name="connsiteX21" fmla="*/ 2739265 w 5953893"/>
                <a:gd name="connsiteY21" fmla="*/ 563818 h 6434152"/>
                <a:gd name="connsiteX22" fmla="*/ 3849849 w 5953893"/>
                <a:gd name="connsiteY22" fmla="*/ 881796 h 6434152"/>
                <a:gd name="connsiteX23" fmla="*/ 4834515 w 5953893"/>
                <a:gd name="connsiteY23" fmla="*/ 1742419 h 6434152"/>
                <a:gd name="connsiteX24" fmla="*/ 5325256 w 5953893"/>
                <a:gd name="connsiteY24" fmla="*/ 2742076 h 6434152"/>
                <a:gd name="connsiteX25" fmla="*/ 5317011 w 5953893"/>
                <a:gd name="connsiteY25" fmla="*/ 3797009 h 6434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53893" h="6434152">
                  <a:moveTo>
                    <a:pt x="2739452" y="0"/>
                  </a:moveTo>
                  <a:cubicBezTo>
                    <a:pt x="1568346" y="0"/>
                    <a:pt x="546204" y="647950"/>
                    <a:pt x="0" y="1610693"/>
                  </a:cubicBezTo>
                  <a:lnTo>
                    <a:pt x="0" y="4823273"/>
                  </a:lnTo>
                  <a:cubicBezTo>
                    <a:pt x="101746" y="5002593"/>
                    <a:pt x="219793" y="5171045"/>
                    <a:pt x="352456" y="5326193"/>
                  </a:cubicBezTo>
                  <a:cubicBezTo>
                    <a:pt x="932013" y="6005060"/>
                    <a:pt x="1786453" y="6434153"/>
                    <a:pt x="2739452" y="6434153"/>
                  </a:cubicBezTo>
                  <a:cubicBezTo>
                    <a:pt x="3612442" y="6434153"/>
                    <a:pt x="4046220" y="5750227"/>
                    <a:pt x="4618282" y="5167859"/>
                  </a:cubicBezTo>
                  <a:cubicBezTo>
                    <a:pt x="5190344" y="4585679"/>
                    <a:pt x="5621311" y="4803036"/>
                    <a:pt x="5860029" y="3948409"/>
                  </a:cubicBezTo>
                  <a:cubicBezTo>
                    <a:pt x="6403423" y="2003810"/>
                    <a:pt x="4485244" y="0"/>
                    <a:pt x="2739452" y="0"/>
                  </a:cubicBezTo>
                  <a:close/>
                  <a:moveTo>
                    <a:pt x="5317011" y="3797009"/>
                  </a:moveTo>
                  <a:cubicBezTo>
                    <a:pt x="5275976" y="3943538"/>
                    <a:pt x="5228756" y="4045658"/>
                    <a:pt x="5176478" y="4100747"/>
                  </a:cubicBezTo>
                  <a:cubicBezTo>
                    <a:pt x="5131883" y="4147591"/>
                    <a:pt x="5061991" y="4186004"/>
                    <a:pt x="4942257" y="4250274"/>
                  </a:cubicBezTo>
                  <a:cubicBezTo>
                    <a:pt x="4753381" y="4351458"/>
                    <a:pt x="4494613" y="4489929"/>
                    <a:pt x="4216171" y="4773243"/>
                  </a:cubicBezTo>
                  <a:cubicBezTo>
                    <a:pt x="4106555" y="4884733"/>
                    <a:pt x="4004247" y="4997159"/>
                    <a:pt x="3905125" y="5105837"/>
                  </a:cubicBezTo>
                  <a:cubicBezTo>
                    <a:pt x="3701071" y="5329753"/>
                    <a:pt x="3508260" y="5541302"/>
                    <a:pt x="3308329" y="5682022"/>
                  </a:cubicBezTo>
                  <a:cubicBezTo>
                    <a:pt x="3122826" y="5812624"/>
                    <a:pt x="2947441" y="5870898"/>
                    <a:pt x="2739452" y="5870898"/>
                  </a:cubicBezTo>
                  <a:cubicBezTo>
                    <a:pt x="2357765" y="5870898"/>
                    <a:pt x="1990319" y="5788452"/>
                    <a:pt x="1647419" y="5625809"/>
                  </a:cubicBezTo>
                  <a:cubicBezTo>
                    <a:pt x="1319509" y="5470286"/>
                    <a:pt x="1019893" y="5240187"/>
                    <a:pt x="781175" y="4960620"/>
                  </a:cubicBezTo>
                  <a:cubicBezTo>
                    <a:pt x="579370" y="4724151"/>
                    <a:pt x="421598" y="4456576"/>
                    <a:pt x="312545" y="4165205"/>
                  </a:cubicBezTo>
                  <a:cubicBezTo>
                    <a:pt x="199369" y="3863153"/>
                    <a:pt x="142032" y="3544237"/>
                    <a:pt x="142032" y="3217451"/>
                  </a:cubicBezTo>
                  <a:cubicBezTo>
                    <a:pt x="142032" y="2857688"/>
                    <a:pt x="211174" y="2509166"/>
                    <a:pt x="347210" y="2181444"/>
                  </a:cubicBezTo>
                  <a:cubicBezTo>
                    <a:pt x="478561" y="1865339"/>
                    <a:pt x="666688" y="1581275"/>
                    <a:pt x="906155" y="1337497"/>
                  </a:cubicBezTo>
                  <a:cubicBezTo>
                    <a:pt x="1396334" y="838512"/>
                    <a:pt x="2047469" y="563818"/>
                    <a:pt x="2739265" y="563818"/>
                  </a:cubicBezTo>
                  <a:cubicBezTo>
                    <a:pt x="3094157" y="563818"/>
                    <a:pt x="3478280" y="673808"/>
                    <a:pt x="3849849" y="881796"/>
                  </a:cubicBezTo>
                  <a:cubicBezTo>
                    <a:pt x="4226851" y="1092783"/>
                    <a:pt x="4567316" y="1390338"/>
                    <a:pt x="4834515" y="1742419"/>
                  </a:cubicBezTo>
                  <a:cubicBezTo>
                    <a:pt x="5070798" y="2053653"/>
                    <a:pt x="5240374" y="2399363"/>
                    <a:pt x="5325256" y="2742076"/>
                  </a:cubicBezTo>
                  <a:cubicBezTo>
                    <a:pt x="5414634" y="3102964"/>
                    <a:pt x="5411824" y="3458044"/>
                    <a:pt x="5317011" y="3797009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1873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A0394888-C50F-41C1-92D4-0E2B4315A8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9149" y="231462"/>
              <a:ext cx="5953893" cy="6444167"/>
            </a:xfrm>
            <a:custGeom>
              <a:avLst/>
              <a:gdLst>
                <a:gd name="connsiteX0" fmla="*/ 2739452 w 5953893"/>
                <a:gd name="connsiteY0" fmla="*/ 0 h 6434152"/>
                <a:gd name="connsiteX1" fmla="*/ 0 w 5953893"/>
                <a:gd name="connsiteY1" fmla="*/ 1610693 h 6434152"/>
                <a:gd name="connsiteX2" fmla="*/ 0 w 5953893"/>
                <a:gd name="connsiteY2" fmla="*/ 4823273 h 6434152"/>
                <a:gd name="connsiteX3" fmla="*/ 352456 w 5953893"/>
                <a:gd name="connsiteY3" fmla="*/ 5326193 h 6434152"/>
                <a:gd name="connsiteX4" fmla="*/ 2739452 w 5953893"/>
                <a:gd name="connsiteY4" fmla="*/ 6434153 h 6434152"/>
                <a:gd name="connsiteX5" fmla="*/ 4618282 w 5953893"/>
                <a:gd name="connsiteY5" fmla="*/ 5167859 h 6434152"/>
                <a:gd name="connsiteX6" fmla="*/ 5860029 w 5953893"/>
                <a:gd name="connsiteY6" fmla="*/ 3948409 h 6434152"/>
                <a:gd name="connsiteX7" fmla="*/ 2739452 w 5953893"/>
                <a:gd name="connsiteY7" fmla="*/ 0 h 6434152"/>
                <a:gd name="connsiteX8" fmla="*/ 5208520 w 5953893"/>
                <a:gd name="connsiteY8" fmla="*/ 3766654 h 6434152"/>
                <a:gd name="connsiteX9" fmla="*/ 5094782 w 5953893"/>
                <a:gd name="connsiteY9" fmla="*/ 4022985 h 6434152"/>
                <a:gd name="connsiteX10" fmla="*/ 4888855 w 5953893"/>
                <a:gd name="connsiteY10" fmla="*/ 4150777 h 6434152"/>
                <a:gd name="connsiteX11" fmla="*/ 4135411 w 5953893"/>
                <a:gd name="connsiteY11" fmla="*/ 4694170 h 6434152"/>
                <a:gd name="connsiteX12" fmla="*/ 3821555 w 5953893"/>
                <a:gd name="connsiteY12" fmla="*/ 5029762 h 6434152"/>
                <a:gd name="connsiteX13" fmla="*/ 2739265 w 5953893"/>
                <a:gd name="connsiteY13" fmla="*/ 5758097 h 6434152"/>
                <a:gd name="connsiteX14" fmla="*/ 1695575 w 5953893"/>
                <a:gd name="connsiteY14" fmla="*/ 5523876 h 6434152"/>
                <a:gd name="connsiteX15" fmla="*/ 866619 w 5953893"/>
                <a:gd name="connsiteY15" fmla="*/ 4887356 h 6434152"/>
                <a:gd name="connsiteX16" fmla="*/ 417851 w 5953893"/>
                <a:gd name="connsiteY16" fmla="*/ 4125481 h 6434152"/>
                <a:gd name="connsiteX17" fmla="*/ 254645 w 5953893"/>
                <a:gd name="connsiteY17" fmla="*/ 3217264 h 6434152"/>
                <a:gd name="connsiteX18" fmla="*/ 451204 w 5953893"/>
                <a:gd name="connsiteY18" fmla="*/ 2224540 h 6434152"/>
                <a:gd name="connsiteX19" fmla="*/ 986540 w 5953893"/>
                <a:gd name="connsiteY19" fmla="*/ 1416383 h 6434152"/>
                <a:gd name="connsiteX20" fmla="*/ 2739452 w 5953893"/>
                <a:gd name="connsiteY20" fmla="*/ 676244 h 6434152"/>
                <a:gd name="connsiteX21" fmla="*/ 3794947 w 5953893"/>
                <a:gd name="connsiteY21" fmla="*/ 979795 h 6434152"/>
                <a:gd name="connsiteX22" fmla="*/ 4744762 w 5953893"/>
                <a:gd name="connsiteY22" fmla="*/ 1810250 h 6434152"/>
                <a:gd name="connsiteX23" fmla="*/ 5215827 w 5953893"/>
                <a:gd name="connsiteY23" fmla="*/ 2768871 h 6434152"/>
                <a:gd name="connsiteX24" fmla="*/ 5208520 w 5953893"/>
                <a:gd name="connsiteY24" fmla="*/ 3766654 h 6434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953893" h="6434152">
                  <a:moveTo>
                    <a:pt x="2739452" y="0"/>
                  </a:moveTo>
                  <a:cubicBezTo>
                    <a:pt x="1568346" y="0"/>
                    <a:pt x="546204" y="647950"/>
                    <a:pt x="0" y="1610693"/>
                  </a:cubicBezTo>
                  <a:lnTo>
                    <a:pt x="0" y="4823273"/>
                  </a:lnTo>
                  <a:cubicBezTo>
                    <a:pt x="101746" y="5002593"/>
                    <a:pt x="219793" y="5171045"/>
                    <a:pt x="352456" y="5326193"/>
                  </a:cubicBezTo>
                  <a:cubicBezTo>
                    <a:pt x="932013" y="6005060"/>
                    <a:pt x="1786453" y="6434153"/>
                    <a:pt x="2739452" y="6434153"/>
                  </a:cubicBezTo>
                  <a:cubicBezTo>
                    <a:pt x="3612442" y="6434153"/>
                    <a:pt x="4046220" y="5750227"/>
                    <a:pt x="4618282" y="5167859"/>
                  </a:cubicBezTo>
                  <a:cubicBezTo>
                    <a:pt x="5190344" y="4585679"/>
                    <a:pt x="5621311" y="4803036"/>
                    <a:pt x="5860029" y="3948409"/>
                  </a:cubicBezTo>
                  <a:cubicBezTo>
                    <a:pt x="6403423" y="2003810"/>
                    <a:pt x="4485244" y="0"/>
                    <a:pt x="2739452" y="0"/>
                  </a:cubicBezTo>
                  <a:close/>
                  <a:moveTo>
                    <a:pt x="5208520" y="3766654"/>
                  </a:moveTo>
                  <a:cubicBezTo>
                    <a:pt x="5173667" y="3891634"/>
                    <a:pt x="5133194" y="3982699"/>
                    <a:pt x="5094782" y="4022985"/>
                  </a:cubicBezTo>
                  <a:cubicBezTo>
                    <a:pt x="5060492" y="4058962"/>
                    <a:pt x="4984792" y="4099435"/>
                    <a:pt x="4888855" y="4150777"/>
                  </a:cubicBezTo>
                  <a:cubicBezTo>
                    <a:pt x="4693420" y="4255333"/>
                    <a:pt x="4426033" y="4398489"/>
                    <a:pt x="4135411" y="4694170"/>
                  </a:cubicBezTo>
                  <a:cubicBezTo>
                    <a:pt x="4024297" y="4807158"/>
                    <a:pt x="3921239" y="4920334"/>
                    <a:pt x="3821555" y="5029762"/>
                  </a:cubicBezTo>
                  <a:cubicBezTo>
                    <a:pt x="3385341" y="5508324"/>
                    <a:pt x="3138940" y="5758097"/>
                    <a:pt x="2739265" y="5758097"/>
                  </a:cubicBezTo>
                  <a:cubicBezTo>
                    <a:pt x="2374442" y="5758097"/>
                    <a:pt x="2023297" y="5679211"/>
                    <a:pt x="1695575" y="5523876"/>
                  </a:cubicBezTo>
                  <a:cubicBezTo>
                    <a:pt x="1381906" y="5375098"/>
                    <a:pt x="1095219" y="5154930"/>
                    <a:pt x="866619" y="4887356"/>
                  </a:cubicBezTo>
                  <a:cubicBezTo>
                    <a:pt x="673246" y="4661005"/>
                    <a:pt x="522220" y="4404673"/>
                    <a:pt x="417851" y="4125481"/>
                  </a:cubicBezTo>
                  <a:cubicBezTo>
                    <a:pt x="309547" y="3836171"/>
                    <a:pt x="254645" y="3530558"/>
                    <a:pt x="254645" y="3217264"/>
                  </a:cubicBezTo>
                  <a:cubicBezTo>
                    <a:pt x="254645" y="2872490"/>
                    <a:pt x="320790" y="2538585"/>
                    <a:pt x="451204" y="2224540"/>
                  </a:cubicBezTo>
                  <a:cubicBezTo>
                    <a:pt x="577121" y="1921739"/>
                    <a:pt x="757191" y="1649855"/>
                    <a:pt x="986540" y="1416383"/>
                  </a:cubicBezTo>
                  <a:cubicBezTo>
                    <a:pt x="1455357" y="939134"/>
                    <a:pt x="2078011" y="676244"/>
                    <a:pt x="2739452" y="676244"/>
                  </a:cubicBezTo>
                  <a:cubicBezTo>
                    <a:pt x="3075232" y="676244"/>
                    <a:pt x="3440243" y="781175"/>
                    <a:pt x="3794947" y="979795"/>
                  </a:cubicBezTo>
                  <a:cubicBezTo>
                    <a:pt x="4158459" y="1183286"/>
                    <a:pt x="4486931" y="1470348"/>
                    <a:pt x="4744762" y="1810250"/>
                  </a:cubicBezTo>
                  <a:cubicBezTo>
                    <a:pt x="4971862" y="2109491"/>
                    <a:pt x="5134693" y="2440961"/>
                    <a:pt x="5215827" y="2768871"/>
                  </a:cubicBezTo>
                  <a:cubicBezTo>
                    <a:pt x="5300334" y="3110834"/>
                    <a:pt x="5297898" y="3446614"/>
                    <a:pt x="5208520" y="376665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1873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 useBgFill="1">
          <p:nvSpPr>
            <p:cNvPr id="37" name="Freeform: Shape 36">
              <a:extLst>
                <a:ext uri="{FF2B5EF4-FFF2-40B4-BE49-F238E27FC236}">
                  <a16:creationId xmlns:a16="http://schemas.microsoft.com/office/drawing/2014/main" id="{F22C906F-48B7-4ABF-B36E-0C0A056A5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9149" y="3725"/>
              <a:ext cx="5855313" cy="6880645"/>
            </a:xfrm>
            <a:custGeom>
              <a:avLst/>
              <a:gdLst>
                <a:gd name="connsiteX0" fmla="*/ 5855313 w 5855313"/>
                <a:gd name="connsiteY0" fmla="*/ 4717843 h 6880645"/>
                <a:gd name="connsiteX1" fmla="*/ 5855313 w 5855313"/>
                <a:gd name="connsiteY1" fmla="*/ 6880645 h 6880645"/>
                <a:gd name="connsiteX2" fmla="*/ 0 w 5855313"/>
                <a:gd name="connsiteY2" fmla="*/ 6880645 h 6880645"/>
                <a:gd name="connsiteX3" fmla="*/ 0 w 5855313"/>
                <a:gd name="connsiteY3" fmla="*/ 5268859 h 6880645"/>
                <a:gd name="connsiteX4" fmla="*/ 36130 w 5855313"/>
                <a:gd name="connsiteY4" fmla="*/ 5327430 h 6880645"/>
                <a:gd name="connsiteX5" fmla="*/ 2782721 w 5855313"/>
                <a:gd name="connsiteY5" fmla="*/ 6765687 h 6880645"/>
                <a:gd name="connsiteX6" fmla="*/ 5834702 w 5855313"/>
                <a:gd name="connsiteY6" fmla="*/ 4773305 h 6880645"/>
                <a:gd name="connsiteX7" fmla="*/ 9148 w 5855313"/>
                <a:gd name="connsiteY7" fmla="*/ 0 h 6880645"/>
                <a:gd name="connsiteX8" fmla="*/ 5855312 w 5855313"/>
                <a:gd name="connsiteY8" fmla="*/ 0 h 6880645"/>
                <a:gd name="connsiteX9" fmla="*/ 5855312 w 5855313"/>
                <a:gd name="connsiteY9" fmla="*/ 96759 h 6880645"/>
                <a:gd name="connsiteX10" fmla="*/ 5855313 w 5855313"/>
                <a:gd name="connsiteY10" fmla="*/ 96759 h 6880645"/>
                <a:gd name="connsiteX11" fmla="*/ 5855313 w 5855313"/>
                <a:gd name="connsiteY11" fmla="*/ 2289203 h 6880645"/>
                <a:gd name="connsiteX12" fmla="*/ 5834702 w 5855313"/>
                <a:gd name="connsiteY12" fmla="*/ 2233742 h 6880645"/>
                <a:gd name="connsiteX13" fmla="*/ 2782721 w 5855313"/>
                <a:gd name="connsiteY13" fmla="*/ 241359 h 6880645"/>
                <a:gd name="connsiteX14" fmla="*/ 36130 w 5855313"/>
                <a:gd name="connsiteY14" fmla="*/ 1679616 h 6880645"/>
                <a:gd name="connsiteX15" fmla="*/ 0 w 5855313"/>
                <a:gd name="connsiteY15" fmla="*/ 1738187 h 6880645"/>
                <a:gd name="connsiteX16" fmla="*/ 0 w 5855313"/>
                <a:gd name="connsiteY16" fmla="*/ 96759 h 6880645"/>
                <a:gd name="connsiteX17" fmla="*/ 9148 w 5855313"/>
                <a:gd name="connsiteY17" fmla="*/ 96759 h 6880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855313" h="6880645">
                  <a:moveTo>
                    <a:pt x="5855313" y="4717843"/>
                  </a:moveTo>
                  <a:lnTo>
                    <a:pt x="5855313" y="6880645"/>
                  </a:lnTo>
                  <a:lnTo>
                    <a:pt x="0" y="6880645"/>
                  </a:lnTo>
                  <a:lnTo>
                    <a:pt x="0" y="5268859"/>
                  </a:lnTo>
                  <a:lnTo>
                    <a:pt x="36130" y="5327430"/>
                  </a:lnTo>
                  <a:cubicBezTo>
                    <a:pt x="631370" y="6195172"/>
                    <a:pt x="1639396" y="6765687"/>
                    <a:pt x="2782721" y="6765687"/>
                  </a:cubicBezTo>
                  <a:cubicBezTo>
                    <a:pt x="4154711" y="6765687"/>
                    <a:pt x="5331871" y="5944145"/>
                    <a:pt x="5834702" y="4773305"/>
                  </a:cubicBezTo>
                  <a:close/>
                  <a:moveTo>
                    <a:pt x="9148" y="0"/>
                  </a:moveTo>
                  <a:lnTo>
                    <a:pt x="5855312" y="0"/>
                  </a:lnTo>
                  <a:lnTo>
                    <a:pt x="5855312" y="96759"/>
                  </a:lnTo>
                  <a:lnTo>
                    <a:pt x="5855313" y="96759"/>
                  </a:lnTo>
                  <a:lnTo>
                    <a:pt x="5855313" y="2289203"/>
                  </a:lnTo>
                  <a:lnTo>
                    <a:pt x="5834702" y="2233742"/>
                  </a:lnTo>
                  <a:cubicBezTo>
                    <a:pt x="5331871" y="1062902"/>
                    <a:pt x="4154711" y="241359"/>
                    <a:pt x="2782721" y="241359"/>
                  </a:cubicBezTo>
                  <a:cubicBezTo>
                    <a:pt x="1639396" y="241359"/>
                    <a:pt x="631370" y="811875"/>
                    <a:pt x="36130" y="1679616"/>
                  </a:cubicBezTo>
                  <a:lnTo>
                    <a:pt x="0" y="1738187"/>
                  </a:lnTo>
                  <a:lnTo>
                    <a:pt x="0" y="96759"/>
                  </a:lnTo>
                  <a:lnTo>
                    <a:pt x="9148" y="96759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 useBgFill="1">
          <p:nvSpPr>
            <p:cNvPr id="38" name="Freeform: Shape 37">
              <a:extLst>
                <a:ext uri="{FF2B5EF4-FFF2-40B4-BE49-F238E27FC236}">
                  <a16:creationId xmlns:a16="http://schemas.microsoft.com/office/drawing/2014/main" id="{B4ABE2AA-A788-450F-94A8-AED4B698F3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9149" y="26370"/>
              <a:ext cx="6254832" cy="6864558"/>
            </a:xfrm>
            <a:custGeom>
              <a:avLst/>
              <a:gdLst>
                <a:gd name="connsiteX0" fmla="*/ 2766060 w 6254832"/>
                <a:gd name="connsiteY0" fmla="*/ 0 h 6864558"/>
                <a:gd name="connsiteX1" fmla="*/ 0 w 6254832"/>
                <a:gd name="connsiteY1" fmla="*/ 1340683 h 6864558"/>
                <a:gd name="connsiteX2" fmla="*/ 0 w 6254832"/>
                <a:gd name="connsiteY2" fmla="*/ 2201306 h 6864558"/>
                <a:gd name="connsiteX3" fmla="*/ 1312 w 6254832"/>
                <a:gd name="connsiteY3" fmla="*/ 2197746 h 6864558"/>
                <a:gd name="connsiteX4" fmla="*/ 612723 w 6254832"/>
                <a:gd name="connsiteY4" fmla="*/ 1201649 h 6864558"/>
                <a:gd name="connsiteX5" fmla="*/ 1571344 w 6254832"/>
                <a:gd name="connsiteY5" fmla="*/ 483245 h 6864558"/>
                <a:gd name="connsiteX6" fmla="*/ 1641235 w 6254832"/>
                <a:gd name="connsiteY6" fmla="*/ 452328 h 6864558"/>
                <a:gd name="connsiteX7" fmla="*/ 1711502 w 6254832"/>
                <a:gd name="connsiteY7" fmla="*/ 422348 h 6864558"/>
                <a:gd name="connsiteX8" fmla="*/ 1783080 w 6254832"/>
                <a:gd name="connsiteY8" fmla="*/ 395178 h 6864558"/>
                <a:gd name="connsiteX9" fmla="*/ 1855220 w 6254832"/>
                <a:gd name="connsiteY9" fmla="*/ 369133 h 6864558"/>
                <a:gd name="connsiteX10" fmla="*/ 1928297 w 6254832"/>
                <a:gd name="connsiteY10" fmla="*/ 345711 h 6864558"/>
                <a:gd name="connsiteX11" fmla="*/ 2001749 w 6254832"/>
                <a:gd name="connsiteY11" fmla="*/ 323600 h 6864558"/>
                <a:gd name="connsiteX12" fmla="*/ 2076138 w 6254832"/>
                <a:gd name="connsiteY12" fmla="*/ 304300 h 6864558"/>
                <a:gd name="connsiteX13" fmla="*/ 2113426 w 6254832"/>
                <a:gd name="connsiteY13" fmla="*/ 294744 h 6864558"/>
                <a:gd name="connsiteX14" fmla="*/ 2132163 w 6254832"/>
                <a:gd name="connsiteY14" fmla="*/ 290060 h 6864558"/>
                <a:gd name="connsiteX15" fmla="*/ 2151089 w 6254832"/>
                <a:gd name="connsiteY15" fmla="*/ 286312 h 6864558"/>
                <a:gd name="connsiteX16" fmla="*/ 2763249 w 6254832"/>
                <a:gd name="connsiteY16" fmla="*/ 218482 h 6864558"/>
                <a:gd name="connsiteX17" fmla="*/ 3372225 w 6254832"/>
                <a:gd name="connsiteY17" fmla="*/ 301302 h 6864558"/>
                <a:gd name="connsiteX18" fmla="*/ 3663596 w 6254832"/>
                <a:gd name="connsiteY18" fmla="*/ 398364 h 6864558"/>
                <a:gd name="connsiteX19" fmla="*/ 3941663 w 6254832"/>
                <a:gd name="connsiteY19" fmla="*/ 526717 h 6864558"/>
                <a:gd name="connsiteX20" fmla="*/ 4204366 w 6254832"/>
                <a:gd name="connsiteY20" fmla="*/ 681678 h 6864558"/>
                <a:gd name="connsiteX21" fmla="*/ 4450018 w 6254832"/>
                <a:gd name="connsiteY21" fmla="*/ 860061 h 6864558"/>
                <a:gd name="connsiteX22" fmla="*/ 4678992 w 6254832"/>
                <a:gd name="connsiteY22" fmla="*/ 1057181 h 6864558"/>
                <a:gd name="connsiteX23" fmla="*/ 4889791 w 6254832"/>
                <a:gd name="connsiteY23" fmla="*/ 1271166 h 6864558"/>
                <a:gd name="connsiteX24" fmla="*/ 5083164 w 6254832"/>
                <a:gd name="connsiteY24" fmla="*/ 1498642 h 6864558"/>
                <a:gd name="connsiteX25" fmla="*/ 5257987 w 6254832"/>
                <a:gd name="connsiteY25" fmla="*/ 1738484 h 6864558"/>
                <a:gd name="connsiteX26" fmla="*/ 5413510 w 6254832"/>
                <a:gd name="connsiteY26" fmla="*/ 1989195 h 6864558"/>
                <a:gd name="connsiteX27" fmla="*/ 5548609 w 6254832"/>
                <a:gd name="connsiteY27" fmla="*/ 2249462 h 6864558"/>
                <a:gd name="connsiteX28" fmla="*/ 5747791 w 6254832"/>
                <a:gd name="connsiteY28" fmla="*/ 2795666 h 6864558"/>
                <a:gd name="connsiteX29" fmla="*/ 5806814 w 6254832"/>
                <a:gd name="connsiteY29" fmla="*/ 3078980 h 6864558"/>
                <a:gd name="connsiteX30" fmla="*/ 5816933 w 6254832"/>
                <a:gd name="connsiteY30" fmla="*/ 3150558 h 6864558"/>
                <a:gd name="connsiteX31" fmla="*/ 5825178 w 6254832"/>
                <a:gd name="connsiteY31" fmla="*/ 3222323 h 6864558"/>
                <a:gd name="connsiteX32" fmla="*/ 5831923 w 6254832"/>
                <a:gd name="connsiteY32" fmla="*/ 3294276 h 6864558"/>
                <a:gd name="connsiteX33" fmla="*/ 5836233 w 6254832"/>
                <a:gd name="connsiteY33" fmla="*/ 3366416 h 6864558"/>
                <a:gd name="connsiteX34" fmla="*/ 5833047 w 6254832"/>
                <a:gd name="connsiteY34" fmla="*/ 3655726 h 6864558"/>
                <a:gd name="connsiteX35" fmla="*/ 5827426 w 6254832"/>
                <a:gd name="connsiteY35" fmla="*/ 3728054 h 6864558"/>
                <a:gd name="connsiteX36" fmla="*/ 5819556 w 6254832"/>
                <a:gd name="connsiteY36" fmla="*/ 3800194 h 6864558"/>
                <a:gd name="connsiteX37" fmla="*/ 5809063 w 6254832"/>
                <a:gd name="connsiteY37" fmla="*/ 3872147 h 6864558"/>
                <a:gd name="connsiteX38" fmla="*/ 5796696 w 6254832"/>
                <a:gd name="connsiteY38" fmla="*/ 3943912 h 6864558"/>
                <a:gd name="connsiteX39" fmla="*/ 5725305 w 6254832"/>
                <a:gd name="connsiteY39" fmla="*/ 4225165 h 6864558"/>
                <a:gd name="connsiteX40" fmla="*/ 5605384 w 6254832"/>
                <a:gd name="connsiteY40" fmla="*/ 4478312 h 6864558"/>
                <a:gd name="connsiteX41" fmla="*/ 5412573 w 6254832"/>
                <a:gd name="connsiteY41" fmla="*/ 4677306 h 6864558"/>
                <a:gd name="connsiteX42" fmla="*/ 5155867 w 6254832"/>
                <a:gd name="connsiteY42" fmla="*/ 4834703 h 6864558"/>
                <a:gd name="connsiteX43" fmla="*/ 4645452 w 6254832"/>
                <a:gd name="connsiteY43" fmla="*/ 5207396 h 6864558"/>
                <a:gd name="connsiteX44" fmla="*/ 4536211 w 6254832"/>
                <a:gd name="connsiteY44" fmla="*/ 5319072 h 6864558"/>
                <a:gd name="connsiteX45" fmla="*/ 4430343 w 6254832"/>
                <a:gd name="connsiteY45" fmla="*/ 5432061 h 6864558"/>
                <a:gd name="connsiteX46" fmla="*/ 4220668 w 6254832"/>
                <a:gd name="connsiteY46" fmla="*/ 5657663 h 6864558"/>
                <a:gd name="connsiteX47" fmla="*/ 4115174 w 6254832"/>
                <a:gd name="connsiteY47" fmla="*/ 5768777 h 6864558"/>
                <a:gd name="connsiteX48" fmla="*/ 4007245 w 6254832"/>
                <a:gd name="connsiteY48" fmla="*/ 5876707 h 6864558"/>
                <a:gd name="connsiteX49" fmla="*/ 3781081 w 6254832"/>
                <a:gd name="connsiteY49" fmla="*/ 6078887 h 6864558"/>
                <a:gd name="connsiteX50" fmla="*/ 3534493 w 6254832"/>
                <a:gd name="connsiteY50" fmla="*/ 6249775 h 6864558"/>
                <a:gd name="connsiteX51" fmla="*/ 3265232 w 6254832"/>
                <a:gd name="connsiteY51" fmla="*/ 6373068 h 6864558"/>
                <a:gd name="connsiteX52" fmla="*/ 3194779 w 6254832"/>
                <a:gd name="connsiteY52" fmla="*/ 6394804 h 6864558"/>
                <a:gd name="connsiteX53" fmla="*/ 3123575 w 6254832"/>
                <a:gd name="connsiteY53" fmla="*/ 6412792 h 6864558"/>
                <a:gd name="connsiteX54" fmla="*/ 3051435 w 6254832"/>
                <a:gd name="connsiteY54" fmla="*/ 6426471 h 6864558"/>
                <a:gd name="connsiteX55" fmla="*/ 2978733 w 6254832"/>
                <a:gd name="connsiteY55" fmla="*/ 6436214 h 6864558"/>
                <a:gd name="connsiteX56" fmla="*/ 2905656 w 6254832"/>
                <a:gd name="connsiteY56" fmla="*/ 6442211 h 6864558"/>
                <a:gd name="connsiteX57" fmla="*/ 2832204 w 6254832"/>
                <a:gd name="connsiteY57" fmla="*/ 6444459 h 6864558"/>
                <a:gd name="connsiteX58" fmla="*/ 2758565 w 6254832"/>
                <a:gd name="connsiteY58" fmla="*/ 6443335 h 6864558"/>
                <a:gd name="connsiteX59" fmla="*/ 2683239 w 6254832"/>
                <a:gd name="connsiteY59" fmla="*/ 6438463 h 6864558"/>
                <a:gd name="connsiteX60" fmla="*/ 2091503 w 6254832"/>
                <a:gd name="connsiteY60" fmla="*/ 6343275 h 6864558"/>
                <a:gd name="connsiteX61" fmla="*/ 1948347 w 6254832"/>
                <a:gd name="connsiteY61" fmla="*/ 6301490 h 6864558"/>
                <a:gd name="connsiteX62" fmla="*/ 1807626 w 6254832"/>
                <a:gd name="connsiteY62" fmla="*/ 6252585 h 6864558"/>
                <a:gd name="connsiteX63" fmla="*/ 1738297 w 6254832"/>
                <a:gd name="connsiteY63" fmla="*/ 6225790 h 6864558"/>
                <a:gd name="connsiteX64" fmla="*/ 1669529 w 6254832"/>
                <a:gd name="connsiteY64" fmla="*/ 6197684 h 6864558"/>
                <a:gd name="connsiteX65" fmla="*/ 1635239 w 6254832"/>
                <a:gd name="connsiteY65" fmla="*/ 6183630 h 6864558"/>
                <a:gd name="connsiteX66" fmla="*/ 1601699 w 6254832"/>
                <a:gd name="connsiteY66" fmla="*/ 6167891 h 6864558"/>
                <a:gd name="connsiteX67" fmla="*/ 1534618 w 6254832"/>
                <a:gd name="connsiteY67" fmla="*/ 6136411 h 6864558"/>
                <a:gd name="connsiteX68" fmla="*/ 592299 w 6254832"/>
                <a:gd name="connsiteY68" fmla="*/ 5443116 h 6864558"/>
                <a:gd name="connsiteX69" fmla="*/ 0 w 6254832"/>
                <a:gd name="connsiteY69" fmla="*/ 4496675 h 6864558"/>
                <a:gd name="connsiteX70" fmla="*/ 0 w 6254832"/>
                <a:gd name="connsiteY70" fmla="*/ 5523875 h 6864558"/>
                <a:gd name="connsiteX71" fmla="*/ 2766060 w 6254832"/>
                <a:gd name="connsiteY71" fmla="*/ 6864559 h 6864558"/>
                <a:gd name="connsiteX72" fmla="*/ 6254833 w 6254832"/>
                <a:gd name="connsiteY72" fmla="*/ 3432373 h 6864558"/>
                <a:gd name="connsiteX73" fmla="*/ 2766060 w 6254832"/>
                <a:gd name="connsiteY73" fmla="*/ 0 h 6864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</a:cxnLst>
              <a:rect l="l" t="t" r="r" b="b"/>
              <a:pathLst>
                <a:path w="6254832" h="6864558">
                  <a:moveTo>
                    <a:pt x="2766060" y="0"/>
                  </a:moveTo>
                  <a:cubicBezTo>
                    <a:pt x="1639549" y="0"/>
                    <a:pt x="637831" y="525405"/>
                    <a:pt x="0" y="1340683"/>
                  </a:cubicBezTo>
                  <a:lnTo>
                    <a:pt x="0" y="2201306"/>
                  </a:lnTo>
                  <a:cubicBezTo>
                    <a:pt x="375" y="2200181"/>
                    <a:pt x="937" y="2198870"/>
                    <a:pt x="1312" y="2197746"/>
                  </a:cubicBezTo>
                  <a:cubicBezTo>
                    <a:pt x="142969" y="1837045"/>
                    <a:pt x="347959" y="1497143"/>
                    <a:pt x="612723" y="1201649"/>
                  </a:cubicBezTo>
                  <a:cubicBezTo>
                    <a:pt x="876550" y="906155"/>
                    <a:pt x="1201836" y="655258"/>
                    <a:pt x="1571344" y="483245"/>
                  </a:cubicBezTo>
                  <a:lnTo>
                    <a:pt x="1641235" y="452328"/>
                  </a:lnTo>
                  <a:cubicBezTo>
                    <a:pt x="1664658" y="442210"/>
                    <a:pt x="1687518" y="430967"/>
                    <a:pt x="1711502" y="422348"/>
                  </a:cubicBezTo>
                  <a:lnTo>
                    <a:pt x="1783080" y="395178"/>
                  </a:lnTo>
                  <a:cubicBezTo>
                    <a:pt x="1807064" y="386372"/>
                    <a:pt x="1830674" y="376441"/>
                    <a:pt x="1855220" y="369133"/>
                  </a:cubicBezTo>
                  <a:lnTo>
                    <a:pt x="1928297" y="345711"/>
                  </a:lnTo>
                  <a:cubicBezTo>
                    <a:pt x="1952656" y="338028"/>
                    <a:pt x="1976828" y="329409"/>
                    <a:pt x="2001749" y="323600"/>
                  </a:cubicBezTo>
                  <a:lnTo>
                    <a:pt x="2076138" y="304300"/>
                  </a:lnTo>
                  <a:lnTo>
                    <a:pt x="2113426" y="294744"/>
                  </a:lnTo>
                  <a:lnTo>
                    <a:pt x="2132163" y="290060"/>
                  </a:lnTo>
                  <a:lnTo>
                    <a:pt x="2151089" y="286312"/>
                  </a:lnTo>
                  <a:cubicBezTo>
                    <a:pt x="2351395" y="241716"/>
                    <a:pt x="2557322" y="219044"/>
                    <a:pt x="2763249" y="218482"/>
                  </a:cubicBezTo>
                  <a:cubicBezTo>
                    <a:pt x="2968802" y="218294"/>
                    <a:pt x="3174167" y="247900"/>
                    <a:pt x="3372225" y="301302"/>
                  </a:cubicBezTo>
                  <a:cubicBezTo>
                    <a:pt x="3471347" y="327910"/>
                    <a:pt x="3568596" y="360513"/>
                    <a:pt x="3663596" y="398364"/>
                  </a:cubicBezTo>
                  <a:cubicBezTo>
                    <a:pt x="3758784" y="435652"/>
                    <a:pt x="3851348" y="479311"/>
                    <a:pt x="3941663" y="526717"/>
                  </a:cubicBezTo>
                  <a:cubicBezTo>
                    <a:pt x="4031979" y="573936"/>
                    <a:pt x="4119297" y="626402"/>
                    <a:pt x="4204366" y="681678"/>
                  </a:cubicBezTo>
                  <a:cubicBezTo>
                    <a:pt x="4289060" y="737516"/>
                    <a:pt x="4370944" y="797289"/>
                    <a:pt x="4450018" y="860061"/>
                  </a:cubicBezTo>
                  <a:cubicBezTo>
                    <a:pt x="4529091" y="922832"/>
                    <a:pt x="4605540" y="988601"/>
                    <a:pt x="4678992" y="1057181"/>
                  </a:cubicBezTo>
                  <a:cubicBezTo>
                    <a:pt x="4752444" y="1125574"/>
                    <a:pt x="4822335" y="1197527"/>
                    <a:pt x="4889791" y="1271166"/>
                  </a:cubicBezTo>
                  <a:cubicBezTo>
                    <a:pt x="4957247" y="1344805"/>
                    <a:pt x="5021705" y="1420693"/>
                    <a:pt x="5083164" y="1498642"/>
                  </a:cubicBezTo>
                  <a:cubicBezTo>
                    <a:pt x="5144062" y="1576965"/>
                    <a:pt x="5202899" y="1656601"/>
                    <a:pt x="5257987" y="1738484"/>
                  </a:cubicBezTo>
                  <a:cubicBezTo>
                    <a:pt x="5313076" y="1820368"/>
                    <a:pt x="5365354" y="1903751"/>
                    <a:pt x="5413510" y="1989195"/>
                  </a:cubicBezTo>
                  <a:cubicBezTo>
                    <a:pt x="5462041" y="2074451"/>
                    <a:pt x="5507011" y="2161207"/>
                    <a:pt x="5548609" y="2249462"/>
                  </a:cubicBezTo>
                  <a:cubicBezTo>
                    <a:pt x="5631430" y="2426158"/>
                    <a:pt x="5698323" y="2608851"/>
                    <a:pt x="5747791" y="2795666"/>
                  </a:cubicBezTo>
                  <a:cubicBezTo>
                    <a:pt x="5771963" y="2889167"/>
                    <a:pt x="5791825" y="2983792"/>
                    <a:pt x="5806814" y="3078980"/>
                  </a:cubicBezTo>
                  <a:cubicBezTo>
                    <a:pt x="5810562" y="3102777"/>
                    <a:pt x="5814497" y="3126574"/>
                    <a:pt x="5816933" y="3150558"/>
                  </a:cubicBezTo>
                  <a:cubicBezTo>
                    <a:pt x="5819556" y="3174542"/>
                    <a:pt x="5823304" y="3198339"/>
                    <a:pt x="5825178" y="3222323"/>
                  </a:cubicBezTo>
                  <a:cubicBezTo>
                    <a:pt x="5827426" y="3246308"/>
                    <a:pt x="5830050" y="3270292"/>
                    <a:pt x="5831923" y="3294276"/>
                  </a:cubicBezTo>
                  <a:lnTo>
                    <a:pt x="5836233" y="3366416"/>
                  </a:lnTo>
                  <a:cubicBezTo>
                    <a:pt x="5839981" y="3462728"/>
                    <a:pt x="5839981" y="3559227"/>
                    <a:pt x="5833047" y="3655726"/>
                  </a:cubicBezTo>
                  <a:cubicBezTo>
                    <a:pt x="5830986" y="3679711"/>
                    <a:pt x="5830237" y="3704069"/>
                    <a:pt x="5827426" y="3728054"/>
                  </a:cubicBezTo>
                  <a:lnTo>
                    <a:pt x="5819556" y="3800194"/>
                  </a:lnTo>
                  <a:lnTo>
                    <a:pt x="5809063" y="3872147"/>
                  </a:lnTo>
                  <a:cubicBezTo>
                    <a:pt x="5805690" y="3896131"/>
                    <a:pt x="5800818" y="3919928"/>
                    <a:pt x="5796696" y="3943912"/>
                  </a:cubicBezTo>
                  <a:cubicBezTo>
                    <a:pt x="5778708" y="4039287"/>
                    <a:pt x="5755848" y="4134662"/>
                    <a:pt x="5725305" y="4225165"/>
                  </a:cubicBezTo>
                  <a:cubicBezTo>
                    <a:pt x="5694763" y="4315669"/>
                    <a:pt x="5656726" y="4402237"/>
                    <a:pt x="5605384" y="4478312"/>
                  </a:cubicBezTo>
                  <a:cubicBezTo>
                    <a:pt x="5554980" y="4555324"/>
                    <a:pt x="5489960" y="4620718"/>
                    <a:pt x="5412573" y="4677306"/>
                  </a:cubicBezTo>
                  <a:cubicBezTo>
                    <a:pt x="5335374" y="4734269"/>
                    <a:pt x="5245995" y="4782987"/>
                    <a:pt x="5155867" y="4834703"/>
                  </a:cubicBezTo>
                  <a:cubicBezTo>
                    <a:pt x="4973924" y="4936261"/>
                    <a:pt x="4794791" y="5058806"/>
                    <a:pt x="4645452" y="5207396"/>
                  </a:cubicBezTo>
                  <a:cubicBezTo>
                    <a:pt x="4607414" y="5244497"/>
                    <a:pt x="4571813" y="5281597"/>
                    <a:pt x="4536211" y="5319072"/>
                  </a:cubicBezTo>
                  <a:lnTo>
                    <a:pt x="4430343" y="5432061"/>
                  </a:lnTo>
                  <a:cubicBezTo>
                    <a:pt x="4360264" y="5507574"/>
                    <a:pt x="4290934" y="5583087"/>
                    <a:pt x="4220668" y="5657663"/>
                  </a:cubicBezTo>
                  <a:cubicBezTo>
                    <a:pt x="4185628" y="5694951"/>
                    <a:pt x="4150589" y="5732052"/>
                    <a:pt x="4115174" y="5768777"/>
                  </a:cubicBezTo>
                  <a:cubicBezTo>
                    <a:pt x="4079573" y="5805316"/>
                    <a:pt x="4043597" y="5841292"/>
                    <a:pt x="4007245" y="5876707"/>
                  </a:cubicBezTo>
                  <a:cubicBezTo>
                    <a:pt x="3934543" y="5947723"/>
                    <a:pt x="3859405" y="6015740"/>
                    <a:pt x="3781081" y="6078887"/>
                  </a:cubicBezTo>
                  <a:cubicBezTo>
                    <a:pt x="3702945" y="6142220"/>
                    <a:pt x="3620312" y="6199557"/>
                    <a:pt x="3534493" y="6249775"/>
                  </a:cubicBezTo>
                  <a:cubicBezTo>
                    <a:pt x="3448300" y="6299429"/>
                    <a:pt x="3358359" y="6341589"/>
                    <a:pt x="3265232" y="6373068"/>
                  </a:cubicBezTo>
                  <a:cubicBezTo>
                    <a:pt x="3241998" y="6381313"/>
                    <a:pt x="3218201" y="6387497"/>
                    <a:pt x="3194779" y="6394804"/>
                  </a:cubicBezTo>
                  <a:cubicBezTo>
                    <a:pt x="3171169" y="6401175"/>
                    <a:pt x="3147185" y="6406797"/>
                    <a:pt x="3123575" y="6412792"/>
                  </a:cubicBezTo>
                  <a:cubicBezTo>
                    <a:pt x="3099404" y="6417477"/>
                    <a:pt x="3075420" y="6422161"/>
                    <a:pt x="3051435" y="6426471"/>
                  </a:cubicBezTo>
                  <a:cubicBezTo>
                    <a:pt x="3027076" y="6429657"/>
                    <a:pt x="3002904" y="6433591"/>
                    <a:pt x="2978733" y="6436214"/>
                  </a:cubicBezTo>
                  <a:cubicBezTo>
                    <a:pt x="2954374" y="6438088"/>
                    <a:pt x="2930015" y="6440899"/>
                    <a:pt x="2905656" y="6442211"/>
                  </a:cubicBezTo>
                  <a:cubicBezTo>
                    <a:pt x="2881109" y="6442960"/>
                    <a:pt x="2856751" y="6444272"/>
                    <a:pt x="2832204" y="6444459"/>
                  </a:cubicBezTo>
                  <a:cubicBezTo>
                    <a:pt x="2807658" y="6444084"/>
                    <a:pt x="2783298" y="6444084"/>
                    <a:pt x="2758565" y="6443335"/>
                  </a:cubicBezTo>
                  <a:lnTo>
                    <a:pt x="2683239" y="6438463"/>
                  </a:lnTo>
                  <a:cubicBezTo>
                    <a:pt x="2482559" y="6425909"/>
                    <a:pt x="2284126" y="6393492"/>
                    <a:pt x="2091503" y="6343275"/>
                  </a:cubicBezTo>
                  <a:lnTo>
                    <a:pt x="1948347" y="6301490"/>
                  </a:lnTo>
                  <a:cubicBezTo>
                    <a:pt x="1901127" y="6286126"/>
                    <a:pt x="1854658" y="6268699"/>
                    <a:pt x="1807626" y="6252585"/>
                  </a:cubicBezTo>
                  <a:cubicBezTo>
                    <a:pt x="1784017" y="6245090"/>
                    <a:pt x="1761344" y="6234972"/>
                    <a:pt x="1738297" y="6225790"/>
                  </a:cubicBezTo>
                  <a:lnTo>
                    <a:pt x="1669529" y="6197684"/>
                  </a:lnTo>
                  <a:lnTo>
                    <a:pt x="1635239" y="6183630"/>
                  </a:lnTo>
                  <a:lnTo>
                    <a:pt x="1601699" y="6167891"/>
                  </a:lnTo>
                  <a:lnTo>
                    <a:pt x="1534618" y="6136411"/>
                  </a:lnTo>
                  <a:cubicBezTo>
                    <a:pt x="1179164" y="5964961"/>
                    <a:pt x="857250" y="5729616"/>
                    <a:pt x="592299" y="5443116"/>
                  </a:cubicBezTo>
                  <a:cubicBezTo>
                    <a:pt x="336904" y="5166173"/>
                    <a:pt x="137160" y="4842573"/>
                    <a:pt x="0" y="4496675"/>
                  </a:cubicBezTo>
                  <a:lnTo>
                    <a:pt x="0" y="5523875"/>
                  </a:lnTo>
                  <a:cubicBezTo>
                    <a:pt x="637831" y="6338966"/>
                    <a:pt x="1639549" y="6864559"/>
                    <a:pt x="2766060" y="6864559"/>
                  </a:cubicBezTo>
                  <a:cubicBezTo>
                    <a:pt x="4692858" y="6864559"/>
                    <a:pt x="6254833" y="5327879"/>
                    <a:pt x="6254833" y="3432373"/>
                  </a:cubicBezTo>
                  <a:cubicBezTo>
                    <a:pt x="6254833" y="1536679"/>
                    <a:pt x="4692858" y="0"/>
                    <a:pt x="2766060" y="0"/>
                  </a:cubicBezTo>
                  <a:close/>
                </a:path>
              </a:pathLst>
            </a:custGeom>
            <a:ln w="1873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061D0F0-BF56-FFE6-E0B9-4928F8667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3542" y="-210579"/>
            <a:ext cx="6235645" cy="1454051"/>
          </a:xfrm>
        </p:spPr>
        <p:txBody>
          <a:bodyPr anchor="b">
            <a:normAutofit/>
          </a:bodyPr>
          <a:lstStyle/>
          <a:p>
            <a:r>
              <a:rPr lang="en-GB" sz="3600" b="1" dirty="0">
                <a:latin typeface="Times New Roman"/>
                <a:cs typeface="Calibri Light"/>
              </a:rPr>
              <a:t>Contents of this presentation </a:t>
            </a:r>
            <a:endParaRPr lang="en-GB" sz="3600" b="1" dirty="0">
              <a:latin typeface="Times New Roman"/>
              <a:cs typeface="Times New Roman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2D7C34-E764-D1AE-2EB5-2B8AD1C588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13019" y="1772125"/>
            <a:ext cx="6205656" cy="528165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400" dirty="0">
                <a:latin typeface="Times New Roman"/>
                <a:cs typeface="Calibri"/>
              </a:rPr>
              <a:t>What media is</a:t>
            </a:r>
            <a:endParaRPr lang="en-US" dirty="0">
              <a:cs typeface="Calibri" panose="020F0502020204030204"/>
            </a:endParaRPr>
          </a:p>
          <a:p>
            <a:pPr marL="0" indent="0">
              <a:buNone/>
            </a:pPr>
            <a:endParaRPr lang="en-GB" sz="1400" dirty="0">
              <a:latin typeface="Times New Roman"/>
              <a:cs typeface="Calibri"/>
            </a:endParaRPr>
          </a:p>
          <a:p>
            <a:r>
              <a:rPr lang="en-GB" sz="1400" dirty="0">
                <a:latin typeface="Times New Roman"/>
                <a:cs typeface="Calibri"/>
              </a:rPr>
              <a:t>Details about the dove self-esteem project</a:t>
            </a:r>
          </a:p>
          <a:p>
            <a:r>
              <a:rPr lang="en-GB" sz="1400" dirty="0">
                <a:latin typeface="Times New Roman"/>
                <a:cs typeface="Calibri"/>
              </a:rPr>
              <a:t>Details about the Roblox game and their accomplishments, goals for the future</a:t>
            </a:r>
          </a:p>
          <a:p>
            <a:pPr marL="0" indent="0">
              <a:buNone/>
            </a:pPr>
            <a:endParaRPr lang="en-GB" sz="1400" dirty="0">
              <a:latin typeface="Times New Roman"/>
              <a:cs typeface="Calibri"/>
            </a:endParaRPr>
          </a:p>
          <a:p>
            <a:r>
              <a:rPr lang="en-GB" sz="1400" dirty="0">
                <a:latin typeface="Times New Roman"/>
                <a:cs typeface="Calibri"/>
              </a:rPr>
              <a:t>Mental health foundation – Mind over body campaign</a:t>
            </a:r>
          </a:p>
          <a:p>
            <a:r>
              <a:rPr lang="en-GB" sz="1400" dirty="0">
                <a:latin typeface="Times New Roman"/>
                <a:cs typeface="Calibri"/>
              </a:rPr>
              <a:t>Mirror my mind comics</a:t>
            </a:r>
          </a:p>
          <a:p>
            <a:r>
              <a:rPr lang="en-GB" sz="1400" dirty="0">
                <a:latin typeface="Times New Roman"/>
                <a:cs typeface="Calibri"/>
              </a:rPr>
              <a:t>Reseach and tips gathered by the MHF</a:t>
            </a:r>
          </a:p>
          <a:p>
            <a:pPr marL="0" indent="0">
              <a:buNone/>
            </a:pPr>
            <a:endParaRPr lang="en-GB" sz="1400" dirty="0">
              <a:latin typeface="Times New Roman"/>
              <a:cs typeface="Calibri"/>
            </a:endParaRPr>
          </a:p>
          <a:p>
            <a:r>
              <a:rPr lang="en-GB" sz="1400" dirty="0">
                <a:latin typeface="Times New Roman"/>
                <a:cs typeface="Calibri"/>
              </a:rPr>
              <a:t>The Be real campaign </a:t>
            </a:r>
          </a:p>
          <a:p>
            <a:r>
              <a:rPr lang="en-GB" sz="1400" dirty="0">
                <a:latin typeface="Times New Roman"/>
                <a:cs typeface="Calibri"/>
              </a:rPr>
              <a:t>Aims of the campaign</a:t>
            </a:r>
          </a:p>
          <a:p>
            <a:r>
              <a:rPr lang="en-GB" sz="1400" dirty="0">
                <a:latin typeface="Times New Roman"/>
                <a:cs typeface="Calibri"/>
              </a:rPr>
              <a:t>Their reports and findings</a:t>
            </a:r>
          </a:p>
          <a:p>
            <a:endParaRPr lang="en-GB" sz="1400" dirty="0">
              <a:solidFill>
                <a:srgbClr val="000000"/>
              </a:solidFill>
              <a:latin typeface="Times New Roman"/>
              <a:cs typeface="Calibri"/>
            </a:endParaRPr>
          </a:p>
          <a:p>
            <a:r>
              <a:rPr lang="en-GB" sz="1400" dirty="0">
                <a:solidFill>
                  <a:srgbClr val="000000"/>
                </a:solidFill>
                <a:latin typeface="Times New Roman"/>
                <a:cs typeface="Calibri"/>
              </a:rPr>
              <a:t>Going forward what you can do to overcome/dodge body image issues</a:t>
            </a:r>
          </a:p>
          <a:p>
            <a:r>
              <a:rPr lang="en-GB" sz="1400" dirty="0">
                <a:solidFill>
                  <a:srgbClr val="000000"/>
                </a:solidFill>
                <a:latin typeface="Times New Roman"/>
                <a:cs typeface="Calibri"/>
              </a:rPr>
              <a:t>References</a:t>
            </a:r>
          </a:p>
          <a:p>
            <a:endParaRPr lang="en-GB" sz="1100" i="1">
              <a:solidFill>
                <a:schemeClr val="tx2"/>
              </a:solidFill>
              <a:latin typeface="Times New Roman"/>
              <a:cs typeface="Calibri"/>
            </a:endParaRPr>
          </a:p>
          <a:p>
            <a:endParaRPr lang="en-GB" sz="1100" i="1">
              <a:solidFill>
                <a:schemeClr val="tx2"/>
              </a:solidFill>
              <a:latin typeface="Times New Roman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19772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4BAE6E2-6FA7-CCE5-8161-6EEC5768E3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903" b="334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7E9F1D-2FC6-708F-E4D3-1BF7030B335D}"/>
              </a:ext>
            </a:extLst>
          </p:cNvPr>
          <p:cNvSpPr txBox="1"/>
          <p:nvPr/>
        </p:nvSpPr>
        <p:spPr>
          <a:xfrm>
            <a:off x="523875" y="5317240"/>
            <a:ext cx="11210925" cy="74483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i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Media – What is it?</a:t>
            </a: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54510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A9F529C3-C941-49FD-8C67-82F134F64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0586029-32A0-47E5-9AEC-AE3ABA6B9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Timeline&#10;&#10;Description automatically generated">
            <a:extLst>
              <a:ext uri="{FF2B5EF4-FFF2-40B4-BE49-F238E27FC236}">
                <a16:creationId xmlns:a16="http://schemas.microsoft.com/office/drawing/2014/main" id="{321E1E78-9FD1-099A-CBC1-3689CFA511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105320"/>
            <a:ext cx="5294716" cy="2647358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C730EAB-A532-4295-A302-FB4B90DB9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7995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5">
            <a:extLst>
              <a:ext uri="{FF2B5EF4-FFF2-40B4-BE49-F238E27FC236}">
                <a16:creationId xmlns:a16="http://schemas.microsoft.com/office/drawing/2014/main" id="{C957EC76-14DC-4A7B-01FC-A0E4EB846D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3817" y="1939862"/>
            <a:ext cx="5294715" cy="297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6623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2D7D1C25-E400-2572-6F50-7221558922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27" r="1419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0E2CD2-67E8-12F5-65C5-C27E4CF2E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4000" i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/>
                <a:cs typeface="Times New Roman"/>
              </a:rPr>
              <a:t>Dove – Self Esteem Project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17251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4FB98DD-74D7-F0C4-F743-412126867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03" y="1316994"/>
            <a:ext cx="3515410" cy="4371974"/>
          </a:xfrm>
        </p:spPr>
        <p:txBody>
          <a:bodyPr>
            <a:normAutofit/>
          </a:bodyPr>
          <a:lstStyle/>
          <a:p>
            <a:r>
              <a:rPr lang="en-GB" sz="4000" i="1">
                <a:solidFill>
                  <a:schemeClr val="tx2"/>
                </a:solidFill>
                <a:latin typeface="Times New Roman"/>
                <a:cs typeface="Calibri Light"/>
              </a:rPr>
              <a:t>Details about the dove self-esteem project</a:t>
            </a:r>
            <a:endParaRPr lang="en-GB" sz="4000" i="1">
              <a:solidFill>
                <a:schemeClr val="tx2"/>
              </a:solidFill>
              <a:latin typeface="Times New Roman"/>
              <a:cs typeface="Times New Roman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655A0C-5B68-45B5-DEB1-2CF2BAAC39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4336" y="693702"/>
            <a:ext cx="6197767" cy="5422717"/>
          </a:xfr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r>
              <a:rPr lang="en-GB" sz="1800" dirty="0">
                <a:solidFill>
                  <a:schemeClr val="tx2"/>
                </a:solidFill>
                <a:latin typeface="Times New Roman"/>
                <a:cs typeface="Calibri"/>
              </a:rPr>
              <a:t>In the UK 9 out of 10 girls with low body esteem put their health at risk by skipping meals or not seeking help</a:t>
            </a:r>
          </a:p>
          <a:p>
            <a:endParaRPr lang="en-GB" sz="1800">
              <a:solidFill>
                <a:schemeClr val="tx2"/>
              </a:solidFill>
              <a:latin typeface="Times New Roman"/>
              <a:cs typeface="Calibri"/>
            </a:endParaRPr>
          </a:p>
          <a:p>
            <a:r>
              <a:rPr lang="en-GB" sz="1800" dirty="0">
                <a:solidFill>
                  <a:schemeClr val="tx2"/>
                </a:solidFill>
                <a:latin typeface="Times New Roman"/>
                <a:cs typeface="Calibri"/>
              </a:rPr>
              <a:t>Dove has been building self-esteem in young children since 2004 and by 2030 it is predicted they would have helped ¼ billion people through their programmes</a:t>
            </a:r>
          </a:p>
          <a:p>
            <a:endParaRPr lang="en-GB" sz="1800">
              <a:solidFill>
                <a:schemeClr val="tx2"/>
              </a:solidFill>
              <a:latin typeface="Times New Roman"/>
              <a:cs typeface="Calibri"/>
            </a:endParaRPr>
          </a:p>
          <a:p>
            <a:r>
              <a:rPr lang="en-GB" sz="1800" dirty="0">
                <a:solidFill>
                  <a:schemeClr val="tx2"/>
                </a:solidFill>
                <a:latin typeface="Times New Roman"/>
                <a:cs typeface="Calibri"/>
              </a:rPr>
              <a:t>They supply a verse variety of different tools to help self-esteem in children and adults</a:t>
            </a:r>
          </a:p>
          <a:p>
            <a:pPr marL="0" indent="0">
              <a:buNone/>
            </a:pPr>
            <a:endParaRPr lang="en-GB" sz="2000">
              <a:solidFill>
                <a:schemeClr val="tx2"/>
              </a:solidFill>
              <a:latin typeface="Times New Roman"/>
              <a:cs typeface="Calibri"/>
            </a:endParaRP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  <a:latin typeface="Times New Roman"/>
              <a:cs typeface="Calibri"/>
            </a:endParaRPr>
          </a:p>
          <a:p>
            <a:pPr marL="0" indent="0">
              <a:buNone/>
            </a:pPr>
            <a:r>
              <a:rPr lang="en-GB" sz="2000" b="1" dirty="0">
                <a:solidFill>
                  <a:schemeClr val="tx2"/>
                </a:solidFill>
                <a:latin typeface="Times New Roman"/>
                <a:cs typeface="Calibri"/>
              </a:rPr>
              <a:t>RESOURCES</a:t>
            </a:r>
          </a:p>
          <a:p>
            <a:r>
              <a:rPr lang="en-GB" sz="2000" dirty="0">
                <a:solidFill>
                  <a:schemeClr val="tx2"/>
                </a:solidFill>
                <a:latin typeface="Times New Roman"/>
                <a:cs typeface="Calibri"/>
              </a:rPr>
              <a:t>Parent and Mentors</a:t>
            </a:r>
          </a:p>
          <a:p>
            <a:r>
              <a:rPr lang="en-GB" sz="2000" dirty="0">
                <a:solidFill>
                  <a:schemeClr val="tx2"/>
                </a:solidFill>
                <a:latin typeface="Times New Roman"/>
                <a:cs typeface="Calibri"/>
              </a:rPr>
              <a:t>Teachers</a:t>
            </a:r>
          </a:p>
          <a:p>
            <a:r>
              <a:rPr lang="en-GB" sz="2000" dirty="0">
                <a:solidFill>
                  <a:schemeClr val="tx2"/>
                </a:solidFill>
                <a:latin typeface="Times New Roman"/>
                <a:cs typeface="Calibri"/>
              </a:rPr>
              <a:t>Youth leaders (groups)</a:t>
            </a:r>
          </a:p>
          <a:p>
            <a:endParaRPr lang="en-GB" sz="2000">
              <a:solidFill>
                <a:schemeClr val="tx2"/>
              </a:solidFill>
              <a:latin typeface="Times New Roman"/>
              <a:cs typeface="Calibri"/>
            </a:endParaRPr>
          </a:p>
          <a:p>
            <a:pPr marL="0" indent="0">
              <a:buNone/>
            </a:pPr>
            <a:r>
              <a:rPr lang="en-GB" sz="2000" b="1" dirty="0">
                <a:solidFill>
                  <a:schemeClr val="tx2"/>
                </a:solidFill>
                <a:latin typeface="Times New Roman"/>
                <a:cs typeface="Calibri"/>
              </a:rPr>
              <a:t>TOPICS</a:t>
            </a:r>
          </a:p>
          <a:p>
            <a:r>
              <a:rPr lang="en-GB" sz="2000" dirty="0">
                <a:solidFill>
                  <a:schemeClr val="tx2"/>
                </a:solidFill>
                <a:latin typeface="Times New Roman"/>
                <a:cs typeface="Calibri"/>
              </a:rPr>
              <a:t>Family, friends and relationships</a:t>
            </a:r>
          </a:p>
          <a:p>
            <a:r>
              <a:rPr lang="en-GB" sz="2000" dirty="0">
                <a:solidFill>
                  <a:schemeClr val="tx2"/>
                </a:solidFill>
                <a:latin typeface="Times New Roman"/>
                <a:cs typeface="Calibri"/>
              </a:rPr>
              <a:t>Respecting and looking after yourself</a:t>
            </a:r>
          </a:p>
          <a:p>
            <a:r>
              <a:rPr lang="en-GB" sz="2000" dirty="0">
                <a:solidFill>
                  <a:schemeClr val="tx2"/>
                </a:solidFill>
                <a:latin typeface="Times New Roman"/>
                <a:cs typeface="Calibri"/>
              </a:rPr>
              <a:t>Dealing with bullying</a:t>
            </a:r>
          </a:p>
          <a:p>
            <a:r>
              <a:rPr lang="en-GB" sz="2000" dirty="0">
                <a:solidFill>
                  <a:schemeClr val="tx2"/>
                </a:solidFill>
                <a:latin typeface="Times New Roman"/>
                <a:cs typeface="Calibri"/>
              </a:rPr>
              <a:t>Talking about appearance</a:t>
            </a:r>
          </a:p>
          <a:p>
            <a:endParaRPr lang="en-GB" sz="1800" b="1">
              <a:solidFill>
                <a:schemeClr val="bg2">
                  <a:lumMod val="50000"/>
                </a:schemeClr>
              </a:solidFill>
              <a:latin typeface="Times New Roman"/>
              <a:cs typeface="Calibri"/>
            </a:endParaRPr>
          </a:p>
        </p:txBody>
      </p:sp>
      <p:pic>
        <p:nvPicPr>
          <p:cNvPr id="4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D4423796-E734-3CB3-2ED1-919FD447E4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6051" y="4103148"/>
            <a:ext cx="2765024" cy="2757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4078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8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78BBDEC-D8D3-8418-7A6C-6017580C93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02" r="7152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1486F49-5313-4699-2783-01CF7C68A623}"/>
              </a:ext>
            </a:extLst>
          </p:cNvPr>
          <p:cNvSpPr txBox="1"/>
          <p:nvPr/>
        </p:nvSpPr>
        <p:spPr>
          <a:xfrm>
            <a:off x="85751" y="409582"/>
            <a:ext cx="6404027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>
                <a:latin typeface="Times New Roman"/>
                <a:cs typeface="Times New Roman"/>
              </a:rPr>
              <a:t>Dove Roblox game – The Academy</a:t>
            </a:r>
            <a:endParaRPr lang="en-GB" sz="3200" b="1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0853D6-4B57-C436-D84C-1A594E6DB0BE}"/>
              </a:ext>
            </a:extLst>
          </p:cNvPr>
          <p:cNvSpPr txBox="1"/>
          <p:nvPr/>
        </p:nvSpPr>
        <p:spPr>
          <a:xfrm>
            <a:off x="83802" y="1613298"/>
            <a:ext cx="6456514" cy="535531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latin typeface="Times New Roman"/>
                <a:cs typeface="Calibri" panose="020F0502020204030204"/>
              </a:rPr>
              <a:t>Details about the game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Times New Roman"/>
                <a:cs typeface="Calibri" panose="020F0502020204030204"/>
              </a:rPr>
              <a:t>School for children with superpowers that’s under threat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Times New Roman"/>
                <a:cs typeface="Calibri" panose="020F0502020204030204"/>
              </a:rPr>
              <a:t>Customise avatars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Times New Roman"/>
                <a:cs typeface="Calibri" panose="020F0502020204030204"/>
              </a:rPr>
              <a:t>Team up with friends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Times New Roman"/>
                <a:cs typeface="Calibri" panose="020F0502020204030204"/>
              </a:rPr>
              <a:t>Explore, earn power-ups and complete quests</a:t>
            </a:r>
          </a:p>
          <a:p>
            <a:endParaRPr lang="en-GB" dirty="0">
              <a:latin typeface="Times New Roman"/>
              <a:cs typeface="Calibri" panose="020F0502020204030204"/>
            </a:endParaRPr>
          </a:p>
          <a:p>
            <a:r>
              <a:rPr lang="en-GB" b="1" dirty="0">
                <a:latin typeface="Times New Roman"/>
                <a:cs typeface="Calibri" panose="020F0502020204030204"/>
              </a:rPr>
              <a:t>Aim of the game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Times New Roman"/>
                <a:cs typeface="Calibri" panose="020F0502020204030204"/>
              </a:rPr>
              <a:t>Help players find their unique superpower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Times New Roman"/>
                <a:cs typeface="Calibri" panose="020F0502020204030204"/>
              </a:rPr>
              <a:t>Dodge and destroy negativity</a:t>
            </a:r>
          </a:p>
          <a:p>
            <a:pPr marL="285750" indent="-285750">
              <a:buFont typeface="Arial"/>
              <a:buChar char="•"/>
            </a:pPr>
            <a:endParaRPr lang="en-GB" dirty="0">
              <a:latin typeface="Times New Roman"/>
              <a:cs typeface="Calibri" panose="020F0502020204030204"/>
            </a:endParaRPr>
          </a:p>
          <a:p>
            <a:r>
              <a:rPr lang="en-GB" b="1" dirty="0">
                <a:latin typeface="Times New Roman"/>
                <a:cs typeface="Calibri" panose="020F0502020204030204"/>
              </a:rPr>
              <a:t>The difference its making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Times New Roman"/>
                <a:cs typeface="Calibri" panose="020F0502020204030204"/>
              </a:rPr>
              <a:t>New way of showcasing real life situations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Times New Roman"/>
                <a:cs typeface="Calibri" panose="020F0502020204030204"/>
              </a:rPr>
              <a:t>First of its type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Times New Roman"/>
                <a:cs typeface="Calibri" panose="020F0502020204030204"/>
              </a:rPr>
              <a:t>Making a change to beauty standards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Times New Roman"/>
                <a:cs typeface="Calibri" panose="020F0502020204030204"/>
              </a:rPr>
              <a:t>Researchers targeted an aspect that they knew kids would play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Times New Roman"/>
                <a:cs typeface="Calibri" panose="020F0502020204030204"/>
              </a:rPr>
              <a:t>The urge to win </a:t>
            </a:r>
          </a:p>
          <a:p>
            <a:pPr marL="285750" indent="-285750">
              <a:buFont typeface="Arial"/>
              <a:buChar char="•"/>
            </a:pPr>
            <a:endParaRPr lang="en-GB" dirty="0">
              <a:latin typeface="Times New Roman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endParaRPr lang="en-GB" dirty="0">
              <a:latin typeface="Times New Roman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endParaRPr lang="en-GB" dirty="0">
              <a:latin typeface="Times New Roman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0040707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collage of a person&#10;&#10;Description automatically generated">
            <a:extLst>
              <a:ext uri="{FF2B5EF4-FFF2-40B4-BE49-F238E27FC236}">
                <a16:creationId xmlns:a16="http://schemas.microsoft.com/office/drawing/2014/main" id="{56F406B9-8AD0-27C3-3FE8-82A6C73058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212" r="15519" b="1"/>
          <a:stretch/>
        </p:blipFill>
        <p:spPr>
          <a:xfrm>
            <a:off x="312405" y="472643"/>
            <a:ext cx="8338554" cy="5912724"/>
          </a:xfrm>
          <a:prstGeom prst="rect">
            <a:avLst/>
          </a:prstGeom>
        </p:spPr>
      </p:pic>
      <p:sp>
        <p:nvSpPr>
          <p:cNvPr id="19" name="Rectangle 1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6B037B-2B13-CA3B-784A-EE815BBE2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2534" y="-1007664"/>
            <a:ext cx="3842465" cy="4195867"/>
          </a:xfrm>
        </p:spPr>
        <p:txBody>
          <a:bodyPr>
            <a:normAutofit/>
          </a:bodyPr>
          <a:lstStyle/>
          <a:p>
            <a:pPr algn="ctr"/>
            <a:r>
              <a:rPr lang="en-GB" sz="4000">
                <a:latin typeface="Times New Roman"/>
                <a:cs typeface="Calibri Light"/>
              </a:rPr>
              <a:t>The mission for the future</a:t>
            </a:r>
            <a:endParaRPr lang="en-US"/>
          </a:p>
        </p:txBody>
      </p:sp>
      <p:pic>
        <p:nvPicPr>
          <p:cNvPr id="3" name="Picture 4" descr="Map&#10;&#10;Description automatically generated">
            <a:extLst>
              <a:ext uri="{FF2B5EF4-FFF2-40B4-BE49-F238E27FC236}">
                <a16:creationId xmlns:a16="http://schemas.microsoft.com/office/drawing/2014/main" id="{C61AAB51-A3B4-3F62-D0DA-4D5460A0AD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4766" y="2034598"/>
            <a:ext cx="3743674" cy="4224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4456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F529C3-C941-49FD-8C67-82F134F64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0586029-32A0-47E5-9AEC-AE3ABA6B9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0DC79223-FD7B-9A4E-19AE-CED0F46EAB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1467" y="1464708"/>
            <a:ext cx="5294716" cy="3759248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C730EAB-A532-4295-A302-FB4B90DB9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7995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836CBEE-2DDC-80AE-02DF-7244E14E21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002" y="1464422"/>
            <a:ext cx="5294715" cy="4249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2175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27">
            <a:extLst>
              <a:ext uri="{FF2B5EF4-FFF2-40B4-BE49-F238E27FC236}">
                <a16:creationId xmlns:a16="http://schemas.microsoft.com/office/drawing/2014/main" id="{5A292AEA-2528-46C0-B426-95822B6141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29">
            <a:extLst>
              <a:ext uri="{FF2B5EF4-FFF2-40B4-BE49-F238E27FC236}">
                <a16:creationId xmlns:a16="http://schemas.microsoft.com/office/drawing/2014/main" id="{D8B7B198-E4DF-43CD-AD8C-199884323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54" name="Freeform: Shape 31">
            <a:extLst>
              <a:ext uri="{FF2B5EF4-FFF2-40B4-BE49-F238E27FC236}">
                <a16:creationId xmlns:a16="http://schemas.microsoft.com/office/drawing/2014/main" id="{2BE67753-EA0E-4819-8D22-0B6600CF7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96934" y="3984"/>
            <a:ext cx="9376632" cy="6858000"/>
          </a:xfrm>
          <a:custGeom>
            <a:avLst/>
            <a:gdLst>
              <a:gd name="connsiteX0" fmla="*/ 1691615 w 9376632"/>
              <a:gd name="connsiteY0" fmla="*/ 0 h 6858000"/>
              <a:gd name="connsiteX1" fmla="*/ 7685017 w 9376632"/>
              <a:gd name="connsiteY1" fmla="*/ 0 h 6858000"/>
              <a:gd name="connsiteX2" fmla="*/ 7840634 w 9376632"/>
              <a:gd name="connsiteY2" fmla="*/ 134799 h 6858000"/>
              <a:gd name="connsiteX3" fmla="*/ 9376632 w 9376632"/>
              <a:gd name="connsiteY3" fmla="*/ 3605175 h 6858000"/>
              <a:gd name="connsiteX4" fmla="*/ 8158692 w 9376632"/>
              <a:gd name="connsiteY4" fmla="*/ 6757493 h 6858000"/>
              <a:gd name="connsiteX5" fmla="*/ 8062868 w 9376632"/>
              <a:gd name="connsiteY5" fmla="*/ 6858000 h 6858000"/>
              <a:gd name="connsiteX6" fmla="*/ 1313765 w 9376632"/>
              <a:gd name="connsiteY6" fmla="*/ 6858000 h 6858000"/>
              <a:gd name="connsiteX7" fmla="*/ 1217940 w 9376632"/>
              <a:gd name="connsiteY7" fmla="*/ 6757493 h 6858000"/>
              <a:gd name="connsiteX8" fmla="*/ 0 w 9376632"/>
              <a:gd name="connsiteY8" fmla="*/ 3605175 h 6858000"/>
              <a:gd name="connsiteX9" fmla="*/ 1535999 w 9376632"/>
              <a:gd name="connsiteY9" fmla="*/ 1347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376632" h="6858000">
                <a:moveTo>
                  <a:pt x="1691615" y="0"/>
                </a:moveTo>
                <a:lnTo>
                  <a:pt x="7685017" y="0"/>
                </a:lnTo>
                <a:lnTo>
                  <a:pt x="7840634" y="134799"/>
                </a:lnTo>
                <a:cubicBezTo>
                  <a:pt x="8784230" y="992423"/>
                  <a:pt x="9376632" y="2229618"/>
                  <a:pt x="9376632" y="3605175"/>
                </a:cubicBezTo>
                <a:cubicBezTo>
                  <a:pt x="9376632" y="4818903"/>
                  <a:pt x="8915419" y="5924908"/>
                  <a:pt x="8158692" y="6757493"/>
                </a:cubicBezTo>
                <a:lnTo>
                  <a:pt x="8062868" y="6858000"/>
                </a:lnTo>
                <a:lnTo>
                  <a:pt x="1313765" y="6858000"/>
                </a:lnTo>
                <a:lnTo>
                  <a:pt x="1217940" y="6757493"/>
                </a:lnTo>
                <a:cubicBezTo>
                  <a:pt x="461213" y="5924908"/>
                  <a:pt x="0" y="4818903"/>
                  <a:pt x="0" y="3605175"/>
                </a:cubicBezTo>
                <a:cubicBezTo>
                  <a:pt x="0" y="2229618"/>
                  <a:pt x="592403" y="992423"/>
                  <a:pt x="1535999" y="134799"/>
                </a:cubicBezTo>
                <a:close/>
              </a:path>
            </a:pathLst>
          </a:cu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5" name="Group 33">
            <a:extLst>
              <a:ext uri="{FF2B5EF4-FFF2-40B4-BE49-F238E27FC236}">
                <a16:creationId xmlns:a16="http://schemas.microsoft.com/office/drawing/2014/main" id="{D76D63AC-0421-45EC-B383-E79A61A78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  <a:solidFill>
            <a:schemeClr val="bg1">
              <a:alpha val="30000"/>
            </a:schemeClr>
          </a:solidFill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B997A32E-7032-4107-9C8B-99DB59EDD5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943BB27F-1470-42CA-91FF-D94BC691C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E997B002-17FD-47B3-A06A-76802FE15C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E401EA35-9D2E-43B7-860F-EBB8A6C3E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F8C44827-3D81-4FF9-B4A5-5650D1B20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F613D97F-F6DF-4D32-AD91-209A80E7A2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82B0ED5C-927D-4C5F-8F27-1B403820B9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0C478EA-F057-9598-B8AB-13DA64A5E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7664" y="1712558"/>
            <a:ext cx="7716977" cy="2387918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4000" b="1" kern="1200">
                <a:solidFill>
                  <a:schemeClr val="tx2"/>
                </a:solidFill>
                <a:latin typeface="Times New Roman"/>
                <a:cs typeface="Times New Roman"/>
              </a:rPr>
              <a:t>Mental Health Foundation</a:t>
            </a:r>
            <a:br>
              <a:rPr lang="en-US" sz="4000" kern="1200">
                <a:latin typeface="Times New Roman"/>
              </a:rPr>
            </a:br>
            <a:br>
              <a:rPr lang="en-US" sz="4000" kern="1200">
                <a:latin typeface="Times New Roman"/>
              </a:rPr>
            </a:br>
            <a:r>
              <a:rPr lang="en-US" sz="4000" kern="1200">
                <a:solidFill>
                  <a:schemeClr val="tx2"/>
                </a:solidFill>
                <a:latin typeface="Times New Roman"/>
                <a:cs typeface="Times New Roman"/>
              </a:rPr>
              <a:t>"body image and mental health"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87F87F1B-42BA-4AC7-A4E2-41544DDB2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4155"/>
            <a:ext cx="2514948" cy="2174333"/>
            <a:chOff x="-305" y="-4155"/>
            <a:chExt cx="2514948" cy="2174333"/>
          </a:xfrm>
        </p:grpSpPr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68B53067-4E48-4E71-A6A9-A8CAABAFBF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06D1A0D3-4BB8-41D9-9CE7-2884C83F44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81E20F06-3B09-4B89-A36B-AB8BFBCCA5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DAE6C3D7-7D5B-4926-877D-45F117BB6B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967346A5-7569-4F15-AB5D-BE3DADF192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685727" y="4683666"/>
            <a:ext cx="2514948" cy="2174333"/>
            <a:chOff x="-305" y="-4155"/>
            <a:chExt cx="2514948" cy="2174333"/>
          </a:xfrm>
        </p:grpSpPr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E1951533-A568-4765-AB1F-F71D9AFDE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A7214F52-4F3F-4C96-A62E-F1401D6C0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023146A1-291C-4FA0-AB5B-EB04D42398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62977932-2B03-4899-8306-5002CEE68E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607305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0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2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B051E7-5903-C8B4-FD9B-BE3645B73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478" y="252116"/>
            <a:ext cx="9392421" cy="1330841"/>
          </a:xfrm>
        </p:spPr>
        <p:txBody>
          <a:bodyPr>
            <a:normAutofit/>
          </a:bodyPr>
          <a:lstStyle/>
          <a:p>
            <a:r>
              <a:rPr lang="en-GB" dirty="0">
                <a:latin typeface="Times New Roman"/>
                <a:cs typeface="Calibri Light"/>
              </a:rPr>
              <a:t>Mind over body campaign 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3774DEE-243C-2EA2-DC3B-975BAB8A77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478" y="2268490"/>
            <a:ext cx="6364945" cy="468918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latin typeface="Times New Roman"/>
                <a:cs typeface="Times New Roman"/>
              </a:rPr>
              <a:t>30% of all adults have felt stressed by body image and appearance causing them to feel overwhelmed </a:t>
            </a:r>
            <a:endParaRPr lang="en-US"/>
          </a:p>
          <a:p>
            <a:r>
              <a:rPr lang="en-US" sz="2000" dirty="0">
                <a:cs typeface="Calibri"/>
              </a:rPr>
              <a:t>The mind over body campaign was created in 2021, focusing on the impact that body image can have on mental health and was co-created with young people, parents and adults from past experiences.</a:t>
            </a:r>
            <a:endParaRPr lang="en-US"/>
          </a:p>
          <a:p>
            <a:r>
              <a:rPr lang="en-US" sz="2000" dirty="0">
                <a:cs typeface="Calibri"/>
              </a:rPr>
              <a:t>Mind over mirror report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US" sz="2000" dirty="0">
                <a:cs typeface="Calibri"/>
              </a:rPr>
              <a:t>Feeling my mind – tips for maintaining a positive body image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US" sz="2000" dirty="0">
                <a:cs typeface="Calibri"/>
              </a:rPr>
              <a:t>Parenting for healthy body image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US" sz="2000" dirty="0">
                <a:cs typeface="Calibri"/>
              </a:rPr>
              <a:t>Mirror my mind comics ( Comic strips about how you can talk about cosmetic treatments).</a:t>
            </a:r>
          </a:p>
          <a:p>
            <a:pPr marL="0" indent="0">
              <a:buNone/>
            </a:pPr>
            <a:endParaRPr lang="en-US" sz="2000" dirty="0">
              <a:cs typeface="Calibri"/>
            </a:endParaRPr>
          </a:p>
        </p:txBody>
      </p:sp>
      <p:pic>
        <p:nvPicPr>
          <p:cNvPr id="4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025BB7E5-6186-5737-E8F9-37B1EB534E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9367" y="3009401"/>
            <a:ext cx="4788505" cy="2106941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5922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21">
            <a:extLst>
              <a:ext uri="{FF2B5EF4-FFF2-40B4-BE49-F238E27FC236}">
                <a16:creationId xmlns:a16="http://schemas.microsoft.com/office/drawing/2014/main" id="{C5278130-DFE0-457B-8698-88DF69019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2" name="Rectangle 23">
            <a:extLst>
              <a:ext uri="{FF2B5EF4-FFF2-40B4-BE49-F238E27FC236}">
                <a16:creationId xmlns:a16="http://schemas.microsoft.com/office/drawing/2014/main" id="{2F99531B-1681-4D6E-BECB-18325B33A6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3" name="Rectangle 25">
            <a:extLst>
              <a:ext uri="{FF2B5EF4-FFF2-40B4-BE49-F238E27FC236}">
                <a16:creationId xmlns:a16="http://schemas.microsoft.com/office/drawing/2014/main" id="{B6C62AF2-1622-467A-9A13-77FA08AE5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699899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44D7BA-4440-45A9-24B2-7C624E959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861" y="-1449306"/>
            <a:ext cx="4181609" cy="352704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 kern="1200" dirty="0">
                <a:latin typeface="Times New Roman"/>
                <a:cs typeface="Times New Roman"/>
              </a:rPr>
              <a:t>Mirror my mind comics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AE6AE502-1487-6DFC-D9E5-47FD788D1B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6" b="-6"/>
          <a:stretch/>
        </p:blipFill>
        <p:spPr>
          <a:xfrm>
            <a:off x="4132934" y="78453"/>
            <a:ext cx="3275211" cy="3275211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E9BEA3F1-AECF-15F3-A99D-545987AACE7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6" b="-6"/>
          <a:stretch/>
        </p:blipFill>
        <p:spPr>
          <a:xfrm>
            <a:off x="4769542" y="3434882"/>
            <a:ext cx="3333084" cy="3313793"/>
          </a:xfrm>
          <a:prstGeom prst="rect">
            <a:avLst/>
          </a:prstGeom>
        </p:spPr>
      </p:pic>
      <p:sp>
        <p:nvSpPr>
          <p:cNvPr id="54" name="Rectangle 27">
            <a:extLst>
              <a:ext uri="{FF2B5EF4-FFF2-40B4-BE49-F238E27FC236}">
                <a16:creationId xmlns:a16="http://schemas.microsoft.com/office/drawing/2014/main" id="{A8A7542A-646E-488B-91E8-41BAE174B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1701543" y="695771"/>
            <a:ext cx="490457" cy="5437068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5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554D0023-D202-1707-FB75-D6BDAC81B72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-6" b="-6"/>
          <a:stretch/>
        </p:blipFill>
        <p:spPr>
          <a:xfrm>
            <a:off x="7512765" y="68810"/>
            <a:ext cx="3246273" cy="3284854"/>
          </a:xfrm>
          <a:prstGeom prst="rect">
            <a:avLst/>
          </a:prstGeom>
        </p:spPr>
      </p:pic>
      <p:pic>
        <p:nvPicPr>
          <p:cNvPr id="4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58A1F9D9-D26D-6D2B-A1CB-B7EE80304B2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-6" b="-6"/>
          <a:stretch/>
        </p:blipFill>
        <p:spPr>
          <a:xfrm>
            <a:off x="8207246" y="3415590"/>
            <a:ext cx="3342730" cy="3323439"/>
          </a:xfrm>
          <a:prstGeom prst="rect">
            <a:avLst/>
          </a:prstGeom>
        </p:spPr>
      </p:pic>
      <p:cxnSp>
        <p:nvCxnSpPr>
          <p:cNvPr id="55" name="Straight Connector 29">
            <a:extLst>
              <a:ext uri="{FF2B5EF4-FFF2-40B4-BE49-F238E27FC236}">
                <a16:creationId xmlns:a16="http://schemas.microsoft.com/office/drawing/2014/main" id="{5D28AB17-F6FA-4C53-B3E3-D0A39D4A3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65990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31">
            <a:extLst>
              <a:ext uri="{FF2B5EF4-FFF2-40B4-BE49-F238E27FC236}">
                <a16:creationId xmlns:a16="http://schemas.microsoft.com/office/drawing/2014/main" id="{3EFADC67-92A1-44FB-8691-D8CD71A21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18001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Diagram 11">
            <a:extLst>
              <a:ext uri="{FF2B5EF4-FFF2-40B4-BE49-F238E27FC236}">
                <a16:creationId xmlns:a16="http://schemas.microsoft.com/office/drawing/2014/main" id="{DAF7E6E1-04AB-7BB8-B41B-C3641B2270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79157376"/>
              </p:ext>
            </p:extLst>
          </p:nvPr>
        </p:nvGraphicFramePr>
        <p:xfrm>
          <a:off x="183265" y="3085619"/>
          <a:ext cx="4398379" cy="3599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601667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FED09AC-64B6-3EF5-0D60-774E536567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93" r="5690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952586-9CE8-433C-5E76-DBB9C4974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429" y="-59280"/>
            <a:ext cx="4941074" cy="189991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100" dirty="0">
                <a:latin typeface="Times New Roman"/>
                <a:cs typeface="Times New Roman"/>
              </a:rPr>
              <a:t>The Be real Campaign – Founded by YMCA and Dove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962884-5F9C-FC24-D772-13C3E1DC5557}"/>
              </a:ext>
            </a:extLst>
          </p:cNvPr>
          <p:cNvSpPr txBox="1"/>
          <p:nvPr/>
        </p:nvSpPr>
        <p:spPr>
          <a:xfrm>
            <a:off x="124429" y="1913341"/>
            <a:ext cx="5519808" cy="532463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dirty="0">
                <a:latin typeface="Times New Roman"/>
                <a:cs typeface="Times New Roman"/>
              </a:rPr>
              <a:t>Real health​</a:t>
            </a:r>
            <a:r>
              <a:rPr lang="en-US" sz="1400" dirty="0">
                <a:latin typeface="Times New Roman"/>
                <a:cs typeface="Times New Roman"/>
              </a:rPr>
              <a:t>​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/>
                <a:cs typeface="Times New Roman"/>
              </a:rPr>
              <a:t>Focusing on the healthcare sector to promote long term healthy living​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/>
                <a:cs typeface="Times New Roman"/>
              </a:rPr>
              <a:t>Celebrating feeling good and being healthy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latin typeface="Times New Roman"/>
              <a:cs typeface="Times New Roman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dirty="0">
                <a:latin typeface="Times New Roman"/>
                <a:cs typeface="Times New Roman"/>
              </a:rPr>
              <a:t>Real Diversity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/>
                <a:cs typeface="Times New Roman"/>
              </a:rPr>
              <a:t>Pushing fashion and media industries to sign up 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/>
                <a:cs typeface="Times New Roman"/>
              </a:rPr>
              <a:t>Consumers buying from businesses that support body confidence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latin typeface="Times New Roman"/>
              <a:cs typeface="Times New Roman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dirty="0">
                <a:latin typeface="Times New Roman"/>
                <a:cs typeface="Times New Roman"/>
              </a:rPr>
              <a:t>Real Education  </a:t>
            </a:r>
            <a:endParaRPr lang="en-US" sz="1400" dirty="0">
              <a:latin typeface="Times New Roman"/>
              <a:cs typeface="Times New Roman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/>
                <a:cs typeface="Times New Roman"/>
              </a:rPr>
              <a:t> Schools to take a whole school 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/>
                <a:cs typeface="Times New Roman"/>
              </a:rPr>
              <a:t>Approach in promoting body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/>
                <a:cs typeface="Times New Roman"/>
              </a:rPr>
              <a:t>confidence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/>
                <a:cs typeface="Times New Roman"/>
              </a:rPr>
              <a:t>Parents to set a positive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/>
                <a:cs typeface="Times New Roman"/>
              </a:rPr>
              <a:t> example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/>
                <a:cs typeface="Times New Roman"/>
              </a:rPr>
              <a:t>Young individuals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/>
                <a:cs typeface="Times New Roman"/>
              </a:rPr>
              <a:t> support each other</a:t>
            </a:r>
          </a:p>
        </p:txBody>
      </p:sp>
    </p:spTree>
    <p:extLst>
      <p:ext uri="{BB962C8B-B14F-4D97-AF65-F5344CB8AC3E}">
        <p14:creationId xmlns:p14="http://schemas.microsoft.com/office/powerpoint/2010/main" val="13524733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8BA5F19-D5E1-4ECC-BEC2-DF7AEDFD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0CC88A9-A661-4C48-866E-8734E511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1269336" cy="2008639"/>
          </a:xfrm>
          <a:custGeom>
            <a:avLst/>
            <a:gdLst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296127 w 11269336"/>
              <a:gd name="connsiteY139" fmla="*/ 2023208 h 2323145"/>
              <a:gd name="connsiteX140" fmla="*/ 5174645 w 11269336"/>
              <a:gd name="connsiteY140" fmla="*/ 2088358 h 2323145"/>
              <a:gd name="connsiteX141" fmla="*/ 5092476 w 11269336"/>
              <a:gd name="connsiteY141" fmla="*/ 2100737 h 2323145"/>
              <a:gd name="connsiteX142" fmla="*/ 5060738 w 11269336"/>
              <a:gd name="connsiteY142" fmla="*/ 2083274 h 2323145"/>
              <a:gd name="connsiteX143" fmla="*/ 4860988 w 11269336"/>
              <a:gd name="connsiteY143" fmla="*/ 2135698 h 2323145"/>
              <a:gd name="connsiteX144" fmla="*/ 4807902 w 11269336"/>
              <a:gd name="connsiteY144" fmla="*/ 2138894 h 2323145"/>
              <a:gd name="connsiteX145" fmla="*/ 4765388 w 11269336"/>
              <a:gd name="connsiteY145" fmla="*/ 2162525 h 2323145"/>
              <a:gd name="connsiteX146" fmla="*/ 4745033 w 11269336"/>
              <a:gd name="connsiteY146" fmla="*/ 2158859 h 2323145"/>
              <a:gd name="connsiteX147" fmla="*/ 4741475 w 11269336"/>
              <a:gd name="connsiteY147" fmla="*/ 2157998 h 2323145"/>
              <a:gd name="connsiteX148" fmla="*/ 4728247 w 11269336"/>
              <a:gd name="connsiteY148" fmla="*/ 2159526 h 2323145"/>
              <a:gd name="connsiteX149" fmla="*/ 4723263 w 11269336"/>
              <a:gd name="connsiteY149" fmla="*/ 2153742 h 2323145"/>
              <a:gd name="connsiteX150" fmla="*/ 4702453 w 11269336"/>
              <a:gd name="connsiteY150" fmla="*/ 2151586 h 2323145"/>
              <a:gd name="connsiteX151" fmla="*/ 4678455 w 11269336"/>
              <a:gd name="connsiteY151" fmla="*/ 2156131 h 2323145"/>
              <a:gd name="connsiteX152" fmla="*/ 4593061 w 11269336"/>
              <a:gd name="connsiteY152" fmla="*/ 2171597 h 2323145"/>
              <a:gd name="connsiteX153" fmla="*/ 4579902 w 11269336"/>
              <a:gd name="connsiteY153" fmla="*/ 2177927 h 2323145"/>
              <a:gd name="connsiteX154" fmla="*/ 4533444 w 11269336"/>
              <a:gd name="connsiteY154" fmla="*/ 2181200 h 2323145"/>
              <a:gd name="connsiteX155" fmla="*/ 4492832 w 11269336"/>
              <a:gd name="connsiteY155" fmla="*/ 2188033 h 2323145"/>
              <a:gd name="connsiteX156" fmla="*/ 4467257 w 11269336"/>
              <a:gd name="connsiteY156" fmla="*/ 2196121 h 2323145"/>
              <a:gd name="connsiteX157" fmla="*/ 4459937 w 11269336"/>
              <a:gd name="connsiteY157" fmla="*/ 2195182 h 2323145"/>
              <a:gd name="connsiteX158" fmla="*/ 4433312 w 11269336"/>
              <a:gd name="connsiteY158" fmla="*/ 2199004 h 2323145"/>
              <a:gd name="connsiteX159" fmla="*/ 4420601 w 11269336"/>
              <a:gd name="connsiteY159" fmla="*/ 2205158 h 2323145"/>
              <a:gd name="connsiteX160" fmla="*/ 4405765 w 11269336"/>
              <a:gd name="connsiteY160" fmla="*/ 2199902 h 2323145"/>
              <a:gd name="connsiteX161" fmla="*/ 4401354 w 11269336"/>
              <a:gd name="connsiteY161" fmla="*/ 2194745 h 2323145"/>
              <a:gd name="connsiteX162" fmla="*/ 4383151 w 11269336"/>
              <a:gd name="connsiteY162" fmla="*/ 2201140 h 2323145"/>
              <a:gd name="connsiteX163" fmla="*/ 4366646 w 11269336"/>
              <a:gd name="connsiteY163" fmla="*/ 2198564 h 2323145"/>
              <a:gd name="connsiteX164" fmla="*/ 4354009 w 11269336"/>
              <a:gd name="connsiteY164" fmla="*/ 2204984 h 2323145"/>
              <a:gd name="connsiteX165" fmla="*/ 4348284 w 11269336"/>
              <a:gd name="connsiteY165" fmla="*/ 2205270 h 2323145"/>
              <a:gd name="connsiteX166" fmla="*/ 4333906 w 11269336"/>
              <a:gd name="connsiteY166" fmla="*/ 2205251 h 2323145"/>
              <a:gd name="connsiteX167" fmla="*/ 4308819 w 11269336"/>
              <a:gd name="connsiteY167" fmla="*/ 2203822 h 2323145"/>
              <a:gd name="connsiteX168" fmla="*/ 4301210 w 11269336"/>
              <a:gd name="connsiteY168" fmla="*/ 2204456 h 2323145"/>
              <a:gd name="connsiteX169" fmla="*/ 4283095 w 11269336"/>
              <a:gd name="connsiteY169" fmla="*/ 2198177 h 2323145"/>
              <a:gd name="connsiteX170" fmla="*/ 4250119 w 11269336"/>
              <a:gd name="connsiteY170" fmla="*/ 2196342 h 2323145"/>
              <a:gd name="connsiteX171" fmla="*/ 4189203 w 11269336"/>
              <a:gd name="connsiteY171" fmla="*/ 2178994 h 2323145"/>
              <a:gd name="connsiteX172" fmla="*/ 4154035 w 11269336"/>
              <a:gd name="connsiteY172" fmla="*/ 2171950 h 2323145"/>
              <a:gd name="connsiteX173" fmla="*/ 4129569 w 11269336"/>
              <a:gd name="connsiteY173" fmla="*/ 2163850 h 2323145"/>
              <a:gd name="connsiteX174" fmla="*/ 4061250 w 11269336"/>
              <a:gd name="connsiteY174" fmla="*/ 2159236 h 2323145"/>
              <a:gd name="connsiteX175" fmla="*/ 3945480 w 11269336"/>
              <a:gd name="connsiteY175" fmla="*/ 2158279 h 2323145"/>
              <a:gd name="connsiteX176" fmla="*/ 3921468 w 11269336"/>
              <a:gd name="connsiteY176" fmla="*/ 2156588 h 2323145"/>
              <a:gd name="connsiteX177" fmla="*/ 3903348 w 11269336"/>
              <a:gd name="connsiteY177" fmla="*/ 2149220 h 2323145"/>
              <a:gd name="connsiteX178" fmla="*/ 3901342 w 11269336"/>
              <a:gd name="connsiteY178" fmla="*/ 2142355 h 2323145"/>
              <a:gd name="connsiteX179" fmla="*/ 3888539 w 11269336"/>
              <a:gd name="connsiteY179" fmla="*/ 2140476 h 2323145"/>
              <a:gd name="connsiteX180" fmla="*/ 3885662 w 11269336"/>
              <a:gd name="connsiteY180" fmla="*/ 2138740 h 2323145"/>
              <a:gd name="connsiteX181" fmla="*/ 3868627 w 11269336"/>
              <a:gd name="connsiteY181" fmla="*/ 2130023 h 2323145"/>
              <a:gd name="connsiteX182" fmla="*/ 3819177 w 11269336"/>
              <a:gd name="connsiteY182" fmla="*/ 2142111 h 2323145"/>
              <a:gd name="connsiteX183" fmla="*/ 3769100 w 11269336"/>
              <a:gd name="connsiteY183" fmla="*/ 2131731 h 2323145"/>
              <a:gd name="connsiteX184" fmla="*/ 3562752 w 11269336"/>
              <a:gd name="connsiteY184" fmla="*/ 2131785 h 2323145"/>
              <a:gd name="connsiteX185" fmla="*/ 3541402 w 11269336"/>
              <a:gd name="connsiteY185" fmla="*/ 2106821 h 2323145"/>
              <a:gd name="connsiteX186" fmla="*/ 3460591 w 11269336"/>
              <a:gd name="connsiteY186" fmla="*/ 2097951 h 2323145"/>
              <a:gd name="connsiteX187" fmla="*/ 3320348 w 11269336"/>
              <a:gd name="connsiteY187" fmla="*/ 2130191 h 2323145"/>
              <a:gd name="connsiteX188" fmla="*/ 3170922 w 11269336"/>
              <a:gd name="connsiteY188" fmla="*/ 2115957 h 2323145"/>
              <a:gd name="connsiteX189" fmla="*/ 3156256 w 11269336"/>
              <a:gd name="connsiteY189" fmla="*/ 2124773 h 2323145"/>
              <a:gd name="connsiteX190" fmla="*/ 3140298 w 11269336"/>
              <a:gd name="connsiteY190" fmla="*/ 2129182 h 2323145"/>
              <a:gd name="connsiteX191" fmla="*/ 3138514 w 11269336"/>
              <a:gd name="connsiteY191" fmla="*/ 2128069 h 2323145"/>
              <a:gd name="connsiteX192" fmla="*/ 3120467 w 11269336"/>
              <a:gd name="connsiteY192" fmla="*/ 2128281 h 2323145"/>
              <a:gd name="connsiteX193" fmla="*/ 3116175 w 11269336"/>
              <a:gd name="connsiteY193" fmla="*/ 2131633 h 2323145"/>
              <a:gd name="connsiteX194" fmla="*/ 3103685 w 11269336"/>
              <a:gd name="connsiteY194" fmla="*/ 2132814 h 2323145"/>
              <a:gd name="connsiteX195" fmla="*/ 3078794 w 11269336"/>
              <a:gd name="connsiteY195" fmla="*/ 2137935 h 2323145"/>
              <a:gd name="connsiteX196" fmla="*/ 3074407 w 11269336"/>
              <a:gd name="connsiteY196" fmla="*/ 2136274 h 2323145"/>
              <a:gd name="connsiteX197" fmla="*/ 3037285 w 11269336"/>
              <a:gd name="connsiteY197" fmla="*/ 2139919 h 2323145"/>
              <a:gd name="connsiteX198" fmla="*/ 3036901 w 11269336"/>
              <a:gd name="connsiteY198" fmla="*/ 2138726 h 2323145"/>
              <a:gd name="connsiteX199" fmla="*/ 3026996 w 11269336"/>
              <a:gd name="connsiteY199" fmla="*/ 2134322 h 2323145"/>
              <a:gd name="connsiteX200" fmla="*/ 3007772 w 11269336"/>
              <a:gd name="connsiteY200" fmla="*/ 2128742 h 2323145"/>
              <a:gd name="connsiteX201" fmla="*/ 2965030 w 11269336"/>
              <a:gd name="connsiteY201" fmla="*/ 2100494 h 2323145"/>
              <a:gd name="connsiteX202" fmla="*/ 2926342 w 11269336"/>
              <a:gd name="connsiteY202" fmla="*/ 2104155 h 2323145"/>
              <a:gd name="connsiteX203" fmla="*/ 2918608 w 11269336"/>
              <a:gd name="connsiteY203" fmla="*/ 2104215 h 2323145"/>
              <a:gd name="connsiteX204" fmla="*/ 2918475 w 11269336"/>
              <a:gd name="connsiteY204" fmla="*/ 2103937 h 2323145"/>
              <a:gd name="connsiteX205" fmla="*/ 2910360 w 11269336"/>
              <a:gd name="connsiteY205" fmla="*/ 2103444 h 2323145"/>
              <a:gd name="connsiteX206" fmla="*/ 2904507 w 11269336"/>
              <a:gd name="connsiteY206" fmla="*/ 2104326 h 2323145"/>
              <a:gd name="connsiteX207" fmla="*/ 2889503 w 11269336"/>
              <a:gd name="connsiteY207" fmla="*/ 2104443 h 2323145"/>
              <a:gd name="connsiteX208" fmla="*/ 2884480 w 11269336"/>
              <a:gd name="connsiteY208" fmla="*/ 2102626 h 2323145"/>
              <a:gd name="connsiteX209" fmla="*/ 2882689 w 11269336"/>
              <a:gd name="connsiteY209" fmla="*/ 2099228 h 2323145"/>
              <a:gd name="connsiteX210" fmla="*/ 2881291 w 11269336"/>
              <a:gd name="connsiteY210" fmla="*/ 2099618 h 2323145"/>
              <a:gd name="connsiteX211" fmla="*/ 2853979 w 11269336"/>
              <a:gd name="connsiteY211" fmla="*/ 2090388 h 2323145"/>
              <a:gd name="connsiteX212" fmla="*/ 2791790 w 11269336"/>
              <a:gd name="connsiteY212" fmla="*/ 2080332 h 2323145"/>
              <a:gd name="connsiteX213" fmla="*/ 2755844 w 11269336"/>
              <a:gd name="connsiteY213" fmla="*/ 2078874 h 2323145"/>
              <a:gd name="connsiteX214" fmla="*/ 2657742 w 11269336"/>
              <a:gd name="connsiteY214" fmla="*/ 2070179 h 2323145"/>
              <a:gd name="connsiteX215" fmla="*/ 2559549 w 11269336"/>
              <a:gd name="connsiteY215" fmla="*/ 2057873 h 2323145"/>
              <a:gd name="connsiteX216" fmla="*/ 2512054 w 11269336"/>
              <a:gd name="connsiteY216" fmla="*/ 2031671 h 2323145"/>
              <a:gd name="connsiteX217" fmla="*/ 2506437 w 11269336"/>
              <a:gd name="connsiteY217" fmla="*/ 2030918 h 2323145"/>
              <a:gd name="connsiteX218" fmla="*/ 2491752 w 11269336"/>
              <a:gd name="connsiteY218" fmla="*/ 2033906 h 2323145"/>
              <a:gd name="connsiteX219" fmla="*/ 2486338 w 11269336"/>
              <a:gd name="connsiteY219" fmla="*/ 2035862 h 2323145"/>
              <a:gd name="connsiteX220" fmla="*/ 2478186 w 11269336"/>
              <a:gd name="connsiteY220" fmla="*/ 2036953 h 2323145"/>
              <a:gd name="connsiteX221" fmla="*/ 2477950 w 11269336"/>
              <a:gd name="connsiteY221" fmla="*/ 2036715 h 2323145"/>
              <a:gd name="connsiteX222" fmla="*/ 2470381 w 11269336"/>
              <a:gd name="connsiteY222" fmla="*/ 2038256 h 2323145"/>
              <a:gd name="connsiteX223" fmla="*/ 2433781 w 11269336"/>
              <a:gd name="connsiteY223" fmla="*/ 2049140 h 2323145"/>
              <a:gd name="connsiteX224" fmla="*/ 2381172 w 11269336"/>
              <a:gd name="connsiteY224" fmla="*/ 2030645 h 2323145"/>
              <a:gd name="connsiteX225" fmla="*/ 2360198 w 11269336"/>
              <a:gd name="connsiteY225" fmla="*/ 2029059 h 2323145"/>
              <a:gd name="connsiteX226" fmla="*/ 2348815 w 11269336"/>
              <a:gd name="connsiteY226" fmla="*/ 2026798 h 2323145"/>
              <a:gd name="connsiteX227" fmla="*/ 2347988 w 11269336"/>
              <a:gd name="connsiteY227" fmla="*/ 2025745 h 2323145"/>
              <a:gd name="connsiteX228" fmla="*/ 2312920 w 11269336"/>
              <a:gd name="connsiteY228" fmla="*/ 2036311 h 2323145"/>
              <a:gd name="connsiteX229" fmla="*/ 2307986 w 11269336"/>
              <a:gd name="connsiteY229" fmla="*/ 2035583 h 2323145"/>
              <a:gd name="connsiteX230" fmla="*/ 2285481 w 11269336"/>
              <a:gd name="connsiteY230" fmla="*/ 2045197 h 2323145"/>
              <a:gd name="connsiteX231" fmla="*/ 2273666 w 11269336"/>
              <a:gd name="connsiteY231" fmla="*/ 2048710 h 2323145"/>
              <a:gd name="connsiteX232" fmla="*/ 2270719 w 11269336"/>
              <a:gd name="connsiteY232" fmla="*/ 2052702 h 2323145"/>
              <a:gd name="connsiteX233" fmla="*/ 2253080 w 11269336"/>
              <a:gd name="connsiteY233" fmla="*/ 2056363 h 2323145"/>
              <a:gd name="connsiteX234" fmla="*/ 2250906 w 11269336"/>
              <a:gd name="connsiteY234" fmla="*/ 2055654 h 2323145"/>
              <a:gd name="connsiteX235" fmla="*/ 2236905 w 11269336"/>
              <a:gd name="connsiteY235" fmla="*/ 2062882 h 2323145"/>
              <a:gd name="connsiteX236" fmla="*/ 2225830 w 11269336"/>
              <a:gd name="connsiteY236" fmla="*/ 2074027 h 2323145"/>
              <a:gd name="connsiteX237" fmla="*/ 2073776 w 11269336"/>
              <a:gd name="connsiteY237" fmla="*/ 2089244 h 2323145"/>
              <a:gd name="connsiteX238" fmla="*/ 1948256 w 11269336"/>
              <a:gd name="connsiteY238" fmla="*/ 2146616 h 2323145"/>
              <a:gd name="connsiteX239" fmla="*/ 1865582 w 11269336"/>
              <a:gd name="connsiteY239" fmla="*/ 2153738 h 2323145"/>
              <a:gd name="connsiteX240" fmla="*/ 1835210 w 11269336"/>
              <a:gd name="connsiteY240" fmla="*/ 2134244 h 2323145"/>
              <a:gd name="connsiteX241" fmla="*/ 1632661 w 11269336"/>
              <a:gd name="connsiteY241" fmla="*/ 2173882 h 2323145"/>
              <a:gd name="connsiteX242" fmla="*/ 1579590 w 11269336"/>
              <a:gd name="connsiteY242" fmla="*/ 2173680 h 2323145"/>
              <a:gd name="connsiteX243" fmla="*/ 1535601 w 11269336"/>
              <a:gd name="connsiteY243" fmla="*/ 2194590 h 2323145"/>
              <a:gd name="connsiteX244" fmla="*/ 1515594 w 11269336"/>
              <a:gd name="connsiteY244" fmla="*/ 2189622 h 2323145"/>
              <a:gd name="connsiteX245" fmla="*/ 1512113 w 11269336"/>
              <a:gd name="connsiteY245" fmla="*/ 2188534 h 2323145"/>
              <a:gd name="connsiteX246" fmla="*/ 1498838 w 11269336"/>
              <a:gd name="connsiteY246" fmla="*/ 2189213 h 2323145"/>
              <a:gd name="connsiteX247" fmla="*/ 1494279 w 11269336"/>
              <a:gd name="connsiteY247" fmla="*/ 2183112 h 2323145"/>
              <a:gd name="connsiteX248" fmla="*/ 1473714 w 11269336"/>
              <a:gd name="connsiteY248" fmla="*/ 2179625 h 2323145"/>
              <a:gd name="connsiteX249" fmla="*/ 1449503 w 11269336"/>
              <a:gd name="connsiteY249" fmla="*/ 2182633 h 2323145"/>
              <a:gd name="connsiteX250" fmla="*/ 1335495 w 11269336"/>
              <a:gd name="connsiteY250" fmla="*/ 2203940 h 2323145"/>
              <a:gd name="connsiteX251" fmla="*/ 1266687 w 11269336"/>
              <a:gd name="connsiteY251" fmla="*/ 2212688 h 2323145"/>
              <a:gd name="connsiteX252" fmla="*/ 1239614 w 11269336"/>
              <a:gd name="connsiteY252" fmla="*/ 2209727 h 2323145"/>
              <a:gd name="connsiteX253" fmla="*/ 1202436 w 11269336"/>
              <a:gd name="connsiteY253" fmla="*/ 2209817 h 2323145"/>
              <a:gd name="connsiteX254" fmla="*/ 1136097 w 11269336"/>
              <a:gd name="connsiteY254" fmla="*/ 2205112 h 2323145"/>
              <a:gd name="connsiteX255" fmla="*/ 1048229 w 11269336"/>
              <a:gd name="connsiteY255" fmla="*/ 2207249 h 2323145"/>
              <a:gd name="connsiteX256" fmla="*/ 988232 w 11269336"/>
              <a:gd name="connsiteY256" fmla="*/ 2235635 h 2323145"/>
              <a:gd name="connsiteX257" fmla="*/ 981959 w 11269336"/>
              <a:gd name="connsiteY257" fmla="*/ 2231607 h 2323145"/>
              <a:gd name="connsiteX258" fmla="*/ 938600 w 11269336"/>
              <a:gd name="connsiteY258" fmla="*/ 2238113 h 2323145"/>
              <a:gd name="connsiteX259" fmla="*/ 791788 w 11269336"/>
              <a:gd name="connsiteY259" fmla="*/ 2293224 h 2323145"/>
              <a:gd name="connsiteX260" fmla="*/ 706914 w 11269336"/>
              <a:gd name="connsiteY260" fmla="*/ 2305046 h 2323145"/>
              <a:gd name="connsiteX261" fmla="*/ 675971 w 11269336"/>
              <a:gd name="connsiteY261" fmla="*/ 2304030 h 2323145"/>
              <a:gd name="connsiteX262" fmla="*/ 624180 w 11269336"/>
              <a:gd name="connsiteY262" fmla="*/ 2302650 h 2323145"/>
              <a:gd name="connsiteX263" fmla="*/ 583453 w 11269336"/>
              <a:gd name="connsiteY263" fmla="*/ 2288788 h 2323145"/>
              <a:gd name="connsiteX264" fmla="*/ 540946 w 11269336"/>
              <a:gd name="connsiteY264" fmla="*/ 2292721 h 2323145"/>
              <a:gd name="connsiteX265" fmla="*/ 533680 w 11269336"/>
              <a:gd name="connsiteY265" fmla="*/ 2310233 h 2323145"/>
              <a:gd name="connsiteX266" fmla="*/ 487366 w 11269336"/>
              <a:gd name="connsiteY266" fmla="*/ 2309053 h 2323145"/>
              <a:gd name="connsiteX267" fmla="*/ 416820 w 11269336"/>
              <a:gd name="connsiteY267" fmla="*/ 2305443 h 2323145"/>
              <a:gd name="connsiteX268" fmla="*/ 376805 w 11269336"/>
              <a:gd name="connsiteY268" fmla="*/ 2307647 h 2323145"/>
              <a:gd name="connsiteX269" fmla="*/ 266777 w 11269336"/>
              <a:gd name="connsiteY269" fmla="*/ 2309012 h 2323145"/>
              <a:gd name="connsiteX270" fmla="*/ 156013 w 11269336"/>
              <a:gd name="connsiteY270" fmla="*/ 2306832 h 2323145"/>
              <a:gd name="connsiteX271" fmla="*/ 87258 w 11269336"/>
              <a:gd name="connsiteY271" fmla="*/ 2285511 h 2323145"/>
              <a:gd name="connsiteX272" fmla="*/ 23798 w 11269336"/>
              <a:gd name="connsiteY272" fmla="*/ 2281822 h 2323145"/>
              <a:gd name="connsiteX273" fmla="*/ 0 w 11269336"/>
              <a:gd name="connsiteY273" fmla="*/ 2285369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296127 w 11269336"/>
              <a:gd name="connsiteY139" fmla="*/ 2023208 h 2323145"/>
              <a:gd name="connsiteX140" fmla="*/ 5092476 w 11269336"/>
              <a:gd name="connsiteY140" fmla="*/ 2100737 h 2323145"/>
              <a:gd name="connsiteX141" fmla="*/ 5060738 w 11269336"/>
              <a:gd name="connsiteY141" fmla="*/ 2083274 h 2323145"/>
              <a:gd name="connsiteX142" fmla="*/ 4860988 w 11269336"/>
              <a:gd name="connsiteY142" fmla="*/ 2135698 h 2323145"/>
              <a:gd name="connsiteX143" fmla="*/ 4807902 w 11269336"/>
              <a:gd name="connsiteY143" fmla="*/ 2138894 h 2323145"/>
              <a:gd name="connsiteX144" fmla="*/ 4765388 w 11269336"/>
              <a:gd name="connsiteY144" fmla="*/ 2162525 h 2323145"/>
              <a:gd name="connsiteX145" fmla="*/ 4745033 w 11269336"/>
              <a:gd name="connsiteY145" fmla="*/ 2158859 h 2323145"/>
              <a:gd name="connsiteX146" fmla="*/ 4741475 w 11269336"/>
              <a:gd name="connsiteY146" fmla="*/ 2157998 h 2323145"/>
              <a:gd name="connsiteX147" fmla="*/ 4728247 w 11269336"/>
              <a:gd name="connsiteY147" fmla="*/ 2159526 h 2323145"/>
              <a:gd name="connsiteX148" fmla="*/ 4723263 w 11269336"/>
              <a:gd name="connsiteY148" fmla="*/ 2153742 h 2323145"/>
              <a:gd name="connsiteX149" fmla="*/ 4702453 w 11269336"/>
              <a:gd name="connsiteY149" fmla="*/ 2151586 h 2323145"/>
              <a:gd name="connsiteX150" fmla="*/ 4678455 w 11269336"/>
              <a:gd name="connsiteY150" fmla="*/ 2156131 h 2323145"/>
              <a:gd name="connsiteX151" fmla="*/ 4593061 w 11269336"/>
              <a:gd name="connsiteY151" fmla="*/ 2171597 h 2323145"/>
              <a:gd name="connsiteX152" fmla="*/ 4579902 w 11269336"/>
              <a:gd name="connsiteY152" fmla="*/ 2177927 h 2323145"/>
              <a:gd name="connsiteX153" fmla="*/ 4533444 w 11269336"/>
              <a:gd name="connsiteY153" fmla="*/ 2181200 h 2323145"/>
              <a:gd name="connsiteX154" fmla="*/ 4492832 w 11269336"/>
              <a:gd name="connsiteY154" fmla="*/ 2188033 h 2323145"/>
              <a:gd name="connsiteX155" fmla="*/ 4467257 w 11269336"/>
              <a:gd name="connsiteY155" fmla="*/ 2196121 h 2323145"/>
              <a:gd name="connsiteX156" fmla="*/ 4459937 w 11269336"/>
              <a:gd name="connsiteY156" fmla="*/ 2195182 h 2323145"/>
              <a:gd name="connsiteX157" fmla="*/ 4433312 w 11269336"/>
              <a:gd name="connsiteY157" fmla="*/ 2199004 h 2323145"/>
              <a:gd name="connsiteX158" fmla="*/ 4420601 w 11269336"/>
              <a:gd name="connsiteY158" fmla="*/ 2205158 h 2323145"/>
              <a:gd name="connsiteX159" fmla="*/ 4405765 w 11269336"/>
              <a:gd name="connsiteY159" fmla="*/ 2199902 h 2323145"/>
              <a:gd name="connsiteX160" fmla="*/ 4401354 w 11269336"/>
              <a:gd name="connsiteY160" fmla="*/ 2194745 h 2323145"/>
              <a:gd name="connsiteX161" fmla="*/ 4383151 w 11269336"/>
              <a:gd name="connsiteY161" fmla="*/ 2201140 h 2323145"/>
              <a:gd name="connsiteX162" fmla="*/ 4366646 w 11269336"/>
              <a:gd name="connsiteY162" fmla="*/ 2198564 h 2323145"/>
              <a:gd name="connsiteX163" fmla="*/ 4354009 w 11269336"/>
              <a:gd name="connsiteY163" fmla="*/ 2204984 h 2323145"/>
              <a:gd name="connsiteX164" fmla="*/ 4348284 w 11269336"/>
              <a:gd name="connsiteY164" fmla="*/ 2205270 h 2323145"/>
              <a:gd name="connsiteX165" fmla="*/ 4333906 w 11269336"/>
              <a:gd name="connsiteY165" fmla="*/ 2205251 h 2323145"/>
              <a:gd name="connsiteX166" fmla="*/ 4308819 w 11269336"/>
              <a:gd name="connsiteY166" fmla="*/ 2203822 h 2323145"/>
              <a:gd name="connsiteX167" fmla="*/ 4301210 w 11269336"/>
              <a:gd name="connsiteY167" fmla="*/ 2204456 h 2323145"/>
              <a:gd name="connsiteX168" fmla="*/ 4283095 w 11269336"/>
              <a:gd name="connsiteY168" fmla="*/ 2198177 h 2323145"/>
              <a:gd name="connsiteX169" fmla="*/ 4250119 w 11269336"/>
              <a:gd name="connsiteY169" fmla="*/ 2196342 h 2323145"/>
              <a:gd name="connsiteX170" fmla="*/ 4189203 w 11269336"/>
              <a:gd name="connsiteY170" fmla="*/ 2178994 h 2323145"/>
              <a:gd name="connsiteX171" fmla="*/ 4154035 w 11269336"/>
              <a:gd name="connsiteY171" fmla="*/ 2171950 h 2323145"/>
              <a:gd name="connsiteX172" fmla="*/ 4129569 w 11269336"/>
              <a:gd name="connsiteY172" fmla="*/ 2163850 h 2323145"/>
              <a:gd name="connsiteX173" fmla="*/ 4061250 w 11269336"/>
              <a:gd name="connsiteY173" fmla="*/ 2159236 h 2323145"/>
              <a:gd name="connsiteX174" fmla="*/ 3945480 w 11269336"/>
              <a:gd name="connsiteY174" fmla="*/ 2158279 h 2323145"/>
              <a:gd name="connsiteX175" fmla="*/ 3921468 w 11269336"/>
              <a:gd name="connsiteY175" fmla="*/ 2156588 h 2323145"/>
              <a:gd name="connsiteX176" fmla="*/ 3903348 w 11269336"/>
              <a:gd name="connsiteY176" fmla="*/ 2149220 h 2323145"/>
              <a:gd name="connsiteX177" fmla="*/ 3901342 w 11269336"/>
              <a:gd name="connsiteY177" fmla="*/ 2142355 h 2323145"/>
              <a:gd name="connsiteX178" fmla="*/ 3888539 w 11269336"/>
              <a:gd name="connsiteY178" fmla="*/ 2140476 h 2323145"/>
              <a:gd name="connsiteX179" fmla="*/ 3885662 w 11269336"/>
              <a:gd name="connsiteY179" fmla="*/ 2138740 h 2323145"/>
              <a:gd name="connsiteX180" fmla="*/ 3868627 w 11269336"/>
              <a:gd name="connsiteY180" fmla="*/ 2130023 h 2323145"/>
              <a:gd name="connsiteX181" fmla="*/ 3819177 w 11269336"/>
              <a:gd name="connsiteY181" fmla="*/ 2142111 h 2323145"/>
              <a:gd name="connsiteX182" fmla="*/ 3769100 w 11269336"/>
              <a:gd name="connsiteY182" fmla="*/ 2131731 h 2323145"/>
              <a:gd name="connsiteX183" fmla="*/ 3562752 w 11269336"/>
              <a:gd name="connsiteY183" fmla="*/ 2131785 h 2323145"/>
              <a:gd name="connsiteX184" fmla="*/ 3541402 w 11269336"/>
              <a:gd name="connsiteY184" fmla="*/ 2106821 h 2323145"/>
              <a:gd name="connsiteX185" fmla="*/ 3460591 w 11269336"/>
              <a:gd name="connsiteY185" fmla="*/ 2097951 h 2323145"/>
              <a:gd name="connsiteX186" fmla="*/ 3320348 w 11269336"/>
              <a:gd name="connsiteY186" fmla="*/ 2130191 h 2323145"/>
              <a:gd name="connsiteX187" fmla="*/ 3170922 w 11269336"/>
              <a:gd name="connsiteY187" fmla="*/ 2115957 h 2323145"/>
              <a:gd name="connsiteX188" fmla="*/ 3156256 w 11269336"/>
              <a:gd name="connsiteY188" fmla="*/ 2124773 h 2323145"/>
              <a:gd name="connsiteX189" fmla="*/ 3140298 w 11269336"/>
              <a:gd name="connsiteY189" fmla="*/ 2129182 h 2323145"/>
              <a:gd name="connsiteX190" fmla="*/ 3138514 w 11269336"/>
              <a:gd name="connsiteY190" fmla="*/ 2128069 h 2323145"/>
              <a:gd name="connsiteX191" fmla="*/ 3120467 w 11269336"/>
              <a:gd name="connsiteY191" fmla="*/ 2128281 h 2323145"/>
              <a:gd name="connsiteX192" fmla="*/ 3116175 w 11269336"/>
              <a:gd name="connsiteY192" fmla="*/ 2131633 h 2323145"/>
              <a:gd name="connsiteX193" fmla="*/ 3103685 w 11269336"/>
              <a:gd name="connsiteY193" fmla="*/ 2132814 h 2323145"/>
              <a:gd name="connsiteX194" fmla="*/ 3078794 w 11269336"/>
              <a:gd name="connsiteY194" fmla="*/ 2137935 h 2323145"/>
              <a:gd name="connsiteX195" fmla="*/ 3074407 w 11269336"/>
              <a:gd name="connsiteY195" fmla="*/ 2136274 h 2323145"/>
              <a:gd name="connsiteX196" fmla="*/ 3037285 w 11269336"/>
              <a:gd name="connsiteY196" fmla="*/ 2139919 h 2323145"/>
              <a:gd name="connsiteX197" fmla="*/ 3036901 w 11269336"/>
              <a:gd name="connsiteY197" fmla="*/ 2138726 h 2323145"/>
              <a:gd name="connsiteX198" fmla="*/ 3026996 w 11269336"/>
              <a:gd name="connsiteY198" fmla="*/ 2134322 h 2323145"/>
              <a:gd name="connsiteX199" fmla="*/ 3007772 w 11269336"/>
              <a:gd name="connsiteY199" fmla="*/ 2128742 h 2323145"/>
              <a:gd name="connsiteX200" fmla="*/ 2965030 w 11269336"/>
              <a:gd name="connsiteY200" fmla="*/ 2100494 h 2323145"/>
              <a:gd name="connsiteX201" fmla="*/ 2926342 w 11269336"/>
              <a:gd name="connsiteY201" fmla="*/ 2104155 h 2323145"/>
              <a:gd name="connsiteX202" fmla="*/ 2918608 w 11269336"/>
              <a:gd name="connsiteY202" fmla="*/ 2104215 h 2323145"/>
              <a:gd name="connsiteX203" fmla="*/ 2918475 w 11269336"/>
              <a:gd name="connsiteY203" fmla="*/ 2103937 h 2323145"/>
              <a:gd name="connsiteX204" fmla="*/ 2910360 w 11269336"/>
              <a:gd name="connsiteY204" fmla="*/ 2103444 h 2323145"/>
              <a:gd name="connsiteX205" fmla="*/ 2904507 w 11269336"/>
              <a:gd name="connsiteY205" fmla="*/ 2104326 h 2323145"/>
              <a:gd name="connsiteX206" fmla="*/ 2889503 w 11269336"/>
              <a:gd name="connsiteY206" fmla="*/ 2104443 h 2323145"/>
              <a:gd name="connsiteX207" fmla="*/ 2884480 w 11269336"/>
              <a:gd name="connsiteY207" fmla="*/ 2102626 h 2323145"/>
              <a:gd name="connsiteX208" fmla="*/ 2882689 w 11269336"/>
              <a:gd name="connsiteY208" fmla="*/ 2099228 h 2323145"/>
              <a:gd name="connsiteX209" fmla="*/ 2881291 w 11269336"/>
              <a:gd name="connsiteY209" fmla="*/ 2099618 h 2323145"/>
              <a:gd name="connsiteX210" fmla="*/ 2853979 w 11269336"/>
              <a:gd name="connsiteY210" fmla="*/ 2090388 h 2323145"/>
              <a:gd name="connsiteX211" fmla="*/ 2791790 w 11269336"/>
              <a:gd name="connsiteY211" fmla="*/ 2080332 h 2323145"/>
              <a:gd name="connsiteX212" fmla="*/ 2755844 w 11269336"/>
              <a:gd name="connsiteY212" fmla="*/ 2078874 h 2323145"/>
              <a:gd name="connsiteX213" fmla="*/ 2657742 w 11269336"/>
              <a:gd name="connsiteY213" fmla="*/ 2070179 h 2323145"/>
              <a:gd name="connsiteX214" fmla="*/ 2559549 w 11269336"/>
              <a:gd name="connsiteY214" fmla="*/ 2057873 h 2323145"/>
              <a:gd name="connsiteX215" fmla="*/ 2512054 w 11269336"/>
              <a:gd name="connsiteY215" fmla="*/ 2031671 h 2323145"/>
              <a:gd name="connsiteX216" fmla="*/ 2506437 w 11269336"/>
              <a:gd name="connsiteY216" fmla="*/ 2030918 h 2323145"/>
              <a:gd name="connsiteX217" fmla="*/ 2491752 w 11269336"/>
              <a:gd name="connsiteY217" fmla="*/ 2033906 h 2323145"/>
              <a:gd name="connsiteX218" fmla="*/ 2486338 w 11269336"/>
              <a:gd name="connsiteY218" fmla="*/ 2035862 h 2323145"/>
              <a:gd name="connsiteX219" fmla="*/ 2478186 w 11269336"/>
              <a:gd name="connsiteY219" fmla="*/ 2036953 h 2323145"/>
              <a:gd name="connsiteX220" fmla="*/ 2477950 w 11269336"/>
              <a:gd name="connsiteY220" fmla="*/ 2036715 h 2323145"/>
              <a:gd name="connsiteX221" fmla="*/ 2470381 w 11269336"/>
              <a:gd name="connsiteY221" fmla="*/ 2038256 h 2323145"/>
              <a:gd name="connsiteX222" fmla="*/ 2433781 w 11269336"/>
              <a:gd name="connsiteY222" fmla="*/ 2049140 h 2323145"/>
              <a:gd name="connsiteX223" fmla="*/ 2381172 w 11269336"/>
              <a:gd name="connsiteY223" fmla="*/ 2030645 h 2323145"/>
              <a:gd name="connsiteX224" fmla="*/ 2360198 w 11269336"/>
              <a:gd name="connsiteY224" fmla="*/ 2029059 h 2323145"/>
              <a:gd name="connsiteX225" fmla="*/ 2348815 w 11269336"/>
              <a:gd name="connsiteY225" fmla="*/ 2026798 h 2323145"/>
              <a:gd name="connsiteX226" fmla="*/ 2347988 w 11269336"/>
              <a:gd name="connsiteY226" fmla="*/ 2025745 h 2323145"/>
              <a:gd name="connsiteX227" fmla="*/ 2312920 w 11269336"/>
              <a:gd name="connsiteY227" fmla="*/ 2036311 h 2323145"/>
              <a:gd name="connsiteX228" fmla="*/ 2307986 w 11269336"/>
              <a:gd name="connsiteY228" fmla="*/ 2035583 h 2323145"/>
              <a:gd name="connsiteX229" fmla="*/ 2285481 w 11269336"/>
              <a:gd name="connsiteY229" fmla="*/ 2045197 h 2323145"/>
              <a:gd name="connsiteX230" fmla="*/ 2273666 w 11269336"/>
              <a:gd name="connsiteY230" fmla="*/ 2048710 h 2323145"/>
              <a:gd name="connsiteX231" fmla="*/ 2270719 w 11269336"/>
              <a:gd name="connsiteY231" fmla="*/ 2052702 h 2323145"/>
              <a:gd name="connsiteX232" fmla="*/ 2253080 w 11269336"/>
              <a:gd name="connsiteY232" fmla="*/ 2056363 h 2323145"/>
              <a:gd name="connsiteX233" fmla="*/ 2250906 w 11269336"/>
              <a:gd name="connsiteY233" fmla="*/ 2055654 h 2323145"/>
              <a:gd name="connsiteX234" fmla="*/ 2236905 w 11269336"/>
              <a:gd name="connsiteY234" fmla="*/ 2062882 h 2323145"/>
              <a:gd name="connsiteX235" fmla="*/ 2225830 w 11269336"/>
              <a:gd name="connsiteY235" fmla="*/ 2074027 h 2323145"/>
              <a:gd name="connsiteX236" fmla="*/ 2073776 w 11269336"/>
              <a:gd name="connsiteY236" fmla="*/ 2089244 h 2323145"/>
              <a:gd name="connsiteX237" fmla="*/ 1948256 w 11269336"/>
              <a:gd name="connsiteY237" fmla="*/ 2146616 h 2323145"/>
              <a:gd name="connsiteX238" fmla="*/ 1865582 w 11269336"/>
              <a:gd name="connsiteY238" fmla="*/ 2153738 h 2323145"/>
              <a:gd name="connsiteX239" fmla="*/ 1835210 w 11269336"/>
              <a:gd name="connsiteY239" fmla="*/ 2134244 h 2323145"/>
              <a:gd name="connsiteX240" fmla="*/ 1632661 w 11269336"/>
              <a:gd name="connsiteY240" fmla="*/ 2173882 h 2323145"/>
              <a:gd name="connsiteX241" fmla="*/ 1579590 w 11269336"/>
              <a:gd name="connsiteY241" fmla="*/ 2173680 h 2323145"/>
              <a:gd name="connsiteX242" fmla="*/ 1535601 w 11269336"/>
              <a:gd name="connsiteY242" fmla="*/ 2194590 h 2323145"/>
              <a:gd name="connsiteX243" fmla="*/ 1515594 w 11269336"/>
              <a:gd name="connsiteY243" fmla="*/ 2189622 h 2323145"/>
              <a:gd name="connsiteX244" fmla="*/ 1512113 w 11269336"/>
              <a:gd name="connsiteY244" fmla="*/ 2188534 h 2323145"/>
              <a:gd name="connsiteX245" fmla="*/ 1498838 w 11269336"/>
              <a:gd name="connsiteY245" fmla="*/ 2189213 h 2323145"/>
              <a:gd name="connsiteX246" fmla="*/ 1494279 w 11269336"/>
              <a:gd name="connsiteY246" fmla="*/ 2183112 h 2323145"/>
              <a:gd name="connsiteX247" fmla="*/ 1473714 w 11269336"/>
              <a:gd name="connsiteY247" fmla="*/ 2179625 h 2323145"/>
              <a:gd name="connsiteX248" fmla="*/ 1449503 w 11269336"/>
              <a:gd name="connsiteY248" fmla="*/ 2182633 h 2323145"/>
              <a:gd name="connsiteX249" fmla="*/ 1335495 w 11269336"/>
              <a:gd name="connsiteY249" fmla="*/ 2203940 h 2323145"/>
              <a:gd name="connsiteX250" fmla="*/ 1266687 w 11269336"/>
              <a:gd name="connsiteY250" fmla="*/ 2212688 h 2323145"/>
              <a:gd name="connsiteX251" fmla="*/ 1239614 w 11269336"/>
              <a:gd name="connsiteY251" fmla="*/ 2209727 h 2323145"/>
              <a:gd name="connsiteX252" fmla="*/ 1202436 w 11269336"/>
              <a:gd name="connsiteY252" fmla="*/ 2209817 h 2323145"/>
              <a:gd name="connsiteX253" fmla="*/ 1136097 w 11269336"/>
              <a:gd name="connsiteY253" fmla="*/ 2205112 h 2323145"/>
              <a:gd name="connsiteX254" fmla="*/ 1048229 w 11269336"/>
              <a:gd name="connsiteY254" fmla="*/ 2207249 h 2323145"/>
              <a:gd name="connsiteX255" fmla="*/ 988232 w 11269336"/>
              <a:gd name="connsiteY255" fmla="*/ 2235635 h 2323145"/>
              <a:gd name="connsiteX256" fmla="*/ 981959 w 11269336"/>
              <a:gd name="connsiteY256" fmla="*/ 2231607 h 2323145"/>
              <a:gd name="connsiteX257" fmla="*/ 938600 w 11269336"/>
              <a:gd name="connsiteY257" fmla="*/ 2238113 h 2323145"/>
              <a:gd name="connsiteX258" fmla="*/ 791788 w 11269336"/>
              <a:gd name="connsiteY258" fmla="*/ 2293224 h 2323145"/>
              <a:gd name="connsiteX259" fmla="*/ 706914 w 11269336"/>
              <a:gd name="connsiteY259" fmla="*/ 2305046 h 2323145"/>
              <a:gd name="connsiteX260" fmla="*/ 675971 w 11269336"/>
              <a:gd name="connsiteY260" fmla="*/ 2304030 h 2323145"/>
              <a:gd name="connsiteX261" fmla="*/ 624180 w 11269336"/>
              <a:gd name="connsiteY261" fmla="*/ 2302650 h 2323145"/>
              <a:gd name="connsiteX262" fmla="*/ 583453 w 11269336"/>
              <a:gd name="connsiteY262" fmla="*/ 2288788 h 2323145"/>
              <a:gd name="connsiteX263" fmla="*/ 540946 w 11269336"/>
              <a:gd name="connsiteY263" fmla="*/ 2292721 h 2323145"/>
              <a:gd name="connsiteX264" fmla="*/ 533680 w 11269336"/>
              <a:gd name="connsiteY264" fmla="*/ 2310233 h 2323145"/>
              <a:gd name="connsiteX265" fmla="*/ 487366 w 11269336"/>
              <a:gd name="connsiteY265" fmla="*/ 2309053 h 2323145"/>
              <a:gd name="connsiteX266" fmla="*/ 416820 w 11269336"/>
              <a:gd name="connsiteY266" fmla="*/ 2305443 h 2323145"/>
              <a:gd name="connsiteX267" fmla="*/ 376805 w 11269336"/>
              <a:gd name="connsiteY267" fmla="*/ 2307647 h 2323145"/>
              <a:gd name="connsiteX268" fmla="*/ 266777 w 11269336"/>
              <a:gd name="connsiteY268" fmla="*/ 2309012 h 2323145"/>
              <a:gd name="connsiteX269" fmla="*/ 156013 w 11269336"/>
              <a:gd name="connsiteY269" fmla="*/ 2306832 h 2323145"/>
              <a:gd name="connsiteX270" fmla="*/ 87258 w 11269336"/>
              <a:gd name="connsiteY270" fmla="*/ 2285511 h 2323145"/>
              <a:gd name="connsiteX271" fmla="*/ 23798 w 11269336"/>
              <a:gd name="connsiteY271" fmla="*/ 2281822 h 2323145"/>
              <a:gd name="connsiteX272" fmla="*/ 0 w 11269336"/>
              <a:gd name="connsiteY272" fmla="*/ 2285369 h 2323145"/>
              <a:gd name="connsiteX273" fmla="*/ 0 w 11269336"/>
              <a:gd name="connsiteY27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092476 w 11269336"/>
              <a:gd name="connsiteY139" fmla="*/ 2100737 h 2323145"/>
              <a:gd name="connsiteX140" fmla="*/ 5060738 w 11269336"/>
              <a:gd name="connsiteY140" fmla="*/ 208327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60738 w 11269336"/>
              <a:gd name="connsiteY140" fmla="*/ 208327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1048229 w 11269336"/>
              <a:gd name="connsiteY252" fmla="*/ 2207249 h 2323145"/>
              <a:gd name="connsiteX253" fmla="*/ 988232 w 11269336"/>
              <a:gd name="connsiteY253" fmla="*/ 2235635 h 2323145"/>
              <a:gd name="connsiteX254" fmla="*/ 981959 w 11269336"/>
              <a:gd name="connsiteY254" fmla="*/ 2231607 h 2323145"/>
              <a:gd name="connsiteX255" fmla="*/ 938600 w 11269336"/>
              <a:gd name="connsiteY255" fmla="*/ 2238113 h 2323145"/>
              <a:gd name="connsiteX256" fmla="*/ 791788 w 11269336"/>
              <a:gd name="connsiteY256" fmla="*/ 2293224 h 2323145"/>
              <a:gd name="connsiteX257" fmla="*/ 706914 w 11269336"/>
              <a:gd name="connsiteY257" fmla="*/ 2305046 h 2323145"/>
              <a:gd name="connsiteX258" fmla="*/ 675971 w 11269336"/>
              <a:gd name="connsiteY258" fmla="*/ 2304030 h 2323145"/>
              <a:gd name="connsiteX259" fmla="*/ 624180 w 11269336"/>
              <a:gd name="connsiteY259" fmla="*/ 2302650 h 2323145"/>
              <a:gd name="connsiteX260" fmla="*/ 583453 w 11269336"/>
              <a:gd name="connsiteY260" fmla="*/ 2288788 h 2323145"/>
              <a:gd name="connsiteX261" fmla="*/ 540946 w 11269336"/>
              <a:gd name="connsiteY261" fmla="*/ 2292721 h 2323145"/>
              <a:gd name="connsiteX262" fmla="*/ 533680 w 11269336"/>
              <a:gd name="connsiteY262" fmla="*/ 2310233 h 2323145"/>
              <a:gd name="connsiteX263" fmla="*/ 487366 w 11269336"/>
              <a:gd name="connsiteY263" fmla="*/ 2309053 h 2323145"/>
              <a:gd name="connsiteX264" fmla="*/ 416820 w 11269336"/>
              <a:gd name="connsiteY264" fmla="*/ 2305443 h 2323145"/>
              <a:gd name="connsiteX265" fmla="*/ 376805 w 11269336"/>
              <a:gd name="connsiteY265" fmla="*/ 2307647 h 2323145"/>
              <a:gd name="connsiteX266" fmla="*/ 266777 w 11269336"/>
              <a:gd name="connsiteY266" fmla="*/ 2309012 h 2323145"/>
              <a:gd name="connsiteX267" fmla="*/ 156013 w 11269336"/>
              <a:gd name="connsiteY267" fmla="*/ 2306832 h 2323145"/>
              <a:gd name="connsiteX268" fmla="*/ 87258 w 11269336"/>
              <a:gd name="connsiteY268" fmla="*/ 2285511 h 2323145"/>
              <a:gd name="connsiteX269" fmla="*/ 23798 w 11269336"/>
              <a:gd name="connsiteY269" fmla="*/ 2281822 h 2323145"/>
              <a:gd name="connsiteX270" fmla="*/ 0 w 11269336"/>
              <a:gd name="connsiteY270" fmla="*/ 2285369 h 2323145"/>
              <a:gd name="connsiteX271" fmla="*/ 0 w 11269336"/>
              <a:gd name="connsiteY27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1048229 w 11269336"/>
              <a:gd name="connsiteY252" fmla="*/ 2207249 h 2323145"/>
              <a:gd name="connsiteX253" fmla="*/ 988232 w 11269336"/>
              <a:gd name="connsiteY253" fmla="*/ 2235635 h 2323145"/>
              <a:gd name="connsiteX254" fmla="*/ 981959 w 11269336"/>
              <a:gd name="connsiteY254" fmla="*/ 2231607 h 2323145"/>
              <a:gd name="connsiteX255" fmla="*/ 938600 w 11269336"/>
              <a:gd name="connsiteY255" fmla="*/ 2238113 h 2323145"/>
              <a:gd name="connsiteX256" fmla="*/ 791788 w 11269336"/>
              <a:gd name="connsiteY256" fmla="*/ 2293224 h 2323145"/>
              <a:gd name="connsiteX257" fmla="*/ 706914 w 11269336"/>
              <a:gd name="connsiteY257" fmla="*/ 2305046 h 2323145"/>
              <a:gd name="connsiteX258" fmla="*/ 675971 w 11269336"/>
              <a:gd name="connsiteY258" fmla="*/ 2304030 h 2323145"/>
              <a:gd name="connsiteX259" fmla="*/ 624180 w 11269336"/>
              <a:gd name="connsiteY259" fmla="*/ 2302650 h 2323145"/>
              <a:gd name="connsiteX260" fmla="*/ 583453 w 11269336"/>
              <a:gd name="connsiteY260" fmla="*/ 2288788 h 2323145"/>
              <a:gd name="connsiteX261" fmla="*/ 540946 w 11269336"/>
              <a:gd name="connsiteY261" fmla="*/ 2292721 h 2323145"/>
              <a:gd name="connsiteX262" fmla="*/ 533680 w 11269336"/>
              <a:gd name="connsiteY262" fmla="*/ 2310233 h 2323145"/>
              <a:gd name="connsiteX263" fmla="*/ 487366 w 11269336"/>
              <a:gd name="connsiteY263" fmla="*/ 2309053 h 2323145"/>
              <a:gd name="connsiteX264" fmla="*/ 416820 w 11269336"/>
              <a:gd name="connsiteY264" fmla="*/ 2305443 h 2323145"/>
              <a:gd name="connsiteX265" fmla="*/ 376805 w 11269336"/>
              <a:gd name="connsiteY265" fmla="*/ 2307647 h 2323145"/>
              <a:gd name="connsiteX266" fmla="*/ 266777 w 11269336"/>
              <a:gd name="connsiteY266" fmla="*/ 2309012 h 2323145"/>
              <a:gd name="connsiteX267" fmla="*/ 156013 w 11269336"/>
              <a:gd name="connsiteY267" fmla="*/ 2306832 h 2323145"/>
              <a:gd name="connsiteX268" fmla="*/ 87258 w 11269336"/>
              <a:gd name="connsiteY268" fmla="*/ 2285511 h 2323145"/>
              <a:gd name="connsiteX269" fmla="*/ 23798 w 11269336"/>
              <a:gd name="connsiteY269" fmla="*/ 2281822 h 2323145"/>
              <a:gd name="connsiteX270" fmla="*/ 0 w 11269336"/>
              <a:gd name="connsiteY270" fmla="*/ 2285369 h 2323145"/>
              <a:gd name="connsiteX271" fmla="*/ 0 w 11269336"/>
              <a:gd name="connsiteY27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988232 w 11269336"/>
              <a:gd name="connsiteY252" fmla="*/ 2235635 h 2323145"/>
              <a:gd name="connsiteX253" fmla="*/ 981959 w 11269336"/>
              <a:gd name="connsiteY253" fmla="*/ 2231607 h 2323145"/>
              <a:gd name="connsiteX254" fmla="*/ 938600 w 11269336"/>
              <a:gd name="connsiteY254" fmla="*/ 2238113 h 2323145"/>
              <a:gd name="connsiteX255" fmla="*/ 791788 w 11269336"/>
              <a:gd name="connsiteY255" fmla="*/ 2293224 h 2323145"/>
              <a:gd name="connsiteX256" fmla="*/ 706914 w 11269336"/>
              <a:gd name="connsiteY256" fmla="*/ 2305046 h 2323145"/>
              <a:gd name="connsiteX257" fmla="*/ 675971 w 11269336"/>
              <a:gd name="connsiteY257" fmla="*/ 2304030 h 2323145"/>
              <a:gd name="connsiteX258" fmla="*/ 624180 w 11269336"/>
              <a:gd name="connsiteY258" fmla="*/ 2302650 h 2323145"/>
              <a:gd name="connsiteX259" fmla="*/ 583453 w 11269336"/>
              <a:gd name="connsiteY259" fmla="*/ 2288788 h 2323145"/>
              <a:gd name="connsiteX260" fmla="*/ 540946 w 11269336"/>
              <a:gd name="connsiteY260" fmla="*/ 2292721 h 2323145"/>
              <a:gd name="connsiteX261" fmla="*/ 533680 w 11269336"/>
              <a:gd name="connsiteY261" fmla="*/ 2310233 h 2323145"/>
              <a:gd name="connsiteX262" fmla="*/ 487366 w 11269336"/>
              <a:gd name="connsiteY262" fmla="*/ 2309053 h 2323145"/>
              <a:gd name="connsiteX263" fmla="*/ 416820 w 11269336"/>
              <a:gd name="connsiteY263" fmla="*/ 2305443 h 2323145"/>
              <a:gd name="connsiteX264" fmla="*/ 376805 w 11269336"/>
              <a:gd name="connsiteY264" fmla="*/ 2307647 h 2323145"/>
              <a:gd name="connsiteX265" fmla="*/ 266777 w 11269336"/>
              <a:gd name="connsiteY265" fmla="*/ 2309012 h 2323145"/>
              <a:gd name="connsiteX266" fmla="*/ 156013 w 11269336"/>
              <a:gd name="connsiteY266" fmla="*/ 2306832 h 2323145"/>
              <a:gd name="connsiteX267" fmla="*/ 87258 w 11269336"/>
              <a:gd name="connsiteY267" fmla="*/ 2285511 h 2323145"/>
              <a:gd name="connsiteX268" fmla="*/ 23798 w 11269336"/>
              <a:gd name="connsiteY268" fmla="*/ 2281822 h 2323145"/>
              <a:gd name="connsiteX269" fmla="*/ 0 w 11269336"/>
              <a:gd name="connsiteY269" fmla="*/ 2285369 h 2323145"/>
              <a:gd name="connsiteX270" fmla="*/ 0 w 11269336"/>
              <a:gd name="connsiteY270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266687 w 11269336"/>
              <a:gd name="connsiteY247" fmla="*/ 2212688 h 2323145"/>
              <a:gd name="connsiteX248" fmla="*/ 1239614 w 11269336"/>
              <a:gd name="connsiteY248" fmla="*/ 2209727 h 2323145"/>
              <a:gd name="connsiteX249" fmla="*/ 1202436 w 11269336"/>
              <a:gd name="connsiteY249" fmla="*/ 2209817 h 2323145"/>
              <a:gd name="connsiteX250" fmla="*/ 1136097 w 11269336"/>
              <a:gd name="connsiteY250" fmla="*/ 2205112 h 2323145"/>
              <a:gd name="connsiteX251" fmla="*/ 988232 w 11269336"/>
              <a:gd name="connsiteY251" fmla="*/ 2235635 h 2323145"/>
              <a:gd name="connsiteX252" fmla="*/ 981959 w 11269336"/>
              <a:gd name="connsiteY252" fmla="*/ 2231607 h 2323145"/>
              <a:gd name="connsiteX253" fmla="*/ 938600 w 11269336"/>
              <a:gd name="connsiteY253" fmla="*/ 2238113 h 2323145"/>
              <a:gd name="connsiteX254" fmla="*/ 791788 w 11269336"/>
              <a:gd name="connsiteY254" fmla="*/ 2293224 h 2323145"/>
              <a:gd name="connsiteX255" fmla="*/ 706914 w 11269336"/>
              <a:gd name="connsiteY255" fmla="*/ 2305046 h 2323145"/>
              <a:gd name="connsiteX256" fmla="*/ 675971 w 11269336"/>
              <a:gd name="connsiteY256" fmla="*/ 2304030 h 2323145"/>
              <a:gd name="connsiteX257" fmla="*/ 624180 w 11269336"/>
              <a:gd name="connsiteY257" fmla="*/ 2302650 h 2323145"/>
              <a:gd name="connsiteX258" fmla="*/ 583453 w 11269336"/>
              <a:gd name="connsiteY258" fmla="*/ 2288788 h 2323145"/>
              <a:gd name="connsiteX259" fmla="*/ 540946 w 11269336"/>
              <a:gd name="connsiteY259" fmla="*/ 2292721 h 2323145"/>
              <a:gd name="connsiteX260" fmla="*/ 533680 w 11269336"/>
              <a:gd name="connsiteY260" fmla="*/ 2310233 h 2323145"/>
              <a:gd name="connsiteX261" fmla="*/ 487366 w 11269336"/>
              <a:gd name="connsiteY261" fmla="*/ 2309053 h 2323145"/>
              <a:gd name="connsiteX262" fmla="*/ 416820 w 11269336"/>
              <a:gd name="connsiteY262" fmla="*/ 2305443 h 2323145"/>
              <a:gd name="connsiteX263" fmla="*/ 376805 w 11269336"/>
              <a:gd name="connsiteY263" fmla="*/ 2307647 h 2323145"/>
              <a:gd name="connsiteX264" fmla="*/ 266777 w 11269336"/>
              <a:gd name="connsiteY264" fmla="*/ 2309012 h 2323145"/>
              <a:gd name="connsiteX265" fmla="*/ 156013 w 11269336"/>
              <a:gd name="connsiteY265" fmla="*/ 2306832 h 2323145"/>
              <a:gd name="connsiteX266" fmla="*/ 87258 w 11269336"/>
              <a:gd name="connsiteY266" fmla="*/ 2285511 h 2323145"/>
              <a:gd name="connsiteX267" fmla="*/ 23798 w 11269336"/>
              <a:gd name="connsiteY267" fmla="*/ 2281822 h 2323145"/>
              <a:gd name="connsiteX268" fmla="*/ 0 w 11269336"/>
              <a:gd name="connsiteY268" fmla="*/ 2285369 h 2323145"/>
              <a:gd name="connsiteX269" fmla="*/ 0 w 11269336"/>
              <a:gd name="connsiteY269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197391 w 11269336"/>
              <a:gd name="connsiteY54" fmla="*/ 1107746 h 2323145"/>
              <a:gd name="connsiteX55" fmla="*/ 8081474 w 11269336"/>
              <a:gd name="connsiteY55" fmla="*/ 1130125 h 2323145"/>
              <a:gd name="connsiteX56" fmla="*/ 8053585 w 11269336"/>
              <a:gd name="connsiteY56" fmla="*/ 1129169 h 2323145"/>
              <a:gd name="connsiteX57" fmla="*/ 8038422 w 11269336"/>
              <a:gd name="connsiteY57" fmla="*/ 1119092 h 2323145"/>
              <a:gd name="connsiteX58" fmla="*/ 8029450 w 11269336"/>
              <a:gd name="connsiteY58" fmla="*/ 1125592 h 2323145"/>
              <a:gd name="connsiteX59" fmla="*/ 7959552 w 11269336"/>
              <a:gd name="connsiteY59" fmla="*/ 1140188 h 2323145"/>
              <a:gd name="connsiteX60" fmla="*/ 7914188 w 11269336"/>
              <a:gd name="connsiteY60" fmla="*/ 1150862 h 2323145"/>
              <a:gd name="connsiteX61" fmla="*/ 7914918 w 11269336"/>
              <a:gd name="connsiteY61" fmla="*/ 1168758 h 2323145"/>
              <a:gd name="connsiteX62" fmla="*/ 7875510 w 11269336"/>
              <a:gd name="connsiteY62" fmla="*/ 1183153 h 2323145"/>
              <a:gd name="connsiteX63" fmla="*/ 7829932 w 11269336"/>
              <a:gd name="connsiteY63" fmla="*/ 1180782 h 2323145"/>
              <a:gd name="connsiteX64" fmla="*/ 7779182 w 11269336"/>
              <a:gd name="connsiteY64" fmla="*/ 1192665 h 2323145"/>
              <a:gd name="connsiteX65" fmla="*/ 7748774 w 11269336"/>
              <a:gd name="connsiteY65" fmla="*/ 1199586 h 2323145"/>
              <a:gd name="connsiteX66" fmla="*/ 7671846 w 11269336"/>
              <a:gd name="connsiteY66" fmla="*/ 1231966 h 2323145"/>
              <a:gd name="connsiteX67" fmla="*/ 7554146 w 11269336"/>
              <a:gd name="connsiteY67" fmla="*/ 1319748 h 2323145"/>
              <a:gd name="connsiteX68" fmla="*/ 7515052 w 11269336"/>
              <a:gd name="connsiteY68" fmla="*/ 1336718 h 2323145"/>
              <a:gd name="connsiteX69" fmla="*/ 7507193 w 11269336"/>
              <a:gd name="connsiteY69" fmla="*/ 1334617 h 2323145"/>
              <a:gd name="connsiteX70" fmla="*/ 7461694 w 11269336"/>
              <a:gd name="connsiteY70" fmla="*/ 1375866 h 2323145"/>
              <a:gd name="connsiteX71" fmla="*/ 7377571 w 11269336"/>
              <a:gd name="connsiteY71" fmla="*/ 1400128 h 2323145"/>
              <a:gd name="connsiteX72" fmla="*/ 7311261 w 11269336"/>
              <a:gd name="connsiteY72" fmla="*/ 1412652 h 2323145"/>
              <a:gd name="connsiteX73" fmla="*/ 7275307 w 11269336"/>
              <a:gd name="connsiteY73" fmla="*/ 1422171 h 2323145"/>
              <a:gd name="connsiteX74" fmla="*/ 7247783 w 11269336"/>
              <a:gd name="connsiteY74" fmla="*/ 1426330 h 2323145"/>
              <a:gd name="connsiteX75" fmla="*/ 7185047 w 11269336"/>
              <a:gd name="connsiteY75" fmla="*/ 1451812 h 2323145"/>
              <a:gd name="connsiteX76" fmla="*/ 7084117 w 11269336"/>
              <a:gd name="connsiteY76" fmla="*/ 1500281 h 2323145"/>
              <a:gd name="connsiteX77" fmla="*/ 7062011 w 11269336"/>
              <a:gd name="connsiteY77" fmla="*/ 1509183 h 2323145"/>
              <a:gd name="connsiteX78" fmla="*/ 7040555 w 11269336"/>
              <a:gd name="connsiteY78" fmla="*/ 1511207 h 2323145"/>
              <a:gd name="connsiteX79" fmla="*/ 7033438 w 11269336"/>
              <a:gd name="connsiteY79" fmla="*/ 1506772 h 2323145"/>
              <a:gd name="connsiteX80" fmla="*/ 7020886 w 11269336"/>
              <a:gd name="connsiteY80" fmla="*/ 1510764 h 2323145"/>
              <a:gd name="connsiteX81" fmla="*/ 7017033 w 11269336"/>
              <a:gd name="connsiteY81" fmla="*/ 1510650 h 2323145"/>
              <a:gd name="connsiteX82" fmla="*/ 6995460 w 11269336"/>
              <a:gd name="connsiteY82" fmla="*/ 1511173 h 2323145"/>
              <a:gd name="connsiteX83" fmla="*/ 6962144 w 11269336"/>
              <a:gd name="connsiteY83" fmla="*/ 1541508 h 2323145"/>
              <a:gd name="connsiteX84" fmla="*/ 6910674 w 11269336"/>
              <a:gd name="connsiteY84" fmla="*/ 1554793 h 2323145"/>
              <a:gd name="connsiteX85" fmla="*/ 6732152 w 11269336"/>
              <a:gd name="connsiteY85" fmla="*/ 1642538 h 2323145"/>
              <a:gd name="connsiteX86" fmla="*/ 6694106 w 11269336"/>
              <a:gd name="connsiteY86" fmla="*/ 1632377 h 2323145"/>
              <a:gd name="connsiteX87" fmla="*/ 6617223 w 11269336"/>
              <a:gd name="connsiteY87" fmla="*/ 1659889 h 2323145"/>
              <a:gd name="connsiteX88" fmla="*/ 6521138 w 11269336"/>
              <a:gd name="connsiteY88" fmla="*/ 1744340 h 2323145"/>
              <a:gd name="connsiteX89" fmla="*/ 6380677 w 11269336"/>
              <a:gd name="connsiteY89" fmla="*/ 1796883 h 2323145"/>
              <a:gd name="connsiteX90" fmla="*/ 6374897 w 11269336"/>
              <a:gd name="connsiteY90" fmla="*/ 1809910 h 2323145"/>
              <a:gd name="connsiteX91" fmla="*/ 6364545 w 11269336"/>
              <a:gd name="connsiteY91" fmla="*/ 1820090 h 2323145"/>
              <a:gd name="connsiteX92" fmla="*/ 6362126 w 11269336"/>
              <a:gd name="connsiteY92" fmla="*/ 1819991 h 2323145"/>
              <a:gd name="connsiteX93" fmla="*/ 6346673 w 11269336"/>
              <a:gd name="connsiteY93" fmla="*/ 1827824 h 2323145"/>
              <a:gd name="connsiteX94" fmla="*/ 6345588 w 11269336"/>
              <a:gd name="connsiteY94" fmla="*/ 1832232 h 2323145"/>
              <a:gd name="connsiteX95" fmla="*/ 6335708 w 11269336"/>
              <a:gd name="connsiteY95" fmla="*/ 1838451 h 2323145"/>
              <a:gd name="connsiteX96" fmla="*/ 6318182 w 11269336"/>
              <a:gd name="connsiteY96" fmla="*/ 1852975 h 2323145"/>
              <a:gd name="connsiteX97" fmla="*/ 6313084 w 11269336"/>
              <a:gd name="connsiteY97" fmla="*/ 1853561 h 2323145"/>
              <a:gd name="connsiteX98" fmla="*/ 6283816 w 11269336"/>
              <a:gd name="connsiteY98" fmla="*/ 1872148 h 2323145"/>
              <a:gd name="connsiteX99" fmla="*/ 6282550 w 11269336"/>
              <a:gd name="connsiteY99" fmla="*/ 1871392 h 2323145"/>
              <a:gd name="connsiteX100" fmla="*/ 6270527 w 11269336"/>
              <a:gd name="connsiteY100" fmla="*/ 1872208 h 2323145"/>
              <a:gd name="connsiteX101" fmla="*/ 6249518 w 11269336"/>
              <a:gd name="connsiteY101" fmla="*/ 1876079 h 2323145"/>
              <a:gd name="connsiteX102" fmla="*/ 6190386 w 11269336"/>
              <a:gd name="connsiteY102" fmla="*/ 1872478 h 2323145"/>
              <a:gd name="connsiteX103" fmla="*/ 6159777 w 11269336"/>
              <a:gd name="connsiteY103" fmla="*/ 1891745 h 2323145"/>
              <a:gd name="connsiteX104" fmla="*/ 6153131 w 11269336"/>
              <a:gd name="connsiteY104" fmla="*/ 1895079 h 2323145"/>
              <a:gd name="connsiteX105" fmla="*/ 6152798 w 11269336"/>
              <a:gd name="connsiteY105" fmla="*/ 1894920 h 2323145"/>
              <a:gd name="connsiteX106" fmla="*/ 6145388 w 11269336"/>
              <a:gd name="connsiteY106" fmla="*/ 1897990 h 2323145"/>
              <a:gd name="connsiteX107" fmla="*/ 6141014 w 11269336"/>
              <a:gd name="connsiteY107" fmla="*/ 1901155 h 2323145"/>
              <a:gd name="connsiteX108" fmla="*/ 6128122 w 11269336"/>
              <a:gd name="connsiteY108" fmla="*/ 1907623 h 2323145"/>
              <a:gd name="connsiteX109" fmla="*/ 6122351 w 11269336"/>
              <a:gd name="connsiteY109" fmla="*/ 1908359 h 2323145"/>
              <a:gd name="connsiteX110" fmla="*/ 6064750 w 11269336"/>
              <a:gd name="connsiteY110" fmla="*/ 1896394 h 2323145"/>
              <a:gd name="connsiteX111" fmla="*/ 5964230 w 11269336"/>
              <a:gd name="connsiteY111" fmla="*/ 1910038 h 2323145"/>
              <a:gd name="connsiteX112" fmla="*/ 5865399 w 11269336"/>
              <a:gd name="connsiteY112" fmla="*/ 1926966 h 2323145"/>
              <a:gd name="connsiteX113" fmla="*/ 5829951 w 11269336"/>
              <a:gd name="connsiteY113" fmla="*/ 1934755 h 2323145"/>
              <a:gd name="connsiteX114" fmla="*/ 5765285 w 11269336"/>
              <a:gd name="connsiteY114" fmla="*/ 1941322 h 2323145"/>
              <a:gd name="connsiteX115" fmla="*/ 5734750 w 11269336"/>
              <a:gd name="connsiteY115" fmla="*/ 1939793 h 2323145"/>
              <a:gd name="connsiteX116" fmla="*/ 5733569 w 11269336"/>
              <a:gd name="connsiteY116" fmla="*/ 1940505 h 2323145"/>
              <a:gd name="connsiteX117" fmla="*/ 5730329 w 11269336"/>
              <a:gd name="connsiteY117" fmla="*/ 1937845 h 2323145"/>
              <a:gd name="connsiteX118" fmla="*/ 5724661 w 11269336"/>
              <a:gd name="connsiteY118" fmla="*/ 1937455 h 2323145"/>
              <a:gd name="connsiteX119" fmla="*/ 5710186 w 11269336"/>
              <a:gd name="connsiteY119" fmla="*/ 1941370 h 2323145"/>
              <a:gd name="connsiteX120" fmla="*/ 5704910 w 11269336"/>
              <a:gd name="connsiteY120" fmla="*/ 1943663 h 2323145"/>
              <a:gd name="connsiteX121" fmla="*/ 5696836 w 11269336"/>
              <a:gd name="connsiteY121" fmla="*/ 1945271 h 2323145"/>
              <a:gd name="connsiteX122" fmla="*/ 5696583 w 11269336"/>
              <a:gd name="connsiteY122" fmla="*/ 1945050 h 2323145"/>
              <a:gd name="connsiteX123" fmla="*/ 5689123 w 11269336"/>
              <a:gd name="connsiteY123" fmla="*/ 1947067 h 2323145"/>
              <a:gd name="connsiteX124" fmla="*/ 5653291 w 11269336"/>
              <a:gd name="connsiteY124" fmla="*/ 1960245 h 2323145"/>
              <a:gd name="connsiteX125" fmla="*/ 5599385 w 11269336"/>
              <a:gd name="connsiteY125" fmla="*/ 1945198 h 2323145"/>
              <a:gd name="connsiteX126" fmla="*/ 5578300 w 11269336"/>
              <a:gd name="connsiteY126" fmla="*/ 1944963 h 2323145"/>
              <a:gd name="connsiteX127" fmla="*/ 5566758 w 11269336"/>
              <a:gd name="connsiteY127" fmla="*/ 1943441 h 2323145"/>
              <a:gd name="connsiteX128" fmla="*/ 5565857 w 11269336"/>
              <a:gd name="connsiteY128" fmla="*/ 1942445 h 2323145"/>
              <a:gd name="connsiteX129" fmla="*/ 5531534 w 11269336"/>
              <a:gd name="connsiteY129" fmla="*/ 1955208 h 2323145"/>
              <a:gd name="connsiteX130" fmla="*/ 5526552 w 11269336"/>
              <a:gd name="connsiteY130" fmla="*/ 1954799 h 2323145"/>
              <a:gd name="connsiteX131" fmla="*/ 5504723 w 11269336"/>
              <a:gd name="connsiteY131" fmla="*/ 1965811 h 2323145"/>
              <a:gd name="connsiteX132" fmla="*/ 5493156 w 11269336"/>
              <a:gd name="connsiteY132" fmla="*/ 1970063 h 2323145"/>
              <a:gd name="connsiteX133" fmla="*/ 5490486 w 11269336"/>
              <a:gd name="connsiteY133" fmla="*/ 1974227 h 2323145"/>
              <a:gd name="connsiteX134" fmla="*/ 5473107 w 11269336"/>
              <a:gd name="connsiteY134" fmla="*/ 1979001 h 2323145"/>
              <a:gd name="connsiteX135" fmla="*/ 5470885 w 11269336"/>
              <a:gd name="connsiteY135" fmla="*/ 1978432 h 2323145"/>
              <a:gd name="connsiteX136" fmla="*/ 5457393 w 11269336"/>
              <a:gd name="connsiteY136" fmla="*/ 1986525 h 2323145"/>
              <a:gd name="connsiteX137" fmla="*/ 5447102 w 11269336"/>
              <a:gd name="connsiteY137" fmla="*/ 1998329 h 2323145"/>
              <a:gd name="connsiteX138" fmla="*/ 5159151 w 11269336"/>
              <a:gd name="connsiteY138" fmla="*/ 2029640 h 2323145"/>
              <a:gd name="connsiteX139" fmla="*/ 5041688 w 11269336"/>
              <a:gd name="connsiteY139" fmla="*/ 2022334 h 2323145"/>
              <a:gd name="connsiteX140" fmla="*/ 4860988 w 11269336"/>
              <a:gd name="connsiteY140" fmla="*/ 2135698 h 2323145"/>
              <a:gd name="connsiteX141" fmla="*/ 4807902 w 11269336"/>
              <a:gd name="connsiteY141" fmla="*/ 2138894 h 2323145"/>
              <a:gd name="connsiteX142" fmla="*/ 4765388 w 11269336"/>
              <a:gd name="connsiteY142" fmla="*/ 2162525 h 2323145"/>
              <a:gd name="connsiteX143" fmla="*/ 4745033 w 11269336"/>
              <a:gd name="connsiteY143" fmla="*/ 2158859 h 2323145"/>
              <a:gd name="connsiteX144" fmla="*/ 4741475 w 11269336"/>
              <a:gd name="connsiteY144" fmla="*/ 2157998 h 2323145"/>
              <a:gd name="connsiteX145" fmla="*/ 4728247 w 11269336"/>
              <a:gd name="connsiteY145" fmla="*/ 2159526 h 2323145"/>
              <a:gd name="connsiteX146" fmla="*/ 4723263 w 11269336"/>
              <a:gd name="connsiteY146" fmla="*/ 2153742 h 2323145"/>
              <a:gd name="connsiteX147" fmla="*/ 4702453 w 11269336"/>
              <a:gd name="connsiteY147" fmla="*/ 2151586 h 2323145"/>
              <a:gd name="connsiteX148" fmla="*/ 4678455 w 11269336"/>
              <a:gd name="connsiteY148" fmla="*/ 2156131 h 2323145"/>
              <a:gd name="connsiteX149" fmla="*/ 4593061 w 11269336"/>
              <a:gd name="connsiteY149" fmla="*/ 2171597 h 2323145"/>
              <a:gd name="connsiteX150" fmla="*/ 4579902 w 11269336"/>
              <a:gd name="connsiteY150" fmla="*/ 2177927 h 2323145"/>
              <a:gd name="connsiteX151" fmla="*/ 4533444 w 11269336"/>
              <a:gd name="connsiteY151" fmla="*/ 2181200 h 2323145"/>
              <a:gd name="connsiteX152" fmla="*/ 4492832 w 11269336"/>
              <a:gd name="connsiteY152" fmla="*/ 2188033 h 2323145"/>
              <a:gd name="connsiteX153" fmla="*/ 4467257 w 11269336"/>
              <a:gd name="connsiteY153" fmla="*/ 2196121 h 2323145"/>
              <a:gd name="connsiteX154" fmla="*/ 4459937 w 11269336"/>
              <a:gd name="connsiteY154" fmla="*/ 2195182 h 2323145"/>
              <a:gd name="connsiteX155" fmla="*/ 4433312 w 11269336"/>
              <a:gd name="connsiteY155" fmla="*/ 2199004 h 2323145"/>
              <a:gd name="connsiteX156" fmla="*/ 4420601 w 11269336"/>
              <a:gd name="connsiteY156" fmla="*/ 2205158 h 2323145"/>
              <a:gd name="connsiteX157" fmla="*/ 4405765 w 11269336"/>
              <a:gd name="connsiteY157" fmla="*/ 2199902 h 2323145"/>
              <a:gd name="connsiteX158" fmla="*/ 4401354 w 11269336"/>
              <a:gd name="connsiteY158" fmla="*/ 2194745 h 2323145"/>
              <a:gd name="connsiteX159" fmla="*/ 4383151 w 11269336"/>
              <a:gd name="connsiteY159" fmla="*/ 2201140 h 2323145"/>
              <a:gd name="connsiteX160" fmla="*/ 4366646 w 11269336"/>
              <a:gd name="connsiteY160" fmla="*/ 2198564 h 2323145"/>
              <a:gd name="connsiteX161" fmla="*/ 4354009 w 11269336"/>
              <a:gd name="connsiteY161" fmla="*/ 2204984 h 2323145"/>
              <a:gd name="connsiteX162" fmla="*/ 4348284 w 11269336"/>
              <a:gd name="connsiteY162" fmla="*/ 2205270 h 2323145"/>
              <a:gd name="connsiteX163" fmla="*/ 4333906 w 11269336"/>
              <a:gd name="connsiteY163" fmla="*/ 2205251 h 2323145"/>
              <a:gd name="connsiteX164" fmla="*/ 4308819 w 11269336"/>
              <a:gd name="connsiteY164" fmla="*/ 2203822 h 2323145"/>
              <a:gd name="connsiteX165" fmla="*/ 4301210 w 11269336"/>
              <a:gd name="connsiteY165" fmla="*/ 2204456 h 2323145"/>
              <a:gd name="connsiteX166" fmla="*/ 4283095 w 11269336"/>
              <a:gd name="connsiteY166" fmla="*/ 2198177 h 2323145"/>
              <a:gd name="connsiteX167" fmla="*/ 4250119 w 11269336"/>
              <a:gd name="connsiteY167" fmla="*/ 2196342 h 2323145"/>
              <a:gd name="connsiteX168" fmla="*/ 4189203 w 11269336"/>
              <a:gd name="connsiteY168" fmla="*/ 2178994 h 2323145"/>
              <a:gd name="connsiteX169" fmla="*/ 4154035 w 11269336"/>
              <a:gd name="connsiteY169" fmla="*/ 2171950 h 2323145"/>
              <a:gd name="connsiteX170" fmla="*/ 4129569 w 11269336"/>
              <a:gd name="connsiteY170" fmla="*/ 2163850 h 2323145"/>
              <a:gd name="connsiteX171" fmla="*/ 4061250 w 11269336"/>
              <a:gd name="connsiteY171" fmla="*/ 2159236 h 2323145"/>
              <a:gd name="connsiteX172" fmla="*/ 3945480 w 11269336"/>
              <a:gd name="connsiteY172" fmla="*/ 2158279 h 2323145"/>
              <a:gd name="connsiteX173" fmla="*/ 3921468 w 11269336"/>
              <a:gd name="connsiteY173" fmla="*/ 2156588 h 2323145"/>
              <a:gd name="connsiteX174" fmla="*/ 3903348 w 11269336"/>
              <a:gd name="connsiteY174" fmla="*/ 2149220 h 2323145"/>
              <a:gd name="connsiteX175" fmla="*/ 3901342 w 11269336"/>
              <a:gd name="connsiteY175" fmla="*/ 2142355 h 2323145"/>
              <a:gd name="connsiteX176" fmla="*/ 3888539 w 11269336"/>
              <a:gd name="connsiteY176" fmla="*/ 2140476 h 2323145"/>
              <a:gd name="connsiteX177" fmla="*/ 3885662 w 11269336"/>
              <a:gd name="connsiteY177" fmla="*/ 2138740 h 2323145"/>
              <a:gd name="connsiteX178" fmla="*/ 3868627 w 11269336"/>
              <a:gd name="connsiteY178" fmla="*/ 2130023 h 2323145"/>
              <a:gd name="connsiteX179" fmla="*/ 3819177 w 11269336"/>
              <a:gd name="connsiteY179" fmla="*/ 2142111 h 2323145"/>
              <a:gd name="connsiteX180" fmla="*/ 3769100 w 11269336"/>
              <a:gd name="connsiteY180" fmla="*/ 2131731 h 2323145"/>
              <a:gd name="connsiteX181" fmla="*/ 3562752 w 11269336"/>
              <a:gd name="connsiteY181" fmla="*/ 2131785 h 2323145"/>
              <a:gd name="connsiteX182" fmla="*/ 3541402 w 11269336"/>
              <a:gd name="connsiteY182" fmla="*/ 2106821 h 2323145"/>
              <a:gd name="connsiteX183" fmla="*/ 3365341 w 11269336"/>
              <a:gd name="connsiteY183" fmla="*/ 2077638 h 2323145"/>
              <a:gd name="connsiteX184" fmla="*/ 3170922 w 11269336"/>
              <a:gd name="connsiteY184" fmla="*/ 2115957 h 2323145"/>
              <a:gd name="connsiteX185" fmla="*/ 3156256 w 11269336"/>
              <a:gd name="connsiteY185" fmla="*/ 2124773 h 2323145"/>
              <a:gd name="connsiteX186" fmla="*/ 3140298 w 11269336"/>
              <a:gd name="connsiteY186" fmla="*/ 2129182 h 2323145"/>
              <a:gd name="connsiteX187" fmla="*/ 3138514 w 11269336"/>
              <a:gd name="connsiteY187" fmla="*/ 2128069 h 2323145"/>
              <a:gd name="connsiteX188" fmla="*/ 3120467 w 11269336"/>
              <a:gd name="connsiteY188" fmla="*/ 2128281 h 2323145"/>
              <a:gd name="connsiteX189" fmla="*/ 3116175 w 11269336"/>
              <a:gd name="connsiteY189" fmla="*/ 2131633 h 2323145"/>
              <a:gd name="connsiteX190" fmla="*/ 3103685 w 11269336"/>
              <a:gd name="connsiteY190" fmla="*/ 2132814 h 2323145"/>
              <a:gd name="connsiteX191" fmla="*/ 3078794 w 11269336"/>
              <a:gd name="connsiteY191" fmla="*/ 2137935 h 2323145"/>
              <a:gd name="connsiteX192" fmla="*/ 3074407 w 11269336"/>
              <a:gd name="connsiteY192" fmla="*/ 2136274 h 2323145"/>
              <a:gd name="connsiteX193" fmla="*/ 3037285 w 11269336"/>
              <a:gd name="connsiteY193" fmla="*/ 2139919 h 2323145"/>
              <a:gd name="connsiteX194" fmla="*/ 3036901 w 11269336"/>
              <a:gd name="connsiteY194" fmla="*/ 2138726 h 2323145"/>
              <a:gd name="connsiteX195" fmla="*/ 3026996 w 11269336"/>
              <a:gd name="connsiteY195" fmla="*/ 2134322 h 2323145"/>
              <a:gd name="connsiteX196" fmla="*/ 3007772 w 11269336"/>
              <a:gd name="connsiteY196" fmla="*/ 2128742 h 2323145"/>
              <a:gd name="connsiteX197" fmla="*/ 2965030 w 11269336"/>
              <a:gd name="connsiteY197" fmla="*/ 2100494 h 2323145"/>
              <a:gd name="connsiteX198" fmla="*/ 2926342 w 11269336"/>
              <a:gd name="connsiteY198" fmla="*/ 2104155 h 2323145"/>
              <a:gd name="connsiteX199" fmla="*/ 2918608 w 11269336"/>
              <a:gd name="connsiteY199" fmla="*/ 2104215 h 2323145"/>
              <a:gd name="connsiteX200" fmla="*/ 2918475 w 11269336"/>
              <a:gd name="connsiteY200" fmla="*/ 2103937 h 2323145"/>
              <a:gd name="connsiteX201" fmla="*/ 2910360 w 11269336"/>
              <a:gd name="connsiteY201" fmla="*/ 2103444 h 2323145"/>
              <a:gd name="connsiteX202" fmla="*/ 2904507 w 11269336"/>
              <a:gd name="connsiteY202" fmla="*/ 2104326 h 2323145"/>
              <a:gd name="connsiteX203" fmla="*/ 2889503 w 11269336"/>
              <a:gd name="connsiteY203" fmla="*/ 2104443 h 2323145"/>
              <a:gd name="connsiteX204" fmla="*/ 2884480 w 11269336"/>
              <a:gd name="connsiteY204" fmla="*/ 2102626 h 2323145"/>
              <a:gd name="connsiteX205" fmla="*/ 2882689 w 11269336"/>
              <a:gd name="connsiteY205" fmla="*/ 2099228 h 2323145"/>
              <a:gd name="connsiteX206" fmla="*/ 2881291 w 11269336"/>
              <a:gd name="connsiteY206" fmla="*/ 2099618 h 2323145"/>
              <a:gd name="connsiteX207" fmla="*/ 2853979 w 11269336"/>
              <a:gd name="connsiteY207" fmla="*/ 2090388 h 2323145"/>
              <a:gd name="connsiteX208" fmla="*/ 2791790 w 11269336"/>
              <a:gd name="connsiteY208" fmla="*/ 2080332 h 2323145"/>
              <a:gd name="connsiteX209" fmla="*/ 2755844 w 11269336"/>
              <a:gd name="connsiteY209" fmla="*/ 2078874 h 2323145"/>
              <a:gd name="connsiteX210" fmla="*/ 2657742 w 11269336"/>
              <a:gd name="connsiteY210" fmla="*/ 2070179 h 2323145"/>
              <a:gd name="connsiteX211" fmla="*/ 2559549 w 11269336"/>
              <a:gd name="connsiteY211" fmla="*/ 2057873 h 2323145"/>
              <a:gd name="connsiteX212" fmla="*/ 2512054 w 11269336"/>
              <a:gd name="connsiteY212" fmla="*/ 2031671 h 2323145"/>
              <a:gd name="connsiteX213" fmla="*/ 2506437 w 11269336"/>
              <a:gd name="connsiteY213" fmla="*/ 2030918 h 2323145"/>
              <a:gd name="connsiteX214" fmla="*/ 2491752 w 11269336"/>
              <a:gd name="connsiteY214" fmla="*/ 2033906 h 2323145"/>
              <a:gd name="connsiteX215" fmla="*/ 2486338 w 11269336"/>
              <a:gd name="connsiteY215" fmla="*/ 2035862 h 2323145"/>
              <a:gd name="connsiteX216" fmla="*/ 2478186 w 11269336"/>
              <a:gd name="connsiteY216" fmla="*/ 2036953 h 2323145"/>
              <a:gd name="connsiteX217" fmla="*/ 2477950 w 11269336"/>
              <a:gd name="connsiteY217" fmla="*/ 2036715 h 2323145"/>
              <a:gd name="connsiteX218" fmla="*/ 2470381 w 11269336"/>
              <a:gd name="connsiteY218" fmla="*/ 2038256 h 2323145"/>
              <a:gd name="connsiteX219" fmla="*/ 2433781 w 11269336"/>
              <a:gd name="connsiteY219" fmla="*/ 2049140 h 2323145"/>
              <a:gd name="connsiteX220" fmla="*/ 2381172 w 11269336"/>
              <a:gd name="connsiteY220" fmla="*/ 2030645 h 2323145"/>
              <a:gd name="connsiteX221" fmla="*/ 2360198 w 11269336"/>
              <a:gd name="connsiteY221" fmla="*/ 2029059 h 2323145"/>
              <a:gd name="connsiteX222" fmla="*/ 2348815 w 11269336"/>
              <a:gd name="connsiteY222" fmla="*/ 2026798 h 2323145"/>
              <a:gd name="connsiteX223" fmla="*/ 2347988 w 11269336"/>
              <a:gd name="connsiteY223" fmla="*/ 2025745 h 2323145"/>
              <a:gd name="connsiteX224" fmla="*/ 2312920 w 11269336"/>
              <a:gd name="connsiteY224" fmla="*/ 2036311 h 2323145"/>
              <a:gd name="connsiteX225" fmla="*/ 2307986 w 11269336"/>
              <a:gd name="connsiteY225" fmla="*/ 2035583 h 2323145"/>
              <a:gd name="connsiteX226" fmla="*/ 2285481 w 11269336"/>
              <a:gd name="connsiteY226" fmla="*/ 2045197 h 2323145"/>
              <a:gd name="connsiteX227" fmla="*/ 2273666 w 11269336"/>
              <a:gd name="connsiteY227" fmla="*/ 2048710 h 2323145"/>
              <a:gd name="connsiteX228" fmla="*/ 2270719 w 11269336"/>
              <a:gd name="connsiteY228" fmla="*/ 2052702 h 2323145"/>
              <a:gd name="connsiteX229" fmla="*/ 2253080 w 11269336"/>
              <a:gd name="connsiteY229" fmla="*/ 2056363 h 2323145"/>
              <a:gd name="connsiteX230" fmla="*/ 2250906 w 11269336"/>
              <a:gd name="connsiteY230" fmla="*/ 2055654 h 2323145"/>
              <a:gd name="connsiteX231" fmla="*/ 2236905 w 11269336"/>
              <a:gd name="connsiteY231" fmla="*/ 2062882 h 2323145"/>
              <a:gd name="connsiteX232" fmla="*/ 2225830 w 11269336"/>
              <a:gd name="connsiteY232" fmla="*/ 2074027 h 2323145"/>
              <a:gd name="connsiteX233" fmla="*/ 2073776 w 11269336"/>
              <a:gd name="connsiteY233" fmla="*/ 2089244 h 2323145"/>
              <a:gd name="connsiteX234" fmla="*/ 1948256 w 11269336"/>
              <a:gd name="connsiteY234" fmla="*/ 2146616 h 2323145"/>
              <a:gd name="connsiteX235" fmla="*/ 1865582 w 11269336"/>
              <a:gd name="connsiteY235" fmla="*/ 2153738 h 2323145"/>
              <a:gd name="connsiteX236" fmla="*/ 1835210 w 11269336"/>
              <a:gd name="connsiteY236" fmla="*/ 2134244 h 2323145"/>
              <a:gd name="connsiteX237" fmla="*/ 1632661 w 11269336"/>
              <a:gd name="connsiteY237" fmla="*/ 2173882 h 2323145"/>
              <a:gd name="connsiteX238" fmla="*/ 1579590 w 11269336"/>
              <a:gd name="connsiteY238" fmla="*/ 2173680 h 2323145"/>
              <a:gd name="connsiteX239" fmla="*/ 1535601 w 11269336"/>
              <a:gd name="connsiteY239" fmla="*/ 2194590 h 2323145"/>
              <a:gd name="connsiteX240" fmla="*/ 1515594 w 11269336"/>
              <a:gd name="connsiteY240" fmla="*/ 2189622 h 2323145"/>
              <a:gd name="connsiteX241" fmla="*/ 1512113 w 11269336"/>
              <a:gd name="connsiteY241" fmla="*/ 2188534 h 2323145"/>
              <a:gd name="connsiteX242" fmla="*/ 1498838 w 11269336"/>
              <a:gd name="connsiteY242" fmla="*/ 2189213 h 2323145"/>
              <a:gd name="connsiteX243" fmla="*/ 1494279 w 11269336"/>
              <a:gd name="connsiteY243" fmla="*/ 2183112 h 2323145"/>
              <a:gd name="connsiteX244" fmla="*/ 1473714 w 11269336"/>
              <a:gd name="connsiteY244" fmla="*/ 2179625 h 2323145"/>
              <a:gd name="connsiteX245" fmla="*/ 1449503 w 11269336"/>
              <a:gd name="connsiteY245" fmla="*/ 2182633 h 2323145"/>
              <a:gd name="connsiteX246" fmla="*/ 1266687 w 11269336"/>
              <a:gd name="connsiteY246" fmla="*/ 2212688 h 2323145"/>
              <a:gd name="connsiteX247" fmla="*/ 1239614 w 11269336"/>
              <a:gd name="connsiteY247" fmla="*/ 2209727 h 2323145"/>
              <a:gd name="connsiteX248" fmla="*/ 1202436 w 11269336"/>
              <a:gd name="connsiteY248" fmla="*/ 2209817 h 2323145"/>
              <a:gd name="connsiteX249" fmla="*/ 1136097 w 11269336"/>
              <a:gd name="connsiteY249" fmla="*/ 2205112 h 2323145"/>
              <a:gd name="connsiteX250" fmla="*/ 988232 w 11269336"/>
              <a:gd name="connsiteY250" fmla="*/ 2235635 h 2323145"/>
              <a:gd name="connsiteX251" fmla="*/ 981959 w 11269336"/>
              <a:gd name="connsiteY251" fmla="*/ 2231607 h 2323145"/>
              <a:gd name="connsiteX252" fmla="*/ 938600 w 11269336"/>
              <a:gd name="connsiteY252" fmla="*/ 2238113 h 2323145"/>
              <a:gd name="connsiteX253" fmla="*/ 791788 w 11269336"/>
              <a:gd name="connsiteY253" fmla="*/ 2293224 h 2323145"/>
              <a:gd name="connsiteX254" fmla="*/ 706914 w 11269336"/>
              <a:gd name="connsiteY254" fmla="*/ 2305046 h 2323145"/>
              <a:gd name="connsiteX255" fmla="*/ 675971 w 11269336"/>
              <a:gd name="connsiteY255" fmla="*/ 2304030 h 2323145"/>
              <a:gd name="connsiteX256" fmla="*/ 624180 w 11269336"/>
              <a:gd name="connsiteY256" fmla="*/ 2302650 h 2323145"/>
              <a:gd name="connsiteX257" fmla="*/ 583453 w 11269336"/>
              <a:gd name="connsiteY257" fmla="*/ 2288788 h 2323145"/>
              <a:gd name="connsiteX258" fmla="*/ 540946 w 11269336"/>
              <a:gd name="connsiteY258" fmla="*/ 2292721 h 2323145"/>
              <a:gd name="connsiteX259" fmla="*/ 533680 w 11269336"/>
              <a:gd name="connsiteY259" fmla="*/ 2310233 h 2323145"/>
              <a:gd name="connsiteX260" fmla="*/ 487366 w 11269336"/>
              <a:gd name="connsiteY260" fmla="*/ 2309053 h 2323145"/>
              <a:gd name="connsiteX261" fmla="*/ 416820 w 11269336"/>
              <a:gd name="connsiteY261" fmla="*/ 2305443 h 2323145"/>
              <a:gd name="connsiteX262" fmla="*/ 376805 w 11269336"/>
              <a:gd name="connsiteY262" fmla="*/ 2307647 h 2323145"/>
              <a:gd name="connsiteX263" fmla="*/ 266777 w 11269336"/>
              <a:gd name="connsiteY263" fmla="*/ 2309012 h 2323145"/>
              <a:gd name="connsiteX264" fmla="*/ 156013 w 11269336"/>
              <a:gd name="connsiteY264" fmla="*/ 2306832 h 2323145"/>
              <a:gd name="connsiteX265" fmla="*/ 87258 w 11269336"/>
              <a:gd name="connsiteY265" fmla="*/ 2285511 h 2323145"/>
              <a:gd name="connsiteX266" fmla="*/ 23798 w 11269336"/>
              <a:gd name="connsiteY266" fmla="*/ 2281822 h 2323145"/>
              <a:gd name="connsiteX267" fmla="*/ 0 w 11269336"/>
              <a:gd name="connsiteY267" fmla="*/ 2285369 h 2323145"/>
              <a:gd name="connsiteX268" fmla="*/ 0 w 11269336"/>
              <a:gd name="connsiteY268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795998 w 11269336"/>
              <a:gd name="connsiteY32" fmla="*/ 863337 h 2323145"/>
              <a:gd name="connsiteX33" fmla="*/ 8776970 w 11269336"/>
              <a:gd name="connsiteY33" fmla="*/ 885177 h 2323145"/>
              <a:gd name="connsiteX34" fmla="*/ 8755719 w 11269336"/>
              <a:gd name="connsiteY34" fmla="*/ 889754 h 2323145"/>
              <a:gd name="connsiteX35" fmla="*/ 8743257 w 11269336"/>
              <a:gd name="connsiteY35" fmla="*/ 904723 h 2323145"/>
              <a:gd name="connsiteX36" fmla="*/ 8721366 w 11269336"/>
              <a:gd name="connsiteY36" fmla="*/ 904711 h 2323145"/>
              <a:gd name="connsiteX37" fmla="*/ 8678353 w 11269336"/>
              <a:gd name="connsiteY37" fmla="*/ 926318 h 2323145"/>
              <a:gd name="connsiteX38" fmla="*/ 8636849 w 11269336"/>
              <a:gd name="connsiteY38" fmla="*/ 937900 h 2323145"/>
              <a:gd name="connsiteX39" fmla="*/ 8620213 w 11269336"/>
              <a:gd name="connsiteY39" fmla="*/ 943068 h 2323145"/>
              <a:gd name="connsiteX40" fmla="*/ 8612581 w 11269336"/>
              <a:gd name="connsiteY40" fmla="*/ 952695 h 2323145"/>
              <a:gd name="connsiteX41" fmla="*/ 8589038 w 11269336"/>
              <a:gd name="connsiteY41" fmla="*/ 963892 h 2323145"/>
              <a:gd name="connsiteX42" fmla="*/ 8579950 w 11269336"/>
              <a:gd name="connsiteY42" fmla="*/ 960899 h 2323145"/>
              <a:gd name="connsiteX43" fmla="*/ 8579319 w 11269336"/>
              <a:gd name="connsiteY43" fmla="*/ 965630 h 2323145"/>
              <a:gd name="connsiteX44" fmla="*/ 8547429 w 11269336"/>
              <a:gd name="connsiteY44" fmla="*/ 984506 h 2323145"/>
              <a:gd name="connsiteX45" fmla="*/ 8478704 w 11269336"/>
              <a:gd name="connsiteY45" fmla="*/ 1025490 h 2323145"/>
              <a:gd name="connsiteX46" fmla="*/ 8461421 w 11269336"/>
              <a:gd name="connsiteY46" fmla="*/ 1035512 h 2323145"/>
              <a:gd name="connsiteX47" fmla="*/ 8445003 w 11269336"/>
              <a:gd name="connsiteY47" fmla="*/ 1036851 h 2323145"/>
              <a:gd name="connsiteX48" fmla="*/ 8357350 w 11269336"/>
              <a:gd name="connsiteY48" fmla="*/ 1060213 h 2323145"/>
              <a:gd name="connsiteX49" fmla="*/ 8335565 w 11269336"/>
              <a:gd name="connsiteY49" fmla="*/ 1061151 h 2323145"/>
              <a:gd name="connsiteX50" fmla="*/ 8325267 w 11269336"/>
              <a:gd name="connsiteY50" fmla="*/ 1055919 h 2323145"/>
              <a:gd name="connsiteX51" fmla="*/ 8293586 w 11269336"/>
              <a:gd name="connsiteY51" fmla="*/ 1076144 h 2323145"/>
              <a:gd name="connsiteX52" fmla="*/ 8242405 w 11269336"/>
              <a:gd name="connsiteY52" fmla="*/ 1095960 h 2323145"/>
              <a:gd name="connsiteX53" fmla="*/ 8197391 w 11269336"/>
              <a:gd name="connsiteY53" fmla="*/ 1107746 h 2323145"/>
              <a:gd name="connsiteX54" fmla="*/ 8081474 w 11269336"/>
              <a:gd name="connsiteY54" fmla="*/ 1130125 h 2323145"/>
              <a:gd name="connsiteX55" fmla="*/ 8053585 w 11269336"/>
              <a:gd name="connsiteY55" fmla="*/ 1129169 h 2323145"/>
              <a:gd name="connsiteX56" fmla="*/ 8038422 w 11269336"/>
              <a:gd name="connsiteY56" fmla="*/ 1119092 h 2323145"/>
              <a:gd name="connsiteX57" fmla="*/ 8029450 w 11269336"/>
              <a:gd name="connsiteY57" fmla="*/ 1125592 h 2323145"/>
              <a:gd name="connsiteX58" fmla="*/ 7959552 w 11269336"/>
              <a:gd name="connsiteY58" fmla="*/ 1140188 h 2323145"/>
              <a:gd name="connsiteX59" fmla="*/ 7914188 w 11269336"/>
              <a:gd name="connsiteY59" fmla="*/ 1150862 h 2323145"/>
              <a:gd name="connsiteX60" fmla="*/ 7914918 w 11269336"/>
              <a:gd name="connsiteY60" fmla="*/ 1168758 h 2323145"/>
              <a:gd name="connsiteX61" fmla="*/ 7875510 w 11269336"/>
              <a:gd name="connsiteY61" fmla="*/ 1183153 h 2323145"/>
              <a:gd name="connsiteX62" fmla="*/ 7829932 w 11269336"/>
              <a:gd name="connsiteY62" fmla="*/ 1180782 h 2323145"/>
              <a:gd name="connsiteX63" fmla="*/ 7779182 w 11269336"/>
              <a:gd name="connsiteY63" fmla="*/ 1192665 h 2323145"/>
              <a:gd name="connsiteX64" fmla="*/ 7748774 w 11269336"/>
              <a:gd name="connsiteY64" fmla="*/ 1199586 h 2323145"/>
              <a:gd name="connsiteX65" fmla="*/ 7671846 w 11269336"/>
              <a:gd name="connsiteY65" fmla="*/ 1231966 h 2323145"/>
              <a:gd name="connsiteX66" fmla="*/ 7554146 w 11269336"/>
              <a:gd name="connsiteY66" fmla="*/ 1319748 h 2323145"/>
              <a:gd name="connsiteX67" fmla="*/ 7515052 w 11269336"/>
              <a:gd name="connsiteY67" fmla="*/ 1336718 h 2323145"/>
              <a:gd name="connsiteX68" fmla="*/ 7507193 w 11269336"/>
              <a:gd name="connsiteY68" fmla="*/ 1334617 h 2323145"/>
              <a:gd name="connsiteX69" fmla="*/ 7461694 w 11269336"/>
              <a:gd name="connsiteY69" fmla="*/ 1375866 h 2323145"/>
              <a:gd name="connsiteX70" fmla="*/ 7377571 w 11269336"/>
              <a:gd name="connsiteY70" fmla="*/ 1400128 h 2323145"/>
              <a:gd name="connsiteX71" fmla="*/ 7311261 w 11269336"/>
              <a:gd name="connsiteY71" fmla="*/ 1412652 h 2323145"/>
              <a:gd name="connsiteX72" fmla="*/ 7275307 w 11269336"/>
              <a:gd name="connsiteY72" fmla="*/ 1422171 h 2323145"/>
              <a:gd name="connsiteX73" fmla="*/ 7247783 w 11269336"/>
              <a:gd name="connsiteY73" fmla="*/ 1426330 h 2323145"/>
              <a:gd name="connsiteX74" fmla="*/ 7185047 w 11269336"/>
              <a:gd name="connsiteY74" fmla="*/ 1451812 h 2323145"/>
              <a:gd name="connsiteX75" fmla="*/ 7084117 w 11269336"/>
              <a:gd name="connsiteY75" fmla="*/ 1500281 h 2323145"/>
              <a:gd name="connsiteX76" fmla="*/ 7062011 w 11269336"/>
              <a:gd name="connsiteY76" fmla="*/ 1509183 h 2323145"/>
              <a:gd name="connsiteX77" fmla="*/ 7040555 w 11269336"/>
              <a:gd name="connsiteY77" fmla="*/ 1511207 h 2323145"/>
              <a:gd name="connsiteX78" fmla="*/ 7033438 w 11269336"/>
              <a:gd name="connsiteY78" fmla="*/ 1506772 h 2323145"/>
              <a:gd name="connsiteX79" fmla="*/ 7020886 w 11269336"/>
              <a:gd name="connsiteY79" fmla="*/ 1510764 h 2323145"/>
              <a:gd name="connsiteX80" fmla="*/ 7017033 w 11269336"/>
              <a:gd name="connsiteY80" fmla="*/ 1510650 h 2323145"/>
              <a:gd name="connsiteX81" fmla="*/ 6995460 w 11269336"/>
              <a:gd name="connsiteY81" fmla="*/ 1511173 h 2323145"/>
              <a:gd name="connsiteX82" fmla="*/ 6962144 w 11269336"/>
              <a:gd name="connsiteY82" fmla="*/ 1541508 h 2323145"/>
              <a:gd name="connsiteX83" fmla="*/ 6910674 w 11269336"/>
              <a:gd name="connsiteY83" fmla="*/ 1554793 h 2323145"/>
              <a:gd name="connsiteX84" fmla="*/ 6732152 w 11269336"/>
              <a:gd name="connsiteY84" fmla="*/ 1642538 h 2323145"/>
              <a:gd name="connsiteX85" fmla="*/ 6694106 w 11269336"/>
              <a:gd name="connsiteY85" fmla="*/ 1632377 h 2323145"/>
              <a:gd name="connsiteX86" fmla="*/ 6617223 w 11269336"/>
              <a:gd name="connsiteY86" fmla="*/ 1659889 h 2323145"/>
              <a:gd name="connsiteX87" fmla="*/ 6521138 w 11269336"/>
              <a:gd name="connsiteY87" fmla="*/ 1744340 h 2323145"/>
              <a:gd name="connsiteX88" fmla="*/ 6380677 w 11269336"/>
              <a:gd name="connsiteY88" fmla="*/ 1796883 h 2323145"/>
              <a:gd name="connsiteX89" fmla="*/ 6374897 w 11269336"/>
              <a:gd name="connsiteY89" fmla="*/ 1809910 h 2323145"/>
              <a:gd name="connsiteX90" fmla="*/ 6364545 w 11269336"/>
              <a:gd name="connsiteY90" fmla="*/ 1820090 h 2323145"/>
              <a:gd name="connsiteX91" fmla="*/ 6362126 w 11269336"/>
              <a:gd name="connsiteY91" fmla="*/ 1819991 h 2323145"/>
              <a:gd name="connsiteX92" fmla="*/ 6346673 w 11269336"/>
              <a:gd name="connsiteY92" fmla="*/ 1827824 h 2323145"/>
              <a:gd name="connsiteX93" fmla="*/ 6345588 w 11269336"/>
              <a:gd name="connsiteY93" fmla="*/ 1832232 h 2323145"/>
              <a:gd name="connsiteX94" fmla="*/ 6335708 w 11269336"/>
              <a:gd name="connsiteY94" fmla="*/ 1838451 h 2323145"/>
              <a:gd name="connsiteX95" fmla="*/ 6318182 w 11269336"/>
              <a:gd name="connsiteY95" fmla="*/ 1852975 h 2323145"/>
              <a:gd name="connsiteX96" fmla="*/ 6313084 w 11269336"/>
              <a:gd name="connsiteY96" fmla="*/ 1853561 h 2323145"/>
              <a:gd name="connsiteX97" fmla="*/ 6283816 w 11269336"/>
              <a:gd name="connsiteY97" fmla="*/ 1872148 h 2323145"/>
              <a:gd name="connsiteX98" fmla="*/ 6282550 w 11269336"/>
              <a:gd name="connsiteY98" fmla="*/ 1871392 h 2323145"/>
              <a:gd name="connsiteX99" fmla="*/ 6270527 w 11269336"/>
              <a:gd name="connsiteY99" fmla="*/ 1872208 h 2323145"/>
              <a:gd name="connsiteX100" fmla="*/ 6249518 w 11269336"/>
              <a:gd name="connsiteY100" fmla="*/ 1876079 h 2323145"/>
              <a:gd name="connsiteX101" fmla="*/ 6190386 w 11269336"/>
              <a:gd name="connsiteY101" fmla="*/ 1872478 h 2323145"/>
              <a:gd name="connsiteX102" fmla="*/ 6159777 w 11269336"/>
              <a:gd name="connsiteY102" fmla="*/ 1891745 h 2323145"/>
              <a:gd name="connsiteX103" fmla="*/ 6153131 w 11269336"/>
              <a:gd name="connsiteY103" fmla="*/ 1895079 h 2323145"/>
              <a:gd name="connsiteX104" fmla="*/ 6152798 w 11269336"/>
              <a:gd name="connsiteY104" fmla="*/ 1894920 h 2323145"/>
              <a:gd name="connsiteX105" fmla="*/ 6145388 w 11269336"/>
              <a:gd name="connsiteY105" fmla="*/ 1897990 h 2323145"/>
              <a:gd name="connsiteX106" fmla="*/ 6141014 w 11269336"/>
              <a:gd name="connsiteY106" fmla="*/ 1901155 h 2323145"/>
              <a:gd name="connsiteX107" fmla="*/ 6128122 w 11269336"/>
              <a:gd name="connsiteY107" fmla="*/ 1907623 h 2323145"/>
              <a:gd name="connsiteX108" fmla="*/ 6122351 w 11269336"/>
              <a:gd name="connsiteY108" fmla="*/ 1908359 h 2323145"/>
              <a:gd name="connsiteX109" fmla="*/ 6064750 w 11269336"/>
              <a:gd name="connsiteY109" fmla="*/ 1896394 h 2323145"/>
              <a:gd name="connsiteX110" fmla="*/ 5964230 w 11269336"/>
              <a:gd name="connsiteY110" fmla="*/ 1910038 h 2323145"/>
              <a:gd name="connsiteX111" fmla="*/ 5865399 w 11269336"/>
              <a:gd name="connsiteY111" fmla="*/ 1926966 h 2323145"/>
              <a:gd name="connsiteX112" fmla="*/ 5829951 w 11269336"/>
              <a:gd name="connsiteY112" fmla="*/ 1934755 h 2323145"/>
              <a:gd name="connsiteX113" fmla="*/ 5765285 w 11269336"/>
              <a:gd name="connsiteY113" fmla="*/ 1941322 h 2323145"/>
              <a:gd name="connsiteX114" fmla="*/ 5734750 w 11269336"/>
              <a:gd name="connsiteY114" fmla="*/ 1939793 h 2323145"/>
              <a:gd name="connsiteX115" fmla="*/ 5733569 w 11269336"/>
              <a:gd name="connsiteY115" fmla="*/ 1940505 h 2323145"/>
              <a:gd name="connsiteX116" fmla="*/ 5730329 w 11269336"/>
              <a:gd name="connsiteY116" fmla="*/ 1937845 h 2323145"/>
              <a:gd name="connsiteX117" fmla="*/ 5724661 w 11269336"/>
              <a:gd name="connsiteY117" fmla="*/ 1937455 h 2323145"/>
              <a:gd name="connsiteX118" fmla="*/ 5710186 w 11269336"/>
              <a:gd name="connsiteY118" fmla="*/ 1941370 h 2323145"/>
              <a:gd name="connsiteX119" fmla="*/ 5704910 w 11269336"/>
              <a:gd name="connsiteY119" fmla="*/ 1943663 h 2323145"/>
              <a:gd name="connsiteX120" fmla="*/ 5696836 w 11269336"/>
              <a:gd name="connsiteY120" fmla="*/ 1945271 h 2323145"/>
              <a:gd name="connsiteX121" fmla="*/ 5696583 w 11269336"/>
              <a:gd name="connsiteY121" fmla="*/ 1945050 h 2323145"/>
              <a:gd name="connsiteX122" fmla="*/ 5689123 w 11269336"/>
              <a:gd name="connsiteY122" fmla="*/ 1947067 h 2323145"/>
              <a:gd name="connsiteX123" fmla="*/ 5653291 w 11269336"/>
              <a:gd name="connsiteY123" fmla="*/ 1960245 h 2323145"/>
              <a:gd name="connsiteX124" fmla="*/ 5599385 w 11269336"/>
              <a:gd name="connsiteY124" fmla="*/ 1945198 h 2323145"/>
              <a:gd name="connsiteX125" fmla="*/ 5578300 w 11269336"/>
              <a:gd name="connsiteY125" fmla="*/ 1944963 h 2323145"/>
              <a:gd name="connsiteX126" fmla="*/ 5566758 w 11269336"/>
              <a:gd name="connsiteY126" fmla="*/ 1943441 h 2323145"/>
              <a:gd name="connsiteX127" fmla="*/ 5565857 w 11269336"/>
              <a:gd name="connsiteY127" fmla="*/ 1942445 h 2323145"/>
              <a:gd name="connsiteX128" fmla="*/ 5531534 w 11269336"/>
              <a:gd name="connsiteY128" fmla="*/ 1955208 h 2323145"/>
              <a:gd name="connsiteX129" fmla="*/ 5526552 w 11269336"/>
              <a:gd name="connsiteY129" fmla="*/ 1954799 h 2323145"/>
              <a:gd name="connsiteX130" fmla="*/ 5504723 w 11269336"/>
              <a:gd name="connsiteY130" fmla="*/ 1965811 h 2323145"/>
              <a:gd name="connsiteX131" fmla="*/ 5493156 w 11269336"/>
              <a:gd name="connsiteY131" fmla="*/ 1970063 h 2323145"/>
              <a:gd name="connsiteX132" fmla="*/ 5490486 w 11269336"/>
              <a:gd name="connsiteY132" fmla="*/ 1974227 h 2323145"/>
              <a:gd name="connsiteX133" fmla="*/ 5473107 w 11269336"/>
              <a:gd name="connsiteY133" fmla="*/ 1979001 h 2323145"/>
              <a:gd name="connsiteX134" fmla="*/ 5470885 w 11269336"/>
              <a:gd name="connsiteY134" fmla="*/ 1978432 h 2323145"/>
              <a:gd name="connsiteX135" fmla="*/ 5457393 w 11269336"/>
              <a:gd name="connsiteY135" fmla="*/ 1986525 h 2323145"/>
              <a:gd name="connsiteX136" fmla="*/ 5447102 w 11269336"/>
              <a:gd name="connsiteY136" fmla="*/ 1998329 h 2323145"/>
              <a:gd name="connsiteX137" fmla="*/ 5159151 w 11269336"/>
              <a:gd name="connsiteY137" fmla="*/ 2029640 h 2323145"/>
              <a:gd name="connsiteX138" fmla="*/ 5041688 w 11269336"/>
              <a:gd name="connsiteY138" fmla="*/ 2022334 h 2323145"/>
              <a:gd name="connsiteX139" fmla="*/ 4860988 w 11269336"/>
              <a:gd name="connsiteY139" fmla="*/ 2135698 h 2323145"/>
              <a:gd name="connsiteX140" fmla="*/ 4807902 w 11269336"/>
              <a:gd name="connsiteY140" fmla="*/ 2138894 h 2323145"/>
              <a:gd name="connsiteX141" fmla="*/ 4765388 w 11269336"/>
              <a:gd name="connsiteY141" fmla="*/ 2162525 h 2323145"/>
              <a:gd name="connsiteX142" fmla="*/ 4745033 w 11269336"/>
              <a:gd name="connsiteY142" fmla="*/ 2158859 h 2323145"/>
              <a:gd name="connsiteX143" fmla="*/ 4741475 w 11269336"/>
              <a:gd name="connsiteY143" fmla="*/ 2157998 h 2323145"/>
              <a:gd name="connsiteX144" fmla="*/ 4728247 w 11269336"/>
              <a:gd name="connsiteY144" fmla="*/ 2159526 h 2323145"/>
              <a:gd name="connsiteX145" fmla="*/ 4723263 w 11269336"/>
              <a:gd name="connsiteY145" fmla="*/ 2153742 h 2323145"/>
              <a:gd name="connsiteX146" fmla="*/ 4702453 w 11269336"/>
              <a:gd name="connsiteY146" fmla="*/ 2151586 h 2323145"/>
              <a:gd name="connsiteX147" fmla="*/ 4678455 w 11269336"/>
              <a:gd name="connsiteY147" fmla="*/ 2156131 h 2323145"/>
              <a:gd name="connsiteX148" fmla="*/ 4593061 w 11269336"/>
              <a:gd name="connsiteY148" fmla="*/ 2171597 h 2323145"/>
              <a:gd name="connsiteX149" fmla="*/ 4579902 w 11269336"/>
              <a:gd name="connsiteY149" fmla="*/ 2177927 h 2323145"/>
              <a:gd name="connsiteX150" fmla="*/ 4533444 w 11269336"/>
              <a:gd name="connsiteY150" fmla="*/ 2181200 h 2323145"/>
              <a:gd name="connsiteX151" fmla="*/ 4492832 w 11269336"/>
              <a:gd name="connsiteY151" fmla="*/ 2188033 h 2323145"/>
              <a:gd name="connsiteX152" fmla="*/ 4467257 w 11269336"/>
              <a:gd name="connsiteY152" fmla="*/ 2196121 h 2323145"/>
              <a:gd name="connsiteX153" fmla="*/ 4459937 w 11269336"/>
              <a:gd name="connsiteY153" fmla="*/ 2195182 h 2323145"/>
              <a:gd name="connsiteX154" fmla="*/ 4433312 w 11269336"/>
              <a:gd name="connsiteY154" fmla="*/ 2199004 h 2323145"/>
              <a:gd name="connsiteX155" fmla="*/ 4420601 w 11269336"/>
              <a:gd name="connsiteY155" fmla="*/ 2205158 h 2323145"/>
              <a:gd name="connsiteX156" fmla="*/ 4405765 w 11269336"/>
              <a:gd name="connsiteY156" fmla="*/ 2199902 h 2323145"/>
              <a:gd name="connsiteX157" fmla="*/ 4401354 w 11269336"/>
              <a:gd name="connsiteY157" fmla="*/ 2194745 h 2323145"/>
              <a:gd name="connsiteX158" fmla="*/ 4383151 w 11269336"/>
              <a:gd name="connsiteY158" fmla="*/ 2201140 h 2323145"/>
              <a:gd name="connsiteX159" fmla="*/ 4366646 w 11269336"/>
              <a:gd name="connsiteY159" fmla="*/ 2198564 h 2323145"/>
              <a:gd name="connsiteX160" fmla="*/ 4354009 w 11269336"/>
              <a:gd name="connsiteY160" fmla="*/ 2204984 h 2323145"/>
              <a:gd name="connsiteX161" fmla="*/ 4348284 w 11269336"/>
              <a:gd name="connsiteY161" fmla="*/ 2205270 h 2323145"/>
              <a:gd name="connsiteX162" fmla="*/ 4333906 w 11269336"/>
              <a:gd name="connsiteY162" fmla="*/ 2205251 h 2323145"/>
              <a:gd name="connsiteX163" fmla="*/ 4308819 w 11269336"/>
              <a:gd name="connsiteY163" fmla="*/ 2203822 h 2323145"/>
              <a:gd name="connsiteX164" fmla="*/ 4301210 w 11269336"/>
              <a:gd name="connsiteY164" fmla="*/ 2204456 h 2323145"/>
              <a:gd name="connsiteX165" fmla="*/ 4283095 w 11269336"/>
              <a:gd name="connsiteY165" fmla="*/ 2198177 h 2323145"/>
              <a:gd name="connsiteX166" fmla="*/ 4250119 w 11269336"/>
              <a:gd name="connsiteY166" fmla="*/ 2196342 h 2323145"/>
              <a:gd name="connsiteX167" fmla="*/ 4189203 w 11269336"/>
              <a:gd name="connsiteY167" fmla="*/ 2178994 h 2323145"/>
              <a:gd name="connsiteX168" fmla="*/ 4154035 w 11269336"/>
              <a:gd name="connsiteY168" fmla="*/ 2171950 h 2323145"/>
              <a:gd name="connsiteX169" fmla="*/ 4129569 w 11269336"/>
              <a:gd name="connsiteY169" fmla="*/ 2163850 h 2323145"/>
              <a:gd name="connsiteX170" fmla="*/ 4061250 w 11269336"/>
              <a:gd name="connsiteY170" fmla="*/ 2159236 h 2323145"/>
              <a:gd name="connsiteX171" fmla="*/ 3945480 w 11269336"/>
              <a:gd name="connsiteY171" fmla="*/ 2158279 h 2323145"/>
              <a:gd name="connsiteX172" fmla="*/ 3921468 w 11269336"/>
              <a:gd name="connsiteY172" fmla="*/ 2156588 h 2323145"/>
              <a:gd name="connsiteX173" fmla="*/ 3903348 w 11269336"/>
              <a:gd name="connsiteY173" fmla="*/ 2149220 h 2323145"/>
              <a:gd name="connsiteX174" fmla="*/ 3901342 w 11269336"/>
              <a:gd name="connsiteY174" fmla="*/ 2142355 h 2323145"/>
              <a:gd name="connsiteX175" fmla="*/ 3888539 w 11269336"/>
              <a:gd name="connsiteY175" fmla="*/ 2140476 h 2323145"/>
              <a:gd name="connsiteX176" fmla="*/ 3885662 w 11269336"/>
              <a:gd name="connsiteY176" fmla="*/ 2138740 h 2323145"/>
              <a:gd name="connsiteX177" fmla="*/ 3868627 w 11269336"/>
              <a:gd name="connsiteY177" fmla="*/ 2130023 h 2323145"/>
              <a:gd name="connsiteX178" fmla="*/ 3819177 w 11269336"/>
              <a:gd name="connsiteY178" fmla="*/ 2142111 h 2323145"/>
              <a:gd name="connsiteX179" fmla="*/ 3769100 w 11269336"/>
              <a:gd name="connsiteY179" fmla="*/ 2131731 h 2323145"/>
              <a:gd name="connsiteX180" fmla="*/ 3562752 w 11269336"/>
              <a:gd name="connsiteY180" fmla="*/ 2131785 h 2323145"/>
              <a:gd name="connsiteX181" fmla="*/ 3541402 w 11269336"/>
              <a:gd name="connsiteY181" fmla="*/ 2106821 h 2323145"/>
              <a:gd name="connsiteX182" fmla="*/ 3365341 w 11269336"/>
              <a:gd name="connsiteY182" fmla="*/ 2077638 h 2323145"/>
              <a:gd name="connsiteX183" fmla="*/ 3170922 w 11269336"/>
              <a:gd name="connsiteY183" fmla="*/ 2115957 h 2323145"/>
              <a:gd name="connsiteX184" fmla="*/ 3156256 w 11269336"/>
              <a:gd name="connsiteY184" fmla="*/ 2124773 h 2323145"/>
              <a:gd name="connsiteX185" fmla="*/ 3140298 w 11269336"/>
              <a:gd name="connsiteY185" fmla="*/ 2129182 h 2323145"/>
              <a:gd name="connsiteX186" fmla="*/ 3138514 w 11269336"/>
              <a:gd name="connsiteY186" fmla="*/ 2128069 h 2323145"/>
              <a:gd name="connsiteX187" fmla="*/ 3120467 w 11269336"/>
              <a:gd name="connsiteY187" fmla="*/ 2128281 h 2323145"/>
              <a:gd name="connsiteX188" fmla="*/ 3116175 w 11269336"/>
              <a:gd name="connsiteY188" fmla="*/ 2131633 h 2323145"/>
              <a:gd name="connsiteX189" fmla="*/ 3103685 w 11269336"/>
              <a:gd name="connsiteY189" fmla="*/ 2132814 h 2323145"/>
              <a:gd name="connsiteX190" fmla="*/ 3078794 w 11269336"/>
              <a:gd name="connsiteY190" fmla="*/ 2137935 h 2323145"/>
              <a:gd name="connsiteX191" fmla="*/ 3074407 w 11269336"/>
              <a:gd name="connsiteY191" fmla="*/ 2136274 h 2323145"/>
              <a:gd name="connsiteX192" fmla="*/ 3037285 w 11269336"/>
              <a:gd name="connsiteY192" fmla="*/ 2139919 h 2323145"/>
              <a:gd name="connsiteX193" fmla="*/ 3036901 w 11269336"/>
              <a:gd name="connsiteY193" fmla="*/ 2138726 h 2323145"/>
              <a:gd name="connsiteX194" fmla="*/ 3026996 w 11269336"/>
              <a:gd name="connsiteY194" fmla="*/ 2134322 h 2323145"/>
              <a:gd name="connsiteX195" fmla="*/ 3007772 w 11269336"/>
              <a:gd name="connsiteY195" fmla="*/ 2128742 h 2323145"/>
              <a:gd name="connsiteX196" fmla="*/ 2965030 w 11269336"/>
              <a:gd name="connsiteY196" fmla="*/ 2100494 h 2323145"/>
              <a:gd name="connsiteX197" fmla="*/ 2926342 w 11269336"/>
              <a:gd name="connsiteY197" fmla="*/ 2104155 h 2323145"/>
              <a:gd name="connsiteX198" fmla="*/ 2918608 w 11269336"/>
              <a:gd name="connsiteY198" fmla="*/ 2104215 h 2323145"/>
              <a:gd name="connsiteX199" fmla="*/ 2918475 w 11269336"/>
              <a:gd name="connsiteY199" fmla="*/ 2103937 h 2323145"/>
              <a:gd name="connsiteX200" fmla="*/ 2910360 w 11269336"/>
              <a:gd name="connsiteY200" fmla="*/ 2103444 h 2323145"/>
              <a:gd name="connsiteX201" fmla="*/ 2904507 w 11269336"/>
              <a:gd name="connsiteY201" fmla="*/ 2104326 h 2323145"/>
              <a:gd name="connsiteX202" fmla="*/ 2889503 w 11269336"/>
              <a:gd name="connsiteY202" fmla="*/ 2104443 h 2323145"/>
              <a:gd name="connsiteX203" fmla="*/ 2884480 w 11269336"/>
              <a:gd name="connsiteY203" fmla="*/ 2102626 h 2323145"/>
              <a:gd name="connsiteX204" fmla="*/ 2882689 w 11269336"/>
              <a:gd name="connsiteY204" fmla="*/ 2099228 h 2323145"/>
              <a:gd name="connsiteX205" fmla="*/ 2881291 w 11269336"/>
              <a:gd name="connsiteY205" fmla="*/ 2099618 h 2323145"/>
              <a:gd name="connsiteX206" fmla="*/ 2853979 w 11269336"/>
              <a:gd name="connsiteY206" fmla="*/ 2090388 h 2323145"/>
              <a:gd name="connsiteX207" fmla="*/ 2791790 w 11269336"/>
              <a:gd name="connsiteY207" fmla="*/ 2080332 h 2323145"/>
              <a:gd name="connsiteX208" fmla="*/ 2755844 w 11269336"/>
              <a:gd name="connsiteY208" fmla="*/ 2078874 h 2323145"/>
              <a:gd name="connsiteX209" fmla="*/ 2657742 w 11269336"/>
              <a:gd name="connsiteY209" fmla="*/ 2070179 h 2323145"/>
              <a:gd name="connsiteX210" fmla="*/ 2559549 w 11269336"/>
              <a:gd name="connsiteY210" fmla="*/ 2057873 h 2323145"/>
              <a:gd name="connsiteX211" fmla="*/ 2512054 w 11269336"/>
              <a:gd name="connsiteY211" fmla="*/ 2031671 h 2323145"/>
              <a:gd name="connsiteX212" fmla="*/ 2506437 w 11269336"/>
              <a:gd name="connsiteY212" fmla="*/ 2030918 h 2323145"/>
              <a:gd name="connsiteX213" fmla="*/ 2491752 w 11269336"/>
              <a:gd name="connsiteY213" fmla="*/ 2033906 h 2323145"/>
              <a:gd name="connsiteX214" fmla="*/ 2486338 w 11269336"/>
              <a:gd name="connsiteY214" fmla="*/ 2035862 h 2323145"/>
              <a:gd name="connsiteX215" fmla="*/ 2478186 w 11269336"/>
              <a:gd name="connsiteY215" fmla="*/ 2036953 h 2323145"/>
              <a:gd name="connsiteX216" fmla="*/ 2477950 w 11269336"/>
              <a:gd name="connsiteY216" fmla="*/ 2036715 h 2323145"/>
              <a:gd name="connsiteX217" fmla="*/ 2470381 w 11269336"/>
              <a:gd name="connsiteY217" fmla="*/ 2038256 h 2323145"/>
              <a:gd name="connsiteX218" fmla="*/ 2433781 w 11269336"/>
              <a:gd name="connsiteY218" fmla="*/ 2049140 h 2323145"/>
              <a:gd name="connsiteX219" fmla="*/ 2381172 w 11269336"/>
              <a:gd name="connsiteY219" fmla="*/ 2030645 h 2323145"/>
              <a:gd name="connsiteX220" fmla="*/ 2360198 w 11269336"/>
              <a:gd name="connsiteY220" fmla="*/ 2029059 h 2323145"/>
              <a:gd name="connsiteX221" fmla="*/ 2348815 w 11269336"/>
              <a:gd name="connsiteY221" fmla="*/ 2026798 h 2323145"/>
              <a:gd name="connsiteX222" fmla="*/ 2347988 w 11269336"/>
              <a:gd name="connsiteY222" fmla="*/ 2025745 h 2323145"/>
              <a:gd name="connsiteX223" fmla="*/ 2312920 w 11269336"/>
              <a:gd name="connsiteY223" fmla="*/ 2036311 h 2323145"/>
              <a:gd name="connsiteX224" fmla="*/ 2307986 w 11269336"/>
              <a:gd name="connsiteY224" fmla="*/ 2035583 h 2323145"/>
              <a:gd name="connsiteX225" fmla="*/ 2285481 w 11269336"/>
              <a:gd name="connsiteY225" fmla="*/ 2045197 h 2323145"/>
              <a:gd name="connsiteX226" fmla="*/ 2273666 w 11269336"/>
              <a:gd name="connsiteY226" fmla="*/ 2048710 h 2323145"/>
              <a:gd name="connsiteX227" fmla="*/ 2270719 w 11269336"/>
              <a:gd name="connsiteY227" fmla="*/ 2052702 h 2323145"/>
              <a:gd name="connsiteX228" fmla="*/ 2253080 w 11269336"/>
              <a:gd name="connsiteY228" fmla="*/ 2056363 h 2323145"/>
              <a:gd name="connsiteX229" fmla="*/ 2250906 w 11269336"/>
              <a:gd name="connsiteY229" fmla="*/ 2055654 h 2323145"/>
              <a:gd name="connsiteX230" fmla="*/ 2236905 w 11269336"/>
              <a:gd name="connsiteY230" fmla="*/ 2062882 h 2323145"/>
              <a:gd name="connsiteX231" fmla="*/ 2225830 w 11269336"/>
              <a:gd name="connsiteY231" fmla="*/ 2074027 h 2323145"/>
              <a:gd name="connsiteX232" fmla="*/ 2073776 w 11269336"/>
              <a:gd name="connsiteY232" fmla="*/ 2089244 h 2323145"/>
              <a:gd name="connsiteX233" fmla="*/ 1948256 w 11269336"/>
              <a:gd name="connsiteY233" fmla="*/ 2146616 h 2323145"/>
              <a:gd name="connsiteX234" fmla="*/ 1865582 w 11269336"/>
              <a:gd name="connsiteY234" fmla="*/ 2153738 h 2323145"/>
              <a:gd name="connsiteX235" fmla="*/ 1835210 w 11269336"/>
              <a:gd name="connsiteY235" fmla="*/ 2134244 h 2323145"/>
              <a:gd name="connsiteX236" fmla="*/ 1632661 w 11269336"/>
              <a:gd name="connsiteY236" fmla="*/ 2173882 h 2323145"/>
              <a:gd name="connsiteX237" fmla="*/ 1579590 w 11269336"/>
              <a:gd name="connsiteY237" fmla="*/ 2173680 h 2323145"/>
              <a:gd name="connsiteX238" fmla="*/ 1535601 w 11269336"/>
              <a:gd name="connsiteY238" fmla="*/ 2194590 h 2323145"/>
              <a:gd name="connsiteX239" fmla="*/ 1515594 w 11269336"/>
              <a:gd name="connsiteY239" fmla="*/ 2189622 h 2323145"/>
              <a:gd name="connsiteX240" fmla="*/ 1512113 w 11269336"/>
              <a:gd name="connsiteY240" fmla="*/ 2188534 h 2323145"/>
              <a:gd name="connsiteX241" fmla="*/ 1498838 w 11269336"/>
              <a:gd name="connsiteY241" fmla="*/ 2189213 h 2323145"/>
              <a:gd name="connsiteX242" fmla="*/ 1494279 w 11269336"/>
              <a:gd name="connsiteY242" fmla="*/ 2183112 h 2323145"/>
              <a:gd name="connsiteX243" fmla="*/ 1473714 w 11269336"/>
              <a:gd name="connsiteY243" fmla="*/ 2179625 h 2323145"/>
              <a:gd name="connsiteX244" fmla="*/ 1449503 w 11269336"/>
              <a:gd name="connsiteY244" fmla="*/ 2182633 h 2323145"/>
              <a:gd name="connsiteX245" fmla="*/ 1266687 w 11269336"/>
              <a:gd name="connsiteY245" fmla="*/ 2212688 h 2323145"/>
              <a:gd name="connsiteX246" fmla="*/ 1239614 w 11269336"/>
              <a:gd name="connsiteY246" fmla="*/ 2209727 h 2323145"/>
              <a:gd name="connsiteX247" fmla="*/ 1202436 w 11269336"/>
              <a:gd name="connsiteY247" fmla="*/ 2209817 h 2323145"/>
              <a:gd name="connsiteX248" fmla="*/ 1136097 w 11269336"/>
              <a:gd name="connsiteY248" fmla="*/ 2205112 h 2323145"/>
              <a:gd name="connsiteX249" fmla="*/ 988232 w 11269336"/>
              <a:gd name="connsiteY249" fmla="*/ 2235635 h 2323145"/>
              <a:gd name="connsiteX250" fmla="*/ 981959 w 11269336"/>
              <a:gd name="connsiteY250" fmla="*/ 2231607 h 2323145"/>
              <a:gd name="connsiteX251" fmla="*/ 938600 w 11269336"/>
              <a:gd name="connsiteY251" fmla="*/ 2238113 h 2323145"/>
              <a:gd name="connsiteX252" fmla="*/ 791788 w 11269336"/>
              <a:gd name="connsiteY252" fmla="*/ 2293224 h 2323145"/>
              <a:gd name="connsiteX253" fmla="*/ 706914 w 11269336"/>
              <a:gd name="connsiteY253" fmla="*/ 2305046 h 2323145"/>
              <a:gd name="connsiteX254" fmla="*/ 675971 w 11269336"/>
              <a:gd name="connsiteY254" fmla="*/ 2304030 h 2323145"/>
              <a:gd name="connsiteX255" fmla="*/ 624180 w 11269336"/>
              <a:gd name="connsiteY255" fmla="*/ 2302650 h 2323145"/>
              <a:gd name="connsiteX256" fmla="*/ 583453 w 11269336"/>
              <a:gd name="connsiteY256" fmla="*/ 2288788 h 2323145"/>
              <a:gd name="connsiteX257" fmla="*/ 540946 w 11269336"/>
              <a:gd name="connsiteY257" fmla="*/ 2292721 h 2323145"/>
              <a:gd name="connsiteX258" fmla="*/ 533680 w 11269336"/>
              <a:gd name="connsiteY258" fmla="*/ 2310233 h 2323145"/>
              <a:gd name="connsiteX259" fmla="*/ 487366 w 11269336"/>
              <a:gd name="connsiteY259" fmla="*/ 2309053 h 2323145"/>
              <a:gd name="connsiteX260" fmla="*/ 416820 w 11269336"/>
              <a:gd name="connsiteY260" fmla="*/ 2305443 h 2323145"/>
              <a:gd name="connsiteX261" fmla="*/ 376805 w 11269336"/>
              <a:gd name="connsiteY261" fmla="*/ 2307647 h 2323145"/>
              <a:gd name="connsiteX262" fmla="*/ 266777 w 11269336"/>
              <a:gd name="connsiteY262" fmla="*/ 2309012 h 2323145"/>
              <a:gd name="connsiteX263" fmla="*/ 156013 w 11269336"/>
              <a:gd name="connsiteY263" fmla="*/ 2306832 h 2323145"/>
              <a:gd name="connsiteX264" fmla="*/ 87258 w 11269336"/>
              <a:gd name="connsiteY264" fmla="*/ 2285511 h 2323145"/>
              <a:gd name="connsiteX265" fmla="*/ 23798 w 11269336"/>
              <a:gd name="connsiteY265" fmla="*/ 2281822 h 2323145"/>
              <a:gd name="connsiteX266" fmla="*/ 0 w 11269336"/>
              <a:gd name="connsiteY266" fmla="*/ 2285369 h 2323145"/>
              <a:gd name="connsiteX267" fmla="*/ 0 w 11269336"/>
              <a:gd name="connsiteY267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114263 w 11269336"/>
              <a:gd name="connsiteY21" fmla="*/ 709213 h 2323145"/>
              <a:gd name="connsiteX22" fmla="*/ 9028928 w 11269336"/>
              <a:gd name="connsiteY22" fmla="*/ 745350 h 2323145"/>
              <a:gd name="connsiteX23" fmla="*/ 8977138 w 11269336"/>
              <a:gd name="connsiteY23" fmla="*/ 774970 h 2323145"/>
              <a:gd name="connsiteX24" fmla="*/ 8947030 w 11269336"/>
              <a:gd name="connsiteY24" fmla="*/ 814934 h 2323145"/>
              <a:gd name="connsiteX25" fmla="*/ 8914746 w 11269336"/>
              <a:gd name="connsiteY25" fmla="*/ 826428 h 2323145"/>
              <a:gd name="connsiteX26" fmla="*/ 8917778 w 11269336"/>
              <a:gd name="connsiteY26" fmla="*/ 835198 h 2323145"/>
              <a:gd name="connsiteX27" fmla="*/ 8905560 w 11269336"/>
              <a:gd name="connsiteY27" fmla="*/ 838358 h 2323145"/>
              <a:gd name="connsiteX28" fmla="*/ 8897564 w 11269336"/>
              <a:gd name="connsiteY28" fmla="*/ 834287 h 2323145"/>
              <a:gd name="connsiteX29" fmla="*/ 8878040 w 11269336"/>
              <a:gd name="connsiteY29" fmla="*/ 844150 h 2323145"/>
              <a:gd name="connsiteX30" fmla="*/ 8882654 w 11269336"/>
              <a:gd name="connsiteY30" fmla="*/ 892768 h 2323145"/>
              <a:gd name="connsiteX31" fmla="*/ 8795998 w 11269336"/>
              <a:gd name="connsiteY31" fmla="*/ 863337 h 2323145"/>
              <a:gd name="connsiteX32" fmla="*/ 8776970 w 11269336"/>
              <a:gd name="connsiteY32" fmla="*/ 885177 h 2323145"/>
              <a:gd name="connsiteX33" fmla="*/ 8755719 w 11269336"/>
              <a:gd name="connsiteY33" fmla="*/ 889754 h 2323145"/>
              <a:gd name="connsiteX34" fmla="*/ 8743257 w 11269336"/>
              <a:gd name="connsiteY34" fmla="*/ 904723 h 2323145"/>
              <a:gd name="connsiteX35" fmla="*/ 8721366 w 11269336"/>
              <a:gd name="connsiteY35" fmla="*/ 904711 h 2323145"/>
              <a:gd name="connsiteX36" fmla="*/ 8678353 w 11269336"/>
              <a:gd name="connsiteY36" fmla="*/ 926318 h 2323145"/>
              <a:gd name="connsiteX37" fmla="*/ 8636849 w 11269336"/>
              <a:gd name="connsiteY37" fmla="*/ 937900 h 2323145"/>
              <a:gd name="connsiteX38" fmla="*/ 8620213 w 11269336"/>
              <a:gd name="connsiteY38" fmla="*/ 943068 h 2323145"/>
              <a:gd name="connsiteX39" fmla="*/ 8612581 w 11269336"/>
              <a:gd name="connsiteY39" fmla="*/ 952695 h 2323145"/>
              <a:gd name="connsiteX40" fmla="*/ 8589038 w 11269336"/>
              <a:gd name="connsiteY40" fmla="*/ 963892 h 2323145"/>
              <a:gd name="connsiteX41" fmla="*/ 8579950 w 11269336"/>
              <a:gd name="connsiteY41" fmla="*/ 960899 h 2323145"/>
              <a:gd name="connsiteX42" fmla="*/ 8579319 w 11269336"/>
              <a:gd name="connsiteY42" fmla="*/ 965630 h 2323145"/>
              <a:gd name="connsiteX43" fmla="*/ 8547429 w 11269336"/>
              <a:gd name="connsiteY43" fmla="*/ 984506 h 2323145"/>
              <a:gd name="connsiteX44" fmla="*/ 8478704 w 11269336"/>
              <a:gd name="connsiteY44" fmla="*/ 1025490 h 2323145"/>
              <a:gd name="connsiteX45" fmla="*/ 8461421 w 11269336"/>
              <a:gd name="connsiteY45" fmla="*/ 1035512 h 2323145"/>
              <a:gd name="connsiteX46" fmla="*/ 8445003 w 11269336"/>
              <a:gd name="connsiteY46" fmla="*/ 1036851 h 2323145"/>
              <a:gd name="connsiteX47" fmla="*/ 8357350 w 11269336"/>
              <a:gd name="connsiteY47" fmla="*/ 1060213 h 2323145"/>
              <a:gd name="connsiteX48" fmla="*/ 8335565 w 11269336"/>
              <a:gd name="connsiteY48" fmla="*/ 1061151 h 2323145"/>
              <a:gd name="connsiteX49" fmla="*/ 8325267 w 11269336"/>
              <a:gd name="connsiteY49" fmla="*/ 1055919 h 2323145"/>
              <a:gd name="connsiteX50" fmla="*/ 8293586 w 11269336"/>
              <a:gd name="connsiteY50" fmla="*/ 1076144 h 2323145"/>
              <a:gd name="connsiteX51" fmla="*/ 8242405 w 11269336"/>
              <a:gd name="connsiteY51" fmla="*/ 1095960 h 2323145"/>
              <a:gd name="connsiteX52" fmla="*/ 8197391 w 11269336"/>
              <a:gd name="connsiteY52" fmla="*/ 1107746 h 2323145"/>
              <a:gd name="connsiteX53" fmla="*/ 8081474 w 11269336"/>
              <a:gd name="connsiteY53" fmla="*/ 1130125 h 2323145"/>
              <a:gd name="connsiteX54" fmla="*/ 8053585 w 11269336"/>
              <a:gd name="connsiteY54" fmla="*/ 1129169 h 2323145"/>
              <a:gd name="connsiteX55" fmla="*/ 8038422 w 11269336"/>
              <a:gd name="connsiteY55" fmla="*/ 1119092 h 2323145"/>
              <a:gd name="connsiteX56" fmla="*/ 8029450 w 11269336"/>
              <a:gd name="connsiteY56" fmla="*/ 1125592 h 2323145"/>
              <a:gd name="connsiteX57" fmla="*/ 7959552 w 11269336"/>
              <a:gd name="connsiteY57" fmla="*/ 1140188 h 2323145"/>
              <a:gd name="connsiteX58" fmla="*/ 7914188 w 11269336"/>
              <a:gd name="connsiteY58" fmla="*/ 1150862 h 2323145"/>
              <a:gd name="connsiteX59" fmla="*/ 7914918 w 11269336"/>
              <a:gd name="connsiteY59" fmla="*/ 1168758 h 2323145"/>
              <a:gd name="connsiteX60" fmla="*/ 7875510 w 11269336"/>
              <a:gd name="connsiteY60" fmla="*/ 1183153 h 2323145"/>
              <a:gd name="connsiteX61" fmla="*/ 7829932 w 11269336"/>
              <a:gd name="connsiteY61" fmla="*/ 1180782 h 2323145"/>
              <a:gd name="connsiteX62" fmla="*/ 7779182 w 11269336"/>
              <a:gd name="connsiteY62" fmla="*/ 1192665 h 2323145"/>
              <a:gd name="connsiteX63" fmla="*/ 7748774 w 11269336"/>
              <a:gd name="connsiteY63" fmla="*/ 1199586 h 2323145"/>
              <a:gd name="connsiteX64" fmla="*/ 7671846 w 11269336"/>
              <a:gd name="connsiteY64" fmla="*/ 1231966 h 2323145"/>
              <a:gd name="connsiteX65" fmla="*/ 7554146 w 11269336"/>
              <a:gd name="connsiteY65" fmla="*/ 1319748 h 2323145"/>
              <a:gd name="connsiteX66" fmla="*/ 7515052 w 11269336"/>
              <a:gd name="connsiteY66" fmla="*/ 1336718 h 2323145"/>
              <a:gd name="connsiteX67" fmla="*/ 7507193 w 11269336"/>
              <a:gd name="connsiteY67" fmla="*/ 1334617 h 2323145"/>
              <a:gd name="connsiteX68" fmla="*/ 7461694 w 11269336"/>
              <a:gd name="connsiteY68" fmla="*/ 1375866 h 2323145"/>
              <a:gd name="connsiteX69" fmla="*/ 7377571 w 11269336"/>
              <a:gd name="connsiteY69" fmla="*/ 1400128 h 2323145"/>
              <a:gd name="connsiteX70" fmla="*/ 7311261 w 11269336"/>
              <a:gd name="connsiteY70" fmla="*/ 1412652 h 2323145"/>
              <a:gd name="connsiteX71" fmla="*/ 7275307 w 11269336"/>
              <a:gd name="connsiteY71" fmla="*/ 1422171 h 2323145"/>
              <a:gd name="connsiteX72" fmla="*/ 7247783 w 11269336"/>
              <a:gd name="connsiteY72" fmla="*/ 1426330 h 2323145"/>
              <a:gd name="connsiteX73" fmla="*/ 7185047 w 11269336"/>
              <a:gd name="connsiteY73" fmla="*/ 1451812 h 2323145"/>
              <a:gd name="connsiteX74" fmla="*/ 7084117 w 11269336"/>
              <a:gd name="connsiteY74" fmla="*/ 1500281 h 2323145"/>
              <a:gd name="connsiteX75" fmla="*/ 7062011 w 11269336"/>
              <a:gd name="connsiteY75" fmla="*/ 1509183 h 2323145"/>
              <a:gd name="connsiteX76" fmla="*/ 7040555 w 11269336"/>
              <a:gd name="connsiteY76" fmla="*/ 1511207 h 2323145"/>
              <a:gd name="connsiteX77" fmla="*/ 7033438 w 11269336"/>
              <a:gd name="connsiteY77" fmla="*/ 1506772 h 2323145"/>
              <a:gd name="connsiteX78" fmla="*/ 7020886 w 11269336"/>
              <a:gd name="connsiteY78" fmla="*/ 1510764 h 2323145"/>
              <a:gd name="connsiteX79" fmla="*/ 7017033 w 11269336"/>
              <a:gd name="connsiteY79" fmla="*/ 1510650 h 2323145"/>
              <a:gd name="connsiteX80" fmla="*/ 6995460 w 11269336"/>
              <a:gd name="connsiteY80" fmla="*/ 1511173 h 2323145"/>
              <a:gd name="connsiteX81" fmla="*/ 6962144 w 11269336"/>
              <a:gd name="connsiteY81" fmla="*/ 1541508 h 2323145"/>
              <a:gd name="connsiteX82" fmla="*/ 6910674 w 11269336"/>
              <a:gd name="connsiteY82" fmla="*/ 1554793 h 2323145"/>
              <a:gd name="connsiteX83" fmla="*/ 6732152 w 11269336"/>
              <a:gd name="connsiteY83" fmla="*/ 1642538 h 2323145"/>
              <a:gd name="connsiteX84" fmla="*/ 6694106 w 11269336"/>
              <a:gd name="connsiteY84" fmla="*/ 1632377 h 2323145"/>
              <a:gd name="connsiteX85" fmla="*/ 6617223 w 11269336"/>
              <a:gd name="connsiteY85" fmla="*/ 1659889 h 2323145"/>
              <a:gd name="connsiteX86" fmla="*/ 6521138 w 11269336"/>
              <a:gd name="connsiteY86" fmla="*/ 1744340 h 2323145"/>
              <a:gd name="connsiteX87" fmla="*/ 6380677 w 11269336"/>
              <a:gd name="connsiteY87" fmla="*/ 1796883 h 2323145"/>
              <a:gd name="connsiteX88" fmla="*/ 6374897 w 11269336"/>
              <a:gd name="connsiteY88" fmla="*/ 1809910 h 2323145"/>
              <a:gd name="connsiteX89" fmla="*/ 6364545 w 11269336"/>
              <a:gd name="connsiteY89" fmla="*/ 1820090 h 2323145"/>
              <a:gd name="connsiteX90" fmla="*/ 6362126 w 11269336"/>
              <a:gd name="connsiteY90" fmla="*/ 1819991 h 2323145"/>
              <a:gd name="connsiteX91" fmla="*/ 6346673 w 11269336"/>
              <a:gd name="connsiteY91" fmla="*/ 1827824 h 2323145"/>
              <a:gd name="connsiteX92" fmla="*/ 6345588 w 11269336"/>
              <a:gd name="connsiteY92" fmla="*/ 1832232 h 2323145"/>
              <a:gd name="connsiteX93" fmla="*/ 6335708 w 11269336"/>
              <a:gd name="connsiteY93" fmla="*/ 1838451 h 2323145"/>
              <a:gd name="connsiteX94" fmla="*/ 6318182 w 11269336"/>
              <a:gd name="connsiteY94" fmla="*/ 1852975 h 2323145"/>
              <a:gd name="connsiteX95" fmla="*/ 6313084 w 11269336"/>
              <a:gd name="connsiteY95" fmla="*/ 1853561 h 2323145"/>
              <a:gd name="connsiteX96" fmla="*/ 6283816 w 11269336"/>
              <a:gd name="connsiteY96" fmla="*/ 1872148 h 2323145"/>
              <a:gd name="connsiteX97" fmla="*/ 6282550 w 11269336"/>
              <a:gd name="connsiteY97" fmla="*/ 1871392 h 2323145"/>
              <a:gd name="connsiteX98" fmla="*/ 6270527 w 11269336"/>
              <a:gd name="connsiteY98" fmla="*/ 1872208 h 2323145"/>
              <a:gd name="connsiteX99" fmla="*/ 6249518 w 11269336"/>
              <a:gd name="connsiteY99" fmla="*/ 1876079 h 2323145"/>
              <a:gd name="connsiteX100" fmla="*/ 6190386 w 11269336"/>
              <a:gd name="connsiteY100" fmla="*/ 1872478 h 2323145"/>
              <a:gd name="connsiteX101" fmla="*/ 6159777 w 11269336"/>
              <a:gd name="connsiteY101" fmla="*/ 1891745 h 2323145"/>
              <a:gd name="connsiteX102" fmla="*/ 6153131 w 11269336"/>
              <a:gd name="connsiteY102" fmla="*/ 1895079 h 2323145"/>
              <a:gd name="connsiteX103" fmla="*/ 6152798 w 11269336"/>
              <a:gd name="connsiteY103" fmla="*/ 1894920 h 2323145"/>
              <a:gd name="connsiteX104" fmla="*/ 6145388 w 11269336"/>
              <a:gd name="connsiteY104" fmla="*/ 1897990 h 2323145"/>
              <a:gd name="connsiteX105" fmla="*/ 6141014 w 11269336"/>
              <a:gd name="connsiteY105" fmla="*/ 1901155 h 2323145"/>
              <a:gd name="connsiteX106" fmla="*/ 6128122 w 11269336"/>
              <a:gd name="connsiteY106" fmla="*/ 1907623 h 2323145"/>
              <a:gd name="connsiteX107" fmla="*/ 6122351 w 11269336"/>
              <a:gd name="connsiteY107" fmla="*/ 1908359 h 2323145"/>
              <a:gd name="connsiteX108" fmla="*/ 6064750 w 11269336"/>
              <a:gd name="connsiteY108" fmla="*/ 1896394 h 2323145"/>
              <a:gd name="connsiteX109" fmla="*/ 5964230 w 11269336"/>
              <a:gd name="connsiteY109" fmla="*/ 1910038 h 2323145"/>
              <a:gd name="connsiteX110" fmla="*/ 5865399 w 11269336"/>
              <a:gd name="connsiteY110" fmla="*/ 1926966 h 2323145"/>
              <a:gd name="connsiteX111" fmla="*/ 5829951 w 11269336"/>
              <a:gd name="connsiteY111" fmla="*/ 1934755 h 2323145"/>
              <a:gd name="connsiteX112" fmla="*/ 5765285 w 11269336"/>
              <a:gd name="connsiteY112" fmla="*/ 1941322 h 2323145"/>
              <a:gd name="connsiteX113" fmla="*/ 5734750 w 11269336"/>
              <a:gd name="connsiteY113" fmla="*/ 1939793 h 2323145"/>
              <a:gd name="connsiteX114" fmla="*/ 5733569 w 11269336"/>
              <a:gd name="connsiteY114" fmla="*/ 1940505 h 2323145"/>
              <a:gd name="connsiteX115" fmla="*/ 5730329 w 11269336"/>
              <a:gd name="connsiteY115" fmla="*/ 1937845 h 2323145"/>
              <a:gd name="connsiteX116" fmla="*/ 5724661 w 11269336"/>
              <a:gd name="connsiteY116" fmla="*/ 1937455 h 2323145"/>
              <a:gd name="connsiteX117" fmla="*/ 5710186 w 11269336"/>
              <a:gd name="connsiteY117" fmla="*/ 1941370 h 2323145"/>
              <a:gd name="connsiteX118" fmla="*/ 5704910 w 11269336"/>
              <a:gd name="connsiteY118" fmla="*/ 1943663 h 2323145"/>
              <a:gd name="connsiteX119" fmla="*/ 5696836 w 11269336"/>
              <a:gd name="connsiteY119" fmla="*/ 1945271 h 2323145"/>
              <a:gd name="connsiteX120" fmla="*/ 5696583 w 11269336"/>
              <a:gd name="connsiteY120" fmla="*/ 1945050 h 2323145"/>
              <a:gd name="connsiteX121" fmla="*/ 5689123 w 11269336"/>
              <a:gd name="connsiteY121" fmla="*/ 1947067 h 2323145"/>
              <a:gd name="connsiteX122" fmla="*/ 5653291 w 11269336"/>
              <a:gd name="connsiteY122" fmla="*/ 1960245 h 2323145"/>
              <a:gd name="connsiteX123" fmla="*/ 5599385 w 11269336"/>
              <a:gd name="connsiteY123" fmla="*/ 1945198 h 2323145"/>
              <a:gd name="connsiteX124" fmla="*/ 5578300 w 11269336"/>
              <a:gd name="connsiteY124" fmla="*/ 1944963 h 2323145"/>
              <a:gd name="connsiteX125" fmla="*/ 5566758 w 11269336"/>
              <a:gd name="connsiteY125" fmla="*/ 1943441 h 2323145"/>
              <a:gd name="connsiteX126" fmla="*/ 5565857 w 11269336"/>
              <a:gd name="connsiteY126" fmla="*/ 1942445 h 2323145"/>
              <a:gd name="connsiteX127" fmla="*/ 5531534 w 11269336"/>
              <a:gd name="connsiteY127" fmla="*/ 1955208 h 2323145"/>
              <a:gd name="connsiteX128" fmla="*/ 5526552 w 11269336"/>
              <a:gd name="connsiteY128" fmla="*/ 1954799 h 2323145"/>
              <a:gd name="connsiteX129" fmla="*/ 5504723 w 11269336"/>
              <a:gd name="connsiteY129" fmla="*/ 1965811 h 2323145"/>
              <a:gd name="connsiteX130" fmla="*/ 5493156 w 11269336"/>
              <a:gd name="connsiteY130" fmla="*/ 1970063 h 2323145"/>
              <a:gd name="connsiteX131" fmla="*/ 5490486 w 11269336"/>
              <a:gd name="connsiteY131" fmla="*/ 1974227 h 2323145"/>
              <a:gd name="connsiteX132" fmla="*/ 5473107 w 11269336"/>
              <a:gd name="connsiteY132" fmla="*/ 1979001 h 2323145"/>
              <a:gd name="connsiteX133" fmla="*/ 5470885 w 11269336"/>
              <a:gd name="connsiteY133" fmla="*/ 1978432 h 2323145"/>
              <a:gd name="connsiteX134" fmla="*/ 5457393 w 11269336"/>
              <a:gd name="connsiteY134" fmla="*/ 1986525 h 2323145"/>
              <a:gd name="connsiteX135" fmla="*/ 5447102 w 11269336"/>
              <a:gd name="connsiteY135" fmla="*/ 1998329 h 2323145"/>
              <a:gd name="connsiteX136" fmla="*/ 5159151 w 11269336"/>
              <a:gd name="connsiteY136" fmla="*/ 2029640 h 2323145"/>
              <a:gd name="connsiteX137" fmla="*/ 5041688 w 11269336"/>
              <a:gd name="connsiteY137" fmla="*/ 2022334 h 2323145"/>
              <a:gd name="connsiteX138" fmla="*/ 4860988 w 11269336"/>
              <a:gd name="connsiteY138" fmla="*/ 2135698 h 2323145"/>
              <a:gd name="connsiteX139" fmla="*/ 4807902 w 11269336"/>
              <a:gd name="connsiteY139" fmla="*/ 2138894 h 2323145"/>
              <a:gd name="connsiteX140" fmla="*/ 4765388 w 11269336"/>
              <a:gd name="connsiteY140" fmla="*/ 2162525 h 2323145"/>
              <a:gd name="connsiteX141" fmla="*/ 4745033 w 11269336"/>
              <a:gd name="connsiteY141" fmla="*/ 2158859 h 2323145"/>
              <a:gd name="connsiteX142" fmla="*/ 4741475 w 11269336"/>
              <a:gd name="connsiteY142" fmla="*/ 2157998 h 2323145"/>
              <a:gd name="connsiteX143" fmla="*/ 4728247 w 11269336"/>
              <a:gd name="connsiteY143" fmla="*/ 2159526 h 2323145"/>
              <a:gd name="connsiteX144" fmla="*/ 4723263 w 11269336"/>
              <a:gd name="connsiteY144" fmla="*/ 2153742 h 2323145"/>
              <a:gd name="connsiteX145" fmla="*/ 4702453 w 11269336"/>
              <a:gd name="connsiteY145" fmla="*/ 2151586 h 2323145"/>
              <a:gd name="connsiteX146" fmla="*/ 4678455 w 11269336"/>
              <a:gd name="connsiteY146" fmla="*/ 2156131 h 2323145"/>
              <a:gd name="connsiteX147" fmla="*/ 4593061 w 11269336"/>
              <a:gd name="connsiteY147" fmla="*/ 2171597 h 2323145"/>
              <a:gd name="connsiteX148" fmla="*/ 4579902 w 11269336"/>
              <a:gd name="connsiteY148" fmla="*/ 2177927 h 2323145"/>
              <a:gd name="connsiteX149" fmla="*/ 4533444 w 11269336"/>
              <a:gd name="connsiteY149" fmla="*/ 2181200 h 2323145"/>
              <a:gd name="connsiteX150" fmla="*/ 4492832 w 11269336"/>
              <a:gd name="connsiteY150" fmla="*/ 2188033 h 2323145"/>
              <a:gd name="connsiteX151" fmla="*/ 4467257 w 11269336"/>
              <a:gd name="connsiteY151" fmla="*/ 2196121 h 2323145"/>
              <a:gd name="connsiteX152" fmla="*/ 4459937 w 11269336"/>
              <a:gd name="connsiteY152" fmla="*/ 2195182 h 2323145"/>
              <a:gd name="connsiteX153" fmla="*/ 4433312 w 11269336"/>
              <a:gd name="connsiteY153" fmla="*/ 2199004 h 2323145"/>
              <a:gd name="connsiteX154" fmla="*/ 4420601 w 11269336"/>
              <a:gd name="connsiteY154" fmla="*/ 2205158 h 2323145"/>
              <a:gd name="connsiteX155" fmla="*/ 4405765 w 11269336"/>
              <a:gd name="connsiteY155" fmla="*/ 2199902 h 2323145"/>
              <a:gd name="connsiteX156" fmla="*/ 4401354 w 11269336"/>
              <a:gd name="connsiteY156" fmla="*/ 2194745 h 2323145"/>
              <a:gd name="connsiteX157" fmla="*/ 4383151 w 11269336"/>
              <a:gd name="connsiteY157" fmla="*/ 2201140 h 2323145"/>
              <a:gd name="connsiteX158" fmla="*/ 4366646 w 11269336"/>
              <a:gd name="connsiteY158" fmla="*/ 2198564 h 2323145"/>
              <a:gd name="connsiteX159" fmla="*/ 4354009 w 11269336"/>
              <a:gd name="connsiteY159" fmla="*/ 2204984 h 2323145"/>
              <a:gd name="connsiteX160" fmla="*/ 4348284 w 11269336"/>
              <a:gd name="connsiteY160" fmla="*/ 2205270 h 2323145"/>
              <a:gd name="connsiteX161" fmla="*/ 4333906 w 11269336"/>
              <a:gd name="connsiteY161" fmla="*/ 2205251 h 2323145"/>
              <a:gd name="connsiteX162" fmla="*/ 4308819 w 11269336"/>
              <a:gd name="connsiteY162" fmla="*/ 2203822 h 2323145"/>
              <a:gd name="connsiteX163" fmla="*/ 4301210 w 11269336"/>
              <a:gd name="connsiteY163" fmla="*/ 2204456 h 2323145"/>
              <a:gd name="connsiteX164" fmla="*/ 4283095 w 11269336"/>
              <a:gd name="connsiteY164" fmla="*/ 2198177 h 2323145"/>
              <a:gd name="connsiteX165" fmla="*/ 4250119 w 11269336"/>
              <a:gd name="connsiteY165" fmla="*/ 2196342 h 2323145"/>
              <a:gd name="connsiteX166" fmla="*/ 4189203 w 11269336"/>
              <a:gd name="connsiteY166" fmla="*/ 2178994 h 2323145"/>
              <a:gd name="connsiteX167" fmla="*/ 4154035 w 11269336"/>
              <a:gd name="connsiteY167" fmla="*/ 2171950 h 2323145"/>
              <a:gd name="connsiteX168" fmla="*/ 4129569 w 11269336"/>
              <a:gd name="connsiteY168" fmla="*/ 2163850 h 2323145"/>
              <a:gd name="connsiteX169" fmla="*/ 4061250 w 11269336"/>
              <a:gd name="connsiteY169" fmla="*/ 2159236 h 2323145"/>
              <a:gd name="connsiteX170" fmla="*/ 3945480 w 11269336"/>
              <a:gd name="connsiteY170" fmla="*/ 2158279 h 2323145"/>
              <a:gd name="connsiteX171" fmla="*/ 3921468 w 11269336"/>
              <a:gd name="connsiteY171" fmla="*/ 2156588 h 2323145"/>
              <a:gd name="connsiteX172" fmla="*/ 3903348 w 11269336"/>
              <a:gd name="connsiteY172" fmla="*/ 2149220 h 2323145"/>
              <a:gd name="connsiteX173" fmla="*/ 3901342 w 11269336"/>
              <a:gd name="connsiteY173" fmla="*/ 2142355 h 2323145"/>
              <a:gd name="connsiteX174" fmla="*/ 3888539 w 11269336"/>
              <a:gd name="connsiteY174" fmla="*/ 2140476 h 2323145"/>
              <a:gd name="connsiteX175" fmla="*/ 3885662 w 11269336"/>
              <a:gd name="connsiteY175" fmla="*/ 2138740 h 2323145"/>
              <a:gd name="connsiteX176" fmla="*/ 3868627 w 11269336"/>
              <a:gd name="connsiteY176" fmla="*/ 2130023 h 2323145"/>
              <a:gd name="connsiteX177" fmla="*/ 3819177 w 11269336"/>
              <a:gd name="connsiteY177" fmla="*/ 2142111 h 2323145"/>
              <a:gd name="connsiteX178" fmla="*/ 3769100 w 11269336"/>
              <a:gd name="connsiteY178" fmla="*/ 2131731 h 2323145"/>
              <a:gd name="connsiteX179" fmla="*/ 3562752 w 11269336"/>
              <a:gd name="connsiteY179" fmla="*/ 2131785 h 2323145"/>
              <a:gd name="connsiteX180" fmla="*/ 3541402 w 11269336"/>
              <a:gd name="connsiteY180" fmla="*/ 2106821 h 2323145"/>
              <a:gd name="connsiteX181" fmla="*/ 3365341 w 11269336"/>
              <a:gd name="connsiteY181" fmla="*/ 2077638 h 2323145"/>
              <a:gd name="connsiteX182" fmla="*/ 3170922 w 11269336"/>
              <a:gd name="connsiteY182" fmla="*/ 2115957 h 2323145"/>
              <a:gd name="connsiteX183" fmla="*/ 3156256 w 11269336"/>
              <a:gd name="connsiteY183" fmla="*/ 2124773 h 2323145"/>
              <a:gd name="connsiteX184" fmla="*/ 3140298 w 11269336"/>
              <a:gd name="connsiteY184" fmla="*/ 2129182 h 2323145"/>
              <a:gd name="connsiteX185" fmla="*/ 3138514 w 11269336"/>
              <a:gd name="connsiteY185" fmla="*/ 2128069 h 2323145"/>
              <a:gd name="connsiteX186" fmla="*/ 3120467 w 11269336"/>
              <a:gd name="connsiteY186" fmla="*/ 2128281 h 2323145"/>
              <a:gd name="connsiteX187" fmla="*/ 3116175 w 11269336"/>
              <a:gd name="connsiteY187" fmla="*/ 2131633 h 2323145"/>
              <a:gd name="connsiteX188" fmla="*/ 3103685 w 11269336"/>
              <a:gd name="connsiteY188" fmla="*/ 2132814 h 2323145"/>
              <a:gd name="connsiteX189" fmla="*/ 3078794 w 11269336"/>
              <a:gd name="connsiteY189" fmla="*/ 2137935 h 2323145"/>
              <a:gd name="connsiteX190" fmla="*/ 3074407 w 11269336"/>
              <a:gd name="connsiteY190" fmla="*/ 2136274 h 2323145"/>
              <a:gd name="connsiteX191" fmla="*/ 3037285 w 11269336"/>
              <a:gd name="connsiteY191" fmla="*/ 2139919 h 2323145"/>
              <a:gd name="connsiteX192" fmla="*/ 3036901 w 11269336"/>
              <a:gd name="connsiteY192" fmla="*/ 2138726 h 2323145"/>
              <a:gd name="connsiteX193" fmla="*/ 3026996 w 11269336"/>
              <a:gd name="connsiteY193" fmla="*/ 2134322 h 2323145"/>
              <a:gd name="connsiteX194" fmla="*/ 3007772 w 11269336"/>
              <a:gd name="connsiteY194" fmla="*/ 2128742 h 2323145"/>
              <a:gd name="connsiteX195" fmla="*/ 2965030 w 11269336"/>
              <a:gd name="connsiteY195" fmla="*/ 2100494 h 2323145"/>
              <a:gd name="connsiteX196" fmla="*/ 2926342 w 11269336"/>
              <a:gd name="connsiteY196" fmla="*/ 2104155 h 2323145"/>
              <a:gd name="connsiteX197" fmla="*/ 2918608 w 11269336"/>
              <a:gd name="connsiteY197" fmla="*/ 2104215 h 2323145"/>
              <a:gd name="connsiteX198" fmla="*/ 2918475 w 11269336"/>
              <a:gd name="connsiteY198" fmla="*/ 2103937 h 2323145"/>
              <a:gd name="connsiteX199" fmla="*/ 2910360 w 11269336"/>
              <a:gd name="connsiteY199" fmla="*/ 2103444 h 2323145"/>
              <a:gd name="connsiteX200" fmla="*/ 2904507 w 11269336"/>
              <a:gd name="connsiteY200" fmla="*/ 2104326 h 2323145"/>
              <a:gd name="connsiteX201" fmla="*/ 2889503 w 11269336"/>
              <a:gd name="connsiteY201" fmla="*/ 2104443 h 2323145"/>
              <a:gd name="connsiteX202" fmla="*/ 2884480 w 11269336"/>
              <a:gd name="connsiteY202" fmla="*/ 2102626 h 2323145"/>
              <a:gd name="connsiteX203" fmla="*/ 2882689 w 11269336"/>
              <a:gd name="connsiteY203" fmla="*/ 2099228 h 2323145"/>
              <a:gd name="connsiteX204" fmla="*/ 2881291 w 11269336"/>
              <a:gd name="connsiteY204" fmla="*/ 2099618 h 2323145"/>
              <a:gd name="connsiteX205" fmla="*/ 2853979 w 11269336"/>
              <a:gd name="connsiteY205" fmla="*/ 2090388 h 2323145"/>
              <a:gd name="connsiteX206" fmla="*/ 2791790 w 11269336"/>
              <a:gd name="connsiteY206" fmla="*/ 2080332 h 2323145"/>
              <a:gd name="connsiteX207" fmla="*/ 2755844 w 11269336"/>
              <a:gd name="connsiteY207" fmla="*/ 2078874 h 2323145"/>
              <a:gd name="connsiteX208" fmla="*/ 2657742 w 11269336"/>
              <a:gd name="connsiteY208" fmla="*/ 2070179 h 2323145"/>
              <a:gd name="connsiteX209" fmla="*/ 2559549 w 11269336"/>
              <a:gd name="connsiteY209" fmla="*/ 2057873 h 2323145"/>
              <a:gd name="connsiteX210" fmla="*/ 2512054 w 11269336"/>
              <a:gd name="connsiteY210" fmla="*/ 2031671 h 2323145"/>
              <a:gd name="connsiteX211" fmla="*/ 2506437 w 11269336"/>
              <a:gd name="connsiteY211" fmla="*/ 2030918 h 2323145"/>
              <a:gd name="connsiteX212" fmla="*/ 2491752 w 11269336"/>
              <a:gd name="connsiteY212" fmla="*/ 2033906 h 2323145"/>
              <a:gd name="connsiteX213" fmla="*/ 2486338 w 11269336"/>
              <a:gd name="connsiteY213" fmla="*/ 2035862 h 2323145"/>
              <a:gd name="connsiteX214" fmla="*/ 2478186 w 11269336"/>
              <a:gd name="connsiteY214" fmla="*/ 2036953 h 2323145"/>
              <a:gd name="connsiteX215" fmla="*/ 2477950 w 11269336"/>
              <a:gd name="connsiteY215" fmla="*/ 2036715 h 2323145"/>
              <a:gd name="connsiteX216" fmla="*/ 2470381 w 11269336"/>
              <a:gd name="connsiteY216" fmla="*/ 2038256 h 2323145"/>
              <a:gd name="connsiteX217" fmla="*/ 2433781 w 11269336"/>
              <a:gd name="connsiteY217" fmla="*/ 2049140 h 2323145"/>
              <a:gd name="connsiteX218" fmla="*/ 2381172 w 11269336"/>
              <a:gd name="connsiteY218" fmla="*/ 2030645 h 2323145"/>
              <a:gd name="connsiteX219" fmla="*/ 2360198 w 11269336"/>
              <a:gd name="connsiteY219" fmla="*/ 2029059 h 2323145"/>
              <a:gd name="connsiteX220" fmla="*/ 2348815 w 11269336"/>
              <a:gd name="connsiteY220" fmla="*/ 2026798 h 2323145"/>
              <a:gd name="connsiteX221" fmla="*/ 2347988 w 11269336"/>
              <a:gd name="connsiteY221" fmla="*/ 2025745 h 2323145"/>
              <a:gd name="connsiteX222" fmla="*/ 2312920 w 11269336"/>
              <a:gd name="connsiteY222" fmla="*/ 2036311 h 2323145"/>
              <a:gd name="connsiteX223" fmla="*/ 2307986 w 11269336"/>
              <a:gd name="connsiteY223" fmla="*/ 2035583 h 2323145"/>
              <a:gd name="connsiteX224" fmla="*/ 2285481 w 11269336"/>
              <a:gd name="connsiteY224" fmla="*/ 2045197 h 2323145"/>
              <a:gd name="connsiteX225" fmla="*/ 2273666 w 11269336"/>
              <a:gd name="connsiteY225" fmla="*/ 2048710 h 2323145"/>
              <a:gd name="connsiteX226" fmla="*/ 2270719 w 11269336"/>
              <a:gd name="connsiteY226" fmla="*/ 2052702 h 2323145"/>
              <a:gd name="connsiteX227" fmla="*/ 2253080 w 11269336"/>
              <a:gd name="connsiteY227" fmla="*/ 2056363 h 2323145"/>
              <a:gd name="connsiteX228" fmla="*/ 2250906 w 11269336"/>
              <a:gd name="connsiteY228" fmla="*/ 2055654 h 2323145"/>
              <a:gd name="connsiteX229" fmla="*/ 2236905 w 11269336"/>
              <a:gd name="connsiteY229" fmla="*/ 2062882 h 2323145"/>
              <a:gd name="connsiteX230" fmla="*/ 2225830 w 11269336"/>
              <a:gd name="connsiteY230" fmla="*/ 2074027 h 2323145"/>
              <a:gd name="connsiteX231" fmla="*/ 2073776 w 11269336"/>
              <a:gd name="connsiteY231" fmla="*/ 2089244 h 2323145"/>
              <a:gd name="connsiteX232" fmla="*/ 1948256 w 11269336"/>
              <a:gd name="connsiteY232" fmla="*/ 2146616 h 2323145"/>
              <a:gd name="connsiteX233" fmla="*/ 1865582 w 11269336"/>
              <a:gd name="connsiteY233" fmla="*/ 2153738 h 2323145"/>
              <a:gd name="connsiteX234" fmla="*/ 1835210 w 11269336"/>
              <a:gd name="connsiteY234" fmla="*/ 2134244 h 2323145"/>
              <a:gd name="connsiteX235" fmla="*/ 1632661 w 11269336"/>
              <a:gd name="connsiteY235" fmla="*/ 2173882 h 2323145"/>
              <a:gd name="connsiteX236" fmla="*/ 1579590 w 11269336"/>
              <a:gd name="connsiteY236" fmla="*/ 2173680 h 2323145"/>
              <a:gd name="connsiteX237" fmla="*/ 1535601 w 11269336"/>
              <a:gd name="connsiteY237" fmla="*/ 2194590 h 2323145"/>
              <a:gd name="connsiteX238" fmla="*/ 1515594 w 11269336"/>
              <a:gd name="connsiteY238" fmla="*/ 2189622 h 2323145"/>
              <a:gd name="connsiteX239" fmla="*/ 1512113 w 11269336"/>
              <a:gd name="connsiteY239" fmla="*/ 2188534 h 2323145"/>
              <a:gd name="connsiteX240" fmla="*/ 1498838 w 11269336"/>
              <a:gd name="connsiteY240" fmla="*/ 2189213 h 2323145"/>
              <a:gd name="connsiteX241" fmla="*/ 1494279 w 11269336"/>
              <a:gd name="connsiteY241" fmla="*/ 2183112 h 2323145"/>
              <a:gd name="connsiteX242" fmla="*/ 1473714 w 11269336"/>
              <a:gd name="connsiteY242" fmla="*/ 2179625 h 2323145"/>
              <a:gd name="connsiteX243" fmla="*/ 1449503 w 11269336"/>
              <a:gd name="connsiteY243" fmla="*/ 2182633 h 2323145"/>
              <a:gd name="connsiteX244" fmla="*/ 1266687 w 11269336"/>
              <a:gd name="connsiteY244" fmla="*/ 2212688 h 2323145"/>
              <a:gd name="connsiteX245" fmla="*/ 1239614 w 11269336"/>
              <a:gd name="connsiteY245" fmla="*/ 2209727 h 2323145"/>
              <a:gd name="connsiteX246" fmla="*/ 1202436 w 11269336"/>
              <a:gd name="connsiteY246" fmla="*/ 2209817 h 2323145"/>
              <a:gd name="connsiteX247" fmla="*/ 1136097 w 11269336"/>
              <a:gd name="connsiteY247" fmla="*/ 2205112 h 2323145"/>
              <a:gd name="connsiteX248" fmla="*/ 988232 w 11269336"/>
              <a:gd name="connsiteY248" fmla="*/ 2235635 h 2323145"/>
              <a:gd name="connsiteX249" fmla="*/ 981959 w 11269336"/>
              <a:gd name="connsiteY249" fmla="*/ 2231607 h 2323145"/>
              <a:gd name="connsiteX250" fmla="*/ 938600 w 11269336"/>
              <a:gd name="connsiteY250" fmla="*/ 2238113 h 2323145"/>
              <a:gd name="connsiteX251" fmla="*/ 791788 w 11269336"/>
              <a:gd name="connsiteY251" fmla="*/ 2293224 h 2323145"/>
              <a:gd name="connsiteX252" fmla="*/ 706914 w 11269336"/>
              <a:gd name="connsiteY252" fmla="*/ 2305046 h 2323145"/>
              <a:gd name="connsiteX253" fmla="*/ 675971 w 11269336"/>
              <a:gd name="connsiteY253" fmla="*/ 2304030 h 2323145"/>
              <a:gd name="connsiteX254" fmla="*/ 624180 w 11269336"/>
              <a:gd name="connsiteY254" fmla="*/ 2302650 h 2323145"/>
              <a:gd name="connsiteX255" fmla="*/ 583453 w 11269336"/>
              <a:gd name="connsiteY255" fmla="*/ 2288788 h 2323145"/>
              <a:gd name="connsiteX256" fmla="*/ 540946 w 11269336"/>
              <a:gd name="connsiteY256" fmla="*/ 2292721 h 2323145"/>
              <a:gd name="connsiteX257" fmla="*/ 533680 w 11269336"/>
              <a:gd name="connsiteY257" fmla="*/ 2310233 h 2323145"/>
              <a:gd name="connsiteX258" fmla="*/ 487366 w 11269336"/>
              <a:gd name="connsiteY258" fmla="*/ 2309053 h 2323145"/>
              <a:gd name="connsiteX259" fmla="*/ 416820 w 11269336"/>
              <a:gd name="connsiteY259" fmla="*/ 2305443 h 2323145"/>
              <a:gd name="connsiteX260" fmla="*/ 376805 w 11269336"/>
              <a:gd name="connsiteY260" fmla="*/ 2307647 h 2323145"/>
              <a:gd name="connsiteX261" fmla="*/ 266777 w 11269336"/>
              <a:gd name="connsiteY261" fmla="*/ 2309012 h 2323145"/>
              <a:gd name="connsiteX262" fmla="*/ 156013 w 11269336"/>
              <a:gd name="connsiteY262" fmla="*/ 2306832 h 2323145"/>
              <a:gd name="connsiteX263" fmla="*/ 87258 w 11269336"/>
              <a:gd name="connsiteY263" fmla="*/ 2285511 h 2323145"/>
              <a:gd name="connsiteX264" fmla="*/ 23798 w 11269336"/>
              <a:gd name="connsiteY264" fmla="*/ 2281822 h 2323145"/>
              <a:gd name="connsiteX265" fmla="*/ 0 w 11269336"/>
              <a:gd name="connsiteY265" fmla="*/ 2285369 h 2323145"/>
              <a:gd name="connsiteX266" fmla="*/ 0 w 11269336"/>
              <a:gd name="connsiteY26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114263 w 11269336"/>
              <a:gd name="connsiteY21" fmla="*/ 709213 h 2323145"/>
              <a:gd name="connsiteX22" fmla="*/ 9028928 w 11269336"/>
              <a:gd name="connsiteY22" fmla="*/ 745350 h 2323145"/>
              <a:gd name="connsiteX23" fmla="*/ 8977138 w 11269336"/>
              <a:gd name="connsiteY23" fmla="*/ 774970 h 2323145"/>
              <a:gd name="connsiteX24" fmla="*/ 8947030 w 11269336"/>
              <a:gd name="connsiteY24" fmla="*/ 814934 h 2323145"/>
              <a:gd name="connsiteX25" fmla="*/ 8914746 w 11269336"/>
              <a:gd name="connsiteY25" fmla="*/ 826428 h 2323145"/>
              <a:gd name="connsiteX26" fmla="*/ 8917778 w 11269336"/>
              <a:gd name="connsiteY26" fmla="*/ 835198 h 2323145"/>
              <a:gd name="connsiteX27" fmla="*/ 8905560 w 11269336"/>
              <a:gd name="connsiteY27" fmla="*/ 838358 h 2323145"/>
              <a:gd name="connsiteX28" fmla="*/ 8897564 w 11269336"/>
              <a:gd name="connsiteY28" fmla="*/ 834287 h 2323145"/>
              <a:gd name="connsiteX29" fmla="*/ 8878040 w 11269336"/>
              <a:gd name="connsiteY29" fmla="*/ 844150 h 2323145"/>
              <a:gd name="connsiteX30" fmla="*/ 8882654 w 11269336"/>
              <a:gd name="connsiteY30" fmla="*/ 892768 h 2323145"/>
              <a:gd name="connsiteX31" fmla="*/ 8795998 w 11269336"/>
              <a:gd name="connsiteY31" fmla="*/ 863337 h 2323145"/>
              <a:gd name="connsiteX32" fmla="*/ 8776970 w 11269336"/>
              <a:gd name="connsiteY32" fmla="*/ 885177 h 2323145"/>
              <a:gd name="connsiteX33" fmla="*/ 8755719 w 11269336"/>
              <a:gd name="connsiteY33" fmla="*/ 889754 h 2323145"/>
              <a:gd name="connsiteX34" fmla="*/ 8743257 w 11269336"/>
              <a:gd name="connsiteY34" fmla="*/ 904723 h 2323145"/>
              <a:gd name="connsiteX35" fmla="*/ 8721366 w 11269336"/>
              <a:gd name="connsiteY35" fmla="*/ 904711 h 2323145"/>
              <a:gd name="connsiteX36" fmla="*/ 8678353 w 11269336"/>
              <a:gd name="connsiteY36" fmla="*/ 926318 h 2323145"/>
              <a:gd name="connsiteX37" fmla="*/ 8636849 w 11269336"/>
              <a:gd name="connsiteY37" fmla="*/ 937900 h 2323145"/>
              <a:gd name="connsiteX38" fmla="*/ 8620213 w 11269336"/>
              <a:gd name="connsiteY38" fmla="*/ 943068 h 2323145"/>
              <a:gd name="connsiteX39" fmla="*/ 8612581 w 11269336"/>
              <a:gd name="connsiteY39" fmla="*/ 952695 h 2323145"/>
              <a:gd name="connsiteX40" fmla="*/ 8589038 w 11269336"/>
              <a:gd name="connsiteY40" fmla="*/ 963892 h 2323145"/>
              <a:gd name="connsiteX41" fmla="*/ 8579950 w 11269336"/>
              <a:gd name="connsiteY41" fmla="*/ 960899 h 2323145"/>
              <a:gd name="connsiteX42" fmla="*/ 8579319 w 11269336"/>
              <a:gd name="connsiteY42" fmla="*/ 965630 h 2323145"/>
              <a:gd name="connsiteX43" fmla="*/ 8547429 w 11269336"/>
              <a:gd name="connsiteY43" fmla="*/ 984506 h 2323145"/>
              <a:gd name="connsiteX44" fmla="*/ 8478704 w 11269336"/>
              <a:gd name="connsiteY44" fmla="*/ 1025490 h 2323145"/>
              <a:gd name="connsiteX45" fmla="*/ 8461421 w 11269336"/>
              <a:gd name="connsiteY45" fmla="*/ 1035512 h 2323145"/>
              <a:gd name="connsiteX46" fmla="*/ 8445003 w 11269336"/>
              <a:gd name="connsiteY46" fmla="*/ 1036851 h 2323145"/>
              <a:gd name="connsiteX47" fmla="*/ 8357350 w 11269336"/>
              <a:gd name="connsiteY47" fmla="*/ 1060213 h 2323145"/>
              <a:gd name="connsiteX48" fmla="*/ 8335565 w 11269336"/>
              <a:gd name="connsiteY48" fmla="*/ 1061151 h 2323145"/>
              <a:gd name="connsiteX49" fmla="*/ 8325267 w 11269336"/>
              <a:gd name="connsiteY49" fmla="*/ 1055919 h 2323145"/>
              <a:gd name="connsiteX50" fmla="*/ 8293586 w 11269336"/>
              <a:gd name="connsiteY50" fmla="*/ 1076144 h 2323145"/>
              <a:gd name="connsiteX51" fmla="*/ 8242405 w 11269336"/>
              <a:gd name="connsiteY51" fmla="*/ 1095960 h 2323145"/>
              <a:gd name="connsiteX52" fmla="*/ 8197391 w 11269336"/>
              <a:gd name="connsiteY52" fmla="*/ 1107746 h 2323145"/>
              <a:gd name="connsiteX53" fmla="*/ 8081474 w 11269336"/>
              <a:gd name="connsiteY53" fmla="*/ 1130125 h 2323145"/>
              <a:gd name="connsiteX54" fmla="*/ 8053585 w 11269336"/>
              <a:gd name="connsiteY54" fmla="*/ 1129169 h 2323145"/>
              <a:gd name="connsiteX55" fmla="*/ 8038422 w 11269336"/>
              <a:gd name="connsiteY55" fmla="*/ 1119092 h 2323145"/>
              <a:gd name="connsiteX56" fmla="*/ 8029450 w 11269336"/>
              <a:gd name="connsiteY56" fmla="*/ 1125592 h 2323145"/>
              <a:gd name="connsiteX57" fmla="*/ 7959552 w 11269336"/>
              <a:gd name="connsiteY57" fmla="*/ 1140188 h 2323145"/>
              <a:gd name="connsiteX58" fmla="*/ 7914188 w 11269336"/>
              <a:gd name="connsiteY58" fmla="*/ 1150862 h 2323145"/>
              <a:gd name="connsiteX59" fmla="*/ 7914918 w 11269336"/>
              <a:gd name="connsiteY59" fmla="*/ 1168758 h 2323145"/>
              <a:gd name="connsiteX60" fmla="*/ 7875510 w 11269336"/>
              <a:gd name="connsiteY60" fmla="*/ 1183153 h 2323145"/>
              <a:gd name="connsiteX61" fmla="*/ 7829932 w 11269336"/>
              <a:gd name="connsiteY61" fmla="*/ 1180782 h 2323145"/>
              <a:gd name="connsiteX62" fmla="*/ 7779182 w 11269336"/>
              <a:gd name="connsiteY62" fmla="*/ 1192665 h 2323145"/>
              <a:gd name="connsiteX63" fmla="*/ 7748774 w 11269336"/>
              <a:gd name="connsiteY63" fmla="*/ 1199586 h 2323145"/>
              <a:gd name="connsiteX64" fmla="*/ 7671846 w 11269336"/>
              <a:gd name="connsiteY64" fmla="*/ 1231966 h 2323145"/>
              <a:gd name="connsiteX65" fmla="*/ 7554146 w 11269336"/>
              <a:gd name="connsiteY65" fmla="*/ 1319748 h 2323145"/>
              <a:gd name="connsiteX66" fmla="*/ 7515052 w 11269336"/>
              <a:gd name="connsiteY66" fmla="*/ 1336718 h 2323145"/>
              <a:gd name="connsiteX67" fmla="*/ 7507193 w 11269336"/>
              <a:gd name="connsiteY67" fmla="*/ 1334617 h 2323145"/>
              <a:gd name="connsiteX68" fmla="*/ 7461694 w 11269336"/>
              <a:gd name="connsiteY68" fmla="*/ 1375866 h 2323145"/>
              <a:gd name="connsiteX69" fmla="*/ 7377571 w 11269336"/>
              <a:gd name="connsiteY69" fmla="*/ 1400128 h 2323145"/>
              <a:gd name="connsiteX70" fmla="*/ 7311261 w 11269336"/>
              <a:gd name="connsiteY70" fmla="*/ 1412652 h 2323145"/>
              <a:gd name="connsiteX71" fmla="*/ 7275307 w 11269336"/>
              <a:gd name="connsiteY71" fmla="*/ 1422171 h 2323145"/>
              <a:gd name="connsiteX72" fmla="*/ 7247783 w 11269336"/>
              <a:gd name="connsiteY72" fmla="*/ 1426330 h 2323145"/>
              <a:gd name="connsiteX73" fmla="*/ 7185047 w 11269336"/>
              <a:gd name="connsiteY73" fmla="*/ 1451812 h 2323145"/>
              <a:gd name="connsiteX74" fmla="*/ 7084117 w 11269336"/>
              <a:gd name="connsiteY74" fmla="*/ 1500281 h 2323145"/>
              <a:gd name="connsiteX75" fmla="*/ 7062011 w 11269336"/>
              <a:gd name="connsiteY75" fmla="*/ 1509183 h 2323145"/>
              <a:gd name="connsiteX76" fmla="*/ 7040555 w 11269336"/>
              <a:gd name="connsiteY76" fmla="*/ 1511207 h 2323145"/>
              <a:gd name="connsiteX77" fmla="*/ 7033438 w 11269336"/>
              <a:gd name="connsiteY77" fmla="*/ 1506772 h 2323145"/>
              <a:gd name="connsiteX78" fmla="*/ 7020886 w 11269336"/>
              <a:gd name="connsiteY78" fmla="*/ 1510764 h 2323145"/>
              <a:gd name="connsiteX79" fmla="*/ 7017033 w 11269336"/>
              <a:gd name="connsiteY79" fmla="*/ 1510650 h 2323145"/>
              <a:gd name="connsiteX80" fmla="*/ 6995460 w 11269336"/>
              <a:gd name="connsiteY80" fmla="*/ 1511173 h 2323145"/>
              <a:gd name="connsiteX81" fmla="*/ 6962144 w 11269336"/>
              <a:gd name="connsiteY81" fmla="*/ 1541508 h 2323145"/>
              <a:gd name="connsiteX82" fmla="*/ 6910674 w 11269336"/>
              <a:gd name="connsiteY82" fmla="*/ 1554793 h 2323145"/>
              <a:gd name="connsiteX83" fmla="*/ 6732152 w 11269336"/>
              <a:gd name="connsiteY83" fmla="*/ 1642538 h 2323145"/>
              <a:gd name="connsiteX84" fmla="*/ 6694106 w 11269336"/>
              <a:gd name="connsiteY84" fmla="*/ 1632377 h 2323145"/>
              <a:gd name="connsiteX85" fmla="*/ 6617223 w 11269336"/>
              <a:gd name="connsiteY85" fmla="*/ 1659889 h 2323145"/>
              <a:gd name="connsiteX86" fmla="*/ 6521138 w 11269336"/>
              <a:gd name="connsiteY86" fmla="*/ 1744340 h 2323145"/>
              <a:gd name="connsiteX87" fmla="*/ 6380677 w 11269336"/>
              <a:gd name="connsiteY87" fmla="*/ 1796883 h 2323145"/>
              <a:gd name="connsiteX88" fmla="*/ 6374897 w 11269336"/>
              <a:gd name="connsiteY88" fmla="*/ 1809910 h 2323145"/>
              <a:gd name="connsiteX89" fmla="*/ 6364545 w 11269336"/>
              <a:gd name="connsiteY89" fmla="*/ 1820090 h 2323145"/>
              <a:gd name="connsiteX90" fmla="*/ 6362126 w 11269336"/>
              <a:gd name="connsiteY90" fmla="*/ 1819991 h 2323145"/>
              <a:gd name="connsiteX91" fmla="*/ 6346673 w 11269336"/>
              <a:gd name="connsiteY91" fmla="*/ 1827824 h 2323145"/>
              <a:gd name="connsiteX92" fmla="*/ 6345588 w 11269336"/>
              <a:gd name="connsiteY92" fmla="*/ 1832232 h 2323145"/>
              <a:gd name="connsiteX93" fmla="*/ 6335708 w 11269336"/>
              <a:gd name="connsiteY93" fmla="*/ 1838451 h 2323145"/>
              <a:gd name="connsiteX94" fmla="*/ 6318182 w 11269336"/>
              <a:gd name="connsiteY94" fmla="*/ 1852975 h 2323145"/>
              <a:gd name="connsiteX95" fmla="*/ 6313084 w 11269336"/>
              <a:gd name="connsiteY95" fmla="*/ 1853561 h 2323145"/>
              <a:gd name="connsiteX96" fmla="*/ 6283816 w 11269336"/>
              <a:gd name="connsiteY96" fmla="*/ 1872148 h 2323145"/>
              <a:gd name="connsiteX97" fmla="*/ 6282550 w 11269336"/>
              <a:gd name="connsiteY97" fmla="*/ 1871392 h 2323145"/>
              <a:gd name="connsiteX98" fmla="*/ 6270527 w 11269336"/>
              <a:gd name="connsiteY98" fmla="*/ 1872208 h 2323145"/>
              <a:gd name="connsiteX99" fmla="*/ 6249518 w 11269336"/>
              <a:gd name="connsiteY99" fmla="*/ 1876079 h 2323145"/>
              <a:gd name="connsiteX100" fmla="*/ 6190386 w 11269336"/>
              <a:gd name="connsiteY100" fmla="*/ 1872478 h 2323145"/>
              <a:gd name="connsiteX101" fmla="*/ 6159777 w 11269336"/>
              <a:gd name="connsiteY101" fmla="*/ 1891745 h 2323145"/>
              <a:gd name="connsiteX102" fmla="*/ 6153131 w 11269336"/>
              <a:gd name="connsiteY102" fmla="*/ 1895079 h 2323145"/>
              <a:gd name="connsiteX103" fmla="*/ 6152798 w 11269336"/>
              <a:gd name="connsiteY103" fmla="*/ 1894920 h 2323145"/>
              <a:gd name="connsiteX104" fmla="*/ 6145388 w 11269336"/>
              <a:gd name="connsiteY104" fmla="*/ 1897990 h 2323145"/>
              <a:gd name="connsiteX105" fmla="*/ 6141014 w 11269336"/>
              <a:gd name="connsiteY105" fmla="*/ 1901155 h 2323145"/>
              <a:gd name="connsiteX106" fmla="*/ 6128122 w 11269336"/>
              <a:gd name="connsiteY106" fmla="*/ 1907623 h 2323145"/>
              <a:gd name="connsiteX107" fmla="*/ 6122351 w 11269336"/>
              <a:gd name="connsiteY107" fmla="*/ 1908359 h 2323145"/>
              <a:gd name="connsiteX108" fmla="*/ 6064750 w 11269336"/>
              <a:gd name="connsiteY108" fmla="*/ 1896394 h 2323145"/>
              <a:gd name="connsiteX109" fmla="*/ 5964230 w 11269336"/>
              <a:gd name="connsiteY109" fmla="*/ 1910038 h 2323145"/>
              <a:gd name="connsiteX110" fmla="*/ 5865399 w 11269336"/>
              <a:gd name="connsiteY110" fmla="*/ 1926966 h 2323145"/>
              <a:gd name="connsiteX111" fmla="*/ 5829951 w 11269336"/>
              <a:gd name="connsiteY111" fmla="*/ 1934755 h 2323145"/>
              <a:gd name="connsiteX112" fmla="*/ 5765285 w 11269336"/>
              <a:gd name="connsiteY112" fmla="*/ 1941322 h 2323145"/>
              <a:gd name="connsiteX113" fmla="*/ 5734750 w 11269336"/>
              <a:gd name="connsiteY113" fmla="*/ 1939793 h 2323145"/>
              <a:gd name="connsiteX114" fmla="*/ 5733569 w 11269336"/>
              <a:gd name="connsiteY114" fmla="*/ 1940505 h 2323145"/>
              <a:gd name="connsiteX115" fmla="*/ 5730329 w 11269336"/>
              <a:gd name="connsiteY115" fmla="*/ 1937845 h 2323145"/>
              <a:gd name="connsiteX116" fmla="*/ 5724661 w 11269336"/>
              <a:gd name="connsiteY116" fmla="*/ 1937455 h 2323145"/>
              <a:gd name="connsiteX117" fmla="*/ 5710186 w 11269336"/>
              <a:gd name="connsiteY117" fmla="*/ 1941370 h 2323145"/>
              <a:gd name="connsiteX118" fmla="*/ 5704910 w 11269336"/>
              <a:gd name="connsiteY118" fmla="*/ 1943663 h 2323145"/>
              <a:gd name="connsiteX119" fmla="*/ 5696836 w 11269336"/>
              <a:gd name="connsiteY119" fmla="*/ 1945271 h 2323145"/>
              <a:gd name="connsiteX120" fmla="*/ 5696583 w 11269336"/>
              <a:gd name="connsiteY120" fmla="*/ 1945050 h 2323145"/>
              <a:gd name="connsiteX121" fmla="*/ 5689123 w 11269336"/>
              <a:gd name="connsiteY121" fmla="*/ 1947067 h 2323145"/>
              <a:gd name="connsiteX122" fmla="*/ 5653291 w 11269336"/>
              <a:gd name="connsiteY122" fmla="*/ 1960245 h 2323145"/>
              <a:gd name="connsiteX123" fmla="*/ 5599385 w 11269336"/>
              <a:gd name="connsiteY123" fmla="*/ 1945198 h 2323145"/>
              <a:gd name="connsiteX124" fmla="*/ 5578300 w 11269336"/>
              <a:gd name="connsiteY124" fmla="*/ 1944963 h 2323145"/>
              <a:gd name="connsiteX125" fmla="*/ 5566758 w 11269336"/>
              <a:gd name="connsiteY125" fmla="*/ 1943441 h 2323145"/>
              <a:gd name="connsiteX126" fmla="*/ 5565857 w 11269336"/>
              <a:gd name="connsiteY126" fmla="*/ 1942445 h 2323145"/>
              <a:gd name="connsiteX127" fmla="*/ 5531534 w 11269336"/>
              <a:gd name="connsiteY127" fmla="*/ 1955208 h 2323145"/>
              <a:gd name="connsiteX128" fmla="*/ 5526552 w 11269336"/>
              <a:gd name="connsiteY128" fmla="*/ 1954799 h 2323145"/>
              <a:gd name="connsiteX129" fmla="*/ 5504723 w 11269336"/>
              <a:gd name="connsiteY129" fmla="*/ 1965811 h 2323145"/>
              <a:gd name="connsiteX130" fmla="*/ 5493156 w 11269336"/>
              <a:gd name="connsiteY130" fmla="*/ 1970063 h 2323145"/>
              <a:gd name="connsiteX131" fmla="*/ 5490486 w 11269336"/>
              <a:gd name="connsiteY131" fmla="*/ 1974227 h 2323145"/>
              <a:gd name="connsiteX132" fmla="*/ 5473107 w 11269336"/>
              <a:gd name="connsiteY132" fmla="*/ 1979001 h 2323145"/>
              <a:gd name="connsiteX133" fmla="*/ 5470885 w 11269336"/>
              <a:gd name="connsiteY133" fmla="*/ 1978432 h 2323145"/>
              <a:gd name="connsiteX134" fmla="*/ 5457393 w 11269336"/>
              <a:gd name="connsiteY134" fmla="*/ 1986525 h 2323145"/>
              <a:gd name="connsiteX135" fmla="*/ 5447102 w 11269336"/>
              <a:gd name="connsiteY135" fmla="*/ 1998329 h 2323145"/>
              <a:gd name="connsiteX136" fmla="*/ 5159151 w 11269336"/>
              <a:gd name="connsiteY136" fmla="*/ 2029640 h 2323145"/>
              <a:gd name="connsiteX137" fmla="*/ 5041688 w 11269336"/>
              <a:gd name="connsiteY137" fmla="*/ 2022334 h 2323145"/>
              <a:gd name="connsiteX138" fmla="*/ 4860988 w 11269336"/>
              <a:gd name="connsiteY138" fmla="*/ 2135698 h 2323145"/>
              <a:gd name="connsiteX139" fmla="*/ 4807902 w 11269336"/>
              <a:gd name="connsiteY139" fmla="*/ 2138894 h 2323145"/>
              <a:gd name="connsiteX140" fmla="*/ 4765388 w 11269336"/>
              <a:gd name="connsiteY140" fmla="*/ 2162525 h 2323145"/>
              <a:gd name="connsiteX141" fmla="*/ 4745033 w 11269336"/>
              <a:gd name="connsiteY141" fmla="*/ 2158859 h 2323145"/>
              <a:gd name="connsiteX142" fmla="*/ 4741475 w 11269336"/>
              <a:gd name="connsiteY142" fmla="*/ 2157998 h 2323145"/>
              <a:gd name="connsiteX143" fmla="*/ 4728247 w 11269336"/>
              <a:gd name="connsiteY143" fmla="*/ 2159526 h 2323145"/>
              <a:gd name="connsiteX144" fmla="*/ 4723263 w 11269336"/>
              <a:gd name="connsiteY144" fmla="*/ 2153742 h 2323145"/>
              <a:gd name="connsiteX145" fmla="*/ 4702453 w 11269336"/>
              <a:gd name="connsiteY145" fmla="*/ 2151586 h 2323145"/>
              <a:gd name="connsiteX146" fmla="*/ 4678455 w 11269336"/>
              <a:gd name="connsiteY146" fmla="*/ 2156131 h 2323145"/>
              <a:gd name="connsiteX147" fmla="*/ 4593061 w 11269336"/>
              <a:gd name="connsiteY147" fmla="*/ 2171597 h 2323145"/>
              <a:gd name="connsiteX148" fmla="*/ 4579902 w 11269336"/>
              <a:gd name="connsiteY148" fmla="*/ 2177927 h 2323145"/>
              <a:gd name="connsiteX149" fmla="*/ 4533444 w 11269336"/>
              <a:gd name="connsiteY149" fmla="*/ 2181200 h 2323145"/>
              <a:gd name="connsiteX150" fmla="*/ 4492832 w 11269336"/>
              <a:gd name="connsiteY150" fmla="*/ 2188033 h 2323145"/>
              <a:gd name="connsiteX151" fmla="*/ 4467257 w 11269336"/>
              <a:gd name="connsiteY151" fmla="*/ 2196121 h 2323145"/>
              <a:gd name="connsiteX152" fmla="*/ 4459937 w 11269336"/>
              <a:gd name="connsiteY152" fmla="*/ 2195182 h 2323145"/>
              <a:gd name="connsiteX153" fmla="*/ 4433312 w 11269336"/>
              <a:gd name="connsiteY153" fmla="*/ 2199004 h 2323145"/>
              <a:gd name="connsiteX154" fmla="*/ 4420601 w 11269336"/>
              <a:gd name="connsiteY154" fmla="*/ 2205158 h 2323145"/>
              <a:gd name="connsiteX155" fmla="*/ 4405765 w 11269336"/>
              <a:gd name="connsiteY155" fmla="*/ 2199902 h 2323145"/>
              <a:gd name="connsiteX156" fmla="*/ 4401354 w 11269336"/>
              <a:gd name="connsiteY156" fmla="*/ 2194745 h 2323145"/>
              <a:gd name="connsiteX157" fmla="*/ 4383151 w 11269336"/>
              <a:gd name="connsiteY157" fmla="*/ 2201140 h 2323145"/>
              <a:gd name="connsiteX158" fmla="*/ 4366646 w 11269336"/>
              <a:gd name="connsiteY158" fmla="*/ 2198564 h 2323145"/>
              <a:gd name="connsiteX159" fmla="*/ 4354009 w 11269336"/>
              <a:gd name="connsiteY159" fmla="*/ 2204984 h 2323145"/>
              <a:gd name="connsiteX160" fmla="*/ 4348284 w 11269336"/>
              <a:gd name="connsiteY160" fmla="*/ 2205270 h 2323145"/>
              <a:gd name="connsiteX161" fmla="*/ 4333906 w 11269336"/>
              <a:gd name="connsiteY161" fmla="*/ 2205251 h 2323145"/>
              <a:gd name="connsiteX162" fmla="*/ 4308819 w 11269336"/>
              <a:gd name="connsiteY162" fmla="*/ 2203822 h 2323145"/>
              <a:gd name="connsiteX163" fmla="*/ 4301210 w 11269336"/>
              <a:gd name="connsiteY163" fmla="*/ 2204456 h 2323145"/>
              <a:gd name="connsiteX164" fmla="*/ 4283095 w 11269336"/>
              <a:gd name="connsiteY164" fmla="*/ 2198177 h 2323145"/>
              <a:gd name="connsiteX165" fmla="*/ 4250119 w 11269336"/>
              <a:gd name="connsiteY165" fmla="*/ 2196342 h 2323145"/>
              <a:gd name="connsiteX166" fmla="*/ 4189203 w 11269336"/>
              <a:gd name="connsiteY166" fmla="*/ 2178994 h 2323145"/>
              <a:gd name="connsiteX167" fmla="*/ 4154035 w 11269336"/>
              <a:gd name="connsiteY167" fmla="*/ 2171950 h 2323145"/>
              <a:gd name="connsiteX168" fmla="*/ 4129569 w 11269336"/>
              <a:gd name="connsiteY168" fmla="*/ 2163850 h 2323145"/>
              <a:gd name="connsiteX169" fmla="*/ 4061250 w 11269336"/>
              <a:gd name="connsiteY169" fmla="*/ 2159236 h 2323145"/>
              <a:gd name="connsiteX170" fmla="*/ 3945480 w 11269336"/>
              <a:gd name="connsiteY170" fmla="*/ 2158279 h 2323145"/>
              <a:gd name="connsiteX171" fmla="*/ 3921468 w 11269336"/>
              <a:gd name="connsiteY171" fmla="*/ 2156588 h 2323145"/>
              <a:gd name="connsiteX172" fmla="*/ 3903348 w 11269336"/>
              <a:gd name="connsiteY172" fmla="*/ 2149220 h 2323145"/>
              <a:gd name="connsiteX173" fmla="*/ 3901342 w 11269336"/>
              <a:gd name="connsiteY173" fmla="*/ 2142355 h 2323145"/>
              <a:gd name="connsiteX174" fmla="*/ 3888539 w 11269336"/>
              <a:gd name="connsiteY174" fmla="*/ 2140476 h 2323145"/>
              <a:gd name="connsiteX175" fmla="*/ 3885662 w 11269336"/>
              <a:gd name="connsiteY175" fmla="*/ 2138740 h 2323145"/>
              <a:gd name="connsiteX176" fmla="*/ 3868627 w 11269336"/>
              <a:gd name="connsiteY176" fmla="*/ 2130023 h 2323145"/>
              <a:gd name="connsiteX177" fmla="*/ 3819177 w 11269336"/>
              <a:gd name="connsiteY177" fmla="*/ 2142111 h 2323145"/>
              <a:gd name="connsiteX178" fmla="*/ 3769100 w 11269336"/>
              <a:gd name="connsiteY178" fmla="*/ 2131731 h 2323145"/>
              <a:gd name="connsiteX179" fmla="*/ 3562752 w 11269336"/>
              <a:gd name="connsiteY179" fmla="*/ 2131785 h 2323145"/>
              <a:gd name="connsiteX180" fmla="*/ 3541402 w 11269336"/>
              <a:gd name="connsiteY180" fmla="*/ 2106821 h 2323145"/>
              <a:gd name="connsiteX181" fmla="*/ 3365341 w 11269336"/>
              <a:gd name="connsiteY181" fmla="*/ 2077638 h 2323145"/>
              <a:gd name="connsiteX182" fmla="*/ 3170922 w 11269336"/>
              <a:gd name="connsiteY182" fmla="*/ 2115957 h 2323145"/>
              <a:gd name="connsiteX183" fmla="*/ 3156256 w 11269336"/>
              <a:gd name="connsiteY183" fmla="*/ 2124773 h 2323145"/>
              <a:gd name="connsiteX184" fmla="*/ 3140298 w 11269336"/>
              <a:gd name="connsiteY184" fmla="*/ 2129182 h 2323145"/>
              <a:gd name="connsiteX185" fmla="*/ 3138514 w 11269336"/>
              <a:gd name="connsiteY185" fmla="*/ 2128069 h 2323145"/>
              <a:gd name="connsiteX186" fmla="*/ 3120467 w 11269336"/>
              <a:gd name="connsiteY186" fmla="*/ 2128281 h 2323145"/>
              <a:gd name="connsiteX187" fmla="*/ 3116175 w 11269336"/>
              <a:gd name="connsiteY187" fmla="*/ 2131633 h 2323145"/>
              <a:gd name="connsiteX188" fmla="*/ 3103685 w 11269336"/>
              <a:gd name="connsiteY188" fmla="*/ 2132814 h 2323145"/>
              <a:gd name="connsiteX189" fmla="*/ 3078794 w 11269336"/>
              <a:gd name="connsiteY189" fmla="*/ 2137935 h 2323145"/>
              <a:gd name="connsiteX190" fmla="*/ 3074407 w 11269336"/>
              <a:gd name="connsiteY190" fmla="*/ 2136274 h 2323145"/>
              <a:gd name="connsiteX191" fmla="*/ 3037285 w 11269336"/>
              <a:gd name="connsiteY191" fmla="*/ 2139919 h 2323145"/>
              <a:gd name="connsiteX192" fmla="*/ 3036901 w 11269336"/>
              <a:gd name="connsiteY192" fmla="*/ 2138726 h 2323145"/>
              <a:gd name="connsiteX193" fmla="*/ 3026996 w 11269336"/>
              <a:gd name="connsiteY193" fmla="*/ 2134322 h 2323145"/>
              <a:gd name="connsiteX194" fmla="*/ 3007772 w 11269336"/>
              <a:gd name="connsiteY194" fmla="*/ 2128742 h 2323145"/>
              <a:gd name="connsiteX195" fmla="*/ 2965030 w 11269336"/>
              <a:gd name="connsiteY195" fmla="*/ 2100494 h 2323145"/>
              <a:gd name="connsiteX196" fmla="*/ 2926342 w 11269336"/>
              <a:gd name="connsiteY196" fmla="*/ 2104155 h 2323145"/>
              <a:gd name="connsiteX197" fmla="*/ 2918608 w 11269336"/>
              <a:gd name="connsiteY197" fmla="*/ 2104215 h 2323145"/>
              <a:gd name="connsiteX198" fmla="*/ 2918475 w 11269336"/>
              <a:gd name="connsiteY198" fmla="*/ 2103937 h 2323145"/>
              <a:gd name="connsiteX199" fmla="*/ 2910360 w 11269336"/>
              <a:gd name="connsiteY199" fmla="*/ 2103444 h 2323145"/>
              <a:gd name="connsiteX200" fmla="*/ 2904507 w 11269336"/>
              <a:gd name="connsiteY200" fmla="*/ 2104326 h 2323145"/>
              <a:gd name="connsiteX201" fmla="*/ 2889503 w 11269336"/>
              <a:gd name="connsiteY201" fmla="*/ 2104443 h 2323145"/>
              <a:gd name="connsiteX202" fmla="*/ 2884480 w 11269336"/>
              <a:gd name="connsiteY202" fmla="*/ 2102626 h 2323145"/>
              <a:gd name="connsiteX203" fmla="*/ 2882689 w 11269336"/>
              <a:gd name="connsiteY203" fmla="*/ 2099228 h 2323145"/>
              <a:gd name="connsiteX204" fmla="*/ 2881291 w 11269336"/>
              <a:gd name="connsiteY204" fmla="*/ 2099618 h 2323145"/>
              <a:gd name="connsiteX205" fmla="*/ 2853979 w 11269336"/>
              <a:gd name="connsiteY205" fmla="*/ 2090388 h 2323145"/>
              <a:gd name="connsiteX206" fmla="*/ 2791790 w 11269336"/>
              <a:gd name="connsiteY206" fmla="*/ 2080332 h 2323145"/>
              <a:gd name="connsiteX207" fmla="*/ 2755844 w 11269336"/>
              <a:gd name="connsiteY207" fmla="*/ 2078874 h 2323145"/>
              <a:gd name="connsiteX208" fmla="*/ 2657742 w 11269336"/>
              <a:gd name="connsiteY208" fmla="*/ 2070179 h 2323145"/>
              <a:gd name="connsiteX209" fmla="*/ 2559549 w 11269336"/>
              <a:gd name="connsiteY209" fmla="*/ 2057873 h 2323145"/>
              <a:gd name="connsiteX210" fmla="*/ 2512054 w 11269336"/>
              <a:gd name="connsiteY210" fmla="*/ 2031671 h 2323145"/>
              <a:gd name="connsiteX211" fmla="*/ 2506437 w 11269336"/>
              <a:gd name="connsiteY211" fmla="*/ 2030918 h 2323145"/>
              <a:gd name="connsiteX212" fmla="*/ 2491752 w 11269336"/>
              <a:gd name="connsiteY212" fmla="*/ 2033906 h 2323145"/>
              <a:gd name="connsiteX213" fmla="*/ 2486338 w 11269336"/>
              <a:gd name="connsiteY213" fmla="*/ 2035862 h 2323145"/>
              <a:gd name="connsiteX214" fmla="*/ 2478186 w 11269336"/>
              <a:gd name="connsiteY214" fmla="*/ 2036953 h 2323145"/>
              <a:gd name="connsiteX215" fmla="*/ 2477950 w 11269336"/>
              <a:gd name="connsiteY215" fmla="*/ 2036715 h 2323145"/>
              <a:gd name="connsiteX216" fmla="*/ 2470381 w 11269336"/>
              <a:gd name="connsiteY216" fmla="*/ 2038256 h 2323145"/>
              <a:gd name="connsiteX217" fmla="*/ 2433781 w 11269336"/>
              <a:gd name="connsiteY217" fmla="*/ 2049140 h 2323145"/>
              <a:gd name="connsiteX218" fmla="*/ 2381172 w 11269336"/>
              <a:gd name="connsiteY218" fmla="*/ 2030645 h 2323145"/>
              <a:gd name="connsiteX219" fmla="*/ 2360198 w 11269336"/>
              <a:gd name="connsiteY219" fmla="*/ 2029059 h 2323145"/>
              <a:gd name="connsiteX220" fmla="*/ 2348815 w 11269336"/>
              <a:gd name="connsiteY220" fmla="*/ 2026798 h 2323145"/>
              <a:gd name="connsiteX221" fmla="*/ 2347988 w 11269336"/>
              <a:gd name="connsiteY221" fmla="*/ 2025745 h 2323145"/>
              <a:gd name="connsiteX222" fmla="*/ 2312920 w 11269336"/>
              <a:gd name="connsiteY222" fmla="*/ 2036311 h 2323145"/>
              <a:gd name="connsiteX223" fmla="*/ 2307986 w 11269336"/>
              <a:gd name="connsiteY223" fmla="*/ 2035583 h 2323145"/>
              <a:gd name="connsiteX224" fmla="*/ 2285481 w 11269336"/>
              <a:gd name="connsiteY224" fmla="*/ 2045197 h 2323145"/>
              <a:gd name="connsiteX225" fmla="*/ 2273666 w 11269336"/>
              <a:gd name="connsiteY225" fmla="*/ 2048710 h 2323145"/>
              <a:gd name="connsiteX226" fmla="*/ 2270719 w 11269336"/>
              <a:gd name="connsiteY226" fmla="*/ 2052702 h 2323145"/>
              <a:gd name="connsiteX227" fmla="*/ 2253080 w 11269336"/>
              <a:gd name="connsiteY227" fmla="*/ 2056363 h 2323145"/>
              <a:gd name="connsiteX228" fmla="*/ 2250906 w 11269336"/>
              <a:gd name="connsiteY228" fmla="*/ 2055654 h 2323145"/>
              <a:gd name="connsiteX229" fmla="*/ 2236905 w 11269336"/>
              <a:gd name="connsiteY229" fmla="*/ 2062882 h 2323145"/>
              <a:gd name="connsiteX230" fmla="*/ 2225830 w 11269336"/>
              <a:gd name="connsiteY230" fmla="*/ 2074027 h 2323145"/>
              <a:gd name="connsiteX231" fmla="*/ 2073776 w 11269336"/>
              <a:gd name="connsiteY231" fmla="*/ 2089244 h 2323145"/>
              <a:gd name="connsiteX232" fmla="*/ 1948256 w 11269336"/>
              <a:gd name="connsiteY232" fmla="*/ 2146616 h 2323145"/>
              <a:gd name="connsiteX233" fmla="*/ 1865582 w 11269336"/>
              <a:gd name="connsiteY233" fmla="*/ 2153738 h 2323145"/>
              <a:gd name="connsiteX234" fmla="*/ 1835210 w 11269336"/>
              <a:gd name="connsiteY234" fmla="*/ 2134244 h 2323145"/>
              <a:gd name="connsiteX235" fmla="*/ 1632661 w 11269336"/>
              <a:gd name="connsiteY235" fmla="*/ 2173882 h 2323145"/>
              <a:gd name="connsiteX236" fmla="*/ 1579590 w 11269336"/>
              <a:gd name="connsiteY236" fmla="*/ 2173680 h 2323145"/>
              <a:gd name="connsiteX237" fmla="*/ 1535601 w 11269336"/>
              <a:gd name="connsiteY237" fmla="*/ 2194590 h 2323145"/>
              <a:gd name="connsiteX238" fmla="*/ 1515594 w 11269336"/>
              <a:gd name="connsiteY238" fmla="*/ 2189622 h 2323145"/>
              <a:gd name="connsiteX239" fmla="*/ 1512113 w 11269336"/>
              <a:gd name="connsiteY239" fmla="*/ 2188534 h 2323145"/>
              <a:gd name="connsiteX240" fmla="*/ 1498838 w 11269336"/>
              <a:gd name="connsiteY240" fmla="*/ 2189213 h 2323145"/>
              <a:gd name="connsiteX241" fmla="*/ 1494279 w 11269336"/>
              <a:gd name="connsiteY241" fmla="*/ 2183112 h 2323145"/>
              <a:gd name="connsiteX242" fmla="*/ 1473714 w 11269336"/>
              <a:gd name="connsiteY242" fmla="*/ 2179625 h 2323145"/>
              <a:gd name="connsiteX243" fmla="*/ 1449503 w 11269336"/>
              <a:gd name="connsiteY243" fmla="*/ 2182633 h 2323145"/>
              <a:gd name="connsiteX244" fmla="*/ 1266687 w 11269336"/>
              <a:gd name="connsiteY244" fmla="*/ 2212688 h 2323145"/>
              <a:gd name="connsiteX245" fmla="*/ 1239614 w 11269336"/>
              <a:gd name="connsiteY245" fmla="*/ 2209727 h 2323145"/>
              <a:gd name="connsiteX246" fmla="*/ 1202436 w 11269336"/>
              <a:gd name="connsiteY246" fmla="*/ 2209817 h 2323145"/>
              <a:gd name="connsiteX247" fmla="*/ 1136097 w 11269336"/>
              <a:gd name="connsiteY247" fmla="*/ 2205112 h 2323145"/>
              <a:gd name="connsiteX248" fmla="*/ 988232 w 11269336"/>
              <a:gd name="connsiteY248" fmla="*/ 2235635 h 2323145"/>
              <a:gd name="connsiteX249" fmla="*/ 981959 w 11269336"/>
              <a:gd name="connsiteY249" fmla="*/ 2231607 h 2323145"/>
              <a:gd name="connsiteX250" fmla="*/ 938600 w 11269336"/>
              <a:gd name="connsiteY250" fmla="*/ 2238113 h 2323145"/>
              <a:gd name="connsiteX251" fmla="*/ 791788 w 11269336"/>
              <a:gd name="connsiteY251" fmla="*/ 2293224 h 2323145"/>
              <a:gd name="connsiteX252" fmla="*/ 706914 w 11269336"/>
              <a:gd name="connsiteY252" fmla="*/ 2305046 h 2323145"/>
              <a:gd name="connsiteX253" fmla="*/ 675971 w 11269336"/>
              <a:gd name="connsiteY253" fmla="*/ 2304030 h 2323145"/>
              <a:gd name="connsiteX254" fmla="*/ 624180 w 11269336"/>
              <a:gd name="connsiteY254" fmla="*/ 2302650 h 2323145"/>
              <a:gd name="connsiteX255" fmla="*/ 583453 w 11269336"/>
              <a:gd name="connsiteY255" fmla="*/ 2288788 h 2323145"/>
              <a:gd name="connsiteX256" fmla="*/ 540946 w 11269336"/>
              <a:gd name="connsiteY256" fmla="*/ 2292721 h 2323145"/>
              <a:gd name="connsiteX257" fmla="*/ 533680 w 11269336"/>
              <a:gd name="connsiteY257" fmla="*/ 2310233 h 2323145"/>
              <a:gd name="connsiteX258" fmla="*/ 487366 w 11269336"/>
              <a:gd name="connsiteY258" fmla="*/ 2309053 h 2323145"/>
              <a:gd name="connsiteX259" fmla="*/ 416820 w 11269336"/>
              <a:gd name="connsiteY259" fmla="*/ 2305443 h 2323145"/>
              <a:gd name="connsiteX260" fmla="*/ 376805 w 11269336"/>
              <a:gd name="connsiteY260" fmla="*/ 2307647 h 2323145"/>
              <a:gd name="connsiteX261" fmla="*/ 266777 w 11269336"/>
              <a:gd name="connsiteY261" fmla="*/ 2309012 h 2323145"/>
              <a:gd name="connsiteX262" fmla="*/ 156013 w 11269336"/>
              <a:gd name="connsiteY262" fmla="*/ 2306832 h 2323145"/>
              <a:gd name="connsiteX263" fmla="*/ 87258 w 11269336"/>
              <a:gd name="connsiteY263" fmla="*/ 2285511 h 2323145"/>
              <a:gd name="connsiteX264" fmla="*/ 23798 w 11269336"/>
              <a:gd name="connsiteY264" fmla="*/ 2281822 h 2323145"/>
              <a:gd name="connsiteX265" fmla="*/ 0 w 11269336"/>
              <a:gd name="connsiteY265" fmla="*/ 2285369 h 2323145"/>
              <a:gd name="connsiteX266" fmla="*/ 0 w 11269336"/>
              <a:gd name="connsiteY26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028928 w 11269336"/>
              <a:gd name="connsiteY21" fmla="*/ 745350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028928 w 11269336"/>
              <a:gd name="connsiteY21" fmla="*/ 745350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9070855 w 11269336"/>
              <a:gd name="connsiteY23" fmla="*/ 794621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9070855 w 11269336"/>
              <a:gd name="connsiteY23" fmla="*/ 794621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795998 w 11269336"/>
              <a:gd name="connsiteY29" fmla="*/ 863337 h 2323145"/>
              <a:gd name="connsiteX30" fmla="*/ 8776970 w 11269336"/>
              <a:gd name="connsiteY30" fmla="*/ 885177 h 2323145"/>
              <a:gd name="connsiteX31" fmla="*/ 8755719 w 11269336"/>
              <a:gd name="connsiteY31" fmla="*/ 889754 h 2323145"/>
              <a:gd name="connsiteX32" fmla="*/ 8743257 w 11269336"/>
              <a:gd name="connsiteY32" fmla="*/ 904723 h 2323145"/>
              <a:gd name="connsiteX33" fmla="*/ 8721366 w 11269336"/>
              <a:gd name="connsiteY33" fmla="*/ 904711 h 2323145"/>
              <a:gd name="connsiteX34" fmla="*/ 8678353 w 11269336"/>
              <a:gd name="connsiteY34" fmla="*/ 926318 h 2323145"/>
              <a:gd name="connsiteX35" fmla="*/ 8636849 w 11269336"/>
              <a:gd name="connsiteY35" fmla="*/ 937900 h 2323145"/>
              <a:gd name="connsiteX36" fmla="*/ 8620213 w 11269336"/>
              <a:gd name="connsiteY36" fmla="*/ 943068 h 2323145"/>
              <a:gd name="connsiteX37" fmla="*/ 8612581 w 11269336"/>
              <a:gd name="connsiteY37" fmla="*/ 952695 h 2323145"/>
              <a:gd name="connsiteX38" fmla="*/ 8589038 w 11269336"/>
              <a:gd name="connsiteY38" fmla="*/ 963892 h 2323145"/>
              <a:gd name="connsiteX39" fmla="*/ 8579950 w 11269336"/>
              <a:gd name="connsiteY39" fmla="*/ 960899 h 2323145"/>
              <a:gd name="connsiteX40" fmla="*/ 8579319 w 11269336"/>
              <a:gd name="connsiteY40" fmla="*/ 965630 h 2323145"/>
              <a:gd name="connsiteX41" fmla="*/ 8547429 w 11269336"/>
              <a:gd name="connsiteY41" fmla="*/ 984506 h 2323145"/>
              <a:gd name="connsiteX42" fmla="*/ 8478704 w 11269336"/>
              <a:gd name="connsiteY42" fmla="*/ 1025490 h 2323145"/>
              <a:gd name="connsiteX43" fmla="*/ 8461421 w 11269336"/>
              <a:gd name="connsiteY43" fmla="*/ 1035512 h 2323145"/>
              <a:gd name="connsiteX44" fmla="*/ 8445003 w 11269336"/>
              <a:gd name="connsiteY44" fmla="*/ 1036851 h 2323145"/>
              <a:gd name="connsiteX45" fmla="*/ 8357350 w 11269336"/>
              <a:gd name="connsiteY45" fmla="*/ 1060213 h 2323145"/>
              <a:gd name="connsiteX46" fmla="*/ 8335565 w 11269336"/>
              <a:gd name="connsiteY46" fmla="*/ 1061151 h 2323145"/>
              <a:gd name="connsiteX47" fmla="*/ 8325267 w 11269336"/>
              <a:gd name="connsiteY47" fmla="*/ 1055919 h 2323145"/>
              <a:gd name="connsiteX48" fmla="*/ 8293586 w 11269336"/>
              <a:gd name="connsiteY48" fmla="*/ 1076144 h 2323145"/>
              <a:gd name="connsiteX49" fmla="*/ 8242405 w 11269336"/>
              <a:gd name="connsiteY49" fmla="*/ 1095960 h 2323145"/>
              <a:gd name="connsiteX50" fmla="*/ 8197391 w 11269336"/>
              <a:gd name="connsiteY50" fmla="*/ 1107746 h 2323145"/>
              <a:gd name="connsiteX51" fmla="*/ 8081474 w 11269336"/>
              <a:gd name="connsiteY51" fmla="*/ 1130125 h 2323145"/>
              <a:gd name="connsiteX52" fmla="*/ 8053585 w 11269336"/>
              <a:gd name="connsiteY52" fmla="*/ 1129169 h 2323145"/>
              <a:gd name="connsiteX53" fmla="*/ 8038422 w 11269336"/>
              <a:gd name="connsiteY53" fmla="*/ 1119092 h 2323145"/>
              <a:gd name="connsiteX54" fmla="*/ 8029450 w 11269336"/>
              <a:gd name="connsiteY54" fmla="*/ 1125592 h 2323145"/>
              <a:gd name="connsiteX55" fmla="*/ 7959552 w 11269336"/>
              <a:gd name="connsiteY55" fmla="*/ 1140188 h 2323145"/>
              <a:gd name="connsiteX56" fmla="*/ 7914188 w 11269336"/>
              <a:gd name="connsiteY56" fmla="*/ 1150862 h 2323145"/>
              <a:gd name="connsiteX57" fmla="*/ 7914918 w 11269336"/>
              <a:gd name="connsiteY57" fmla="*/ 1168758 h 2323145"/>
              <a:gd name="connsiteX58" fmla="*/ 7875510 w 11269336"/>
              <a:gd name="connsiteY58" fmla="*/ 1183153 h 2323145"/>
              <a:gd name="connsiteX59" fmla="*/ 7829932 w 11269336"/>
              <a:gd name="connsiteY59" fmla="*/ 1180782 h 2323145"/>
              <a:gd name="connsiteX60" fmla="*/ 7779182 w 11269336"/>
              <a:gd name="connsiteY60" fmla="*/ 1192665 h 2323145"/>
              <a:gd name="connsiteX61" fmla="*/ 7748774 w 11269336"/>
              <a:gd name="connsiteY61" fmla="*/ 1199586 h 2323145"/>
              <a:gd name="connsiteX62" fmla="*/ 7671846 w 11269336"/>
              <a:gd name="connsiteY62" fmla="*/ 1231966 h 2323145"/>
              <a:gd name="connsiteX63" fmla="*/ 7554146 w 11269336"/>
              <a:gd name="connsiteY63" fmla="*/ 1319748 h 2323145"/>
              <a:gd name="connsiteX64" fmla="*/ 7515052 w 11269336"/>
              <a:gd name="connsiteY64" fmla="*/ 1336718 h 2323145"/>
              <a:gd name="connsiteX65" fmla="*/ 7507193 w 11269336"/>
              <a:gd name="connsiteY65" fmla="*/ 1334617 h 2323145"/>
              <a:gd name="connsiteX66" fmla="*/ 7461694 w 11269336"/>
              <a:gd name="connsiteY66" fmla="*/ 1375866 h 2323145"/>
              <a:gd name="connsiteX67" fmla="*/ 7377571 w 11269336"/>
              <a:gd name="connsiteY67" fmla="*/ 1400128 h 2323145"/>
              <a:gd name="connsiteX68" fmla="*/ 7311261 w 11269336"/>
              <a:gd name="connsiteY68" fmla="*/ 1412652 h 2323145"/>
              <a:gd name="connsiteX69" fmla="*/ 7275307 w 11269336"/>
              <a:gd name="connsiteY69" fmla="*/ 1422171 h 2323145"/>
              <a:gd name="connsiteX70" fmla="*/ 7247783 w 11269336"/>
              <a:gd name="connsiteY70" fmla="*/ 1426330 h 2323145"/>
              <a:gd name="connsiteX71" fmla="*/ 7185047 w 11269336"/>
              <a:gd name="connsiteY71" fmla="*/ 1451812 h 2323145"/>
              <a:gd name="connsiteX72" fmla="*/ 7084117 w 11269336"/>
              <a:gd name="connsiteY72" fmla="*/ 1500281 h 2323145"/>
              <a:gd name="connsiteX73" fmla="*/ 7062011 w 11269336"/>
              <a:gd name="connsiteY73" fmla="*/ 1509183 h 2323145"/>
              <a:gd name="connsiteX74" fmla="*/ 7040555 w 11269336"/>
              <a:gd name="connsiteY74" fmla="*/ 1511207 h 2323145"/>
              <a:gd name="connsiteX75" fmla="*/ 7033438 w 11269336"/>
              <a:gd name="connsiteY75" fmla="*/ 1506772 h 2323145"/>
              <a:gd name="connsiteX76" fmla="*/ 7020886 w 11269336"/>
              <a:gd name="connsiteY76" fmla="*/ 1510764 h 2323145"/>
              <a:gd name="connsiteX77" fmla="*/ 7017033 w 11269336"/>
              <a:gd name="connsiteY77" fmla="*/ 1510650 h 2323145"/>
              <a:gd name="connsiteX78" fmla="*/ 6995460 w 11269336"/>
              <a:gd name="connsiteY78" fmla="*/ 1511173 h 2323145"/>
              <a:gd name="connsiteX79" fmla="*/ 6962144 w 11269336"/>
              <a:gd name="connsiteY79" fmla="*/ 1541508 h 2323145"/>
              <a:gd name="connsiteX80" fmla="*/ 6910674 w 11269336"/>
              <a:gd name="connsiteY80" fmla="*/ 1554793 h 2323145"/>
              <a:gd name="connsiteX81" fmla="*/ 6732152 w 11269336"/>
              <a:gd name="connsiteY81" fmla="*/ 1642538 h 2323145"/>
              <a:gd name="connsiteX82" fmla="*/ 6694106 w 11269336"/>
              <a:gd name="connsiteY82" fmla="*/ 1632377 h 2323145"/>
              <a:gd name="connsiteX83" fmla="*/ 6617223 w 11269336"/>
              <a:gd name="connsiteY83" fmla="*/ 1659889 h 2323145"/>
              <a:gd name="connsiteX84" fmla="*/ 6521138 w 11269336"/>
              <a:gd name="connsiteY84" fmla="*/ 1744340 h 2323145"/>
              <a:gd name="connsiteX85" fmla="*/ 6380677 w 11269336"/>
              <a:gd name="connsiteY85" fmla="*/ 1796883 h 2323145"/>
              <a:gd name="connsiteX86" fmla="*/ 6374897 w 11269336"/>
              <a:gd name="connsiteY86" fmla="*/ 1809910 h 2323145"/>
              <a:gd name="connsiteX87" fmla="*/ 6364545 w 11269336"/>
              <a:gd name="connsiteY87" fmla="*/ 1820090 h 2323145"/>
              <a:gd name="connsiteX88" fmla="*/ 6362126 w 11269336"/>
              <a:gd name="connsiteY88" fmla="*/ 1819991 h 2323145"/>
              <a:gd name="connsiteX89" fmla="*/ 6346673 w 11269336"/>
              <a:gd name="connsiteY89" fmla="*/ 1827824 h 2323145"/>
              <a:gd name="connsiteX90" fmla="*/ 6345588 w 11269336"/>
              <a:gd name="connsiteY90" fmla="*/ 1832232 h 2323145"/>
              <a:gd name="connsiteX91" fmla="*/ 6335708 w 11269336"/>
              <a:gd name="connsiteY91" fmla="*/ 1838451 h 2323145"/>
              <a:gd name="connsiteX92" fmla="*/ 6318182 w 11269336"/>
              <a:gd name="connsiteY92" fmla="*/ 1852975 h 2323145"/>
              <a:gd name="connsiteX93" fmla="*/ 6313084 w 11269336"/>
              <a:gd name="connsiteY93" fmla="*/ 1853561 h 2323145"/>
              <a:gd name="connsiteX94" fmla="*/ 6283816 w 11269336"/>
              <a:gd name="connsiteY94" fmla="*/ 1872148 h 2323145"/>
              <a:gd name="connsiteX95" fmla="*/ 6282550 w 11269336"/>
              <a:gd name="connsiteY95" fmla="*/ 1871392 h 2323145"/>
              <a:gd name="connsiteX96" fmla="*/ 6270527 w 11269336"/>
              <a:gd name="connsiteY96" fmla="*/ 1872208 h 2323145"/>
              <a:gd name="connsiteX97" fmla="*/ 6249518 w 11269336"/>
              <a:gd name="connsiteY97" fmla="*/ 1876079 h 2323145"/>
              <a:gd name="connsiteX98" fmla="*/ 6190386 w 11269336"/>
              <a:gd name="connsiteY98" fmla="*/ 1872478 h 2323145"/>
              <a:gd name="connsiteX99" fmla="*/ 6159777 w 11269336"/>
              <a:gd name="connsiteY99" fmla="*/ 1891745 h 2323145"/>
              <a:gd name="connsiteX100" fmla="*/ 6153131 w 11269336"/>
              <a:gd name="connsiteY100" fmla="*/ 1895079 h 2323145"/>
              <a:gd name="connsiteX101" fmla="*/ 6152798 w 11269336"/>
              <a:gd name="connsiteY101" fmla="*/ 1894920 h 2323145"/>
              <a:gd name="connsiteX102" fmla="*/ 6145388 w 11269336"/>
              <a:gd name="connsiteY102" fmla="*/ 1897990 h 2323145"/>
              <a:gd name="connsiteX103" fmla="*/ 6141014 w 11269336"/>
              <a:gd name="connsiteY103" fmla="*/ 1901155 h 2323145"/>
              <a:gd name="connsiteX104" fmla="*/ 6128122 w 11269336"/>
              <a:gd name="connsiteY104" fmla="*/ 1907623 h 2323145"/>
              <a:gd name="connsiteX105" fmla="*/ 6122351 w 11269336"/>
              <a:gd name="connsiteY105" fmla="*/ 1908359 h 2323145"/>
              <a:gd name="connsiteX106" fmla="*/ 6064750 w 11269336"/>
              <a:gd name="connsiteY106" fmla="*/ 1896394 h 2323145"/>
              <a:gd name="connsiteX107" fmla="*/ 5964230 w 11269336"/>
              <a:gd name="connsiteY107" fmla="*/ 1910038 h 2323145"/>
              <a:gd name="connsiteX108" fmla="*/ 5865399 w 11269336"/>
              <a:gd name="connsiteY108" fmla="*/ 1926966 h 2323145"/>
              <a:gd name="connsiteX109" fmla="*/ 5829951 w 11269336"/>
              <a:gd name="connsiteY109" fmla="*/ 1934755 h 2323145"/>
              <a:gd name="connsiteX110" fmla="*/ 5765285 w 11269336"/>
              <a:gd name="connsiteY110" fmla="*/ 1941322 h 2323145"/>
              <a:gd name="connsiteX111" fmla="*/ 5734750 w 11269336"/>
              <a:gd name="connsiteY111" fmla="*/ 1939793 h 2323145"/>
              <a:gd name="connsiteX112" fmla="*/ 5733569 w 11269336"/>
              <a:gd name="connsiteY112" fmla="*/ 1940505 h 2323145"/>
              <a:gd name="connsiteX113" fmla="*/ 5730329 w 11269336"/>
              <a:gd name="connsiteY113" fmla="*/ 1937845 h 2323145"/>
              <a:gd name="connsiteX114" fmla="*/ 5724661 w 11269336"/>
              <a:gd name="connsiteY114" fmla="*/ 1937455 h 2323145"/>
              <a:gd name="connsiteX115" fmla="*/ 5710186 w 11269336"/>
              <a:gd name="connsiteY115" fmla="*/ 1941370 h 2323145"/>
              <a:gd name="connsiteX116" fmla="*/ 5704910 w 11269336"/>
              <a:gd name="connsiteY116" fmla="*/ 1943663 h 2323145"/>
              <a:gd name="connsiteX117" fmla="*/ 5696836 w 11269336"/>
              <a:gd name="connsiteY117" fmla="*/ 1945271 h 2323145"/>
              <a:gd name="connsiteX118" fmla="*/ 5696583 w 11269336"/>
              <a:gd name="connsiteY118" fmla="*/ 1945050 h 2323145"/>
              <a:gd name="connsiteX119" fmla="*/ 5689123 w 11269336"/>
              <a:gd name="connsiteY119" fmla="*/ 1947067 h 2323145"/>
              <a:gd name="connsiteX120" fmla="*/ 5653291 w 11269336"/>
              <a:gd name="connsiteY120" fmla="*/ 1960245 h 2323145"/>
              <a:gd name="connsiteX121" fmla="*/ 5599385 w 11269336"/>
              <a:gd name="connsiteY121" fmla="*/ 1945198 h 2323145"/>
              <a:gd name="connsiteX122" fmla="*/ 5578300 w 11269336"/>
              <a:gd name="connsiteY122" fmla="*/ 1944963 h 2323145"/>
              <a:gd name="connsiteX123" fmla="*/ 5566758 w 11269336"/>
              <a:gd name="connsiteY123" fmla="*/ 1943441 h 2323145"/>
              <a:gd name="connsiteX124" fmla="*/ 5565857 w 11269336"/>
              <a:gd name="connsiteY124" fmla="*/ 1942445 h 2323145"/>
              <a:gd name="connsiteX125" fmla="*/ 5531534 w 11269336"/>
              <a:gd name="connsiteY125" fmla="*/ 1955208 h 2323145"/>
              <a:gd name="connsiteX126" fmla="*/ 5526552 w 11269336"/>
              <a:gd name="connsiteY126" fmla="*/ 1954799 h 2323145"/>
              <a:gd name="connsiteX127" fmla="*/ 5504723 w 11269336"/>
              <a:gd name="connsiteY127" fmla="*/ 1965811 h 2323145"/>
              <a:gd name="connsiteX128" fmla="*/ 5493156 w 11269336"/>
              <a:gd name="connsiteY128" fmla="*/ 1970063 h 2323145"/>
              <a:gd name="connsiteX129" fmla="*/ 5490486 w 11269336"/>
              <a:gd name="connsiteY129" fmla="*/ 1974227 h 2323145"/>
              <a:gd name="connsiteX130" fmla="*/ 5473107 w 11269336"/>
              <a:gd name="connsiteY130" fmla="*/ 1979001 h 2323145"/>
              <a:gd name="connsiteX131" fmla="*/ 5470885 w 11269336"/>
              <a:gd name="connsiteY131" fmla="*/ 1978432 h 2323145"/>
              <a:gd name="connsiteX132" fmla="*/ 5457393 w 11269336"/>
              <a:gd name="connsiteY132" fmla="*/ 1986525 h 2323145"/>
              <a:gd name="connsiteX133" fmla="*/ 5447102 w 11269336"/>
              <a:gd name="connsiteY133" fmla="*/ 1998329 h 2323145"/>
              <a:gd name="connsiteX134" fmla="*/ 5159151 w 11269336"/>
              <a:gd name="connsiteY134" fmla="*/ 2029640 h 2323145"/>
              <a:gd name="connsiteX135" fmla="*/ 5041688 w 11269336"/>
              <a:gd name="connsiteY135" fmla="*/ 2022334 h 2323145"/>
              <a:gd name="connsiteX136" fmla="*/ 4860988 w 11269336"/>
              <a:gd name="connsiteY136" fmla="*/ 2135698 h 2323145"/>
              <a:gd name="connsiteX137" fmla="*/ 4807902 w 11269336"/>
              <a:gd name="connsiteY137" fmla="*/ 2138894 h 2323145"/>
              <a:gd name="connsiteX138" fmla="*/ 4765388 w 11269336"/>
              <a:gd name="connsiteY138" fmla="*/ 2162525 h 2323145"/>
              <a:gd name="connsiteX139" fmla="*/ 4745033 w 11269336"/>
              <a:gd name="connsiteY139" fmla="*/ 2158859 h 2323145"/>
              <a:gd name="connsiteX140" fmla="*/ 4741475 w 11269336"/>
              <a:gd name="connsiteY140" fmla="*/ 2157998 h 2323145"/>
              <a:gd name="connsiteX141" fmla="*/ 4728247 w 11269336"/>
              <a:gd name="connsiteY141" fmla="*/ 2159526 h 2323145"/>
              <a:gd name="connsiteX142" fmla="*/ 4723263 w 11269336"/>
              <a:gd name="connsiteY142" fmla="*/ 2153742 h 2323145"/>
              <a:gd name="connsiteX143" fmla="*/ 4702453 w 11269336"/>
              <a:gd name="connsiteY143" fmla="*/ 2151586 h 2323145"/>
              <a:gd name="connsiteX144" fmla="*/ 4678455 w 11269336"/>
              <a:gd name="connsiteY144" fmla="*/ 2156131 h 2323145"/>
              <a:gd name="connsiteX145" fmla="*/ 4593061 w 11269336"/>
              <a:gd name="connsiteY145" fmla="*/ 2171597 h 2323145"/>
              <a:gd name="connsiteX146" fmla="*/ 4579902 w 11269336"/>
              <a:gd name="connsiteY146" fmla="*/ 2177927 h 2323145"/>
              <a:gd name="connsiteX147" fmla="*/ 4533444 w 11269336"/>
              <a:gd name="connsiteY147" fmla="*/ 2181200 h 2323145"/>
              <a:gd name="connsiteX148" fmla="*/ 4492832 w 11269336"/>
              <a:gd name="connsiteY148" fmla="*/ 2188033 h 2323145"/>
              <a:gd name="connsiteX149" fmla="*/ 4467257 w 11269336"/>
              <a:gd name="connsiteY149" fmla="*/ 2196121 h 2323145"/>
              <a:gd name="connsiteX150" fmla="*/ 4459937 w 11269336"/>
              <a:gd name="connsiteY150" fmla="*/ 2195182 h 2323145"/>
              <a:gd name="connsiteX151" fmla="*/ 4433312 w 11269336"/>
              <a:gd name="connsiteY151" fmla="*/ 2199004 h 2323145"/>
              <a:gd name="connsiteX152" fmla="*/ 4420601 w 11269336"/>
              <a:gd name="connsiteY152" fmla="*/ 2205158 h 2323145"/>
              <a:gd name="connsiteX153" fmla="*/ 4405765 w 11269336"/>
              <a:gd name="connsiteY153" fmla="*/ 2199902 h 2323145"/>
              <a:gd name="connsiteX154" fmla="*/ 4401354 w 11269336"/>
              <a:gd name="connsiteY154" fmla="*/ 2194745 h 2323145"/>
              <a:gd name="connsiteX155" fmla="*/ 4383151 w 11269336"/>
              <a:gd name="connsiteY155" fmla="*/ 2201140 h 2323145"/>
              <a:gd name="connsiteX156" fmla="*/ 4366646 w 11269336"/>
              <a:gd name="connsiteY156" fmla="*/ 2198564 h 2323145"/>
              <a:gd name="connsiteX157" fmla="*/ 4354009 w 11269336"/>
              <a:gd name="connsiteY157" fmla="*/ 2204984 h 2323145"/>
              <a:gd name="connsiteX158" fmla="*/ 4348284 w 11269336"/>
              <a:gd name="connsiteY158" fmla="*/ 2205270 h 2323145"/>
              <a:gd name="connsiteX159" fmla="*/ 4333906 w 11269336"/>
              <a:gd name="connsiteY159" fmla="*/ 2205251 h 2323145"/>
              <a:gd name="connsiteX160" fmla="*/ 4308819 w 11269336"/>
              <a:gd name="connsiteY160" fmla="*/ 2203822 h 2323145"/>
              <a:gd name="connsiteX161" fmla="*/ 4301210 w 11269336"/>
              <a:gd name="connsiteY161" fmla="*/ 2204456 h 2323145"/>
              <a:gd name="connsiteX162" fmla="*/ 4283095 w 11269336"/>
              <a:gd name="connsiteY162" fmla="*/ 2198177 h 2323145"/>
              <a:gd name="connsiteX163" fmla="*/ 4250119 w 11269336"/>
              <a:gd name="connsiteY163" fmla="*/ 2196342 h 2323145"/>
              <a:gd name="connsiteX164" fmla="*/ 4189203 w 11269336"/>
              <a:gd name="connsiteY164" fmla="*/ 2178994 h 2323145"/>
              <a:gd name="connsiteX165" fmla="*/ 4154035 w 11269336"/>
              <a:gd name="connsiteY165" fmla="*/ 2171950 h 2323145"/>
              <a:gd name="connsiteX166" fmla="*/ 4129569 w 11269336"/>
              <a:gd name="connsiteY166" fmla="*/ 2163850 h 2323145"/>
              <a:gd name="connsiteX167" fmla="*/ 4061250 w 11269336"/>
              <a:gd name="connsiteY167" fmla="*/ 2159236 h 2323145"/>
              <a:gd name="connsiteX168" fmla="*/ 3945480 w 11269336"/>
              <a:gd name="connsiteY168" fmla="*/ 2158279 h 2323145"/>
              <a:gd name="connsiteX169" fmla="*/ 3921468 w 11269336"/>
              <a:gd name="connsiteY169" fmla="*/ 2156588 h 2323145"/>
              <a:gd name="connsiteX170" fmla="*/ 3903348 w 11269336"/>
              <a:gd name="connsiteY170" fmla="*/ 2149220 h 2323145"/>
              <a:gd name="connsiteX171" fmla="*/ 3901342 w 11269336"/>
              <a:gd name="connsiteY171" fmla="*/ 2142355 h 2323145"/>
              <a:gd name="connsiteX172" fmla="*/ 3888539 w 11269336"/>
              <a:gd name="connsiteY172" fmla="*/ 2140476 h 2323145"/>
              <a:gd name="connsiteX173" fmla="*/ 3885662 w 11269336"/>
              <a:gd name="connsiteY173" fmla="*/ 2138740 h 2323145"/>
              <a:gd name="connsiteX174" fmla="*/ 3868627 w 11269336"/>
              <a:gd name="connsiteY174" fmla="*/ 2130023 h 2323145"/>
              <a:gd name="connsiteX175" fmla="*/ 3819177 w 11269336"/>
              <a:gd name="connsiteY175" fmla="*/ 2142111 h 2323145"/>
              <a:gd name="connsiteX176" fmla="*/ 3769100 w 11269336"/>
              <a:gd name="connsiteY176" fmla="*/ 2131731 h 2323145"/>
              <a:gd name="connsiteX177" fmla="*/ 3562752 w 11269336"/>
              <a:gd name="connsiteY177" fmla="*/ 2131785 h 2323145"/>
              <a:gd name="connsiteX178" fmla="*/ 3541402 w 11269336"/>
              <a:gd name="connsiteY178" fmla="*/ 2106821 h 2323145"/>
              <a:gd name="connsiteX179" fmla="*/ 3365341 w 11269336"/>
              <a:gd name="connsiteY179" fmla="*/ 2077638 h 2323145"/>
              <a:gd name="connsiteX180" fmla="*/ 3170922 w 11269336"/>
              <a:gd name="connsiteY180" fmla="*/ 2115957 h 2323145"/>
              <a:gd name="connsiteX181" fmla="*/ 3156256 w 11269336"/>
              <a:gd name="connsiteY181" fmla="*/ 2124773 h 2323145"/>
              <a:gd name="connsiteX182" fmla="*/ 3140298 w 11269336"/>
              <a:gd name="connsiteY182" fmla="*/ 2129182 h 2323145"/>
              <a:gd name="connsiteX183" fmla="*/ 3138514 w 11269336"/>
              <a:gd name="connsiteY183" fmla="*/ 2128069 h 2323145"/>
              <a:gd name="connsiteX184" fmla="*/ 3120467 w 11269336"/>
              <a:gd name="connsiteY184" fmla="*/ 2128281 h 2323145"/>
              <a:gd name="connsiteX185" fmla="*/ 3116175 w 11269336"/>
              <a:gd name="connsiteY185" fmla="*/ 2131633 h 2323145"/>
              <a:gd name="connsiteX186" fmla="*/ 3103685 w 11269336"/>
              <a:gd name="connsiteY186" fmla="*/ 2132814 h 2323145"/>
              <a:gd name="connsiteX187" fmla="*/ 3078794 w 11269336"/>
              <a:gd name="connsiteY187" fmla="*/ 2137935 h 2323145"/>
              <a:gd name="connsiteX188" fmla="*/ 3074407 w 11269336"/>
              <a:gd name="connsiteY188" fmla="*/ 2136274 h 2323145"/>
              <a:gd name="connsiteX189" fmla="*/ 3037285 w 11269336"/>
              <a:gd name="connsiteY189" fmla="*/ 2139919 h 2323145"/>
              <a:gd name="connsiteX190" fmla="*/ 3036901 w 11269336"/>
              <a:gd name="connsiteY190" fmla="*/ 2138726 h 2323145"/>
              <a:gd name="connsiteX191" fmla="*/ 3026996 w 11269336"/>
              <a:gd name="connsiteY191" fmla="*/ 2134322 h 2323145"/>
              <a:gd name="connsiteX192" fmla="*/ 3007772 w 11269336"/>
              <a:gd name="connsiteY192" fmla="*/ 2128742 h 2323145"/>
              <a:gd name="connsiteX193" fmla="*/ 2965030 w 11269336"/>
              <a:gd name="connsiteY193" fmla="*/ 2100494 h 2323145"/>
              <a:gd name="connsiteX194" fmla="*/ 2926342 w 11269336"/>
              <a:gd name="connsiteY194" fmla="*/ 2104155 h 2323145"/>
              <a:gd name="connsiteX195" fmla="*/ 2918608 w 11269336"/>
              <a:gd name="connsiteY195" fmla="*/ 2104215 h 2323145"/>
              <a:gd name="connsiteX196" fmla="*/ 2918475 w 11269336"/>
              <a:gd name="connsiteY196" fmla="*/ 2103937 h 2323145"/>
              <a:gd name="connsiteX197" fmla="*/ 2910360 w 11269336"/>
              <a:gd name="connsiteY197" fmla="*/ 2103444 h 2323145"/>
              <a:gd name="connsiteX198" fmla="*/ 2904507 w 11269336"/>
              <a:gd name="connsiteY198" fmla="*/ 2104326 h 2323145"/>
              <a:gd name="connsiteX199" fmla="*/ 2889503 w 11269336"/>
              <a:gd name="connsiteY199" fmla="*/ 2104443 h 2323145"/>
              <a:gd name="connsiteX200" fmla="*/ 2884480 w 11269336"/>
              <a:gd name="connsiteY200" fmla="*/ 2102626 h 2323145"/>
              <a:gd name="connsiteX201" fmla="*/ 2882689 w 11269336"/>
              <a:gd name="connsiteY201" fmla="*/ 2099228 h 2323145"/>
              <a:gd name="connsiteX202" fmla="*/ 2881291 w 11269336"/>
              <a:gd name="connsiteY202" fmla="*/ 2099618 h 2323145"/>
              <a:gd name="connsiteX203" fmla="*/ 2853979 w 11269336"/>
              <a:gd name="connsiteY203" fmla="*/ 2090388 h 2323145"/>
              <a:gd name="connsiteX204" fmla="*/ 2791790 w 11269336"/>
              <a:gd name="connsiteY204" fmla="*/ 2080332 h 2323145"/>
              <a:gd name="connsiteX205" fmla="*/ 2755844 w 11269336"/>
              <a:gd name="connsiteY205" fmla="*/ 2078874 h 2323145"/>
              <a:gd name="connsiteX206" fmla="*/ 2657742 w 11269336"/>
              <a:gd name="connsiteY206" fmla="*/ 2070179 h 2323145"/>
              <a:gd name="connsiteX207" fmla="*/ 2559549 w 11269336"/>
              <a:gd name="connsiteY207" fmla="*/ 2057873 h 2323145"/>
              <a:gd name="connsiteX208" fmla="*/ 2512054 w 11269336"/>
              <a:gd name="connsiteY208" fmla="*/ 2031671 h 2323145"/>
              <a:gd name="connsiteX209" fmla="*/ 2506437 w 11269336"/>
              <a:gd name="connsiteY209" fmla="*/ 2030918 h 2323145"/>
              <a:gd name="connsiteX210" fmla="*/ 2491752 w 11269336"/>
              <a:gd name="connsiteY210" fmla="*/ 2033906 h 2323145"/>
              <a:gd name="connsiteX211" fmla="*/ 2486338 w 11269336"/>
              <a:gd name="connsiteY211" fmla="*/ 2035862 h 2323145"/>
              <a:gd name="connsiteX212" fmla="*/ 2478186 w 11269336"/>
              <a:gd name="connsiteY212" fmla="*/ 2036953 h 2323145"/>
              <a:gd name="connsiteX213" fmla="*/ 2477950 w 11269336"/>
              <a:gd name="connsiteY213" fmla="*/ 2036715 h 2323145"/>
              <a:gd name="connsiteX214" fmla="*/ 2470381 w 11269336"/>
              <a:gd name="connsiteY214" fmla="*/ 2038256 h 2323145"/>
              <a:gd name="connsiteX215" fmla="*/ 2433781 w 11269336"/>
              <a:gd name="connsiteY215" fmla="*/ 2049140 h 2323145"/>
              <a:gd name="connsiteX216" fmla="*/ 2381172 w 11269336"/>
              <a:gd name="connsiteY216" fmla="*/ 2030645 h 2323145"/>
              <a:gd name="connsiteX217" fmla="*/ 2360198 w 11269336"/>
              <a:gd name="connsiteY217" fmla="*/ 2029059 h 2323145"/>
              <a:gd name="connsiteX218" fmla="*/ 2348815 w 11269336"/>
              <a:gd name="connsiteY218" fmla="*/ 2026798 h 2323145"/>
              <a:gd name="connsiteX219" fmla="*/ 2347988 w 11269336"/>
              <a:gd name="connsiteY219" fmla="*/ 2025745 h 2323145"/>
              <a:gd name="connsiteX220" fmla="*/ 2312920 w 11269336"/>
              <a:gd name="connsiteY220" fmla="*/ 2036311 h 2323145"/>
              <a:gd name="connsiteX221" fmla="*/ 2307986 w 11269336"/>
              <a:gd name="connsiteY221" fmla="*/ 2035583 h 2323145"/>
              <a:gd name="connsiteX222" fmla="*/ 2285481 w 11269336"/>
              <a:gd name="connsiteY222" fmla="*/ 2045197 h 2323145"/>
              <a:gd name="connsiteX223" fmla="*/ 2273666 w 11269336"/>
              <a:gd name="connsiteY223" fmla="*/ 2048710 h 2323145"/>
              <a:gd name="connsiteX224" fmla="*/ 2270719 w 11269336"/>
              <a:gd name="connsiteY224" fmla="*/ 2052702 h 2323145"/>
              <a:gd name="connsiteX225" fmla="*/ 2253080 w 11269336"/>
              <a:gd name="connsiteY225" fmla="*/ 2056363 h 2323145"/>
              <a:gd name="connsiteX226" fmla="*/ 2250906 w 11269336"/>
              <a:gd name="connsiteY226" fmla="*/ 2055654 h 2323145"/>
              <a:gd name="connsiteX227" fmla="*/ 2236905 w 11269336"/>
              <a:gd name="connsiteY227" fmla="*/ 2062882 h 2323145"/>
              <a:gd name="connsiteX228" fmla="*/ 2225830 w 11269336"/>
              <a:gd name="connsiteY228" fmla="*/ 2074027 h 2323145"/>
              <a:gd name="connsiteX229" fmla="*/ 2073776 w 11269336"/>
              <a:gd name="connsiteY229" fmla="*/ 2089244 h 2323145"/>
              <a:gd name="connsiteX230" fmla="*/ 1948256 w 11269336"/>
              <a:gd name="connsiteY230" fmla="*/ 2146616 h 2323145"/>
              <a:gd name="connsiteX231" fmla="*/ 1865582 w 11269336"/>
              <a:gd name="connsiteY231" fmla="*/ 2153738 h 2323145"/>
              <a:gd name="connsiteX232" fmla="*/ 1835210 w 11269336"/>
              <a:gd name="connsiteY232" fmla="*/ 2134244 h 2323145"/>
              <a:gd name="connsiteX233" fmla="*/ 1632661 w 11269336"/>
              <a:gd name="connsiteY233" fmla="*/ 2173882 h 2323145"/>
              <a:gd name="connsiteX234" fmla="*/ 1579590 w 11269336"/>
              <a:gd name="connsiteY234" fmla="*/ 2173680 h 2323145"/>
              <a:gd name="connsiteX235" fmla="*/ 1535601 w 11269336"/>
              <a:gd name="connsiteY235" fmla="*/ 2194590 h 2323145"/>
              <a:gd name="connsiteX236" fmla="*/ 1515594 w 11269336"/>
              <a:gd name="connsiteY236" fmla="*/ 2189622 h 2323145"/>
              <a:gd name="connsiteX237" fmla="*/ 1512113 w 11269336"/>
              <a:gd name="connsiteY237" fmla="*/ 2188534 h 2323145"/>
              <a:gd name="connsiteX238" fmla="*/ 1498838 w 11269336"/>
              <a:gd name="connsiteY238" fmla="*/ 2189213 h 2323145"/>
              <a:gd name="connsiteX239" fmla="*/ 1494279 w 11269336"/>
              <a:gd name="connsiteY239" fmla="*/ 2183112 h 2323145"/>
              <a:gd name="connsiteX240" fmla="*/ 1473714 w 11269336"/>
              <a:gd name="connsiteY240" fmla="*/ 2179625 h 2323145"/>
              <a:gd name="connsiteX241" fmla="*/ 1449503 w 11269336"/>
              <a:gd name="connsiteY241" fmla="*/ 2182633 h 2323145"/>
              <a:gd name="connsiteX242" fmla="*/ 1266687 w 11269336"/>
              <a:gd name="connsiteY242" fmla="*/ 2212688 h 2323145"/>
              <a:gd name="connsiteX243" fmla="*/ 1239614 w 11269336"/>
              <a:gd name="connsiteY243" fmla="*/ 2209727 h 2323145"/>
              <a:gd name="connsiteX244" fmla="*/ 1202436 w 11269336"/>
              <a:gd name="connsiteY244" fmla="*/ 2209817 h 2323145"/>
              <a:gd name="connsiteX245" fmla="*/ 1136097 w 11269336"/>
              <a:gd name="connsiteY245" fmla="*/ 2205112 h 2323145"/>
              <a:gd name="connsiteX246" fmla="*/ 988232 w 11269336"/>
              <a:gd name="connsiteY246" fmla="*/ 2235635 h 2323145"/>
              <a:gd name="connsiteX247" fmla="*/ 981959 w 11269336"/>
              <a:gd name="connsiteY247" fmla="*/ 2231607 h 2323145"/>
              <a:gd name="connsiteX248" fmla="*/ 938600 w 11269336"/>
              <a:gd name="connsiteY248" fmla="*/ 2238113 h 2323145"/>
              <a:gd name="connsiteX249" fmla="*/ 791788 w 11269336"/>
              <a:gd name="connsiteY249" fmla="*/ 2293224 h 2323145"/>
              <a:gd name="connsiteX250" fmla="*/ 706914 w 11269336"/>
              <a:gd name="connsiteY250" fmla="*/ 2305046 h 2323145"/>
              <a:gd name="connsiteX251" fmla="*/ 675971 w 11269336"/>
              <a:gd name="connsiteY251" fmla="*/ 2304030 h 2323145"/>
              <a:gd name="connsiteX252" fmla="*/ 624180 w 11269336"/>
              <a:gd name="connsiteY252" fmla="*/ 2302650 h 2323145"/>
              <a:gd name="connsiteX253" fmla="*/ 583453 w 11269336"/>
              <a:gd name="connsiteY253" fmla="*/ 2288788 h 2323145"/>
              <a:gd name="connsiteX254" fmla="*/ 540946 w 11269336"/>
              <a:gd name="connsiteY254" fmla="*/ 2292721 h 2323145"/>
              <a:gd name="connsiteX255" fmla="*/ 533680 w 11269336"/>
              <a:gd name="connsiteY255" fmla="*/ 2310233 h 2323145"/>
              <a:gd name="connsiteX256" fmla="*/ 487366 w 11269336"/>
              <a:gd name="connsiteY256" fmla="*/ 2309053 h 2323145"/>
              <a:gd name="connsiteX257" fmla="*/ 416820 w 11269336"/>
              <a:gd name="connsiteY257" fmla="*/ 2305443 h 2323145"/>
              <a:gd name="connsiteX258" fmla="*/ 376805 w 11269336"/>
              <a:gd name="connsiteY258" fmla="*/ 2307647 h 2323145"/>
              <a:gd name="connsiteX259" fmla="*/ 266777 w 11269336"/>
              <a:gd name="connsiteY259" fmla="*/ 2309012 h 2323145"/>
              <a:gd name="connsiteX260" fmla="*/ 156013 w 11269336"/>
              <a:gd name="connsiteY260" fmla="*/ 2306832 h 2323145"/>
              <a:gd name="connsiteX261" fmla="*/ 87258 w 11269336"/>
              <a:gd name="connsiteY261" fmla="*/ 2285511 h 2323145"/>
              <a:gd name="connsiteX262" fmla="*/ 23798 w 11269336"/>
              <a:gd name="connsiteY262" fmla="*/ 2281822 h 2323145"/>
              <a:gd name="connsiteX263" fmla="*/ 0 w 11269336"/>
              <a:gd name="connsiteY263" fmla="*/ 2285369 h 2323145"/>
              <a:gd name="connsiteX264" fmla="*/ 0 w 11269336"/>
              <a:gd name="connsiteY264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8914746 w 11269336"/>
              <a:gd name="connsiteY23" fmla="*/ 826428 h 2323145"/>
              <a:gd name="connsiteX24" fmla="*/ 8917778 w 11269336"/>
              <a:gd name="connsiteY24" fmla="*/ 835198 h 2323145"/>
              <a:gd name="connsiteX25" fmla="*/ 8905560 w 11269336"/>
              <a:gd name="connsiteY25" fmla="*/ 838358 h 2323145"/>
              <a:gd name="connsiteX26" fmla="*/ 8897564 w 11269336"/>
              <a:gd name="connsiteY26" fmla="*/ 834287 h 2323145"/>
              <a:gd name="connsiteX27" fmla="*/ 8878040 w 11269336"/>
              <a:gd name="connsiteY27" fmla="*/ 844150 h 2323145"/>
              <a:gd name="connsiteX28" fmla="*/ 8795998 w 11269336"/>
              <a:gd name="connsiteY28" fmla="*/ 863337 h 2323145"/>
              <a:gd name="connsiteX29" fmla="*/ 8776970 w 11269336"/>
              <a:gd name="connsiteY29" fmla="*/ 885177 h 2323145"/>
              <a:gd name="connsiteX30" fmla="*/ 8755719 w 11269336"/>
              <a:gd name="connsiteY30" fmla="*/ 889754 h 2323145"/>
              <a:gd name="connsiteX31" fmla="*/ 8743257 w 11269336"/>
              <a:gd name="connsiteY31" fmla="*/ 904723 h 2323145"/>
              <a:gd name="connsiteX32" fmla="*/ 8721366 w 11269336"/>
              <a:gd name="connsiteY32" fmla="*/ 904711 h 2323145"/>
              <a:gd name="connsiteX33" fmla="*/ 8678353 w 11269336"/>
              <a:gd name="connsiteY33" fmla="*/ 926318 h 2323145"/>
              <a:gd name="connsiteX34" fmla="*/ 8636849 w 11269336"/>
              <a:gd name="connsiteY34" fmla="*/ 937900 h 2323145"/>
              <a:gd name="connsiteX35" fmla="*/ 8620213 w 11269336"/>
              <a:gd name="connsiteY35" fmla="*/ 943068 h 2323145"/>
              <a:gd name="connsiteX36" fmla="*/ 8612581 w 11269336"/>
              <a:gd name="connsiteY36" fmla="*/ 952695 h 2323145"/>
              <a:gd name="connsiteX37" fmla="*/ 8589038 w 11269336"/>
              <a:gd name="connsiteY37" fmla="*/ 963892 h 2323145"/>
              <a:gd name="connsiteX38" fmla="*/ 8579950 w 11269336"/>
              <a:gd name="connsiteY38" fmla="*/ 960899 h 2323145"/>
              <a:gd name="connsiteX39" fmla="*/ 8579319 w 11269336"/>
              <a:gd name="connsiteY39" fmla="*/ 965630 h 2323145"/>
              <a:gd name="connsiteX40" fmla="*/ 8547429 w 11269336"/>
              <a:gd name="connsiteY40" fmla="*/ 984506 h 2323145"/>
              <a:gd name="connsiteX41" fmla="*/ 8478704 w 11269336"/>
              <a:gd name="connsiteY41" fmla="*/ 1025490 h 2323145"/>
              <a:gd name="connsiteX42" fmla="*/ 8461421 w 11269336"/>
              <a:gd name="connsiteY42" fmla="*/ 1035512 h 2323145"/>
              <a:gd name="connsiteX43" fmla="*/ 8445003 w 11269336"/>
              <a:gd name="connsiteY43" fmla="*/ 1036851 h 2323145"/>
              <a:gd name="connsiteX44" fmla="*/ 8357350 w 11269336"/>
              <a:gd name="connsiteY44" fmla="*/ 1060213 h 2323145"/>
              <a:gd name="connsiteX45" fmla="*/ 8335565 w 11269336"/>
              <a:gd name="connsiteY45" fmla="*/ 1061151 h 2323145"/>
              <a:gd name="connsiteX46" fmla="*/ 8325267 w 11269336"/>
              <a:gd name="connsiteY46" fmla="*/ 1055919 h 2323145"/>
              <a:gd name="connsiteX47" fmla="*/ 8293586 w 11269336"/>
              <a:gd name="connsiteY47" fmla="*/ 1076144 h 2323145"/>
              <a:gd name="connsiteX48" fmla="*/ 8242405 w 11269336"/>
              <a:gd name="connsiteY48" fmla="*/ 1095960 h 2323145"/>
              <a:gd name="connsiteX49" fmla="*/ 8197391 w 11269336"/>
              <a:gd name="connsiteY49" fmla="*/ 1107746 h 2323145"/>
              <a:gd name="connsiteX50" fmla="*/ 8081474 w 11269336"/>
              <a:gd name="connsiteY50" fmla="*/ 1130125 h 2323145"/>
              <a:gd name="connsiteX51" fmla="*/ 8053585 w 11269336"/>
              <a:gd name="connsiteY51" fmla="*/ 1129169 h 2323145"/>
              <a:gd name="connsiteX52" fmla="*/ 8038422 w 11269336"/>
              <a:gd name="connsiteY52" fmla="*/ 1119092 h 2323145"/>
              <a:gd name="connsiteX53" fmla="*/ 8029450 w 11269336"/>
              <a:gd name="connsiteY53" fmla="*/ 1125592 h 2323145"/>
              <a:gd name="connsiteX54" fmla="*/ 7959552 w 11269336"/>
              <a:gd name="connsiteY54" fmla="*/ 1140188 h 2323145"/>
              <a:gd name="connsiteX55" fmla="*/ 7914188 w 11269336"/>
              <a:gd name="connsiteY55" fmla="*/ 1150862 h 2323145"/>
              <a:gd name="connsiteX56" fmla="*/ 7914918 w 11269336"/>
              <a:gd name="connsiteY56" fmla="*/ 1168758 h 2323145"/>
              <a:gd name="connsiteX57" fmla="*/ 7875510 w 11269336"/>
              <a:gd name="connsiteY57" fmla="*/ 1183153 h 2323145"/>
              <a:gd name="connsiteX58" fmla="*/ 7829932 w 11269336"/>
              <a:gd name="connsiteY58" fmla="*/ 1180782 h 2323145"/>
              <a:gd name="connsiteX59" fmla="*/ 7779182 w 11269336"/>
              <a:gd name="connsiteY59" fmla="*/ 1192665 h 2323145"/>
              <a:gd name="connsiteX60" fmla="*/ 7748774 w 11269336"/>
              <a:gd name="connsiteY60" fmla="*/ 1199586 h 2323145"/>
              <a:gd name="connsiteX61" fmla="*/ 7671846 w 11269336"/>
              <a:gd name="connsiteY61" fmla="*/ 1231966 h 2323145"/>
              <a:gd name="connsiteX62" fmla="*/ 7554146 w 11269336"/>
              <a:gd name="connsiteY62" fmla="*/ 1319748 h 2323145"/>
              <a:gd name="connsiteX63" fmla="*/ 7515052 w 11269336"/>
              <a:gd name="connsiteY63" fmla="*/ 1336718 h 2323145"/>
              <a:gd name="connsiteX64" fmla="*/ 7507193 w 11269336"/>
              <a:gd name="connsiteY64" fmla="*/ 1334617 h 2323145"/>
              <a:gd name="connsiteX65" fmla="*/ 7461694 w 11269336"/>
              <a:gd name="connsiteY65" fmla="*/ 1375866 h 2323145"/>
              <a:gd name="connsiteX66" fmla="*/ 7377571 w 11269336"/>
              <a:gd name="connsiteY66" fmla="*/ 1400128 h 2323145"/>
              <a:gd name="connsiteX67" fmla="*/ 7311261 w 11269336"/>
              <a:gd name="connsiteY67" fmla="*/ 1412652 h 2323145"/>
              <a:gd name="connsiteX68" fmla="*/ 7275307 w 11269336"/>
              <a:gd name="connsiteY68" fmla="*/ 1422171 h 2323145"/>
              <a:gd name="connsiteX69" fmla="*/ 7247783 w 11269336"/>
              <a:gd name="connsiteY69" fmla="*/ 1426330 h 2323145"/>
              <a:gd name="connsiteX70" fmla="*/ 7185047 w 11269336"/>
              <a:gd name="connsiteY70" fmla="*/ 1451812 h 2323145"/>
              <a:gd name="connsiteX71" fmla="*/ 7084117 w 11269336"/>
              <a:gd name="connsiteY71" fmla="*/ 1500281 h 2323145"/>
              <a:gd name="connsiteX72" fmla="*/ 7062011 w 11269336"/>
              <a:gd name="connsiteY72" fmla="*/ 1509183 h 2323145"/>
              <a:gd name="connsiteX73" fmla="*/ 7040555 w 11269336"/>
              <a:gd name="connsiteY73" fmla="*/ 1511207 h 2323145"/>
              <a:gd name="connsiteX74" fmla="*/ 7033438 w 11269336"/>
              <a:gd name="connsiteY74" fmla="*/ 1506772 h 2323145"/>
              <a:gd name="connsiteX75" fmla="*/ 7020886 w 11269336"/>
              <a:gd name="connsiteY75" fmla="*/ 1510764 h 2323145"/>
              <a:gd name="connsiteX76" fmla="*/ 7017033 w 11269336"/>
              <a:gd name="connsiteY76" fmla="*/ 1510650 h 2323145"/>
              <a:gd name="connsiteX77" fmla="*/ 6995460 w 11269336"/>
              <a:gd name="connsiteY77" fmla="*/ 1511173 h 2323145"/>
              <a:gd name="connsiteX78" fmla="*/ 6962144 w 11269336"/>
              <a:gd name="connsiteY78" fmla="*/ 1541508 h 2323145"/>
              <a:gd name="connsiteX79" fmla="*/ 6910674 w 11269336"/>
              <a:gd name="connsiteY79" fmla="*/ 1554793 h 2323145"/>
              <a:gd name="connsiteX80" fmla="*/ 6732152 w 11269336"/>
              <a:gd name="connsiteY80" fmla="*/ 1642538 h 2323145"/>
              <a:gd name="connsiteX81" fmla="*/ 6694106 w 11269336"/>
              <a:gd name="connsiteY81" fmla="*/ 1632377 h 2323145"/>
              <a:gd name="connsiteX82" fmla="*/ 6617223 w 11269336"/>
              <a:gd name="connsiteY82" fmla="*/ 1659889 h 2323145"/>
              <a:gd name="connsiteX83" fmla="*/ 6521138 w 11269336"/>
              <a:gd name="connsiteY83" fmla="*/ 1744340 h 2323145"/>
              <a:gd name="connsiteX84" fmla="*/ 6380677 w 11269336"/>
              <a:gd name="connsiteY84" fmla="*/ 1796883 h 2323145"/>
              <a:gd name="connsiteX85" fmla="*/ 6374897 w 11269336"/>
              <a:gd name="connsiteY85" fmla="*/ 1809910 h 2323145"/>
              <a:gd name="connsiteX86" fmla="*/ 6364545 w 11269336"/>
              <a:gd name="connsiteY86" fmla="*/ 1820090 h 2323145"/>
              <a:gd name="connsiteX87" fmla="*/ 6362126 w 11269336"/>
              <a:gd name="connsiteY87" fmla="*/ 1819991 h 2323145"/>
              <a:gd name="connsiteX88" fmla="*/ 6346673 w 11269336"/>
              <a:gd name="connsiteY88" fmla="*/ 1827824 h 2323145"/>
              <a:gd name="connsiteX89" fmla="*/ 6345588 w 11269336"/>
              <a:gd name="connsiteY89" fmla="*/ 1832232 h 2323145"/>
              <a:gd name="connsiteX90" fmla="*/ 6335708 w 11269336"/>
              <a:gd name="connsiteY90" fmla="*/ 1838451 h 2323145"/>
              <a:gd name="connsiteX91" fmla="*/ 6318182 w 11269336"/>
              <a:gd name="connsiteY91" fmla="*/ 1852975 h 2323145"/>
              <a:gd name="connsiteX92" fmla="*/ 6313084 w 11269336"/>
              <a:gd name="connsiteY92" fmla="*/ 1853561 h 2323145"/>
              <a:gd name="connsiteX93" fmla="*/ 6283816 w 11269336"/>
              <a:gd name="connsiteY93" fmla="*/ 1872148 h 2323145"/>
              <a:gd name="connsiteX94" fmla="*/ 6282550 w 11269336"/>
              <a:gd name="connsiteY94" fmla="*/ 1871392 h 2323145"/>
              <a:gd name="connsiteX95" fmla="*/ 6270527 w 11269336"/>
              <a:gd name="connsiteY95" fmla="*/ 1872208 h 2323145"/>
              <a:gd name="connsiteX96" fmla="*/ 6249518 w 11269336"/>
              <a:gd name="connsiteY96" fmla="*/ 1876079 h 2323145"/>
              <a:gd name="connsiteX97" fmla="*/ 6190386 w 11269336"/>
              <a:gd name="connsiteY97" fmla="*/ 1872478 h 2323145"/>
              <a:gd name="connsiteX98" fmla="*/ 6159777 w 11269336"/>
              <a:gd name="connsiteY98" fmla="*/ 1891745 h 2323145"/>
              <a:gd name="connsiteX99" fmla="*/ 6153131 w 11269336"/>
              <a:gd name="connsiteY99" fmla="*/ 1895079 h 2323145"/>
              <a:gd name="connsiteX100" fmla="*/ 6152798 w 11269336"/>
              <a:gd name="connsiteY100" fmla="*/ 1894920 h 2323145"/>
              <a:gd name="connsiteX101" fmla="*/ 6145388 w 11269336"/>
              <a:gd name="connsiteY101" fmla="*/ 1897990 h 2323145"/>
              <a:gd name="connsiteX102" fmla="*/ 6141014 w 11269336"/>
              <a:gd name="connsiteY102" fmla="*/ 1901155 h 2323145"/>
              <a:gd name="connsiteX103" fmla="*/ 6128122 w 11269336"/>
              <a:gd name="connsiteY103" fmla="*/ 1907623 h 2323145"/>
              <a:gd name="connsiteX104" fmla="*/ 6122351 w 11269336"/>
              <a:gd name="connsiteY104" fmla="*/ 1908359 h 2323145"/>
              <a:gd name="connsiteX105" fmla="*/ 6064750 w 11269336"/>
              <a:gd name="connsiteY105" fmla="*/ 1896394 h 2323145"/>
              <a:gd name="connsiteX106" fmla="*/ 5964230 w 11269336"/>
              <a:gd name="connsiteY106" fmla="*/ 1910038 h 2323145"/>
              <a:gd name="connsiteX107" fmla="*/ 5865399 w 11269336"/>
              <a:gd name="connsiteY107" fmla="*/ 1926966 h 2323145"/>
              <a:gd name="connsiteX108" fmla="*/ 5829951 w 11269336"/>
              <a:gd name="connsiteY108" fmla="*/ 1934755 h 2323145"/>
              <a:gd name="connsiteX109" fmla="*/ 5765285 w 11269336"/>
              <a:gd name="connsiteY109" fmla="*/ 1941322 h 2323145"/>
              <a:gd name="connsiteX110" fmla="*/ 5734750 w 11269336"/>
              <a:gd name="connsiteY110" fmla="*/ 1939793 h 2323145"/>
              <a:gd name="connsiteX111" fmla="*/ 5733569 w 11269336"/>
              <a:gd name="connsiteY111" fmla="*/ 1940505 h 2323145"/>
              <a:gd name="connsiteX112" fmla="*/ 5730329 w 11269336"/>
              <a:gd name="connsiteY112" fmla="*/ 1937845 h 2323145"/>
              <a:gd name="connsiteX113" fmla="*/ 5724661 w 11269336"/>
              <a:gd name="connsiteY113" fmla="*/ 1937455 h 2323145"/>
              <a:gd name="connsiteX114" fmla="*/ 5710186 w 11269336"/>
              <a:gd name="connsiteY114" fmla="*/ 1941370 h 2323145"/>
              <a:gd name="connsiteX115" fmla="*/ 5704910 w 11269336"/>
              <a:gd name="connsiteY115" fmla="*/ 1943663 h 2323145"/>
              <a:gd name="connsiteX116" fmla="*/ 5696836 w 11269336"/>
              <a:gd name="connsiteY116" fmla="*/ 1945271 h 2323145"/>
              <a:gd name="connsiteX117" fmla="*/ 5696583 w 11269336"/>
              <a:gd name="connsiteY117" fmla="*/ 1945050 h 2323145"/>
              <a:gd name="connsiteX118" fmla="*/ 5689123 w 11269336"/>
              <a:gd name="connsiteY118" fmla="*/ 1947067 h 2323145"/>
              <a:gd name="connsiteX119" fmla="*/ 5653291 w 11269336"/>
              <a:gd name="connsiteY119" fmla="*/ 1960245 h 2323145"/>
              <a:gd name="connsiteX120" fmla="*/ 5599385 w 11269336"/>
              <a:gd name="connsiteY120" fmla="*/ 1945198 h 2323145"/>
              <a:gd name="connsiteX121" fmla="*/ 5578300 w 11269336"/>
              <a:gd name="connsiteY121" fmla="*/ 1944963 h 2323145"/>
              <a:gd name="connsiteX122" fmla="*/ 5566758 w 11269336"/>
              <a:gd name="connsiteY122" fmla="*/ 1943441 h 2323145"/>
              <a:gd name="connsiteX123" fmla="*/ 5565857 w 11269336"/>
              <a:gd name="connsiteY123" fmla="*/ 1942445 h 2323145"/>
              <a:gd name="connsiteX124" fmla="*/ 5531534 w 11269336"/>
              <a:gd name="connsiteY124" fmla="*/ 1955208 h 2323145"/>
              <a:gd name="connsiteX125" fmla="*/ 5526552 w 11269336"/>
              <a:gd name="connsiteY125" fmla="*/ 1954799 h 2323145"/>
              <a:gd name="connsiteX126" fmla="*/ 5504723 w 11269336"/>
              <a:gd name="connsiteY126" fmla="*/ 1965811 h 2323145"/>
              <a:gd name="connsiteX127" fmla="*/ 5493156 w 11269336"/>
              <a:gd name="connsiteY127" fmla="*/ 1970063 h 2323145"/>
              <a:gd name="connsiteX128" fmla="*/ 5490486 w 11269336"/>
              <a:gd name="connsiteY128" fmla="*/ 1974227 h 2323145"/>
              <a:gd name="connsiteX129" fmla="*/ 5473107 w 11269336"/>
              <a:gd name="connsiteY129" fmla="*/ 1979001 h 2323145"/>
              <a:gd name="connsiteX130" fmla="*/ 5470885 w 11269336"/>
              <a:gd name="connsiteY130" fmla="*/ 1978432 h 2323145"/>
              <a:gd name="connsiteX131" fmla="*/ 5457393 w 11269336"/>
              <a:gd name="connsiteY131" fmla="*/ 1986525 h 2323145"/>
              <a:gd name="connsiteX132" fmla="*/ 5447102 w 11269336"/>
              <a:gd name="connsiteY132" fmla="*/ 1998329 h 2323145"/>
              <a:gd name="connsiteX133" fmla="*/ 5159151 w 11269336"/>
              <a:gd name="connsiteY133" fmla="*/ 2029640 h 2323145"/>
              <a:gd name="connsiteX134" fmla="*/ 5041688 w 11269336"/>
              <a:gd name="connsiteY134" fmla="*/ 2022334 h 2323145"/>
              <a:gd name="connsiteX135" fmla="*/ 4860988 w 11269336"/>
              <a:gd name="connsiteY135" fmla="*/ 2135698 h 2323145"/>
              <a:gd name="connsiteX136" fmla="*/ 4807902 w 11269336"/>
              <a:gd name="connsiteY136" fmla="*/ 2138894 h 2323145"/>
              <a:gd name="connsiteX137" fmla="*/ 4765388 w 11269336"/>
              <a:gd name="connsiteY137" fmla="*/ 2162525 h 2323145"/>
              <a:gd name="connsiteX138" fmla="*/ 4745033 w 11269336"/>
              <a:gd name="connsiteY138" fmla="*/ 2158859 h 2323145"/>
              <a:gd name="connsiteX139" fmla="*/ 4741475 w 11269336"/>
              <a:gd name="connsiteY139" fmla="*/ 2157998 h 2323145"/>
              <a:gd name="connsiteX140" fmla="*/ 4728247 w 11269336"/>
              <a:gd name="connsiteY140" fmla="*/ 2159526 h 2323145"/>
              <a:gd name="connsiteX141" fmla="*/ 4723263 w 11269336"/>
              <a:gd name="connsiteY141" fmla="*/ 2153742 h 2323145"/>
              <a:gd name="connsiteX142" fmla="*/ 4702453 w 11269336"/>
              <a:gd name="connsiteY142" fmla="*/ 2151586 h 2323145"/>
              <a:gd name="connsiteX143" fmla="*/ 4678455 w 11269336"/>
              <a:gd name="connsiteY143" fmla="*/ 2156131 h 2323145"/>
              <a:gd name="connsiteX144" fmla="*/ 4593061 w 11269336"/>
              <a:gd name="connsiteY144" fmla="*/ 2171597 h 2323145"/>
              <a:gd name="connsiteX145" fmla="*/ 4579902 w 11269336"/>
              <a:gd name="connsiteY145" fmla="*/ 2177927 h 2323145"/>
              <a:gd name="connsiteX146" fmla="*/ 4533444 w 11269336"/>
              <a:gd name="connsiteY146" fmla="*/ 2181200 h 2323145"/>
              <a:gd name="connsiteX147" fmla="*/ 4492832 w 11269336"/>
              <a:gd name="connsiteY147" fmla="*/ 2188033 h 2323145"/>
              <a:gd name="connsiteX148" fmla="*/ 4467257 w 11269336"/>
              <a:gd name="connsiteY148" fmla="*/ 2196121 h 2323145"/>
              <a:gd name="connsiteX149" fmla="*/ 4459937 w 11269336"/>
              <a:gd name="connsiteY149" fmla="*/ 2195182 h 2323145"/>
              <a:gd name="connsiteX150" fmla="*/ 4433312 w 11269336"/>
              <a:gd name="connsiteY150" fmla="*/ 2199004 h 2323145"/>
              <a:gd name="connsiteX151" fmla="*/ 4420601 w 11269336"/>
              <a:gd name="connsiteY151" fmla="*/ 2205158 h 2323145"/>
              <a:gd name="connsiteX152" fmla="*/ 4405765 w 11269336"/>
              <a:gd name="connsiteY152" fmla="*/ 2199902 h 2323145"/>
              <a:gd name="connsiteX153" fmla="*/ 4401354 w 11269336"/>
              <a:gd name="connsiteY153" fmla="*/ 2194745 h 2323145"/>
              <a:gd name="connsiteX154" fmla="*/ 4383151 w 11269336"/>
              <a:gd name="connsiteY154" fmla="*/ 2201140 h 2323145"/>
              <a:gd name="connsiteX155" fmla="*/ 4366646 w 11269336"/>
              <a:gd name="connsiteY155" fmla="*/ 2198564 h 2323145"/>
              <a:gd name="connsiteX156" fmla="*/ 4354009 w 11269336"/>
              <a:gd name="connsiteY156" fmla="*/ 2204984 h 2323145"/>
              <a:gd name="connsiteX157" fmla="*/ 4348284 w 11269336"/>
              <a:gd name="connsiteY157" fmla="*/ 2205270 h 2323145"/>
              <a:gd name="connsiteX158" fmla="*/ 4333906 w 11269336"/>
              <a:gd name="connsiteY158" fmla="*/ 2205251 h 2323145"/>
              <a:gd name="connsiteX159" fmla="*/ 4308819 w 11269336"/>
              <a:gd name="connsiteY159" fmla="*/ 2203822 h 2323145"/>
              <a:gd name="connsiteX160" fmla="*/ 4301210 w 11269336"/>
              <a:gd name="connsiteY160" fmla="*/ 2204456 h 2323145"/>
              <a:gd name="connsiteX161" fmla="*/ 4283095 w 11269336"/>
              <a:gd name="connsiteY161" fmla="*/ 2198177 h 2323145"/>
              <a:gd name="connsiteX162" fmla="*/ 4250119 w 11269336"/>
              <a:gd name="connsiteY162" fmla="*/ 2196342 h 2323145"/>
              <a:gd name="connsiteX163" fmla="*/ 4189203 w 11269336"/>
              <a:gd name="connsiteY163" fmla="*/ 2178994 h 2323145"/>
              <a:gd name="connsiteX164" fmla="*/ 4154035 w 11269336"/>
              <a:gd name="connsiteY164" fmla="*/ 2171950 h 2323145"/>
              <a:gd name="connsiteX165" fmla="*/ 4129569 w 11269336"/>
              <a:gd name="connsiteY165" fmla="*/ 2163850 h 2323145"/>
              <a:gd name="connsiteX166" fmla="*/ 4061250 w 11269336"/>
              <a:gd name="connsiteY166" fmla="*/ 2159236 h 2323145"/>
              <a:gd name="connsiteX167" fmla="*/ 3945480 w 11269336"/>
              <a:gd name="connsiteY167" fmla="*/ 2158279 h 2323145"/>
              <a:gd name="connsiteX168" fmla="*/ 3921468 w 11269336"/>
              <a:gd name="connsiteY168" fmla="*/ 2156588 h 2323145"/>
              <a:gd name="connsiteX169" fmla="*/ 3903348 w 11269336"/>
              <a:gd name="connsiteY169" fmla="*/ 2149220 h 2323145"/>
              <a:gd name="connsiteX170" fmla="*/ 3901342 w 11269336"/>
              <a:gd name="connsiteY170" fmla="*/ 2142355 h 2323145"/>
              <a:gd name="connsiteX171" fmla="*/ 3888539 w 11269336"/>
              <a:gd name="connsiteY171" fmla="*/ 2140476 h 2323145"/>
              <a:gd name="connsiteX172" fmla="*/ 3885662 w 11269336"/>
              <a:gd name="connsiteY172" fmla="*/ 2138740 h 2323145"/>
              <a:gd name="connsiteX173" fmla="*/ 3868627 w 11269336"/>
              <a:gd name="connsiteY173" fmla="*/ 2130023 h 2323145"/>
              <a:gd name="connsiteX174" fmla="*/ 3819177 w 11269336"/>
              <a:gd name="connsiteY174" fmla="*/ 2142111 h 2323145"/>
              <a:gd name="connsiteX175" fmla="*/ 3769100 w 11269336"/>
              <a:gd name="connsiteY175" fmla="*/ 2131731 h 2323145"/>
              <a:gd name="connsiteX176" fmla="*/ 3562752 w 11269336"/>
              <a:gd name="connsiteY176" fmla="*/ 2131785 h 2323145"/>
              <a:gd name="connsiteX177" fmla="*/ 3541402 w 11269336"/>
              <a:gd name="connsiteY177" fmla="*/ 2106821 h 2323145"/>
              <a:gd name="connsiteX178" fmla="*/ 3365341 w 11269336"/>
              <a:gd name="connsiteY178" fmla="*/ 2077638 h 2323145"/>
              <a:gd name="connsiteX179" fmla="*/ 3170922 w 11269336"/>
              <a:gd name="connsiteY179" fmla="*/ 2115957 h 2323145"/>
              <a:gd name="connsiteX180" fmla="*/ 3156256 w 11269336"/>
              <a:gd name="connsiteY180" fmla="*/ 2124773 h 2323145"/>
              <a:gd name="connsiteX181" fmla="*/ 3140298 w 11269336"/>
              <a:gd name="connsiteY181" fmla="*/ 2129182 h 2323145"/>
              <a:gd name="connsiteX182" fmla="*/ 3138514 w 11269336"/>
              <a:gd name="connsiteY182" fmla="*/ 2128069 h 2323145"/>
              <a:gd name="connsiteX183" fmla="*/ 3120467 w 11269336"/>
              <a:gd name="connsiteY183" fmla="*/ 2128281 h 2323145"/>
              <a:gd name="connsiteX184" fmla="*/ 3116175 w 11269336"/>
              <a:gd name="connsiteY184" fmla="*/ 2131633 h 2323145"/>
              <a:gd name="connsiteX185" fmla="*/ 3103685 w 11269336"/>
              <a:gd name="connsiteY185" fmla="*/ 2132814 h 2323145"/>
              <a:gd name="connsiteX186" fmla="*/ 3078794 w 11269336"/>
              <a:gd name="connsiteY186" fmla="*/ 2137935 h 2323145"/>
              <a:gd name="connsiteX187" fmla="*/ 3074407 w 11269336"/>
              <a:gd name="connsiteY187" fmla="*/ 2136274 h 2323145"/>
              <a:gd name="connsiteX188" fmla="*/ 3037285 w 11269336"/>
              <a:gd name="connsiteY188" fmla="*/ 2139919 h 2323145"/>
              <a:gd name="connsiteX189" fmla="*/ 3036901 w 11269336"/>
              <a:gd name="connsiteY189" fmla="*/ 2138726 h 2323145"/>
              <a:gd name="connsiteX190" fmla="*/ 3026996 w 11269336"/>
              <a:gd name="connsiteY190" fmla="*/ 2134322 h 2323145"/>
              <a:gd name="connsiteX191" fmla="*/ 3007772 w 11269336"/>
              <a:gd name="connsiteY191" fmla="*/ 2128742 h 2323145"/>
              <a:gd name="connsiteX192" fmla="*/ 2965030 w 11269336"/>
              <a:gd name="connsiteY192" fmla="*/ 2100494 h 2323145"/>
              <a:gd name="connsiteX193" fmla="*/ 2926342 w 11269336"/>
              <a:gd name="connsiteY193" fmla="*/ 2104155 h 2323145"/>
              <a:gd name="connsiteX194" fmla="*/ 2918608 w 11269336"/>
              <a:gd name="connsiteY194" fmla="*/ 2104215 h 2323145"/>
              <a:gd name="connsiteX195" fmla="*/ 2918475 w 11269336"/>
              <a:gd name="connsiteY195" fmla="*/ 2103937 h 2323145"/>
              <a:gd name="connsiteX196" fmla="*/ 2910360 w 11269336"/>
              <a:gd name="connsiteY196" fmla="*/ 2103444 h 2323145"/>
              <a:gd name="connsiteX197" fmla="*/ 2904507 w 11269336"/>
              <a:gd name="connsiteY197" fmla="*/ 2104326 h 2323145"/>
              <a:gd name="connsiteX198" fmla="*/ 2889503 w 11269336"/>
              <a:gd name="connsiteY198" fmla="*/ 2104443 h 2323145"/>
              <a:gd name="connsiteX199" fmla="*/ 2884480 w 11269336"/>
              <a:gd name="connsiteY199" fmla="*/ 2102626 h 2323145"/>
              <a:gd name="connsiteX200" fmla="*/ 2882689 w 11269336"/>
              <a:gd name="connsiteY200" fmla="*/ 2099228 h 2323145"/>
              <a:gd name="connsiteX201" fmla="*/ 2881291 w 11269336"/>
              <a:gd name="connsiteY201" fmla="*/ 2099618 h 2323145"/>
              <a:gd name="connsiteX202" fmla="*/ 2853979 w 11269336"/>
              <a:gd name="connsiteY202" fmla="*/ 2090388 h 2323145"/>
              <a:gd name="connsiteX203" fmla="*/ 2791790 w 11269336"/>
              <a:gd name="connsiteY203" fmla="*/ 2080332 h 2323145"/>
              <a:gd name="connsiteX204" fmla="*/ 2755844 w 11269336"/>
              <a:gd name="connsiteY204" fmla="*/ 2078874 h 2323145"/>
              <a:gd name="connsiteX205" fmla="*/ 2657742 w 11269336"/>
              <a:gd name="connsiteY205" fmla="*/ 2070179 h 2323145"/>
              <a:gd name="connsiteX206" fmla="*/ 2559549 w 11269336"/>
              <a:gd name="connsiteY206" fmla="*/ 2057873 h 2323145"/>
              <a:gd name="connsiteX207" fmla="*/ 2512054 w 11269336"/>
              <a:gd name="connsiteY207" fmla="*/ 2031671 h 2323145"/>
              <a:gd name="connsiteX208" fmla="*/ 2506437 w 11269336"/>
              <a:gd name="connsiteY208" fmla="*/ 2030918 h 2323145"/>
              <a:gd name="connsiteX209" fmla="*/ 2491752 w 11269336"/>
              <a:gd name="connsiteY209" fmla="*/ 2033906 h 2323145"/>
              <a:gd name="connsiteX210" fmla="*/ 2486338 w 11269336"/>
              <a:gd name="connsiteY210" fmla="*/ 2035862 h 2323145"/>
              <a:gd name="connsiteX211" fmla="*/ 2478186 w 11269336"/>
              <a:gd name="connsiteY211" fmla="*/ 2036953 h 2323145"/>
              <a:gd name="connsiteX212" fmla="*/ 2477950 w 11269336"/>
              <a:gd name="connsiteY212" fmla="*/ 2036715 h 2323145"/>
              <a:gd name="connsiteX213" fmla="*/ 2470381 w 11269336"/>
              <a:gd name="connsiteY213" fmla="*/ 2038256 h 2323145"/>
              <a:gd name="connsiteX214" fmla="*/ 2433781 w 11269336"/>
              <a:gd name="connsiteY214" fmla="*/ 2049140 h 2323145"/>
              <a:gd name="connsiteX215" fmla="*/ 2381172 w 11269336"/>
              <a:gd name="connsiteY215" fmla="*/ 2030645 h 2323145"/>
              <a:gd name="connsiteX216" fmla="*/ 2360198 w 11269336"/>
              <a:gd name="connsiteY216" fmla="*/ 2029059 h 2323145"/>
              <a:gd name="connsiteX217" fmla="*/ 2348815 w 11269336"/>
              <a:gd name="connsiteY217" fmla="*/ 2026798 h 2323145"/>
              <a:gd name="connsiteX218" fmla="*/ 2347988 w 11269336"/>
              <a:gd name="connsiteY218" fmla="*/ 2025745 h 2323145"/>
              <a:gd name="connsiteX219" fmla="*/ 2312920 w 11269336"/>
              <a:gd name="connsiteY219" fmla="*/ 2036311 h 2323145"/>
              <a:gd name="connsiteX220" fmla="*/ 2307986 w 11269336"/>
              <a:gd name="connsiteY220" fmla="*/ 2035583 h 2323145"/>
              <a:gd name="connsiteX221" fmla="*/ 2285481 w 11269336"/>
              <a:gd name="connsiteY221" fmla="*/ 2045197 h 2323145"/>
              <a:gd name="connsiteX222" fmla="*/ 2273666 w 11269336"/>
              <a:gd name="connsiteY222" fmla="*/ 2048710 h 2323145"/>
              <a:gd name="connsiteX223" fmla="*/ 2270719 w 11269336"/>
              <a:gd name="connsiteY223" fmla="*/ 2052702 h 2323145"/>
              <a:gd name="connsiteX224" fmla="*/ 2253080 w 11269336"/>
              <a:gd name="connsiteY224" fmla="*/ 2056363 h 2323145"/>
              <a:gd name="connsiteX225" fmla="*/ 2250906 w 11269336"/>
              <a:gd name="connsiteY225" fmla="*/ 2055654 h 2323145"/>
              <a:gd name="connsiteX226" fmla="*/ 2236905 w 11269336"/>
              <a:gd name="connsiteY226" fmla="*/ 2062882 h 2323145"/>
              <a:gd name="connsiteX227" fmla="*/ 2225830 w 11269336"/>
              <a:gd name="connsiteY227" fmla="*/ 2074027 h 2323145"/>
              <a:gd name="connsiteX228" fmla="*/ 2073776 w 11269336"/>
              <a:gd name="connsiteY228" fmla="*/ 2089244 h 2323145"/>
              <a:gd name="connsiteX229" fmla="*/ 1948256 w 11269336"/>
              <a:gd name="connsiteY229" fmla="*/ 2146616 h 2323145"/>
              <a:gd name="connsiteX230" fmla="*/ 1865582 w 11269336"/>
              <a:gd name="connsiteY230" fmla="*/ 2153738 h 2323145"/>
              <a:gd name="connsiteX231" fmla="*/ 1835210 w 11269336"/>
              <a:gd name="connsiteY231" fmla="*/ 2134244 h 2323145"/>
              <a:gd name="connsiteX232" fmla="*/ 1632661 w 11269336"/>
              <a:gd name="connsiteY232" fmla="*/ 2173882 h 2323145"/>
              <a:gd name="connsiteX233" fmla="*/ 1579590 w 11269336"/>
              <a:gd name="connsiteY233" fmla="*/ 2173680 h 2323145"/>
              <a:gd name="connsiteX234" fmla="*/ 1535601 w 11269336"/>
              <a:gd name="connsiteY234" fmla="*/ 2194590 h 2323145"/>
              <a:gd name="connsiteX235" fmla="*/ 1515594 w 11269336"/>
              <a:gd name="connsiteY235" fmla="*/ 2189622 h 2323145"/>
              <a:gd name="connsiteX236" fmla="*/ 1512113 w 11269336"/>
              <a:gd name="connsiteY236" fmla="*/ 2188534 h 2323145"/>
              <a:gd name="connsiteX237" fmla="*/ 1498838 w 11269336"/>
              <a:gd name="connsiteY237" fmla="*/ 2189213 h 2323145"/>
              <a:gd name="connsiteX238" fmla="*/ 1494279 w 11269336"/>
              <a:gd name="connsiteY238" fmla="*/ 2183112 h 2323145"/>
              <a:gd name="connsiteX239" fmla="*/ 1473714 w 11269336"/>
              <a:gd name="connsiteY239" fmla="*/ 2179625 h 2323145"/>
              <a:gd name="connsiteX240" fmla="*/ 1449503 w 11269336"/>
              <a:gd name="connsiteY240" fmla="*/ 2182633 h 2323145"/>
              <a:gd name="connsiteX241" fmla="*/ 1266687 w 11269336"/>
              <a:gd name="connsiteY241" fmla="*/ 2212688 h 2323145"/>
              <a:gd name="connsiteX242" fmla="*/ 1239614 w 11269336"/>
              <a:gd name="connsiteY242" fmla="*/ 2209727 h 2323145"/>
              <a:gd name="connsiteX243" fmla="*/ 1202436 w 11269336"/>
              <a:gd name="connsiteY243" fmla="*/ 2209817 h 2323145"/>
              <a:gd name="connsiteX244" fmla="*/ 1136097 w 11269336"/>
              <a:gd name="connsiteY244" fmla="*/ 2205112 h 2323145"/>
              <a:gd name="connsiteX245" fmla="*/ 988232 w 11269336"/>
              <a:gd name="connsiteY245" fmla="*/ 2235635 h 2323145"/>
              <a:gd name="connsiteX246" fmla="*/ 981959 w 11269336"/>
              <a:gd name="connsiteY246" fmla="*/ 2231607 h 2323145"/>
              <a:gd name="connsiteX247" fmla="*/ 938600 w 11269336"/>
              <a:gd name="connsiteY247" fmla="*/ 2238113 h 2323145"/>
              <a:gd name="connsiteX248" fmla="*/ 791788 w 11269336"/>
              <a:gd name="connsiteY248" fmla="*/ 2293224 h 2323145"/>
              <a:gd name="connsiteX249" fmla="*/ 706914 w 11269336"/>
              <a:gd name="connsiteY249" fmla="*/ 2305046 h 2323145"/>
              <a:gd name="connsiteX250" fmla="*/ 675971 w 11269336"/>
              <a:gd name="connsiteY250" fmla="*/ 2304030 h 2323145"/>
              <a:gd name="connsiteX251" fmla="*/ 624180 w 11269336"/>
              <a:gd name="connsiteY251" fmla="*/ 2302650 h 2323145"/>
              <a:gd name="connsiteX252" fmla="*/ 583453 w 11269336"/>
              <a:gd name="connsiteY252" fmla="*/ 2288788 h 2323145"/>
              <a:gd name="connsiteX253" fmla="*/ 540946 w 11269336"/>
              <a:gd name="connsiteY253" fmla="*/ 2292721 h 2323145"/>
              <a:gd name="connsiteX254" fmla="*/ 533680 w 11269336"/>
              <a:gd name="connsiteY254" fmla="*/ 2310233 h 2323145"/>
              <a:gd name="connsiteX255" fmla="*/ 487366 w 11269336"/>
              <a:gd name="connsiteY255" fmla="*/ 2309053 h 2323145"/>
              <a:gd name="connsiteX256" fmla="*/ 416820 w 11269336"/>
              <a:gd name="connsiteY256" fmla="*/ 2305443 h 2323145"/>
              <a:gd name="connsiteX257" fmla="*/ 376805 w 11269336"/>
              <a:gd name="connsiteY257" fmla="*/ 2307647 h 2323145"/>
              <a:gd name="connsiteX258" fmla="*/ 266777 w 11269336"/>
              <a:gd name="connsiteY258" fmla="*/ 2309012 h 2323145"/>
              <a:gd name="connsiteX259" fmla="*/ 156013 w 11269336"/>
              <a:gd name="connsiteY259" fmla="*/ 2306832 h 2323145"/>
              <a:gd name="connsiteX260" fmla="*/ 87258 w 11269336"/>
              <a:gd name="connsiteY260" fmla="*/ 2285511 h 2323145"/>
              <a:gd name="connsiteX261" fmla="*/ 23798 w 11269336"/>
              <a:gd name="connsiteY261" fmla="*/ 2281822 h 2323145"/>
              <a:gd name="connsiteX262" fmla="*/ 0 w 11269336"/>
              <a:gd name="connsiteY262" fmla="*/ 2285369 h 2323145"/>
              <a:gd name="connsiteX263" fmla="*/ 0 w 11269336"/>
              <a:gd name="connsiteY26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9062863 w 11269336"/>
              <a:gd name="connsiteY22" fmla="*/ 754656 h 2323145"/>
              <a:gd name="connsiteX23" fmla="*/ 8914746 w 11269336"/>
              <a:gd name="connsiteY23" fmla="*/ 826428 h 2323145"/>
              <a:gd name="connsiteX24" fmla="*/ 8917778 w 11269336"/>
              <a:gd name="connsiteY24" fmla="*/ 835198 h 2323145"/>
              <a:gd name="connsiteX25" fmla="*/ 8905560 w 11269336"/>
              <a:gd name="connsiteY25" fmla="*/ 838358 h 2323145"/>
              <a:gd name="connsiteX26" fmla="*/ 8897564 w 11269336"/>
              <a:gd name="connsiteY26" fmla="*/ 834287 h 2323145"/>
              <a:gd name="connsiteX27" fmla="*/ 8878040 w 11269336"/>
              <a:gd name="connsiteY27" fmla="*/ 844150 h 2323145"/>
              <a:gd name="connsiteX28" fmla="*/ 8795998 w 11269336"/>
              <a:gd name="connsiteY28" fmla="*/ 863337 h 2323145"/>
              <a:gd name="connsiteX29" fmla="*/ 8776970 w 11269336"/>
              <a:gd name="connsiteY29" fmla="*/ 885177 h 2323145"/>
              <a:gd name="connsiteX30" fmla="*/ 8755719 w 11269336"/>
              <a:gd name="connsiteY30" fmla="*/ 889754 h 2323145"/>
              <a:gd name="connsiteX31" fmla="*/ 8743257 w 11269336"/>
              <a:gd name="connsiteY31" fmla="*/ 904723 h 2323145"/>
              <a:gd name="connsiteX32" fmla="*/ 8721366 w 11269336"/>
              <a:gd name="connsiteY32" fmla="*/ 904711 h 2323145"/>
              <a:gd name="connsiteX33" fmla="*/ 8678353 w 11269336"/>
              <a:gd name="connsiteY33" fmla="*/ 926318 h 2323145"/>
              <a:gd name="connsiteX34" fmla="*/ 8636849 w 11269336"/>
              <a:gd name="connsiteY34" fmla="*/ 937900 h 2323145"/>
              <a:gd name="connsiteX35" fmla="*/ 8620213 w 11269336"/>
              <a:gd name="connsiteY35" fmla="*/ 943068 h 2323145"/>
              <a:gd name="connsiteX36" fmla="*/ 8612581 w 11269336"/>
              <a:gd name="connsiteY36" fmla="*/ 952695 h 2323145"/>
              <a:gd name="connsiteX37" fmla="*/ 8589038 w 11269336"/>
              <a:gd name="connsiteY37" fmla="*/ 963892 h 2323145"/>
              <a:gd name="connsiteX38" fmla="*/ 8579950 w 11269336"/>
              <a:gd name="connsiteY38" fmla="*/ 960899 h 2323145"/>
              <a:gd name="connsiteX39" fmla="*/ 8579319 w 11269336"/>
              <a:gd name="connsiteY39" fmla="*/ 965630 h 2323145"/>
              <a:gd name="connsiteX40" fmla="*/ 8547429 w 11269336"/>
              <a:gd name="connsiteY40" fmla="*/ 984506 h 2323145"/>
              <a:gd name="connsiteX41" fmla="*/ 8478704 w 11269336"/>
              <a:gd name="connsiteY41" fmla="*/ 1025490 h 2323145"/>
              <a:gd name="connsiteX42" fmla="*/ 8461421 w 11269336"/>
              <a:gd name="connsiteY42" fmla="*/ 1035512 h 2323145"/>
              <a:gd name="connsiteX43" fmla="*/ 8445003 w 11269336"/>
              <a:gd name="connsiteY43" fmla="*/ 1036851 h 2323145"/>
              <a:gd name="connsiteX44" fmla="*/ 8357350 w 11269336"/>
              <a:gd name="connsiteY44" fmla="*/ 1060213 h 2323145"/>
              <a:gd name="connsiteX45" fmla="*/ 8335565 w 11269336"/>
              <a:gd name="connsiteY45" fmla="*/ 1061151 h 2323145"/>
              <a:gd name="connsiteX46" fmla="*/ 8325267 w 11269336"/>
              <a:gd name="connsiteY46" fmla="*/ 1055919 h 2323145"/>
              <a:gd name="connsiteX47" fmla="*/ 8293586 w 11269336"/>
              <a:gd name="connsiteY47" fmla="*/ 1076144 h 2323145"/>
              <a:gd name="connsiteX48" fmla="*/ 8242405 w 11269336"/>
              <a:gd name="connsiteY48" fmla="*/ 1095960 h 2323145"/>
              <a:gd name="connsiteX49" fmla="*/ 8197391 w 11269336"/>
              <a:gd name="connsiteY49" fmla="*/ 1107746 h 2323145"/>
              <a:gd name="connsiteX50" fmla="*/ 8081474 w 11269336"/>
              <a:gd name="connsiteY50" fmla="*/ 1130125 h 2323145"/>
              <a:gd name="connsiteX51" fmla="*/ 8053585 w 11269336"/>
              <a:gd name="connsiteY51" fmla="*/ 1129169 h 2323145"/>
              <a:gd name="connsiteX52" fmla="*/ 8038422 w 11269336"/>
              <a:gd name="connsiteY52" fmla="*/ 1119092 h 2323145"/>
              <a:gd name="connsiteX53" fmla="*/ 8029450 w 11269336"/>
              <a:gd name="connsiteY53" fmla="*/ 1125592 h 2323145"/>
              <a:gd name="connsiteX54" fmla="*/ 7959552 w 11269336"/>
              <a:gd name="connsiteY54" fmla="*/ 1140188 h 2323145"/>
              <a:gd name="connsiteX55" fmla="*/ 7914188 w 11269336"/>
              <a:gd name="connsiteY55" fmla="*/ 1150862 h 2323145"/>
              <a:gd name="connsiteX56" fmla="*/ 7914918 w 11269336"/>
              <a:gd name="connsiteY56" fmla="*/ 1168758 h 2323145"/>
              <a:gd name="connsiteX57" fmla="*/ 7875510 w 11269336"/>
              <a:gd name="connsiteY57" fmla="*/ 1183153 h 2323145"/>
              <a:gd name="connsiteX58" fmla="*/ 7829932 w 11269336"/>
              <a:gd name="connsiteY58" fmla="*/ 1180782 h 2323145"/>
              <a:gd name="connsiteX59" fmla="*/ 7779182 w 11269336"/>
              <a:gd name="connsiteY59" fmla="*/ 1192665 h 2323145"/>
              <a:gd name="connsiteX60" fmla="*/ 7748774 w 11269336"/>
              <a:gd name="connsiteY60" fmla="*/ 1199586 h 2323145"/>
              <a:gd name="connsiteX61" fmla="*/ 7671846 w 11269336"/>
              <a:gd name="connsiteY61" fmla="*/ 1231966 h 2323145"/>
              <a:gd name="connsiteX62" fmla="*/ 7554146 w 11269336"/>
              <a:gd name="connsiteY62" fmla="*/ 1319748 h 2323145"/>
              <a:gd name="connsiteX63" fmla="*/ 7515052 w 11269336"/>
              <a:gd name="connsiteY63" fmla="*/ 1336718 h 2323145"/>
              <a:gd name="connsiteX64" fmla="*/ 7507193 w 11269336"/>
              <a:gd name="connsiteY64" fmla="*/ 1334617 h 2323145"/>
              <a:gd name="connsiteX65" fmla="*/ 7461694 w 11269336"/>
              <a:gd name="connsiteY65" fmla="*/ 1375866 h 2323145"/>
              <a:gd name="connsiteX66" fmla="*/ 7377571 w 11269336"/>
              <a:gd name="connsiteY66" fmla="*/ 1400128 h 2323145"/>
              <a:gd name="connsiteX67" fmla="*/ 7311261 w 11269336"/>
              <a:gd name="connsiteY67" fmla="*/ 1412652 h 2323145"/>
              <a:gd name="connsiteX68" fmla="*/ 7275307 w 11269336"/>
              <a:gd name="connsiteY68" fmla="*/ 1422171 h 2323145"/>
              <a:gd name="connsiteX69" fmla="*/ 7247783 w 11269336"/>
              <a:gd name="connsiteY69" fmla="*/ 1426330 h 2323145"/>
              <a:gd name="connsiteX70" fmla="*/ 7185047 w 11269336"/>
              <a:gd name="connsiteY70" fmla="*/ 1451812 h 2323145"/>
              <a:gd name="connsiteX71" fmla="*/ 7084117 w 11269336"/>
              <a:gd name="connsiteY71" fmla="*/ 1500281 h 2323145"/>
              <a:gd name="connsiteX72" fmla="*/ 7062011 w 11269336"/>
              <a:gd name="connsiteY72" fmla="*/ 1509183 h 2323145"/>
              <a:gd name="connsiteX73" fmla="*/ 7040555 w 11269336"/>
              <a:gd name="connsiteY73" fmla="*/ 1511207 h 2323145"/>
              <a:gd name="connsiteX74" fmla="*/ 7033438 w 11269336"/>
              <a:gd name="connsiteY74" fmla="*/ 1506772 h 2323145"/>
              <a:gd name="connsiteX75" fmla="*/ 7020886 w 11269336"/>
              <a:gd name="connsiteY75" fmla="*/ 1510764 h 2323145"/>
              <a:gd name="connsiteX76" fmla="*/ 7017033 w 11269336"/>
              <a:gd name="connsiteY76" fmla="*/ 1510650 h 2323145"/>
              <a:gd name="connsiteX77" fmla="*/ 6995460 w 11269336"/>
              <a:gd name="connsiteY77" fmla="*/ 1511173 h 2323145"/>
              <a:gd name="connsiteX78" fmla="*/ 6962144 w 11269336"/>
              <a:gd name="connsiteY78" fmla="*/ 1541508 h 2323145"/>
              <a:gd name="connsiteX79" fmla="*/ 6910674 w 11269336"/>
              <a:gd name="connsiteY79" fmla="*/ 1554793 h 2323145"/>
              <a:gd name="connsiteX80" fmla="*/ 6732152 w 11269336"/>
              <a:gd name="connsiteY80" fmla="*/ 1642538 h 2323145"/>
              <a:gd name="connsiteX81" fmla="*/ 6694106 w 11269336"/>
              <a:gd name="connsiteY81" fmla="*/ 1632377 h 2323145"/>
              <a:gd name="connsiteX82" fmla="*/ 6617223 w 11269336"/>
              <a:gd name="connsiteY82" fmla="*/ 1659889 h 2323145"/>
              <a:gd name="connsiteX83" fmla="*/ 6521138 w 11269336"/>
              <a:gd name="connsiteY83" fmla="*/ 1744340 h 2323145"/>
              <a:gd name="connsiteX84" fmla="*/ 6380677 w 11269336"/>
              <a:gd name="connsiteY84" fmla="*/ 1796883 h 2323145"/>
              <a:gd name="connsiteX85" fmla="*/ 6374897 w 11269336"/>
              <a:gd name="connsiteY85" fmla="*/ 1809910 h 2323145"/>
              <a:gd name="connsiteX86" fmla="*/ 6364545 w 11269336"/>
              <a:gd name="connsiteY86" fmla="*/ 1820090 h 2323145"/>
              <a:gd name="connsiteX87" fmla="*/ 6362126 w 11269336"/>
              <a:gd name="connsiteY87" fmla="*/ 1819991 h 2323145"/>
              <a:gd name="connsiteX88" fmla="*/ 6346673 w 11269336"/>
              <a:gd name="connsiteY88" fmla="*/ 1827824 h 2323145"/>
              <a:gd name="connsiteX89" fmla="*/ 6345588 w 11269336"/>
              <a:gd name="connsiteY89" fmla="*/ 1832232 h 2323145"/>
              <a:gd name="connsiteX90" fmla="*/ 6335708 w 11269336"/>
              <a:gd name="connsiteY90" fmla="*/ 1838451 h 2323145"/>
              <a:gd name="connsiteX91" fmla="*/ 6318182 w 11269336"/>
              <a:gd name="connsiteY91" fmla="*/ 1852975 h 2323145"/>
              <a:gd name="connsiteX92" fmla="*/ 6313084 w 11269336"/>
              <a:gd name="connsiteY92" fmla="*/ 1853561 h 2323145"/>
              <a:gd name="connsiteX93" fmla="*/ 6283816 w 11269336"/>
              <a:gd name="connsiteY93" fmla="*/ 1872148 h 2323145"/>
              <a:gd name="connsiteX94" fmla="*/ 6282550 w 11269336"/>
              <a:gd name="connsiteY94" fmla="*/ 1871392 h 2323145"/>
              <a:gd name="connsiteX95" fmla="*/ 6270527 w 11269336"/>
              <a:gd name="connsiteY95" fmla="*/ 1872208 h 2323145"/>
              <a:gd name="connsiteX96" fmla="*/ 6249518 w 11269336"/>
              <a:gd name="connsiteY96" fmla="*/ 1876079 h 2323145"/>
              <a:gd name="connsiteX97" fmla="*/ 6190386 w 11269336"/>
              <a:gd name="connsiteY97" fmla="*/ 1872478 h 2323145"/>
              <a:gd name="connsiteX98" fmla="*/ 6159777 w 11269336"/>
              <a:gd name="connsiteY98" fmla="*/ 1891745 h 2323145"/>
              <a:gd name="connsiteX99" fmla="*/ 6153131 w 11269336"/>
              <a:gd name="connsiteY99" fmla="*/ 1895079 h 2323145"/>
              <a:gd name="connsiteX100" fmla="*/ 6152798 w 11269336"/>
              <a:gd name="connsiteY100" fmla="*/ 1894920 h 2323145"/>
              <a:gd name="connsiteX101" fmla="*/ 6145388 w 11269336"/>
              <a:gd name="connsiteY101" fmla="*/ 1897990 h 2323145"/>
              <a:gd name="connsiteX102" fmla="*/ 6141014 w 11269336"/>
              <a:gd name="connsiteY102" fmla="*/ 1901155 h 2323145"/>
              <a:gd name="connsiteX103" fmla="*/ 6128122 w 11269336"/>
              <a:gd name="connsiteY103" fmla="*/ 1907623 h 2323145"/>
              <a:gd name="connsiteX104" fmla="*/ 6122351 w 11269336"/>
              <a:gd name="connsiteY104" fmla="*/ 1908359 h 2323145"/>
              <a:gd name="connsiteX105" fmla="*/ 6064750 w 11269336"/>
              <a:gd name="connsiteY105" fmla="*/ 1896394 h 2323145"/>
              <a:gd name="connsiteX106" fmla="*/ 5964230 w 11269336"/>
              <a:gd name="connsiteY106" fmla="*/ 1910038 h 2323145"/>
              <a:gd name="connsiteX107" fmla="*/ 5865399 w 11269336"/>
              <a:gd name="connsiteY107" fmla="*/ 1926966 h 2323145"/>
              <a:gd name="connsiteX108" fmla="*/ 5829951 w 11269336"/>
              <a:gd name="connsiteY108" fmla="*/ 1934755 h 2323145"/>
              <a:gd name="connsiteX109" fmla="*/ 5765285 w 11269336"/>
              <a:gd name="connsiteY109" fmla="*/ 1941322 h 2323145"/>
              <a:gd name="connsiteX110" fmla="*/ 5734750 w 11269336"/>
              <a:gd name="connsiteY110" fmla="*/ 1939793 h 2323145"/>
              <a:gd name="connsiteX111" fmla="*/ 5733569 w 11269336"/>
              <a:gd name="connsiteY111" fmla="*/ 1940505 h 2323145"/>
              <a:gd name="connsiteX112" fmla="*/ 5730329 w 11269336"/>
              <a:gd name="connsiteY112" fmla="*/ 1937845 h 2323145"/>
              <a:gd name="connsiteX113" fmla="*/ 5724661 w 11269336"/>
              <a:gd name="connsiteY113" fmla="*/ 1937455 h 2323145"/>
              <a:gd name="connsiteX114" fmla="*/ 5710186 w 11269336"/>
              <a:gd name="connsiteY114" fmla="*/ 1941370 h 2323145"/>
              <a:gd name="connsiteX115" fmla="*/ 5704910 w 11269336"/>
              <a:gd name="connsiteY115" fmla="*/ 1943663 h 2323145"/>
              <a:gd name="connsiteX116" fmla="*/ 5696836 w 11269336"/>
              <a:gd name="connsiteY116" fmla="*/ 1945271 h 2323145"/>
              <a:gd name="connsiteX117" fmla="*/ 5696583 w 11269336"/>
              <a:gd name="connsiteY117" fmla="*/ 1945050 h 2323145"/>
              <a:gd name="connsiteX118" fmla="*/ 5689123 w 11269336"/>
              <a:gd name="connsiteY118" fmla="*/ 1947067 h 2323145"/>
              <a:gd name="connsiteX119" fmla="*/ 5653291 w 11269336"/>
              <a:gd name="connsiteY119" fmla="*/ 1960245 h 2323145"/>
              <a:gd name="connsiteX120" fmla="*/ 5599385 w 11269336"/>
              <a:gd name="connsiteY120" fmla="*/ 1945198 h 2323145"/>
              <a:gd name="connsiteX121" fmla="*/ 5578300 w 11269336"/>
              <a:gd name="connsiteY121" fmla="*/ 1944963 h 2323145"/>
              <a:gd name="connsiteX122" fmla="*/ 5566758 w 11269336"/>
              <a:gd name="connsiteY122" fmla="*/ 1943441 h 2323145"/>
              <a:gd name="connsiteX123" fmla="*/ 5565857 w 11269336"/>
              <a:gd name="connsiteY123" fmla="*/ 1942445 h 2323145"/>
              <a:gd name="connsiteX124" fmla="*/ 5531534 w 11269336"/>
              <a:gd name="connsiteY124" fmla="*/ 1955208 h 2323145"/>
              <a:gd name="connsiteX125" fmla="*/ 5526552 w 11269336"/>
              <a:gd name="connsiteY125" fmla="*/ 1954799 h 2323145"/>
              <a:gd name="connsiteX126" fmla="*/ 5504723 w 11269336"/>
              <a:gd name="connsiteY126" fmla="*/ 1965811 h 2323145"/>
              <a:gd name="connsiteX127" fmla="*/ 5493156 w 11269336"/>
              <a:gd name="connsiteY127" fmla="*/ 1970063 h 2323145"/>
              <a:gd name="connsiteX128" fmla="*/ 5490486 w 11269336"/>
              <a:gd name="connsiteY128" fmla="*/ 1974227 h 2323145"/>
              <a:gd name="connsiteX129" fmla="*/ 5473107 w 11269336"/>
              <a:gd name="connsiteY129" fmla="*/ 1979001 h 2323145"/>
              <a:gd name="connsiteX130" fmla="*/ 5470885 w 11269336"/>
              <a:gd name="connsiteY130" fmla="*/ 1978432 h 2323145"/>
              <a:gd name="connsiteX131" fmla="*/ 5457393 w 11269336"/>
              <a:gd name="connsiteY131" fmla="*/ 1986525 h 2323145"/>
              <a:gd name="connsiteX132" fmla="*/ 5447102 w 11269336"/>
              <a:gd name="connsiteY132" fmla="*/ 1998329 h 2323145"/>
              <a:gd name="connsiteX133" fmla="*/ 5159151 w 11269336"/>
              <a:gd name="connsiteY133" fmla="*/ 2029640 h 2323145"/>
              <a:gd name="connsiteX134" fmla="*/ 5041688 w 11269336"/>
              <a:gd name="connsiteY134" fmla="*/ 2022334 h 2323145"/>
              <a:gd name="connsiteX135" fmla="*/ 4860988 w 11269336"/>
              <a:gd name="connsiteY135" fmla="*/ 2135698 h 2323145"/>
              <a:gd name="connsiteX136" fmla="*/ 4807902 w 11269336"/>
              <a:gd name="connsiteY136" fmla="*/ 2138894 h 2323145"/>
              <a:gd name="connsiteX137" fmla="*/ 4765388 w 11269336"/>
              <a:gd name="connsiteY137" fmla="*/ 2162525 h 2323145"/>
              <a:gd name="connsiteX138" fmla="*/ 4745033 w 11269336"/>
              <a:gd name="connsiteY138" fmla="*/ 2158859 h 2323145"/>
              <a:gd name="connsiteX139" fmla="*/ 4741475 w 11269336"/>
              <a:gd name="connsiteY139" fmla="*/ 2157998 h 2323145"/>
              <a:gd name="connsiteX140" fmla="*/ 4728247 w 11269336"/>
              <a:gd name="connsiteY140" fmla="*/ 2159526 h 2323145"/>
              <a:gd name="connsiteX141" fmla="*/ 4723263 w 11269336"/>
              <a:gd name="connsiteY141" fmla="*/ 2153742 h 2323145"/>
              <a:gd name="connsiteX142" fmla="*/ 4702453 w 11269336"/>
              <a:gd name="connsiteY142" fmla="*/ 2151586 h 2323145"/>
              <a:gd name="connsiteX143" fmla="*/ 4678455 w 11269336"/>
              <a:gd name="connsiteY143" fmla="*/ 2156131 h 2323145"/>
              <a:gd name="connsiteX144" fmla="*/ 4593061 w 11269336"/>
              <a:gd name="connsiteY144" fmla="*/ 2171597 h 2323145"/>
              <a:gd name="connsiteX145" fmla="*/ 4579902 w 11269336"/>
              <a:gd name="connsiteY145" fmla="*/ 2177927 h 2323145"/>
              <a:gd name="connsiteX146" fmla="*/ 4533444 w 11269336"/>
              <a:gd name="connsiteY146" fmla="*/ 2181200 h 2323145"/>
              <a:gd name="connsiteX147" fmla="*/ 4492832 w 11269336"/>
              <a:gd name="connsiteY147" fmla="*/ 2188033 h 2323145"/>
              <a:gd name="connsiteX148" fmla="*/ 4467257 w 11269336"/>
              <a:gd name="connsiteY148" fmla="*/ 2196121 h 2323145"/>
              <a:gd name="connsiteX149" fmla="*/ 4459937 w 11269336"/>
              <a:gd name="connsiteY149" fmla="*/ 2195182 h 2323145"/>
              <a:gd name="connsiteX150" fmla="*/ 4433312 w 11269336"/>
              <a:gd name="connsiteY150" fmla="*/ 2199004 h 2323145"/>
              <a:gd name="connsiteX151" fmla="*/ 4420601 w 11269336"/>
              <a:gd name="connsiteY151" fmla="*/ 2205158 h 2323145"/>
              <a:gd name="connsiteX152" fmla="*/ 4405765 w 11269336"/>
              <a:gd name="connsiteY152" fmla="*/ 2199902 h 2323145"/>
              <a:gd name="connsiteX153" fmla="*/ 4401354 w 11269336"/>
              <a:gd name="connsiteY153" fmla="*/ 2194745 h 2323145"/>
              <a:gd name="connsiteX154" fmla="*/ 4383151 w 11269336"/>
              <a:gd name="connsiteY154" fmla="*/ 2201140 h 2323145"/>
              <a:gd name="connsiteX155" fmla="*/ 4366646 w 11269336"/>
              <a:gd name="connsiteY155" fmla="*/ 2198564 h 2323145"/>
              <a:gd name="connsiteX156" fmla="*/ 4354009 w 11269336"/>
              <a:gd name="connsiteY156" fmla="*/ 2204984 h 2323145"/>
              <a:gd name="connsiteX157" fmla="*/ 4348284 w 11269336"/>
              <a:gd name="connsiteY157" fmla="*/ 2205270 h 2323145"/>
              <a:gd name="connsiteX158" fmla="*/ 4333906 w 11269336"/>
              <a:gd name="connsiteY158" fmla="*/ 2205251 h 2323145"/>
              <a:gd name="connsiteX159" fmla="*/ 4308819 w 11269336"/>
              <a:gd name="connsiteY159" fmla="*/ 2203822 h 2323145"/>
              <a:gd name="connsiteX160" fmla="*/ 4301210 w 11269336"/>
              <a:gd name="connsiteY160" fmla="*/ 2204456 h 2323145"/>
              <a:gd name="connsiteX161" fmla="*/ 4283095 w 11269336"/>
              <a:gd name="connsiteY161" fmla="*/ 2198177 h 2323145"/>
              <a:gd name="connsiteX162" fmla="*/ 4250119 w 11269336"/>
              <a:gd name="connsiteY162" fmla="*/ 2196342 h 2323145"/>
              <a:gd name="connsiteX163" fmla="*/ 4189203 w 11269336"/>
              <a:gd name="connsiteY163" fmla="*/ 2178994 h 2323145"/>
              <a:gd name="connsiteX164" fmla="*/ 4154035 w 11269336"/>
              <a:gd name="connsiteY164" fmla="*/ 2171950 h 2323145"/>
              <a:gd name="connsiteX165" fmla="*/ 4129569 w 11269336"/>
              <a:gd name="connsiteY165" fmla="*/ 2163850 h 2323145"/>
              <a:gd name="connsiteX166" fmla="*/ 4061250 w 11269336"/>
              <a:gd name="connsiteY166" fmla="*/ 2159236 h 2323145"/>
              <a:gd name="connsiteX167" fmla="*/ 3945480 w 11269336"/>
              <a:gd name="connsiteY167" fmla="*/ 2158279 h 2323145"/>
              <a:gd name="connsiteX168" fmla="*/ 3921468 w 11269336"/>
              <a:gd name="connsiteY168" fmla="*/ 2156588 h 2323145"/>
              <a:gd name="connsiteX169" fmla="*/ 3903348 w 11269336"/>
              <a:gd name="connsiteY169" fmla="*/ 2149220 h 2323145"/>
              <a:gd name="connsiteX170" fmla="*/ 3901342 w 11269336"/>
              <a:gd name="connsiteY170" fmla="*/ 2142355 h 2323145"/>
              <a:gd name="connsiteX171" fmla="*/ 3888539 w 11269336"/>
              <a:gd name="connsiteY171" fmla="*/ 2140476 h 2323145"/>
              <a:gd name="connsiteX172" fmla="*/ 3885662 w 11269336"/>
              <a:gd name="connsiteY172" fmla="*/ 2138740 h 2323145"/>
              <a:gd name="connsiteX173" fmla="*/ 3868627 w 11269336"/>
              <a:gd name="connsiteY173" fmla="*/ 2130023 h 2323145"/>
              <a:gd name="connsiteX174" fmla="*/ 3819177 w 11269336"/>
              <a:gd name="connsiteY174" fmla="*/ 2142111 h 2323145"/>
              <a:gd name="connsiteX175" fmla="*/ 3769100 w 11269336"/>
              <a:gd name="connsiteY175" fmla="*/ 2131731 h 2323145"/>
              <a:gd name="connsiteX176" fmla="*/ 3562752 w 11269336"/>
              <a:gd name="connsiteY176" fmla="*/ 2131785 h 2323145"/>
              <a:gd name="connsiteX177" fmla="*/ 3541402 w 11269336"/>
              <a:gd name="connsiteY177" fmla="*/ 2106821 h 2323145"/>
              <a:gd name="connsiteX178" fmla="*/ 3365341 w 11269336"/>
              <a:gd name="connsiteY178" fmla="*/ 2077638 h 2323145"/>
              <a:gd name="connsiteX179" fmla="*/ 3170922 w 11269336"/>
              <a:gd name="connsiteY179" fmla="*/ 2115957 h 2323145"/>
              <a:gd name="connsiteX180" fmla="*/ 3156256 w 11269336"/>
              <a:gd name="connsiteY180" fmla="*/ 2124773 h 2323145"/>
              <a:gd name="connsiteX181" fmla="*/ 3140298 w 11269336"/>
              <a:gd name="connsiteY181" fmla="*/ 2129182 h 2323145"/>
              <a:gd name="connsiteX182" fmla="*/ 3138514 w 11269336"/>
              <a:gd name="connsiteY182" fmla="*/ 2128069 h 2323145"/>
              <a:gd name="connsiteX183" fmla="*/ 3120467 w 11269336"/>
              <a:gd name="connsiteY183" fmla="*/ 2128281 h 2323145"/>
              <a:gd name="connsiteX184" fmla="*/ 3116175 w 11269336"/>
              <a:gd name="connsiteY184" fmla="*/ 2131633 h 2323145"/>
              <a:gd name="connsiteX185" fmla="*/ 3103685 w 11269336"/>
              <a:gd name="connsiteY185" fmla="*/ 2132814 h 2323145"/>
              <a:gd name="connsiteX186" fmla="*/ 3078794 w 11269336"/>
              <a:gd name="connsiteY186" fmla="*/ 2137935 h 2323145"/>
              <a:gd name="connsiteX187" fmla="*/ 3074407 w 11269336"/>
              <a:gd name="connsiteY187" fmla="*/ 2136274 h 2323145"/>
              <a:gd name="connsiteX188" fmla="*/ 3037285 w 11269336"/>
              <a:gd name="connsiteY188" fmla="*/ 2139919 h 2323145"/>
              <a:gd name="connsiteX189" fmla="*/ 3036901 w 11269336"/>
              <a:gd name="connsiteY189" fmla="*/ 2138726 h 2323145"/>
              <a:gd name="connsiteX190" fmla="*/ 3026996 w 11269336"/>
              <a:gd name="connsiteY190" fmla="*/ 2134322 h 2323145"/>
              <a:gd name="connsiteX191" fmla="*/ 3007772 w 11269336"/>
              <a:gd name="connsiteY191" fmla="*/ 2128742 h 2323145"/>
              <a:gd name="connsiteX192" fmla="*/ 2965030 w 11269336"/>
              <a:gd name="connsiteY192" fmla="*/ 2100494 h 2323145"/>
              <a:gd name="connsiteX193" fmla="*/ 2926342 w 11269336"/>
              <a:gd name="connsiteY193" fmla="*/ 2104155 h 2323145"/>
              <a:gd name="connsiteX194" fmla="*/ 2918608 w 11269336"/>
              <a:gd name="connsiteY194" fmla="*/ 2104215 h 2323145"/>
              <a:gd name="connsiteX195" fmla="*/ 2918475 w 11269336"/>
              <a:gd name="connsiteY195" fmla="*/ 2103937 h 2323145"/>
              <a:gd name="connsiteX196" fmla="*/ 2910360 w 11269336"/>
              <a:gd name="connsiteY196" fmla="*/ 2103444 h 2323145"/>
              <a:gd name="connsiteX197" fmla="*/ 2904507 w 11269336"/>
              <a:gd name="connsiteY197" fmla="*/ 2104326 h 2323145"/>
              <a:gd name="connsiteX198" fmla="*/ 2889503 w 11269336"/>
              <a:gd name="connsiteY198" fmla="*/ 2104443 h 2323145"/>
              <a:gd name="connsiteX199" fmla="*/ 2884480 w 11269336"/>
              <a:gd name="connsiteY199" fmla="*/ 2102626 h 2323145"/>
              <a:gd name="connsiteX200" fmla="*/ 2882689 w 11269336"/>
              <a:gd name="connsiteY200" fmla="*/ 2099228 h 2323145"/>
              <a:gd name="connsiteX201" fmla="*/ 2881291 w 11269336"/>
              <a:gd name="connsiteY201" fmla="*/ 2099618 h 2323145"/>
              <a:gd name="connsiteX202" fmla="*/ 2853979 w 11269336"/>
              <a:gd name="connsiteY202" fmla="*/ 2090388 h 2323145"/>
              <a:gd name="connsiteX203" fmla="*/ 2791790 w 11269336"/>
              <a:gd name="connsiteY203" fmla="*/ 2080332 h 2323145"/>
              <a:gd name="connsiteX204" fmla="*/ 2755844 w 11269336"/>
              <a:gd name="connsiteY204" fmla="*/ 2078874 h 2323145"/>
              <a:gd name="connsiteX205" fmla="*/ 2657742 w 11269336"/>
              <a:gd name="connsiteY205" fmla="*/ 2070179 h 2323145"/>
              <a:gd name="connsiteX206" fmla="*/ 2559549 w 11269336"/>
              <a:gd name="connsiteY206" fmla="*/ 2057873 h 2323145"/>
              <a:gd name="connsiteX207" fmla="*/ 2512054 w 11269336"/>
              <a:gd name="connsiteY207" fmla="*/ 2031671 h 2323145"/>
              <a:gd name="connsiteX208" fmla="*/ 2506437 w 11269336"/>
              <a:gd name="connsiteY208" fmla="*/ 2030918 h 2323145"/>
              <a:gd name="connsiteX209" fmla="*/ 2491752 w 11269336"/>
              <a:gd name="connsiteY209" fmla="*/ 2033906 h 2323145"/>
              <a:gd name="connsiteX210" fmla="*/ 2486338 w 11269336"/>
              <a:gd name="connsiteY210" fmla="*/ 2035862 h 2323145"/>
              <a:gd name="connsiteX211" fmla="*/ 2478186 w 11269336"/>
              <a:gd name="connsiteY211" fmla="*/ 2036953 h 2323145"/>
              <a:gd name="connsiteX212" fmla="*/ 2477950 w 11269336"/>
              <a:gd name="connsiteY212" fmla="*/ 2036715 h 2323145"/>
              <a:gd name="connsiteX213" fmla="*/ 2470381 w 11269336"/>
              <a:gd name="connsiteY213" fmla="*/ 2038256 h 2323145"/>
              <a:gd name="connsiteX214" fmla="*/ 2433781 w 11269336"/>
              <a:gd name="connsiteY214" fmla="*/ 2049140 h 2323145"/>
              <a:gd name="connsiteX215" fmla="*/ 2381172 w 11269336"/>
              <a:gd name="connsiteY215" fmla="*/ 2030645 h 2323145"/>
              <a:gd name="connsiteX216" fmla="*/ 2360198 w 11269336"/>
              <a:gd name="connsiteY216" fmla="*/ 2029059 h 2323145"/>
              <a:gd name="connsiteX217" fmla="*/ 2348815 w 11269336"/>
              <a:gd name="connsiteY217" fmla="*/ 2026798 h 2323145"/>
              <a:gd name="connsiteX218" fmla="*/ 2347988 w 11269336"/>
              <a:gd name="connsiteY218" fmla="*/ 2025745 h 2323145"/>
              <a:gd name="connsiteX219" fmla="*/ 2312920 w 11269336"/>
              <a:gd name="connsiteY219" fmla="*/ 2036311 h 2323145"/>
              <a:gd name="connsiteX220" fmla="*/ 2307986 w 11269336"/>
              <a:gd name="connsiteY220" fmla="*/ 2035583 h 2323145"/>
              <a:gd name="connsiteX221" fmla="*/ 2285481 w 11269336"/>
              <a:gd name="connsiteY221" fmla="*/ 2045197 h 2323145"/>
              <a:gd name="connsiteX222" fmla="*/ 2273666 w 11269336"/>
              <a:gd name="connsiteY222" fmla="*/ 2048710 h 2323145"/>
              <a:gd name="connsiteX223" fmla="*/ 2270719 w 11269336"/>
              <a:gd name="connsiteY223" fmla="*/ 2052702 h 2323145"/>
              <a:gd name="connsiteX224" fmla="*/ 2253080 w 11269336"/>
              <a:gd name="connsiteY224" fmla="*/ 2056363 h 2323145"/>
              <a:gd name="connsiteX225" fmla="*/ 2250906 w 11269336"/>
              <a:gd name="connsiteY225" fmla="*/ 2055654 h 2323145"/>
              <a:gd name="connsiteX226" fmla="*/ 2236905 w 11269336"/>
              <a:gd name="connsiteY226" fmla="*/ 2062882 h 2323145"/>
              <a:gd name="connsiteX227" fmla="*/ 2225830 w 11269336"/>
              <a:gd name="connsiteY227" fmla="*/ 2074027 h 2323145"/>
              <a:gd name="connsiteX228" fmla="*/ 2073776 w 11269336"/>
              <a:gd name="connsiteY228" fmla="*/ 2089244 h 2323145"/>
              <a:gd name="connsiteX229" fmla="*/ 1948256 w 11269336"/>
              <a:gd name="connsiteY229" fmla="*/ 2146616 h 2323145"/>
              <a:gd name="connsiteX230" fmla="*/ 1865582 w 11269336"/>
              <a:gd name="connsiteY230" fmla="*/ 2153738 h 2323145"/>
              <a:gd name="connsiteX231" fmla="*/ 1835210 w 11269336"/>
              <a:gd name="connsiteY231" fmla="*/ 2134244 h 2323145"/>
              <a:gd name="connsiteX232" fmla="*/ 1632661 w 11269336"/>
              <a:gd name="connsiteY232" fmla="*/ 2173882 h 2323145"/>
              <a:gd name="connsiteX233" fmla="*/ 1579590 w 11269336"/>
              <a:gd name="connsiteY233" fmla="*/ 2173680 h 2323145"/>
              <a:gd name="connsiteX234" fmla="*/ 1535601 w 11269336"/>
              <a:gd name="connsiteY234" fmla="*/ 2194590 h 2323145"/>
              <a:gd name="connsiteX235" fmla="*/ 1515594 w 11269336"/>
              <a:gd name="connsiteY235" fmla="*/ 2189622 h 2323145"/>
              <a:gd name="connsiteX236" fmla="*/ 1512113 w 11269336"/>
              <a:gd name="connsiteY236" fmla="*/ 2188534 h 2323145"/>
              <a:gd name="connsiteX237" fmla="*/ 1498838 w 11269336"/>
              <a:gd name="connsiteY237" fmla="*/ 2189213 h 2323145"/>
              <a:gd name="connsiteX238" fmla="*/ 1494279 w 11269336"/>
              <a:gd name="connsiteY238" fmla="*/ 2183112 h 2323145"/>
              <a:gd name="connsiteX239" fmla="*/ 1473714 w 11269336"/>
              <a:gd name="connsiteY239" fmla="*/ 2179625 h 2323145"/>
              <a:gd name="connsiteX240" fmla="*/ 1449503 w 11269336"/>
              <a:gd name="connsiteY240" fmla="*/ 2182633 h 2323145"/>
              <a:gd name="connsiteX241" fmla="*/ 1266687 w 11269336"/>
              <a:gd name="connsiteY241" fmla="*/ 2212688 h 2323145"/>
              <a:gd name="connsiteX242" fmla="*/ 1239614 w 11269336"/>
              <a:gd name="connsiteY242" fmla="*/ 2209727 h 2323145"/>
              <a:gd name="connsiteX243" fmla="*/ 1202436 w 11269336"/>
              <a:gd name="connsiteY243" fmla="*/ 2209817 h 2323145"/>
              <a:gd name="connsiteX244" fmla="*/ 1136097 w 11269336"/>
              <a:gd name="connsiteY244" fmla="*/ 2205112 h 2323145"/>
              <a:gd name="connsiteX245" fmla="*/ 988232 w 11269336"/>
              <a:gd name="connsiteY245" fmla="*/ 2235635 h 2323145"/>
              <a:gd name="connsiteX246" fmla="*/ 981959 w 11269336"/>
              <a:gd name="connsiteY246" fmla="*/ 2231607 h 2323145"/>
              <a:gd name="connsiteX247" fmla="*/ 938600 w 11269336"/>
              <a:gd name="connsiteY247" fmla="*/ 2238113 h 2323145"/>
              <a:gd name="connsiteX248" fmla="*/ 791788 w 11269336"/>
              <a:gd name="connsiteY248" fmla="*/ 2293224 h 2323145"/>
              <a:gd name="connsiteX249" fmla="*/ 706914 w 11269336"/>
              <a:gd name="connsiteY249" fmla="*/ 2305046 h 2323145"/>
              <a:gd name="connsiteX250" fmla="*/ 675971 w 11269336"/>
              <a:gd name="connsiteY250" fmla="*/ 2304030 h 2323145"/>
              <a:gd name="connsiteX251" fmla="*/ 624180 w 11269336"/>
              <a:gd name="connsiteY251" fmla="*/ 2302650 h 2323145"/>
              <a:gd name="connsiteX252" fmla="*/ 583453 w 11269336"/>
              <a:gd name="connsiteY252" fmla="*/ 2288788 h 2323145"/>
              <a:gd name="connsiteX253" fmla="*/ 540946 w 11269336"/>
              <a:gd name="connsiteY253" fmla="*/ 2292721 h 2323145"/>
              <a:gd name="connsiteX254" fmla="*/ 533680 w 11269336"/>
              <a:gd name="connsiteY254" fmla="*/ 2310233 h 2323145"/>
              <a:gd name="connsiteX255" fmla="*/ 487366 w 11269336"/>
              <a:gd name="connsiteY255" fmla="*/ 2309053 h 2323145"/>
              <a:gd name="connsiteX256" fmla="*/ 416820 w 11269336"/>
              <a:gd name="connsiteY256" fmla="*/ 2305443 h 2323145"/>
              <a:gd name="connsiteX257" fmla="*/ 376805 w 11269336"/>
              <a:gd name="connsiteY257" fmla="*/ 2307647 h 2323145"/>
              <a:gd name="connsiteX258" fmla="*/ 266777 w 11269336"/>
              <a:gd name="connsiteY258" fmla="*/ 2309012 h 2323145"/>
              <a:gd name="connsiteX259" fmla="*/ 156013 w 11269336"/>
              <a:gd name="connsiteY259" fmla="*/ 2306832 h 2323145"/>
              <a:gd name="connsiteX260" fmla="*/ 87258 w 11269336"/>
              <a:gd name="connsiteY260" fmla="*/ 2285511 h 2323145"/>
              <a:gd name="connsiteX261" fmla="*/ 23798 w 11269336"/>
              <a:gd name="connsiteY261" fmla="*/ 2281822 h 2323145"/>
              <a:gd name="connsiteX262" fmla="*/ 0 w 11269336"/>
              <a:gd name="connsiteY262" fmla="*/ 2285369 h 2323145"/>
              <a:gd name="connsiteX263" fmla="*/ 0 w 11269336"/>
              <a:gd name="connsiteY26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41688 w 11269336"/>
              <a:gd name="connsiteY133" fmla="*/ 2022334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41688 w 11269336"/>
              <a:gd name="connsiteY133" fmla="*/ 2022334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33444 w 11269336"/>
              <a:gd name="connsiteY144" fmla="*/ 2181200 h 2323145"/>
              <a:gd name="connsiteX145" fmla="*/ 4492832 w 11269336"/>
              <a:gd name="connsiteY145" fmla="*/ 2188033 h 2323145"/>
              <a:gd name="connsiteX146" fmla="*/ 4467257 w 11269336"/>
              <a:gd name="connsiteY146" fmla="*/ 2196121 h 2323145"/>
              <a:gd name="connsiteX147" fmla="*/ 4459937 w 11269336"/>
              <a:gd name="connsiteY147" fmla="*/ 2195182 h 2323145"/>
              <a:gd name="connsiteX148" fmla="*/ 4433312 w 11269336"/>
              <a:gd name="connsiteY148" fmla="*/ 2199004 h 2323145"/>
              <a:gd name="connsiteX149" fmla="*/ 4420601 w 11269336"/>
              <a:gd name="connsiteY149" fmla="*/ 2205158 h 2323145"/>
              <a:gd name="connsiteX150" fmla="*/ 4405765 w 11269336"/>
              <a:gd name="connsiteY150" fmla="*/ 2199902 h 2323145"/>
              <a:gd name="connsiteX151" fmla="*/ 4401354 w 11269336"/>
              <a:gd name="connsiteY151" fmla="*/ 2194745 h 2323145"/>
              <a:gd name="connsiteX152" fmla="*/ 4383151 w 11269336"/>
              <a:gd name="connsiteY152" fmla="*/ 2201140 h 2323145"/>
              <a:gd name="connsiteX153" fmla="*/ 4366646 w 11269336"/>
              <a:gd name="connsiteY153" fmla="*/ 2198564 h 2323145"/>
              <a:gd name="connsiteX154" fmla="*/ 4354009 w 11269336"/>
              <a:gd name="connsiteY154" fmla="*/ 2204984 h 2323145"/>
              <a:gd name="connsiteX155" fmla="*/ 4348284 w 11269336"/>
              <a:gd name="connsiteY155" fmla="*/ 2205270 h 2323145"/>
              <a:gd name="connsiteX156" fmla="*/ 4333906 w 11269336"/>
              <a:gd name="connsiteY156" fmla="*/ 2205251 h 2323145"/>
              <a:gd name="connsiteX157" fmla="*/ 4308819 w 11269336"/>
              <a:gd name="connsiteY157" fmla="*/ 2203822 h 2323145"/>
              <a:gd name="connsiteX158" fmla="*/ 4301210 w 11269336"/>
              <a:gd name="connsiteY158" fmla="*/ 2204456 h 2323145"/>
              <a:gd name="connsiteX159" fmla="*/ 4283095 w 11269336"/>
              <a:gd name="connsiteY159" fmla="*/ 2198177 h 2323145"/>
              <a:gd name="connsiteX160" fmla="*/ 4250119 w 11269336"/>
              <a:gd name="connsiteY160" fmla="*/ 2196342 h 2323145"/>
              <a:gd name="connsiteX161" fmla="*/ 4189203 w 11269336"/>
              <a:gd name="connsiteY161" fmla="*/ 2178994 h 2323145"/>
              <a:gd name="connsiteX162" fmla="*/ 4154035 w 11269336"/>
              <a:gd name="connsiteY162" fmla="*/ 2171950 h 2323145"/>
              <a:gd name="connsiteX163" fmla="*/ 4129569 w 11269336"/>
              <a:gd name="connsiteY163" fmla="*/ 2163850 h 2323145"/>
              <a:gd name="connsiteX164" fmla="*/ 4061250 w 11269336"/>
              <a:gd name="connsiteY164" fmla="*/ 2159236 h 2323145"/>
              <a:gd name="connsiteX165" fmla="*/ 3945480 w 11269336"/>
              <a:gd name="connsiteY165" fmla="*/ 2158279 h 2323145"/>
              <a:gd name="connsiteX166" fmla="*/ 3921468 w 11269336"/>
              <a:gd name="connsiteY166" fmla="*/ 2156588 h 2323145"/>
              <a:gd name="connsiteX167" fmla="*/ 3903348 w 11269336"/>
              <a:gd name="connsiteY167" fmla="*/ 2149220 h 2323145"/>
              <a:gd name="connsiteX168" fmla="*/ 3901342 w 11269336"/>
              <a:gd name="connsiteY168" fmla="*/ 2142355 h 2323145"/>
              <a:gd name="connsiteX169" fmla="*/ 3888539 w 11269336"/>
              <a:gd name="connsiteY169" fmla="*/ 2140476 h 2323145"/>
              <a:gd name="connsiteX170" fmla="*/ 3885662 w 11269336"/>
              <a:gd name="connsiteY170" fmla="*/ 2138740 h 2323145"/>
              <a:gd name="connsiteX171" fmla="*/ 3868627 w 11269336"/>
              <a:gd name="connsiteY171" fmla="*/ 2130023 h 2323145"/>
              <a:gd name="connsiteX172" fmla="*/ 3819177 w 11269336"/>
              <a:gd name="connsiteY172" fmla="*/ 2142111 h 2323145"/>
              <a:gd name="connsiteX173" fmla="*/ 3769100 w 11269336"/>
              <a:gd name="connsiteY173" fmla="*/ 2131731 h 2323145"/>
              <a:gd name="connsiteX174" fmla="*/ 3562752 w 11269336"/>
              <a:gd name="connsiteY174" fmla="*/ 2131785 h 2323145"/>
              <a:gd name="connsiteX175" fmla="*/ 3541402 w 11269336"/>
              <a:gd name="connsiteY175" fmla="*/ 2106821 h 2323145"/>
              <a:gd name="connsiteX176" fmla="*/ 3365341 w 11269336"/>
              <a:gd name="connsiteY176" fmla="*/ 2077638 h 2323145"/>
              <a:gd name="connsiteX177" fmla="*/ 3170922 w 11269336"/>
              <a:gd name="connsiteY177" fmla="*/ 2115957 h 2323145"/>
              <a:gd name="connsiteX178" fmla="*/ 3156256 w 11269336"/>
              <a:gd name="connsiteY178" fmla="*/ 2124773 h 2323145"/>
              <a:gd name="connsiteX179" fmla="*/ 3140298 w 11269336"/>
              <a:gd name="connsiteY179" fmla="*/ 2129182 h 2323145"/>
              <a:gd name="connsiteX180" fmla="*/ 3138514 w 11269336"/>
              <a:gd name="connsiteY180" fmla="*/ 2128069 h 2323145"/>
              <a:gd name="connsiteX181" fmla="*/ 3120467 w 11269336"/>
              <a:gd name="connsiteY181" fmla="*/ 2128281 h 2323145"/>
              <a:gd name="connsiteX182" fmla="*/ 3116175 w 11269336"/>
              <a:gd name="connsiteY182" fmla="*/ 2131633 h 2323145"/>
              <a:gd name="connsiteX183" fmla="*/ 3103685 w 11269336"/>
              <a:gd name="connsiteY183" fmla="*/ 2132814 h 2323145"/>
              <a:gd name="connsiteX184" fmla="*/ 3078794 w 11269336"/>
              <a:gd name="connsiteY184" fmla="*/ 2137935 h 2323145"/>
              <a:gd name="connsiteX185" fmla="*/ 3074407 w 11269336"/>
              <a:gd name="connsiteY185" fmla="*/ 2136274 h 2323145"/>
              <a:gd name="connsiteX186" fmla="*/ 3037285 w 11269336"/>
              <a:gd name="connsiteY186" fmla="*/ 2139919 h 2323145"/>
              <a:gd name="connsiteX187" fmla="*/ 3036901 w 11269336"/>
              <a:gd name="connsiteY187" fmla="*/ 2138726 h 2323145"/>
              <a:gd name="connsiteX188" fmla="*/ 3026996 w 11269336"/>
              <a:gd name="connsiteY188" fmla="*/ 2134322 h 2323145"/>
              <a:gd name="connsiteX189" fmla="*/ 3007772 w 11269336"/>
              <a:gd name="connsiteY189" fmla="*/ 2128742 h 2323145"/>
              <a:gd name="connsiteX190" fmla="*/ 2965030 w 11269336"/>
              <a:gd name="connsiteY190" fmla="*/ 2100494 h 2323145"/>
              <a:gd name="connsiteX191" fmla="*/ 2926342 w 11269336"/>
              <a:gd name="connsiteY191" fmla="*/ 2104155 h 2323145"/>
              <a:gd name="connsiteX192" fmla="*/ 2918608 w 11269336"/>
              <a:gd name="connsiteY192" fmla="*/ 2104215 h 2323145"/>
              <a:gd name="connsiteX193" fmla="*/ 2918475 w 11269336"/>
              <a:gd name="connsiteY193" fmla="*/ 2103937 h 2323145"/>
              <a:gd name="connsiteX194" fmla="*/ 2910360 w 11269336"/>
              <a:gd name="connsiteY194" fmla="*/ 2103444 h 2323145"/>
              <a:gd name="connsiteX195" fmla="*/ 2904507 w 11269336"/>
              <a:gd name="connsiteY195" fmla="*/ 2104326 h 2323145"/>
              <a:gd name="connsiteX196" fmla="*/ 2889503 w 11269336"/>
              <a:gd name="connsiteY196" fmla="*/ 2104443 h 2323145"/>
              <a:gd name="connsiteX197" fmla="*/ 2884480 w 11269336"/>
              <a:gd name="connsiteY197" fmla="*/ 2102626 h 2323145"/>
              <a:gd name="connsiteX198" fmla="*/ 2882689 w 11269336"/>
              <a:gd name="connsiteY198" fmla="*/ 2099228 h 2323145"/>
              <a:gd name="connsiteX199" fmla="*/ 2881291 w 11269336"/>
              <a:gd name="connsiteY199" fmla="*/ 2099618 h 2323145"/>
              <a:gd name="connsiteX200" fmla="*/ 2853979 w 11269336"/>
              <a:gd name="connsiteY200" fmla="*/ 2090388 h 2323145"/>
              <a:gd name="connsiteX201" fmla="*/ 2791790 w 11269336"/>
              <a:gd name="connsiteY201" fmla="*/ 2080332 h 2323145"/>
              <a:gd name="connsiteX202" fmla="*/ 2755844 w 11269336"/>
              <a:gd name="connsiteY202" fmla="*/ 2078874 h 2323145"/>
              <a:gd name="connsiteX203" fmla="*/ 2657742 w 11269336"/>
              <a:gd name="connsiteY203" fmla="*/ 2070179 h 2323145"/>
              <a:gd name="connsiteX204" fmla="*/ 2559549 w 11269336"/>
              <a:gd name="connsiteY204" fmla="*/ 2057873 h 2323145"/>
              <a:gd name="connsiteX205" fmla="*/ 2512054 w 11269336"/>
              <a:gd name="connsiteY205" fmla="*/ 2031671 h 2323145"/>
              <a:gd name="connsiteX206" fmla="*/ 2506437 w 11269336"/>
              <a:gd name="connsiteY206" fmla="*/ 2030918 h 2323145"/>
              <a:gd name="connsiteX207" fmla="*/ 2491752 w 11269336"/>
              <a:gd name="connsiteY207" fmla="*/ 2033906 h 2323145"/>
              <a:gd name="connsiteX208" fmla="*/ 2486338 w 11269336"/>
              <a:gd name="connsiteY208" fmla="*/ 2035862 h 2323145"/>
              <a:gd name="connsiteX209" fmla="*/ 2478186 w 11269336"/>
              <a:gd name="connsiteY209" fmla="*/ 2036953 h 2323145"/>
              <a:gd name="connsiteX210" fmla="*/ 2477950 w 11269336"/>
              <a:gd name="connsiteY210" fmla="*/ 2036715 h 2323145"/>
              <a:gd name="connsiteX211" fmla="*/ 2470381 w 11269336"/>
              <a:gd name="connsiteY211" fmla="*/ 2038256 h 2323145"/>
              <a:gd name="connsiteX212" fmla="*/ 2433781 w 11269336"/>
              <a:gd name="connsiteY212" fmla="*/ 2049140 h 2323145"/>
              <a:gd name="connsiteX213" fmla="*/ 2381172 w 11269336"/>
              <a:gd name="connsiteY213" fmla="*/ 2030645 h 2323145"/>
              <a:gd name="connsiteX214" fmla="*/ 2360198 w 11269336"/>
              <a:gd name="connsiteY214" fmla="*/ 2029059 h 2323145"/>
              <a:gd name="connsiteX215" fmla="*/ 2348815 w 11269336"/>
              <a:gd name="connsiteY215" fmla="*/ 2026798 h 2323145"/>
              <a:gd name="connsiteX216" fmla="*/ 2347988 w 11269336"/>
              <a:gd name="connsiteY216" fmla="*/ 2025745 h 2323145"/>
              <a:gd name="connsiteX217" fmla="*/ 2312920 w 11269336"/>
              <a:gd name="connsiteY217" fmla="*/ 2036311 h 2323145"/>
              <a:gd name="connsiteX218" fmla="*/ 2307986 w 11269336"/>
              <a:gd name="connsiteY218" fmla="*/ 2035583 h 2323145"/>
              <a:gd name="connsiteX219" fmla="*/ 2285481 w 11269336"/>
              <a:gd name="connsiteY219" fmla="*/ 2045197 h 2323145"/>
              <a:gd name="connsiteX220" fmla="*/ 2273666 w 11269336"/>
              <a:gd name="connsiteY220" fmla="*/ 2048710 h 2323145"/>
              <a:gd name="connsiteX221" fmla="*/ 2270719 w 11269336"/>
              <a:gd name="connsiteY221" fmla="*/ 2052702 h 2323145"/>
              <a:gd name="connsiteX222" fmla="*/ 2253080 w 11269336"/>
              <a:gd name="connsiteY222" fmla="*/ 2056363 h 2323145"/>
              <a:gd name="connsiteX223" fmla="*/ 2250906 w 11269336"/>
              <a:gd name="connsiteY223" fmla="*/ 2055654 h 2323145"/>
              <a:gd name="connsiteX224" fmla="*/ 2236905 w 11269336"/>
              <a:gd name="connsiteY224" fmla="*/ 2062882 h 2323145"/>
              <a:gd name="connsiteX225" fmla="*/ 2225830 w 11269336"/>
              <a:gd name="connsiteY225" fmla="*/ 2074027 h 2323145"/>
              <a:gd name="connsiteX226" fmla="*/ 2073776 w 11269336"/>
              <a:gd name="connsiteY226" fmla="*/ 2089244 h 2323145"/>
              <a:gd name="connsiteX227" fmla="*/ 1948256 w 11269336"/>
              <a:gd name="connsiteY227" fmla="*/ 2146616 h 2323145"/>
              <a:gd name="connsiteX228" fmla="*/ 1865582 w 11269336"/>
              <a:gd name="connsiteY228" fmla="*/ 2153738 h 2323145"/>
              <a:gd name="connsiteX229" fmla="*/ 1835210 w 11269336"/>
              <a:gd name="connsiteY229" fmla="*/ 2134244 h 2323145"/>
              <a:gd name="connsiteX230" fmla="*/ 1632661 w 11269336"/>
              <a:gd name="connsiteY230" fmla="*/ 2173882 h 2323145"/>
              <a:gd name="connsiteX231" fmla="*/ 1579590 w 11269336"/>
              <a:gd name="connsiteY231" fmla="*/ 2173680 h 2323145"/>
              <a:gd name="connsiteX232" fmla="*/ 1535601 w 11269336"/>
              <a:gd name="connsiteY232" fmla="*/ 2194590 h 2323145"/>
              <a:gd name="connsiteX233" fmla="*/ 1515594 w 11269336"/>
              <a:gd name="connsiteY233" fmla="*/ 2189622 h 2323145"/>
              <a:gd name="connsiteX234" fmla="*/ 1512113 w 11269336"/>
              <a:gd name="connsiteY234" fmla="*/ 2188534 h 2323145"/>
              <a:gd name="connsiteX235" fmla="*/ 1498838 w 11269336"/>
              <a:gd name="connsiteY235" fmla="*/ 2189213 h 2323145"/>
              <a:gd name="connsiteX236" fmla="*/ 1494279 w 11269336"/>
              <a:gd name="connsiteY236" fmla="*/ 2183112 h 2323145"/>
              <a:gd name="connsiteX237" fmla="*/ 1473714 w 11269336"/>
              <a:gd name="connsiteY237" fmla="*/ 2179625 h 2323145"/>
              <a:gd name="connsiteX238" fmla="*/ 1449503 w 11269336"/>
              <a:gd name="connsiteY238" fmla="*/ 2182633 h 2323145"/>
              <a:gd name="connsiteX239" fmla="*/ 1266687 w 11269336"/>
              <a:gd name="connsiteY239" fmla="*/ 2212688 h 2323145"/>
              <a:gd name="connsiteX240" fmla="*/ 1239614 w 11269336"/>
              <a:gd name="connsiteY240" fmla="*/ 2209727 h 2323145"/>
              <a:gd name="connsiteX241" fmla="*/ 1202436 w 11269336"/>
              <a:gd name="connsiteY241" fmla="*/ 2209817 h 2323145"/>
              <a:gd name="connsiteX242" fmla="*/ 1136097 w 11269336"/>
              <a:gd name="connsiteY242" fmla="*/ 2205112 h 2323145"/>
              <a:gd name="connsiteX243" fmla="*/ 988232 w 11269336"/>
              <a:gd name="connsiteY243" fmla="*/ 2235635 h 2323145"/>
              <a:gd name="connsiteX244" fmla="*/ 981959 w 11269336"/>
              <a:gd name="connsiteY244" fmla="*/ 2231607 h 2323145"/>
              <a:gd name="connsiteX245" fmla="*/ 938600 w 11269336"/>
              <a:gd name="connsiteY245" fmla="*/ 2238113 h 2323145"/>
              <a:gd name="connsiteX246" fmla="*/ 791788 w 11269336"/>
              <a:gd name="connsiteY246" fmla="*/ 2293224 h 2323145"/>
              <a:gd name="connsiteX247" fmla="*/ 706914 w 11269336"/>
              <a:gd name="connsiteY247" fmla="*/ 2305046 h 2323145"/>
              <a:gd name="connsiteX248" fmla="*/ 675971 w 11269336"/>
              <a:gd name="connsiteY248" fmla="*/ 2304030 h 2323145"/>
              <a:gd name="connsiteX249" fmla="*/ 624180 w 11269336"/>
              <a:gd name="connsiteY249" fmla="*/ 2302650 h 2323145"/>
              <a:gd name="connsiteX250" fmla="*/ 583453 w 11269336"/>
              <a:gd name="connsiteY250" fmla="*/ 2288788 h 2323145"/>
              <a:gd name="connsiteX251" fmla="*/ 540946 w 11269336"/>
              <a:gd name="connsiteY251" fmla="*/ 2292721 h 2323145"/>
              <a:gd name="connsiteX252" fmla="*/ 533680 w 11269336"/>
              <a:gd name="connsiteY252" fmla="*/ 2310233 h 2323145"/>
              <a:gd name="connsiteX253" fmla="*/ 487366 w 11269336"/>
              <a:gd name="connsiteY253" fmla="*/ 2309053 h 2323145"/>
              <a:gd name="connsiteX254" fmla="*/ 416820 w 11269336"/>
              <a:gd name="connsiteY254" fmla="*/ 2305443 h 2323145"/>
              <a:gd name="connsiteX255" fmla="*/ 376805 w 11269336"/>
              <a:gd name="connsiteY255" fmla="*/ 2307647 h 2323145"/>
              <a:gd name="connsiteX256" fmla="*/ 266777 w 11269336"/>
              <a:gd name="connsiteY256" fmla="*/ 2309012 h 2323145"/>
              <a:gd name="connsiteX257" fmla="*/ 156013 w 11269336"/>
              <a:gd name="connsiteY257" fmla="*/ 2306832 h 2323145"/>
              <a:gd name="connsiteX258" fmla="*/ 87258 w 11269336"/>
              <a:gd name="connsiteY258" fmla="*/ 2285511 h 2323145"/>
              <a:gd name="connsiteX259" fmla="*/ 23798 w 11269336"/>
              <a:gd name="connsiteY259" fmla="*/ 2281822 h 2323145"/>
              <a:gd name="connsiteX260" fmla="*/ 0 w 11269336"/>
              <a:gd name="connsiteY260" fmla="*/ 2285369 h 2323145"/>
              <a:gd name="connsiteX261" fmla="*/ 0 w 11269336"/>
              <a:gd name="connsiteY26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593061 w 11269336"/>
              <a:gd name="connsiteY142" fmla="*/ 2171597 h 2323145"/>
              <a:gd name="connsiteX143" fmla="*/ 4533444 w 11269336"/>
              <a:gd name="connsiteY143" fmla="*/ 2181200 h 2323145"/>
              <a:gd name="connsiteX144" fmla="*/ 4492832 w 11269336"/>
              <a:gd name="connsiteY144" fmla="*/ 2188033 h 2323145"/>
              <a:gd name="connsiteX145" fmla="*/ 4467257 w 11269336"/>
              <a:gd name="connsiteY145" fmla="*/ 2196121 h 2323145"/>
              <a:gd name="connsiteX146" fmla="*/ 4459937 w 11269336"/>
              <a:gd name="connsiteY146" fmla="*/ 2195182 h 2323145"/>
              <a:gd name="connsiteX147" fmla="*/ 4433312 w 11269336"/>
              <a:gd name="connsiteY147" fmla="*/ 2199004 h 2323145"/>
              <a:gd name="connsiteX148" fmla="*/ 4420601 w 11269336"/>
              <a:gd name="connsiteY148" fmla="*/ 2205158 h 2323145"/>
              <a:gd name="connsiteX149" fmla="*/ 4405765 w 11269336"/>
              <a:gd name="connsiteY149" fmla="*/ 2199902 h 2323145"/>
              <a:gd name="connsiteX150" fmla="*/ 4401354 w 11269336"/>
              <a:gd name="connsiteY150" fmla="*/ 2194745 h 2323145"/>
              <a:gd name="connsiteX151" fmla="*/ 4383151 w 11269336"/>
              <a:gd name="connsiteY151" fmla="*/ 2201140 h 2323145"/>
              <a:gd name="connsiteX152" fmla="*/ 4366646 w 11269336"/>
              <a:gd name="connsiteY152" fmla="*/ 2198564 h 2323145"/>
              <a:gd name="connsiteX153" fmla="*/ 4354009 w 11269336"/>
              <a:gd name="connsiteY153" fmla="*/ 2204984 h 2323145"/>
              <a:gd name="connsiteX154" fmla="*/ 4348284 w 11269336"/>
              <a:gd name="connsiteY154" fmla="*/ 2205270 h 2323145"/>
              <a:gd name="connsiteX155" fmla="*/ 4333906 w 11269336"/>
              <a:gd name="connsiteY155" fmla="*/ 2205251 h 2323145"/>
              <a:gd name="connsiteX156" fmla="*/ 4308819 w 11269336"/>
              <a:gd name="connsiteY156" fmla="*/ 2203822 h 2323145"/>
              <a:gd name="connsiteX157" fmla="*/ 4301210 w 11269336"/>
              <a:gd name="connsiteY157" fmla="*/ 2204456 h 2323145"/>
              <a:gd name="connsiteX158" fmla="*/ 4283095 w 11269336"/>
              <a:gd name="connsiteY158" fmla="*/ 2198177 h 2323145"/>
              <a:gd name="connsiteX159" fmla="*/ 4250119 w 11269336"/>
              <a:gd name="connsiteY159" fmla="*/ 2196342 h 2323145"/>
              <a:gd name="connsiteX160" fmla="*/ 4189203 w 11269336"/>
              <a:gd name="connsiteY160" fmla="*/ 2178994 h 2323145"/>
              <a:gd name="connsiteX161" fmla="*/ 4154035 w 11269336"/>
              <a:gd name="connsiteY161" fmla="*/ 2171950 h 2323145"/>
              <a:gd name="connsiteX162" fmla="*/ 4129569 w 11269336"/>
              <a:gd name="connsiteY162" fmla="*/ 2163850 h 2323145"/>
              <a:gd name="connsiteX163" fmla="*/ 4061250 w 11269336"/>
              <a:gd name="connsiteY163" fmla="*/ 2159236 h 2323145"/>
              <a:gd name="connsiteX164" fmla="*/ 3945480 w 11269336"/>
              <a:gd name="connsiteY164" fmla="*/ 2158279 h 2323145"/>
              <a:gd name="connsiteX165" fmla="*/ 3921468 w 11269336"/>
              <a:gd name="connsiteY165" fmla="*/ 2156588 h 2323145"/>
              <a:gd name="connsiteX166" fmla="*/ 3903348 w 11269336"/>
              <a:gd name="connsiteY166" fmla="*/ 2149220 h 2323145"/>
              <a:gd name="connsiteX167" fmla="*/ 3901342 w 11269336"/>
              <a:gd name="connsiteY167" fmla="*/ 2142355 h 2323145"/>
              <a:gd name="connsiteX168" fmla="*/ 3888539 w 11269336"/>
              <a:gd name="connsiteY168" fmla="*/ 2140476 h 2323145"/>
              <a:gd name="connsiteX169" fmla="*/ 3885662 w 11269336"/>
              <a:gd name="connsiteY169" fmla="*/ 2138740 h 2323145"/>
              <a:gd name="connsiteX170" fmla="*/ 3868627 w 11269336"/>
              <a:gd name="connsiteY170" fmla="*/ 2130023 h 2323145"/>
              <a:gd name="connsiteX171" fmla="*/ 3819177 w 11269336"/>
              <a:gd name="connsiteY171" fmla="*/ 2142111 h 2323145"/>
              <a:gd name="connsiteX172" fmla="*/ 3769100 w 11269336"/>
              <a:gd name="connsiteY172" fmla="*/ 2131731 h 2323145"/>
              <a:gd name="connsiteX173" fmla="*/ 3562752 w 11269336"/>
              <a:gd name="connsiteY173" fmla="*/ 2131785 h 2323145"/>
              <a:gd name="connsiteX174" fmla="*/ 3541402 w 11269336"/>
              <a:gd name="connsiteY174" fmla="*/ 2106821 h 2323145"/>
              <a:gd name="connsiteX175" fmla="*/ 3365341 w 11269336"/>
              <a:gd name="connsiteY175" fmla="*/ 2077638 h 2323145"/>
              <a:gd name="connsiteX176" fmla="*/ 3170922 w 11269336"/>
              <a:gd name="connsiteY176" fmla="*/ 2115957 h 2323145"/>
              <a:gd name="connsiteX177" fmla="*/ 3156256 w 11269336"/>
              <a:gd name="connsiteY177" fmla="*/ 2124773 h 2323145"/>
              <a:gd name="connsiteX178" fmla="*/ 3140298 w 11269336"/>
              <a:gd name="connsiteY178" fmla="*/ 2129182 h 2323145"/>
              <a:gd name="connsiteX179" fmla="*/ 3138514 w 11269336"/>
              <a:gd name="connsiteY179" fmla="*/ 2128069 h 2323145"/>
              <a:gd name="connsiteX180" fmla="*/ 3120467 w 11269336"/>
              <a:gd name="connsiteY180" fmla="*/ 2128281 h 2323145"/>
              <a:gd name="connsiteX181" fmla="*/ 3116175 w 11269336"/>
              <a:gd name="connsiteY181" fmla="*/ 2131633 h 2323145"/>
              <a:gd name="connsiteX182" fmla="*/ 3103685 w 11269336"/>
              <a:gd name="connsiteY182" fmla="*/ 2132814 h 2323145"/>
              <a:gd name="connsiteX183" fmla="*/ 3078794 w 11269336"/>
              <a:gd name="connsiteY183" fmla="*/ 2137935 h 2323145"/>
              <a:gd name="connsiteX184" fmla="*/ 3074407 w 11269336"/>
              <a:gd name="connsiteY184" fmla="*/ 2136274 h 2323145"/>
              <a:gd name="connsiteX185" fmla="*/ 3037285 w 11269336"/>
              <a:gd name="connsiteY185" fmla="*/ 2139919 h 2323145"/>
              <a:gd name="connsiteX186" fmla="*/ 3036901 w 11269336"/>
              <a:gd name="connsiteY186" fmla="*/ 2138726 h 2323145"/>
              <a:gd name="connsiteX187" fmla="*/ 3026996 w 11269336"/>
              <a:gd name="connsiteY187" fmla="*/ 2134322 h 2323145"/>
              <a:gd name="connsiteX188" fmla="*/ 3007772 w 11269336"/>
              <a:gd name="connsiteY188" fmla="*/ 2128742 h 2323145"/>
              <a:gd name="connsiteX189" fmla="*/ 2965030 w 11269336"/>
              <a:gd name="connsiteY189" fmla="*/ 2100494 h 2323145"/>
              <a:gd name="connsiteX190" fmla="*/ 2926342 w 11269336"/>
              <a:gd name="connsiteY190" fmla="*/ 2104155 h 2323145"/>
              <a:gd name="connsiteX191" fmla="*/ 2918608 w 11269336"/>
              <a:gd name="connsiteY191" fmla="*/ 2104215 h 2323145"/>
              <a:gd name="connsiteX192" fmla="*/ 2918475 w 11269336"/>
              <a:gd name="connsiteY192" fmla="*/ 2103937 h 2323145"/>
              <a:gd name="connsiteX193" fmla="*/ 2910360 w 11269336"/>
              <a:gd name="connsiteY193" fmla="*/ 2103444 h 2323145"/>
              <a:gd name="connsiteX194" fmla="*/ 2904507 w 11269336"/>
              <a:gd name="connsiteY194" fmla="*/ 2104326 h 2323145"/>
              <a:gd name="connsiteX195" fmla="*/ 2889503 w 11269336"/>
              <a:gd name="connsiteY195" fmla="*/ 2104443 h 2323145"/>
              <a:gd name="connsiteX196" fmla="*/ 2884480 w 11269336"/>
              <a:gd name="connsiteY196" fmla="*/ 2102626 h 2323145"/>
              <a:gd name="connsiteX197" fmla="*/ 2882689 w 11269336"/>
              <a:gd name="connsiteY197" fmla="*/ 2099228 h 2323145"/>
              <a:gd name="connsiteX198" fmla="*/ 2881291 w 11269336"/>
              <a:gd name="connsiteY198" fmla="*/ 2099618 h 2323145"/>
              <a:gd name="connsiteX199" fmla="*/ 2853979 w 11269336"/>
              <a:gd name="connsiteY199" fmla="*/ 2090388 h 2323145"/>
              <a:gd name="connsiteX200" fmla="*/ 2791790 w 11269336"/>
              <a:gd name="connsiteY200" fmla="*/ 2080332 h 2323145"/>
              <a:gd name="connsiteX201" fmla="*/ 2755844 w 11269336"/>
              <a:gd name="connsiteY201" fmla="*/ 2078874 h 2323145"/>
              <a:gd name="connsiteX202" fmla="*/ 2657742 w 11269336"/>
              <a:gd name="connsiteY202" fmla="*/ 2070179 h 2323145"/>
              <a:gd name="connsiteX203" fmla="*/ 2559549 w 11269336"/>
              <a:gd name="connsiteY203" fmla="*/ 2057873 h 2323145"/>
              <a:gd name="connsiteX204" fmla="*/ 2512054 w 11269336"/>
              <a:gd name="connsiteY204" fmla="*/ 2031671 h 2323145"/>
              <a:gd name="connsiteX205" fmla="*/ 2506437 w 11269336"/>
              <a:gd name="connsiteY205" fmla="*/ 2030918 h 2323145"/>
              <a:gd name="connsiteX206" fmla="*/ 2491752 w 11269336"/>
              <a:gd name="connsiteY206" fmla="*/ 2033906 h 2323145"/>
              <a:gd name="connsiteX207" fmla="*/ 2486338 w 11269336"/>
              <a:gd name="connsiteY207" fmla="*/ 2035862 h 2323145"/>
              <a:gd name="connsiteX208" fmla="*/ 2478186 w 11269336"/>
              <a:gd name="connsiteY208" fmla="*/ 2036953 h 2323145"/>
              <a:gd name="connsiteX209" fmla="*/ 2477950 w 11269336"/>
              <a:gd name="connsiteY209" fmla="*/ 2036715 h 2323145"/>
              <a:gd name="connsiteX210" fmla="*/ 2470381 w 11269336"/>
              <a:gd name="connsiteY210" fmla="*/ 2038256 h 2323145"/>
              <a:gd name="connsiteX211" fmla="*/ 2433781 w 11269336"/>
              <a:gd name="connsiteY211" fmla="*/ 2049140 h 2323145"/>
              <a:gd name="connsiteX212" fmla="*/ 2381172 w 11269336"/>
              <a:gd name="connsiteY212" fmla="*/ 2030645 h 2323145"/>
              <a:gd name="connsiteX213" fmla="*/ 2360198 w 11269336"/>
              <a:gd name="connsiteY213" fmla="*/ 2029059 h 2323145"/>
              <a:gd name="connsiteX214" fmla="*/ 2348815 w 11269336"/>
              <a:gd name="connsiteY214" fmla="*/ 2026798 h 2323145"/>
              <a:gd name="connsiteX215" fmla="*/ 2347988 w 11269336"/>
              <a:gd name="connsiteY215" fmla="*/ 2025745 h 2323145"/>
              <a:gd name="connsiteX216" fmla="*/ 2312920 w 11269336"/>
              <a:gd name="connsiteY216" fmla="*/ 2036311 h 2323145"/>
              <a:gd name="connsiteX217" fmla="*/ 2307986 w 11269336"/>
              <a:gd name="connsiteY217" fmla="*/ 2035583 h 2323145"/>
              <a:gd name="connsiteX218" fmla="*/ 2285481 w 11269336"/>
              <a:gd name="connsiteY218" fmla="*/ 2045197 h 2323145"/>
              <a:gd name="connsiteX219" fmla="*/ 2273666 w 11269336"/>
              <a:gd name="connsiteY219" fmla="*/ 2048710 h 2323145"/>
              <a:gd name="connsiteX220" fmla="*/ 2270719 w 11269336"/>
              <a:gd name="connsiteY220" fmla="*/ 2052702 h 2323145"/>
              <a:gd name="connsiteX221" fmla="*/ 2253080 w 11269336"/>
              <a:gd name="connsiteY221" fmla="*/ 2056363 h 2323145"/>
              <a:gd name="connsiteX222" fmla="*/ 2250906 w 11269336"/>
              <a:gd name="connsiteY222" fmla="*/ 2055654 h 2323145"/>
              <a:gd name="connsiteX223" fmla="*/ 2236905 w 11269336"/>
              <a:gd name="connsiteY223" fmla="*/ 2062882 h 2323145"/>
              <a:gd name="connsiteX224" fmla="*/ 2225830 w 11269336"/>
              <a:gd name="connsiteY224" fmla="*/ 2074027 h 2323145"/>
              <a:gd name="connsiteX225" fmla="*/ 2073776 w 11269336"/>
              <a:gd name="connsiteY225" fmla="*/ 2089244 h 2323145"/>
              <a:gd name="connsiteX226" fmla="*/ 1948256 w 11269336"/>
              <a:gd name="connsiteY226" fmla="*/ 2146616 h 2323145"/>
              <a:gd name="connsiteX227" fmla="*/ 1865582 w 11269336"/>
              <a:gd name="connsiteY227" fmla="*/ 2153738 h 2323145"/>
              <a:gd name="connsiteX228" fmla="*/ 1835210 w 11269336"/>
              <a:gd name="connsiteY228" fmla="*/ 2134244 h 2323145"/>
              <a:gd name="connsiteX229" fmla="*/ 1632661 w 11269336"/>
              <a:gd name="connsiteY229" fmla="*/ 2173882 h 2323145"/>
              <a:gd name="connsiteX230" fmla="*/ 1579590 w 11269336"/>
              <a:gd name="connsiteY230" fmla="*/ 2173680 h 2323145"/>
              <a:gd name="connsiteX231" fmla="*/ 1535601 w 11269336"/>
              <a:gd name="connsiteY231" fmla="*/ 2194590 h 2323145"/>
              <a:gd name="connsiteX232" fmla="*/ 1515594 w 11269336"/>
              <a:gd name="connsiteY232" fmla="*/ 2189622 h 2323145"/>
              <a:gd name="connsiteX233" fmla="*/ 1512113 w 11269336"/>
              <a:gd name="connsiteY233" fmla="*/ 2188534 h 2323145"/>
              <a:gd name="connsiteX234" fmla="*/ 1498838 w 11269336"/>
              <a:gd name="connsiteY234" fmla="*/ 2189213 h 2323145"/>
              <a:gd name="connsiteX235" fmla="*/ 1494279 w 11269336"/>
              <a:gd name="connsiteY235" fmla="*/ 2183112 h 2323145"/>
              <a:gd name="connsiteX236" fmla="*/ 1473714 w 11269336"/>
              <a:gd name="connsiteY236" fmla="*/ 2179625 h 2323145"/>
              <a:gd name="connsiteX237" fmla="*/ 1449503 w 11269336"/>
              <a:gd name="connsiteY237" fmla="*/ 2182633 h 2323145"/>
              <a:gd name="connsiteX238" fmla="*/ 1266687 w 11269336"/>
              <a:gd name="connsiteY238" fmla="*/ 2212688 h 2323145"/>
              <a:gd name="connsiteX239" fmla="*/ 1239614 w 11269336"/>
              <a:gd name="connsiteY239" fmla="*/ 2209727 h 2323145"/>
              <a:gd name="connsiteX240" fmla="*/ 1202436 w 11269336"/>
              <a:gd name="connsiteY240" fmla="*/ 2209817 h 2323145"/>
              <a:gd name="connsiteX241" fmla="*/ 1136097 w 11269336"/>
              <a:gd name="connsiteY241" fmla="*/ 2205112 h 2323145"/>
              <a:gd name="connsiteX242" fmla="*/ 988232 w 11269336"/>
              <a:gd name="connsiteY242" fmla="*/ 2235635 h 2323145"/>
              <a:gd name="connsiteX243" fmla="*/ 981959 w 11269336"/>
              <a:gd name="connsiteY243" fmla="*/ 2231607 h 2323145"/>
              <a:gd name="connsiteX244" fmla="*/ 938600 w 11269336"/>
              <a:gd name="connsiteY244" fmla="*/ 2238113 h 2323145"/>
              <a:gd name="connsiteX245" fmla="*/ 791788 w 11269336"/>
              <a:gd name="connsiteY245" fmla="*/ 2293224 h 2323145"/>
              <a:gd name="connsiteX246" fmla="*/ 706914 w 11269336"/>
              <a:gd name="connsiteY246" fmla="*/ 2305046 h 2323145"/>
              <a:gd name="connsiteX247" fmla="*/ 675971 w 11269336"/>
              <a:gd name="connsiteY247" fmla="*/ 2304030 h 2323145"/>
              <a:gd name="connsiteX248" fmla="*/ 624180 w 11269336"/>
              <a:gd name="connsiteY248" fmla="*/ 2302650 h 2323145"/>
              <a:gd name="connsiteX249" fmla="*/ 583453 w 11269336"/>
              <a:gd name="connsiteY249" fmla="*/ 2288788 h 2323145"/>
              <a:gd name="connsiteX250" fmla="*/ 540946 w 11269336"/>
              <a:gd name="connsiteY250" fmla="*/ 2292721 h 2323145"/>
              <a:gd name="connsiteX251" fmla="*/ 533680 w 11269336"/>
              <a:gd name="connsiteY251" fmla="*/ 2310233 h 2323145"/>
              <a:gd name="connsiteX252" fmla="*/ 487366 w 11269336"/>
              <a:gd name="connsiteY252" fmla="*/ 2309053 h 2323145"/>
              <a:gd name="connsiteX253" fmla="*/ 416820 w 11269336"/>
              <a:gd name="connsiteY253" fmla="*/ 2305443 h 2323145"/>
              <a:gd name="connsiteX254" fmla="*/ 376805 w 11269336"/>
              <a:gd name="connsiteY254" fmla="*/ 2307647 h 2323145"/>
              <a:gd name="connsiteX255" fmla="*/ 266777 w 11269336"/>
              <a:gd name="connsiteY255" fmla="*/ 2309012 h 2323145"/>
              <a:gd name="connsiteX256" fmla="*/ 156013 w 11269336"/>
              <a:gd name="connsiteY256" fmla="*/ 2306832 h 2323145"/>
              <a:gd name="connsiteX257" fmla="*/ 87258 w 11269336"/>
              <a:gd name="connsiteY257" fmla="*/ 2285511 h 2323145"/>
              <a:gd name="connsiteX258" fmla="*/ 23798 w 11269336"/>
              <a:gd name="connsiteY258" fmla="*/ 2281822 h 2323145"/>
              <a:gd name="connsiteX259" fmla="*/ 0 w 11269336"/>
              <a:gd name="connsiteY259" fmla="*/ 2285369 h 2323145"/>
              <a:gd name="connsiteX260" fmla="*/ 0 w 11269336"/>
              <a:gd name="connsiteY260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593061 w 11269336"/>
              <a:gd name="connsiteY141" fmla="*/ 2171597 h 2323145"/>
              <a:gd name="connsiteX142" fmla="*/ 4533444 w 11269336"/>
              <a:gd name="connsiteY142" fmla="*/ 2181200 h 2323145"/>
              <a:gd name="connsiteX143" fmla="*/ 4492832 w 11269336"/>
              <a:gd name="connsiteY143" fmla="*/ 2188033 h 2323145"/>
              <a:gd name="connsiteX144" fmla="*/ 4467257 w 11269336"/>
              <a:gd name="connsiteY144" fmla="*/ 2196121 h 2323145"/>
              <a:gd name="connsiteX145" fmla="*/ 4459937 w 11269336"/>
              <a:gd name="connsiteY145" fmla="*/ 2195182 h 2323145"/>
              <a:gd name="connsiteX146" fmla="*/ 4433312 w 11269336"/>
              <a:gd name="connsiteY146" fmla="*/ 2199004 h 2323145"/>
              <a:gd name="connsiteX147" fmla="*/ 4420601 w 11269336"/>
              <a:gd name="connsiteY147" fmla="*/ 2205158 h 2323145"/>
              <a:gd name="connsiteX148" fmla="*/ 4405765 w 11269336"/>
              <a:gd name="connsiteY148" fmla="*/ 2199902 h 2323145"/>
              <a:gd name="connsiteX149" fmla="*/ 4401354 w 11269336"/>
              <a:gd name="connsiteY149" fmla="*/ 2194745 h 2323145"/>
              <a:gd name="connsiteX150" fmla="*/ 4383151 w 11269336"/>
              <a:gd name="connsiteY150" fmla="*/ 2201140 h 2323145"/>
              <a:gd name="connsiteX151" fmla="*/ 4366646 w 11269336"/>
              <a:gd name="connsiteY151" fmla="*/ 2198564 h 2323145"/>
              <a:gd name="connsiteX152" fmla="*/ 4354009 w 11269336"/>
              <a:gd name="connsiteY152" fmla="*/ 2204984 h 2323145"/>
              <a:gd name="connsiteX153" fmla="*/ 4348284 w 11269336"/>
              <a:gd name="connsiteY153" fmla="*/ 2205270 h 2323145"/>
              <a:gd name="connsiteX154" fmla="*/ 4333906 w 11269336"/>
              <a:gd name="connsiteY154" fmla="*/ 2205251 h 2323145"/>
              <a:gd name="connsiteX155" fmla="*/ 4308819 w 11269336"/>
              <a:gd name="connsiteY155" fmla="*/ 2203822 h 2323145"/>
              <a:gd name="connsiteX156" fmla="*/ 4301210 w 11269336"/>
              <a:gd name="connsiteY156" fmla="*/ 2204456 h 2323145"/>
              <a:gd name="connsiteX157" fmla="*/ 4283095 w 11269336"/>
              <a:gd name="connsiteY157" fmla="*/ 2198177 h 2323145"/>
              <a:gd name="connsiteX158" fmla="*/ 4250119 w 11269336"/>
              <a:gd name="connsiteY158" fmla="*/ 2196342 h 2323145"/>
              <a:gd name="connsiteX159" fmla="*/ 4189203 w 11269336"/>
              <a:gd name="connsiteY159" fmla="*/ 2178994 h 2323145"/>
              <a:gd name="connsiteX160" fmla="*/ 4154035 w 11269336"/>
              <a:gd name="connsiteY160" fmla="*/ 2171950 h 2323145"/>
              <a:gd name="connsiteX161" fmla="*/ 4129569 w 11269336"/>
              <a:gd name="connsiteY161" fmla="*/ 2163850 h 2323145"/>
              <a:gd name="connsiteX162" fmla="*/ 4061250 w 11269336"/>
              <a:gd name="connsiteY162" fmla="*/ 2159236 h 2323145"/>
              <a:gd name="connsiteX163" fmla="*/ 3945480 w 11269336"/>
              <a:gd name="connsiteY163" fmla="*/ 2158279 h 2323145"/>
              <a:gd name="connsiteX164" fmla="*/ 3921468 w 11269336"/>
              <a:gd name="connsiteY164" fmla="*/ 2156588 h 2323145"/>
              <a:gd name="connsiteX165" fmla="*/ 3903348 w 11269336"/>
              <a:gd name="connsiteY165" fmla="*/ 2149220 h 2323145"/>
              <a:gd name="connsiteX166" fmla="*/ 3901342 w 11269336"/>
              <a:gd name="connsiteY166" fmla="*/ 2142355 h 2323145"/>
              <a:gd name="connsiteX167" fmla="*/ 3888539 w 11269336"/>
              <a:gd name="connsiteY167" fmla="*/ 2140476 h 2323145"/>
              <a:gd name="connsiteX168" fmla="*/ 3885662 w 11269336"/>
              <a:gd name="connsiteY168" fmla="*/ 2138740 h 2323145"/>
              <a:gd name="connsiteX169" fmla="*/ 3868627 w 11269336"/>
              <a:gd name="connsiteY169" fmla="*/ 2130023 h 2323145"/>
              <a:gd name="connsiteX170" fmla="*/ 3819177 w 11269336"/>
              <a:gd name="connsiteY170" fmla="*/ 2142111 h 2323145"/>
              <a:gd name="connsiteX171" fmla="*/ 3769100 w 11269336"/>
              <a:gd name="connsiteY171" fmla="*/ 2131731 h 2323145"/>
              <a:gd name="connsiteX172" fmla="*/ 3562752 w 11269336"/>
              <a:gd name="connsiteY172" fmla="*/ 2131785 h 2323145"/>
              <a:gd name="connsiteX173" fmla="*/ 3541402 w 11269336"/>
              <a:gd name="connsiteY173" fmla="*/ 2106821 h 2323145"/>
              <a:gd name="connsiteX174" fmla="*/ 3365341 w 11269336"/>
              <a:gd name="connsiteY174" fmla="*/ 2077638 h 2323145"/>
              <a:gd name="connsiteX175" fmla="*/ 3170922 w 11269336"/>
              <a:gd name="connsiteY175" fmla="*/ 2115957 h 2323145"/>
              <a:gd name="connsiteX176" fmla="*/ 3156256 w 11269336"/>
              <a:gd name="connsiteY176" fmla="*/ 2124773 h 2323145"/>
              <a:gd name="connsiteX177" fmla="*/ 3140298 w 11269336"/>
              <a:gd name="connsiteY177" fmla="*/ 2129182 h 2323145"/>
              <a:gd name="connsiteX178" fmla="*/ 3138514 w 11269336"/>
              <a:gd name="connsiteY178" fmla="*/ 2128069 h 2323145"/>
              <a:gd name="connsiteX179" fmla="*/ 3120467 w 11269336"/>
              <a:gd name="connsiteY179" fmla="*/ 2128281 h 2323145"/>
              <a:gd name="connsiteX180" fmla="*/ 3116175 w 11269336"/>
              <a:gd name="connsiteY180" fmla="*/ 2131633 h 2323145"/>
              <a:gd name="connsiteX181" fmla="*/ 3103685 w 11269336"/>
              <a:gd name="connsiteY181" fmla="*/ 2132814 h 2323145"/>
              <a:gd name="connsiteX182" fmla="*/ 3078794 w 11269336"/>
              <a:gd name="connsiteY182" fmla="*/ 2137935 h 2323145"/>
              <a:gd name="connsiteX183" fmla="*/ 3074407 w 11269336"/>
              <a:gd name="connsiteY183" fmla="*/ 2136274 h 2323145"/>
              <a:gd name="connsiteX184" fmla="*/ 3037285 w 11269336"/>
              <a:gd name="connsiteY184" fmla="*/ 2139919 h 2323145"/>
              <a:gd name="connsiteX185" fmla="*/ 3036901 w 11269336"/>
              <a:gd name="connsiteY185" fmla="*/ 2138726 h 2323145"/>
              <a:gd name="connsiteX186" fmla="*/ 3026996 w 11269336"/>
              <a:gd name="connsiteY186" fmla="*/ 2134322 h 2323145"/>
              <a:gd name="connsiteX187" fmla="*/ 3007772 w 11269336"/>
              <a:gd name="connsiteY187" fmla="*/ 2128742 h 2323145"/>
              <a:gd name="connsiteX188" fmla="*/ 2965030 w 11269336"/>
              <a:gd name="connsiteY188" fmla="*/ 2100494 h 2323145"/>
              <a:gd name="connsiteX189" fmla="*/ 2926342 w 11269336"/>
              <a:gd name="connsiteY189" fmla="*/ 2104155 h 2323145"/>
              <a:gd name="connsiteX190" fmla="*/ 2918608 w 11269336"/>
              <a:gd name="connsiteY190" fmla="*/ 2104215 h 2323145"/>
              <a:gd name="connsiteX191" fmla="*/ 2918475 w 11269336"/>
              <a:gd name="connsiteY191" fmla="*/ 2103937 h 2323145"/>
              <a:gd name="connsiteX192" fmla="*/ 2910360 w 11269336"/>
              <a:gd name="connsiteY192" fmla="*/ 2103444 h 2323145"/>
              <a:gd name="connsiteX193" fmla="*/ 2904507 w 11269336"/>
              <a:gd name="connsiteY193" fmla="*/ 2104326 h 2323145"/>
              <a:gd name="connsiteX194" fmla="*/ 2889503 w 11269336"/>
              <a:gd name="connsiteY194" fmla="*/ 2104443 h 2323145"/>
              <a:gd name="connsiteX195" fmla="*/ 2884480 w 11269336"/>
              <a:gd name="connsiteY195" fmla="*/ 2102626 h 2323145"/>
              <a:gd name="connsiteX196" fmla="*/ 2882689 w 11269336"/>
              <a:gd name="connsiteY196" fmla="*/ 2099228 h 2323145"/>
              <a:gd name="connsiteX197" fmla="*/ 2881291 w 11269336"/>
              <a:gd name="connsiteY197" fmla="*/ 2099618 h 2323145"/>
              <a:gd name="connsiteX198" fmla="*/ 2853979 w 11269336"/>
              <a:gd name="connsiteY198" fmla="*/ 2090388 h 2323145"/>
              <a:gd name="connsiteX199" fmla="*/ 2791790 w 11269336"/>
              <a:gd name="connsiteY199" fmla="*/ 2080332 h 2323145"/>
              <a:gd name="connsiteX200" fmla="*/ 2755844 w 11269336"/>
              <a:gd name="connsiteY200" fmla="*/ 2078874 h 2323145"/>
              <a:gd name="connsiteX201" fmla="*/ 2657742 w 11269336"/>
              <a:gd name="connsiteY201" fmla="*/ 2070179 h 2323145"/>
              <a:gd name="connsiteX202" fmla="*/ 2559549 w 11269336"/>
              <a:gd name="connsiteY202" fmla="*/ 2057873 h 2323145"/>
              <a:gd name="connsiteX203" fmla="*/ 2512054 w 11269336"/>
              <a:gd name="connsiteY203" fmla="*/ 2031671 h 2323145"/>
              <a:gd name="connsiteX204" fmla="*/ 2506437 w 11269336"/>
              <a:gd name="connsiteY204" fmla="*/ 2030918 h 2323145"/>
              <a:gd name="connsiteX205" fmla="*/ 2491752 w 11269336"/>
              <a:gd name="connsiteY205" fmla="*/ 2033906 h 2323145"/>
              <a:gd name="connsiteX206" fmla="*/ 2486338 w 11269336"/>
              <a:gd name="connsiteY206" fmla="*/ 2035862 h 2323145"/>
              <a:gd name="connsiteX207" fmla="*/ 2478186 w 11269336"/>
              <a:gd name="connsiteY207" fmla="*/ 2036953 h 2323145"/>
              <a:gd name="connsiteX208" fmla="*/ 2477950 w 11269336"/>
              <a:gd name="connsiteY208" fmla="*/ 2036715 h 2323145"/>
              <a:gd name="connsiteX209" fmla="*/ 2470381 w 11269336"/>
              <a:gd name="connsiteY209" fmla="*/ 2038256 h 2323145"/>
              <a:gd name="connsiteX210" fmla="*/ 2433781 w 11269336"/>
              <a:gd name="connsiteY210" fmla="*/ 2049140 h 2323145"/>
              <a:gd name="connsiteX211" fmla="*/ 2381172 w 11269336"/>
              <a:gd name="connsiteY211" fmla="*/ 2030645 h 2323145"/>
              <a:gd name="connsiteX212" fmla="*/ 2360198 w 11269336"/>
              <a:gd name="connsiteY212" fmla="*/ 2029059 h 2323145"/>
              <a:gd name="connsiteX213" fmla="*/ 2348815 w 11269336"/>
              <a:gd name="connsiteY213" fmla="*/ 2026798 h 2323145"/>
              <a:gd name="connsiteX214" fmla="*/ 2347988 w 11269336"/>
              <a:gd name="connsiteY214" fmla="*/ 2025745 h 2323145"/>
              <a:gd name="connsiteX215" fmla="*/ 2312920 w 11269336"/>
              <a:gd name="connsiteY215" fmla="*/ 2036311 h 2323145"/>
              <a:gd name="connsiteX216" fmla="*/ 2307986 w 11269336"/>
              <a:gd name="connsiteY216" fmla="*/ 2035583 h 2323145"/>
              <a:gd name="connsiteX217" fmla="*/ 2285481 w 11269336"/>
              <a:gd name="connsiteY217" fmla="*/ 2045197 h 2323145"/>
              <a:gd name="connsiteX218" fmla="*/ 2273666 w 11269336"/>
              <a:gd name="connsiteY218" fmla="*/ 2048710 h 2323145"/>
              <a:gd name="connsiteX219" fmla="*/ 2270719 w 11269336"/>
              <a:gd name="connsiteY219" fmla="*/ 2052702 h 2323145"/>
              <a:gd name="connsiteX220" fmla="*/ 2253080 w 11269336"/>
              <a:gd name="connsiteY220" fmla="*/ 2056363 h 2323145"/>
              <a:gd name="connsiteX221" fmla="*/ 2250906 w 11269336"/>
              <a:gd name="connsiteY221" fmla="*/ 2055654 h 2323145"/>
              <a:gd name="connsiteX222" fmla="*/ 2236905 w 11269336"/>
              <a:gd name="connsiteY222" fmla="*/ 2062882 h 2323145"/>
              <a:gd name="connsiteX223" fmla="*/ 2225830 w 11269336"/>
              <a:gd name="connsiteY223" fmla="*/ 2074027 h 2323145"/>
              <a:gd name="connsiteX224" fmla="*/ 2073776 w 11269336"/>
              <a:gd name="connsiteY224" fmla="*/ 2089244 h 2323145"/>
              <a:gd name="connsiteX225" fmla="*/ 1948256 w 11269336"/>
              <a:gd name="connsiteY225" fmla="*/ 2146616 h 2323145"/>
              <a:gd name="connsiteX226" fmla="*/ 1865582 w 11269336"/>
              <a:gd name="connsiteY226" fmla="*/ 2153738 h 2323145"/>
              <a:gd name="connsiteX227" fmla="*/ 1835210 w 11269336"/>
              <a:gd name="connsiteY227" fmla="*/ 2134244 h 2323145"/>
              <a:gd name="connsiteX228" fmla="*/ 1632661 w 11269336"/>
              <a:gd name="connsiteY228" fmla="*/ 2173882 h 2323145"/>
              <a:gd name="connsiteX229" fmla="*/ 1579590 w 11269336"/>
              <a:gd name="connsiteY229" fmla="*/ 2173680 h 2323145"/>
              <a:gd name="connsiteX230" fmla="*/ 1535601 w 11269336"/>
              <a:gd name="connsiteY230" fmla="*/ 2194590 h 2323145"/>
              <a:gd name="connsiteX231" fmla="*/ 1515594 w 11269336"/>
              <a:gd name="connsiteY231" fmla="*/ 2189622 h 2323145"/>
              <a:gd name="connsiteX232" fmla="*/ 1512113 w 11269336"/>
              <a:gd name="connsiteY232" fmla="*/ 2188534 h 2323145"/>
              <a:gd name="connsiteX233" fmla="*/ 1498838 w 11269336"/>
              <a:gd name="connsiteY233" fmla="*/ 2189213 h 2323145"/>
              <a:gd name="connsiteX234" fmla="*/ 1494279 w 11269336"/>
              <a:gd name="connsiteY234" fmla="*/ 2183112 h 2323145"/>
              <a:gd name="connsiteX235" fmla="*/ 1473714 w 11269336"/>
              <a:gd name="connsiteY235" fmla="*/ 2179625 h 2323145"/>
              <a:gd name="connsiteX236" fmla="*/ 1449503 w 11269336"/>
              <a:gd name="connsiteY236" fmla="*/ 2182633 h 2323145"/>
              <a:gd name="connsiteX237" fmla="*/ 1266687 w 11269336"/>
              <a:gd name="connsiteY237" fmla="*/ 2212688 h 2323145"/>
              <a:gd name="connsiteX238" fmla="*/ 1239614 w 11269336"/>
              <a:gd name="connsiteY238" fmla="*/ 2209727 h 2323145"/>
              <a:gd name="connsiteX239" fmla="*/ 1202436 w 11269336"/>
              <a:gd name="connsiteY239" fmla="*/ 2209817 h 2323145"/>
              <a:gd name="connsiteX240" fmla="*/ 1136097 w 11269336"/>
              <a:gd name="connsiteY240" fmla="*/ 2205112 h 2323145"/>
              <a:gd name="connsiteX241" fmla="*/ 988232 w 11269336"/>
              <a:gd name="connsiteY241" fmla="*/ 2235635 h 2323145"/>
              <a:gd name="connsiteX242" fmla="*/ 981959 w 11269336"/>
              <a:gd name="connsiteY242" fmla="*/ 2231607 h 2323145"/>
              <a:gd name="connsiteX243" fmla="*/ 938600 w 11269336"/>
              <a:gd name="connsiteY243" fmla="*/ 2238113 h 2323145"/>
              <a:gd name="connsiteX244" fmla="*/ 791788 w 11269336"/>
              <a:gd name="connsiteY244" fmla="*/ 2293224 h 2323145"/>
              <a:gd name="connsiteX245" fmla="*/ 706914 w 11269336"/>
              <a:gd name="connsiteY245" fmla="*/ 2305046 h 2323145"/>
              <a:gd name="connsiteX246" fmla="*/ 675971 w 11269336"/>
              <a:gd name="connsiteY246" fmla="*/ 2304030 h 2323145"/>
              <a:gd name="connsiteX247" fmla="*/ 624180 w 11269336"/>
              <a:gd name="connsiteY247" fmla="*/ 2302650 h 2323145"/>
              <a:gd name="connsiteX248" fmla="*/ 583453 w 11269336"/>
              <a:gd name="connsiteY248" fmla="*/ 2288788 h 2323145"/>
              <a:gd name="connsiteX249" fmla="*/ 540946 w 11269336"/>
              <a:gd name="connsiteY249" fmla="*/ 2292721 h 2323145"/>
              <a:gd name="connsiteX250" fmla="*/ 533680 w 11269336"/>
              <a:gd name="connsiteY250" fmla="*/ 2310233 h 2323145"/>
              <a:gd name="connsiteX251" fmla="*/ 487366 w 11269336"/>
              <a:gd name="connsiteY251" fmla="*/ 2309053 h 2323145"/>
              <a:gd name="connsiteX252" fmla="*/ 416820 w 11269336"/>
              <a:gd name="connsiteY252" fmla="*/ 2305443 h 2323145"/>
              <a:gd name="connsiteX253" fmla="*/ 376805 w 11269336"/>
              <a:gd name="connsiteY253" fmla="*/ 2307647 h 2323145"/>
              <a:gd name="connsiteX254" fmla="*/ 266777 w 11269336"/>
              <a:gd name="connsiteY254" fmla="*/ 2309012 h 2323145"/>
              <a:gd name="connsiteX255" fmla="*/ 156013 w 11269336"/>
              <a:gd name="connsiteY255" fmla="*/ 2306832 h 2323145"/>
              <a:gd name="connsiteX256" fmla="*/ 87258 w 11269336"/>
              <a:gd name="connsiteY256" fmla="*/ 2285511 h 2323145"/>
              <a:gd name="connsiteX257" fmla="*/ 23798 w 11269336"/>
              <a:gd name="connsiteY257" fmla="*/ 2281822 h 2323145"/>
              <a:gd name="connsiteX258" fmla="*/ 0 w 11269336"/>
              <a:gd name="connsiteY258" fmla="*/ 2285369 h 2323145"/>
              <a:gd name="connsiteX259" fmla="*/ 0 w 11269336"/>
              <a:gd name="connsiteY259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20601 w 11269336"/>
              <a:gd name="connsiteY146" fmla="*/ 2205158 h 2323145"/>
              <a:gd name="connsiteX147" fmla="*/ 4405765 w 11269336"/>
              <a:gd name="connsiteY147" fmla="*/ 2199902 h 2323145"/>
              <a:gd name="connsiteX148" fmla="*/ 4401354 w 11269336"/>
              <a:gd name="connsiteY148" fmla="*/ 2194745 h 2323145"/>
              <a:gd name="connsiteX149" fmla="*/ 4383151 w 11269336"/>
              <a:gd name="connsiteY149" fmla="*/ 2201140 h 2323145"/>
              <a:gd name="connsiteX150" fmla="*/ 4366646 w 11269336"/>
              <a:gd name="connsiteY150" fmla="*/ 2198564 h 2323145"/>
              <a:gd name="connsiteX151" fmla="*/ 4354009 w 11269336"/>
              <a:gd name="connsiteY151" fmla="*/ 2204984 h 2323145"/>
              <a:gd name="connsiteX152" fmla="*/ 4348284 w 11269336"/>
              <a:gd name="connsiteY152" fmla="*/ 2205270 h 2323145"/>
              <a:gd name="connsiteX153" fmla="*/ 4333906 w 11269336"/>
              <a:gd name="connsiteY153" fmla="*/ 2205251 h 2323145"/>
              <a:gd name="connsiteX154" fmla="*/ 4308819 w 11269336"/>
              <a:gd name="connsiteY154" fmla="*/ 2203822 h 2323145"/>
              <a:gd name="connsiteX155" fmla="*/ 4301210 w 11269336"/>
              <a:gd name="connsiteY155" fmla="*/ 2204456 h 2323145"/>
              <a:gd name="connsiteX156" fmla="*/ 4283095 w 11269336"/>
              <a:gd name="connsiteY156" fmla="*/ 2198177 h 2323145"/>
              <a:gd name="connsiteX157" fmla="*/ 4250119 w 11269336"/>
              <a:gd name="connsiteY157" fmla="*/ 2196342 h 2323145"/>
              <a:gd name="connsiteX158" fmla="*/ 4189203 w 11269336"/>
              <a:gd name="connsiteY158" fmla="*/ 2178994 h 2323145"/>
              <a:gd name="connsiteX159" fmla="*/ 4154035 w 11269336"/>
              <a:gd name="connsiteY159" fmla="*/ 2171950 h 2323145"/>
              <a:gd name="connsiteX160" fmla="*/ 4129569 w 11269336"/>
              <a:gd name="connsiteY160" fmla="*/ 2163850 h 2323145"/>
              <a:gd name="connsiteX161" fmla="*/ 4061250 w 11269336"/>
              <a:gd name="connsiteY161" fmla="*/ 2159236 h 2323145"/>
              <a:gd name="connsiteX162" fmla="*/ 3945480 w 11269336"/>
              <a:gd name="connsiteY162" fmla="*/ 2158279 h 2323145"/>
              <a:gd name="connsiteX163" fmla="*/ 3921468 w 11269336"/>
              <a:gd name="connsiteY163" fmla="*/ 2156588 h 2323145"/>
              <a:gd name="connsiteX164" fmla="*/ 3903348 w 11269336"/>
              <a:gd name="connsiteY164" fmla="*/ 2149220 h 2323145"/>
              <a:gd name="connsiteX165" fmla="*/ 3901342 w 11269336"/>
              <a:gd name="connsiteY165" fmla="*/ 2142355 h 2323145"/>
              <a:gd name="connsiteX166" fmla="*/ 3888539 w 11269336"/>
              <a:gd name="connsiteY166" fmla="*/ 2140476 h 2323145"/>
              <a:gd name="connsiteX167" fmla="*/ 3885662 w 11269336"/>
              <a:gd name="connsiteY167" fmla="*/ 2138740 h 2323145"/>
              <a:gd name="connsiteX168" fmla="*/ 3868627 w 11269336"/>
              <a:gd name="connsiteY168" fmla="*/ 2130023 h 2323145"/>
              <a:gd name="connsiteX169" fmla="*/ 3819177 w 11269336"/>
              <a:gd name="connsiteY169" fmla="*/ 2142111 h 2323145"/>
              <a:gd name="connsiteX170" fmla="*/ 3769100 w 11269336"/>
              <a:gd name="connsiteY170" fmla="*/ 2131731 h 2323145"/>
              <a:gd name="connsiteX171" fmla="*/ 3562752 w 11269336"/>
              <a:gd name="connsiteY171" fmla="*/ 2131785 h 2323145"/>
              <a:gd name="connsiteX172" fmla="*/ 3541402 w 11269336"/>
              <a:gd name="connsiteY172" fmla="*/ 2106821 h 2323145"/>
              <a:gd name="connsiteX173" fmla="*/ 3365341 w 11269336"/>
              <a:gd name="connsiteY173" fmla="*/ 2077638 h 2323145"/>
              <a:gd name="connsiteX174" fmla="*/ 3170922 w 11269336"/>
              <a:gd name="connsiteY174" fmla="*/ 2115957 h 2323145"/>
              <a:gd name="connsiteX175" fmla="*/ 3156256 w 11269336"/>
              <a:gd name="connsiteY175" fmla="*/ 2124773 h 2323145"/>
              <a:gd name="connsiteX176" fmla="*/ 3140298 w 11269336"/>
              <a:gd name="connsiteY176" fmla="*/ 2129182 h 2323145"/>
              <a:gd name="connsiteX177" fmla="*/ 3138514 w 11269336"/>
              <a:gd name="connsiteY177" fmla="*/ 2128069 h 2323145"/>
              <a:gd name="connsiteX178" fmla="*/ 3120467 w 11269336"/>
              <a:gd name="connsiteY178" fmla="*/ 2128281 h 2323145"/>
              <a:gd name="connsiteX179" fmla="*/ 3116175 w 11269336"/>
              <a:gd name="connsiteY179" fmla="*/ 2131633 h 2323145"/>
              <a:gd name="connsiteX180" fmla="*/ 3103685 w 11269336"/>
              <a:gd name="connsiteY180" fmla="*/ 2132814 h 2323145"/>
              <a:gd name="connsiteX181" fmla="*/ 3078794 w 11269336"/>
              <a:gd name="connsiteY181" fmla="*/ 2137935 h 2323145"/>
              <a:gd name="connsiteX182" fmla="*/ 3074407 w 11269336"/>
              <a:gd name="connsiteY182" fmla="*/ 2136274 h 2323145"/>
              <a:gd name="connsiteX183" fmla="*/ 3037285 w 11269336"/>
              <a:gd name="connsiteY183" fmla="*/ 2139919 h 2323145"/>
              <a:gd name="connsiteX184" fmla="*/ 3036901 w 11269336"/>
              <a:gd name="connsiteY184" fmla="*/ 2138726 h 2323145"/>
              <a:gd name="connsiteX185" fmla="*/ 3026996 w 11269336"/>
              <a:gd name="connsiteY185" fmla="*/ 2134322 h 2323145"/>
              <a:gd name="connsiteX186" fmla="*/ 3007772 w 11269336"/>
              <a:gd name="connsiteY186" fmla="*/ 2128742 h 2323145"/>
              <a:gd name="connsiteX187" fmla="*/ 2965030 w 11269336"/>
              <a:gd name="connsiteY187" fmla="*/ 2100494 h 2323145"/>
              <a:gd name="connsiteX188" fmla="*/ 2926342 w 11269336"/>
              <a:gd name="connsiteY188" fmla="*/ 2104155 h 2323145"/>
              <a:gd name="connsiteX189" fmla="*/ 2918608 w 11269336"/>
              <a:gd name="connsiteY189" fmla="*/ 2104215 h 2323145"/>
              <a:gd name="connsiteX190" fmla="*/ 2918475 w 11269336"/>
              <a:gd name="connsiteY190" fmla="*/ 2103937 h 2323145"/>
              <a:gd name="connsiteX191" fmla="*/ 2910360 w 11269336"/>
              <a:gd name="connsiteY191" fmla="*/ 2103444 h 2323145"/>
              <a:gd name="connsiteX192" fmla="*/ 2904507 w 11269336"/>
              <a:gd name="connsiteY192" fmla="*/ 2104326 h 2323145"/>
              <a:gd name="connsiteX193" fmla="*/ 2889503 w 11269336"/>
              <a:gd name="connsiteY193" fmla="*/ 2104443 h 2323145"/>
              <a:gd name="connsiteX194" fmla="*/ 2884480 w 11269336"/>
              <a:gd name="connsiteY194" fmla="*/ 2102626 h 2323145"/>
              <a:gd name="connsiteX195" fmla="*/ 2882689 w 11269336"/>
              <a:gd name="connsiteY195" fmla="*/ 2099228 h 2323145"/>
              <a:gd name="connsiteX196" fmla="*/ 2881291 w 11269336"/>
              <a:gd name="connsiteY196" fmla="*/ 2099618 h 2323145"/>
              <a:gd name="connsiteX197" fmla="*/ 2853979 w 11269336"/>
              <a:gd name="connsiteY197" fmla="*/ 2090388 h 2323145"/>
              <a:gd name="connsiteX198" fmla="*/ 2791790 w 11269336"/>
              <a:gd name="connsiteY198" fmla="*/ 2080332 h 2323145"/>
              <a:gd name="connsiteX199" fmla="*/ 2755844 w 11269336"/>
              <a:gd name="connsiteY199" fmla="*/ 2078874 h 2323145"/>
              <a:gd name="connsiteX200" fmla="*/ 2657742 w 11269336"/>
              <a:gd name="connsiteY200" fmla="*/ 2070179 h 2323145"/>
              <a:gd name="connsiteX201" fmla="*/ 2559549 w 11269336"/>
              <a:gd name="connsiteY201" fmla="*/ 2057873 h 2323145"/>
              <a:gd name="connsiteX202" fmla="*/ 2512054 w 11269336"/>
              <a:gd name="connsiteY202" fmla="*/ 2031671 h 2323145"/>
              <a:gd name="connsiteX203" fmla="*/ 2506437 w 11269336"/>
              <a:gd name="connsiteY203" fmla="*/ 2030918 h 2323145"/>
              <a:gd name="connsiteX204" fmla="*/ 2491752 w 11269336"/>
              <a:gd name="connsiteY204" fmla="*/ 2033906 h 2323145"/>
              <a:gd name="connsiteX205" fmla="*/ 2486338 w 11269336"/>
              <a:gd name="connsiteY205" fmla="*/ 2035862 h 2323145"/>
              <a:gd name="connsiteX206" fmla="*/ 2478186 w 11269336"/>
              <a:gd name="connsiteY206" fmla="*/ 2036953 h 2323145"/>
              <a:gd name="connsiteX207" fmla="*/ 2477950 w 11269336"/>
              <a:gd name="connsiteY207" fmla="*/ 2036715 h 2323145"/>
              <a:gd name="connsiteX208" fmla="*/ 2470381 w 11269336"/>
              <a:gd name="connsiteY208" fmla="*/ 2038256 h 2323145"/>
              <a:gd name="connsiteX209" fmla="*/ 2433781 w 11269336"/>
              <a:gd name="connsiteY209" fmla="*/ 2049140 h 2323145"/>
              <a:gd name="connsiteX210" fmla="*/ 2381172 w 11269336"/>
              <a:gd name="connsiteY210" fmla="*/ 2030645 h 2323145"/>
              <a:gd name="connsiteX211" fmla="*/ 2360198 w 11269336"/>
              <a:gd name="connsiteY211" fmla="*/ 2029059 h 2323145"/>
              <a:gd name="connsiteX212" fmla="*/ 2348815 w 11269336"/>
              <a:gd name="connsiteY212" fmla="*/ 2026798 h 2323145"/>
              <a:gd name="connsiteX213" fmla="*/ 2347988 w 11269336"/>
              <a:gd name="connsiteY213" fmla="*/ 2025745 h 2323145"/>
              <a:gd name="connsiteX214" fmla="*/ 2312920 w 11269336"/>
              <a:gd name="connsiteY214" fmla="*/ 2036311 h 2323145"/>
              <a:gd name="connsiteX215" fmla="*/ 2307986 w 11269336"/>
              <a:gd name="connsiteY215" fmla="*/ 2035583 h 2323145"/>
              <a:gd name="connsiteX216" fmla="*/ 2285481 w 11269336"/>
              <a:gd name="connsiteY216" fmla="*/ 2045197 h 2323145"/>
              <a:gd name="connsiteX217" fmla="*/ 2273666 w 11269336"/>
              <a:gd name="connsiteY217" fmla="*/ 2048710 h 2323145"/>
              <a:gd name="connsiteX218" fmla="*/ 2270719 w 11269336"/>
              <a:gd name="connsiteY218" fmla="*/ 2052702 h 2323145"/>
              <a:gd name="connsiteX219" fmla="*/ 2253080 w 11269336"/>
              <a:gd name="connsiteY219" fmla="*/ 2056363 h 2323145"/>
              <a:gd name="connsiteX220" fmla="*/ 2250906 w 11269336"/>
              <a:gd name="connsiteY220" fmla="*/ 2055654 h 2323145"/>
              <a:gd name="connsiteX221" fmla="*/ 2236905 w 11269336"/>
              <a:gd name="connsiteY221" fmla="*/ 2062882 h 2323145"/>
              <a:gd name="connsiteX222" fmla="*/ 2225830 w 11269336"/>
              <a:gd name="connsiteY222" fmla="*/ 2074027 h 2323145"/>
              <a:gd name="connsiteX223" fmla="*/ 2073776 w 11269336"/>
              <a:gd name="connsiteY223" fmla="*/ 2089244 h 2323145"/>
              <a:gd name="connsiteX224" fmla="*/ 1948256 w 11269336"/>
              <a:gd name="connsiteY224" fmla="*/ 2146616 h 2323145"/>
              <a:gd name="connsiteX225" fmla="*/ 1865582 w 11269336"/>
              <a:gd name="connsiteY225" fmla="*/ 2153738 h 2323145"/>
              <a:gd name="connsiteX226" fmla="*/ 1835210 w 11269336"/>
              <a:gd name="connsiteY226" fmla="*/ 2134244 h 2323145"/>
              <a:gd name="connsiteX227" fmla="*/ 1632661 w 11269336"/>
              <a:gd name="connsiteY227" fmla="*/ 2173882 h 2323145"/>
              <a:gd name="connsiteX228" fmla="*/ 1579590 w 11269336"/>
              <a:gd name="connsiteY228" fmla="*/ 2173680 h 2323145"/>
              <a:gd name="connsiteX229" fmla="*/ 1535601 w 11269336"/>
              <a:gd name="connsiteY229" fmla="*/ 2194590 h 2323145"/>
              <a:gd name="connsiteX230" fmla="*/ 1515594 w 11269336"/>
              <a:gd name="connsiteY230" fmla="*/ 2189622 h 2323145"/>
              <a:gd name="connsiteX231" fmla="*/ 1512113 w 11269336"/>
              <a:gd name="connsiteY231" fmla="*/ 2188534 h 2323145"/>
              <a:gd name="connsiteX232" fmla="*/ 1498838 w 11269336"/>
              <a:gd name="connsiteY232" fmla="*/ 2189213 h 2323145"/>
              <a:gd name="connsiteX233" fmla="*/ 1494279 w 11269336"/>
              <a:gd name="connsiteY233" fmla="*/ 2183112 h 2323145"/>
              <a:gd name="connsiteX234" fmla="*/ 1473714 w 11269336"/>
              <a:gd name="connsiteY234" fmla="*/ 2179625 h 2323145"/>
              <a:gd name="connsiteX235" fmla="*/ 1449503 w 11269336"/>
              <a:gd name="connsiteY235" fmla="*/ 2182633 h 2323145"/>
              <a:gd name="connsiteX236" fmla="*/ 1266687 w 11269336"/>
              <a:gd name="connsiteY236" fmla="*/ 2212688 h 2323145"/>
              <a:gd name="connsiteX237" fmla="*/ 1239614 w 11269336"/>
              <a:gd name="connsiteY237" fmla="*/ 2209727 h 2323145"/>
              <a:gd name="connsiteX238" fmla="*/ 1202436 w 11269336"/>
              <a:gd name="connsiteY238" fmla="*/ 2209817 h 2323145"/>
              <a:gd name="connsiteX239" fmla="*/ 1136097 w 11269336"/>
              <a:gd name="connsiteY239" fmla="*/ 2205112 h 2323145"/>
              <a:gd name="connsiteX240" fmla="*/ 988232 w 11269336"/>
              <a:gd name="connsiteY240" fmla="*/ 2235635 h 2323145"/>
              <a:gd name="connsiteX241" fmla="*/ 981959 w 11269336"/>
              <a:gd name="connsiteY241" fmla="*/ 2231607 h 2323145"/>
              <a:gd name="connsiteX242" fmla="*/ 938600 w 11269336"/>
              <a:gd name="connsiteY242" fmla="*/ 2238113 h 2323145"/>
              <a:gd name="connsiteX243" fmla="*/ 791788 w 11269336"/>
              <a:gd name="connsiteY243" fmla="*/ 2293224 h 2323145"/>
              <a:gd name="connsiteX244" fmla="*/ 706914 w 11269336"/>
              <a:gd name="connsiteY244" fmla="*/ 2305046 h 2323145"/>
              <a:gd name="connsiteX245" fmla="*/ 675971 w 11269336"/>
              <a:gd name="connsiteY245" fmla="*/ 2304030 h 2323145"/>
              <a:gd name="connsiteX246" fmla="*/ 624180 w 11269336"/>
              <a:gd name="connsiteY246" fmla="*/ 2302650 h 2323145"/>
              <a:gd name="connsiteX247" fmla="*/ 583453 w 11269336"/>
              <a:gd name="connsiteY247" fmla="*/ 2288788 h 2323145"/>
              <a:gd name="connsiteX248" fmla="*/ 540946 w 11269336"/>
              <a:gd name="connsiteY248" fmla="*/ 2292721 h 2323145"/>
              <a:gd name="connsiteX249" fmla="*/ 533680 w 11269336"/>
              <a:gd name="connsiteY249" fmla="*/ 2310233 h 2323145"/>
              <a:gd name="connsiteX250" fmla="*/ 487366 w 11269336"/>
              <a:gd name="connsiteY250" fmla="*/ 2309053 h 2323145"/>
              <a:gd name="connsiteX251" fmla="*/ 416820 w 11269336"/>
              <a:gd name="connsiteY251" fmla="*/ 2305443 h 2323145"/>
              <a:gd name="connsiteX252" fmla="*/ 376805 w 11269336"/>
              <a:gd name="connsiteY252" fmla="*/ 2307647 h 2323145"/>
              <a:gd name="connsiteX253" fmla="*/ 266777 w 11269336"/>
              <a:gd name="connsiteY253" fmla="*/ 2309012 h 2323145"/>
              <a:gd name="connsiteX254" fmla="*/ 156013 w 11269336"/>
              <a:gd name="connsiteY254" fmla="*/ 2306832 h 2323145"/>
              <a:gd name="connsiteX255" fmla="*/ 87258 w 11269336"/>
              <a:gd name="connsiteY255" fmla="*/ 2285511 h 2323145"/>
              <a:gd name="connsiteX256" fmla="*/ 23798 w 11269336"/>
              <a:gd name="connsiteY256" fmla="*/ 2281822 h 2323145"/>
              <a:gd name="connsiteX257" fmla="*/ 0 w 11269336"/>
              <a:gd name="connsiteY257" fmla="*/ 2285369 h 2323145"/>
              <a:gd name="connsiteX258" fmla="*/ 0 w 11269336"/>
              <a:gd name="connsiteY258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20601 w 11269336"/>
              <a:gd name="connsiteY146" fmla="*/ 2205158 h 2323145"/>
              <a:gd name="connsiteX147" fmla="*/ 4405765 w 11269336"/>
              <a:gd name="connsiteY147" fmla="*/ 2199902 h 2323145"/>
              <a:gd name="connsiteX148" fmla="*/ 4401354 w 11269336"/>
              <a:gd name="connsiteY148" fmla="*/ 2194745 h 2323145"/>
              <a:gd name="connsiteX149" fmla="*/ 4366646 w 11269336"/>
              <a:gd name="connsiteY149" fmla="*/ 2198564 h 2323145"/>
              <a:gd name="connsiteX150" fmla="*/ 4354009 w 11269336"/>
              <a:gd name="connsiteY150" fmla="*/ 2204984 h 2323145"/>
              <a:gd name="connsiteX151" fmla="*/ 4348284 w 11269336"/>
              <a:gd name="connsiteY151" fmla="*/ 2205270 h 2323145"/>
              <a:gd name="connsiteX152" fmla="*/ 4333906 w 11269336"/>
              <a:gd name="connsiteY152" fmla="*/ 2205251 h 2323145"/>
              <a:gd name="connsiteX153" fmla="*/ 4308819 w 11269336"/>
              <a:gd name="connsiteY153" fmla="*/ 2203822 h 2323145"/>
              <a:gd name="connsiteX154" fmla="*/ 4301210 w 11269336"/>
              <a:gd name="connsiteY154" fmla="*/ 2204456 h 2323145"/>
              <a:gd name="connsiteX155" fmla="*/ 4283095 w 11269336"/>
              <a:gd name="connsiteY155" fmla="*/ 2198177 h 2323145"/>
              <a:gd name="connsiteX156" fmla="*/ 4250119 w 11269336"/>
              <a:gd name="connsiteY156" fmla="*/ 2196342 h 2323145"/>
              <a:gd name="connsiteX157" fmla="*/ 4189203 w 11269336"/>
              <a:gd name="connsiteY157" fmla="*/ 2178994 h 2323145"/>
              <a:gd name="connsiteX158" fmla="*/ 4154035 w 11269336"/>
              <a:gd name="connsiteY158" fmla="*/ 2171950 h 2323145"/>
              <a:gd name="connsiteX159" fmla="*/ 4129569 w 11269336"/>
              <a:gd name="connsiteY159" fmla="*/ 2163850 h 2323145"/>
              <a:gd name="connsiteX160" fmla="*/ 4061250 w 11269336"/>
              <a:gd name="connsiteY160" fmla="*/ 2159236 h 2323145"/>
              <a:gd name="connsiteX161" fmla="*/ 3945480 w 11269336"/>
              <a:gd name="connsiteY161" fmla="*/ 2158279 h 2323145"/>
              <a:gd name="connsiteX162" fmla="*/ 3921468 w 11269336"/>
              <a:gd name="connsiteY162" fmla="*/ 2156588 h 2323145"/>
              <a:gd name="connsiteX163" fmla="*/ 3903348 w 11269336"/>
              <a:gd name="connsiteY163" fmla="*/ 2149220 h 2323145"/>
              <a:gd name="connsiteX164" fmla="*/ 3901342 w 11269336"/>
              <a:gd name="connsiteY164" fmla="*/ 2142355 h 2323145"/>
              <a:gd name="connsiteX165" fmla="*/ 3888539 w 11269336"/>
              <a:gd name="connsiteY165" fmla="*/ 2140476 h 2323145"/>
              <a:gd name="connsiteX166" fmla="*/ 3885662 w 11269336"/>
              <a:gd name="connsiteY166" fmla="*/ 2138740 h 2323145"/>
              <a:gd name="connsiteX167" fmla="*/ 3868627 w 11269336"/>
              <a:gd name="connsiteY167" fmla="*/ 2130023 h 2323145"/>
              <a:gd name="connsiteX168" fmla="*/ 3819177 w 11269336"/>
              <a:gd name="connsiteY168" fmla="*/ 2142111 h 2323145"/>
              <a:gd name="connsiteX169" fmla="*/ 3769100 w 11269336"/>
              <a:gd name="connsiteY169" fmla="*/ 2131731 h 2323145"/>
              <a:gd name="connsiteX170" fmla="*/ 3562752 w 11269336"/>
              <a:gd name="connsiteY170" fmla="*/ 2131785 h 2323145"/>
              <a:gd name="connsiteX171" fmla="*/ 3541402 w 11269336"/>
              <a:gd name="connsiteY171" fmla="*/ 2106821 h 2323145"/>
              <a:gd name="connsiteX172" fmla="*/ 3365341 w 11269336"/>
              <a:gd name="connsiteY172" fmla="*/ 2077638 h 2323145"/>
              <a:gd name="connsiteX173" fmla="*/ 3170922 w 11269336"/>
              <a:gd name="connsiteY173" fmla="*/ 2115957 h 2323145"/>
              <a:gd name="connsiteX174" fmla="*/ 3156256 w 11269336"/>
              <a:gd name="connsiteY174" fmla="*/ 2124773 h 2323145"/>
              <a:gd name="connsiteX175" fmla="*/ 3140298 w 11269336"/>
              <a:gd name="connsiteY175" fmla="*/ 2129182 h 2323145"/>
              <a:gd name="connsiteX176" fmla="*/ 3138514 w 11269336"/>
              <a:gd name="connsiteY176" fmla="*/ 2128069 h 2323145"/>
              <a:gd name="connsiteX177" fmla="*/ 3120467 w 11269336"/>
              <a:gd name="connsiteY177" fmla="*/ 2128281 h 2323145"/>
              <a:gd name="connsiteX178" fmla="*/ 3116175 w 11269336"/>
              <a:gd name="connsiteY178" fmla="*/ 2131633 h 2323145"/>
              <a:gd name="connsiteX179" fmla="*/ 3103685 w 11269336"/>
              <a:gd name="connsiteY179" fmla="*/ 2132814 h 2323145"/>
              <a:gd name="connsiteX180" fmla="*/ 3078794 w 11269336"/>
              <a:gd name="connsiteY180" fmla="*/ 2137935 h 2323145"/>
              <a:gd name="connsiteX181" fmla="*/ 3074407 w 11269336"/>
              <a:gd name="connsiteY181" fmla="*/ 2136274 h 2323145"/>
              <a:gd name="connsiteX182" fmla="*/ 3037285 w 11269336"/>
              <a:gd name="connsiteY182" fmla="*/ 2139919 h 2323145"/>
              <a:gd name="connsiteX183" fmla="*/ 3036901 w 11269336"/>
              <a:gd name="connsiteY183" fmla="*/ 2138726 h 2323145"/>
              <a:gd name="connsiteX184" fmla="*/ 3026996 w 11269336"/>
              <a:gd name="connsiteY184" fmla="*/ 2134322 h 2323145"/>
              <a:gd name="connsiteX185" fmla="*/ 3007772 w 11269336"/>
              <a:gd name="connsiteY185" fmla="*/ 2128742 h 2323145"/>
              <a:gd name="connsiteX186" fmla="*/ 2965030 w 11269336"/>
              <a:gd name="connsiteY186" fmla="*/ 2100494 h 2323145"/>
              <a:gd name="connsiteX187" fmla="*/ 2926342 w 11269336"/>
              <a:gd name="connsiteY187" fmla="*/ 2104155 h 2323145"/>
              <a:gd name="connsiteX188" fmla="*/ 2918608 w 11269336"/>
              <a:gd name="connsiteY188" fmla="*/ 2104215 h 2323145"/>
              <a:gd name="connsiteX189" fmla="*/ 2918475 w 11269336"/>
              <a:gd name="connsiteY189" fmla="*/ 2103937 h 2323145"/>
              <a:gd name="connsiteX190" fmla="*/ 2910360 w 11269336"/>
              <a:gd name="connsiteY190" fmla="*/ 2103444 h 2323145"/>
              <a:gd name="connsiteX191" fmla="*/ 2904507 w 11269336"/>
              <a:gd name="connsiteY191" fmla="*/ 2104326 h 2323145"/>
              <a:gd name="connsiteX192" fmla="*/ 2889503 w 11269336"/>
              <a:gd name="connsiteY192" fmla="*/ 2104443 h 2323145"/>
              <a:gd name="connsiteX193" fmla="*/ 2884480 w 11269336"/>
              <a:gd name="connsiteY193" fmla="*/ 2102626 h 2323145"/>
              <a:gd name="connsiteX194" fmla="*/ 2882689 w 11269336"/>
              <a:gd name="connsiteY194" fmla="*/ 2099228 h 2323145"/>
              <a:gd name="connsiteX195" fmla="*/ 2881291 w 11269336"/>
              <a:gd name="connsiteY195" fmla="*/ 2099618 h 2323145"/>
              <a:gd name="connsiteX196" fmla="*/ 2853979 w 11269336"/>
              <a:gd name="connsiteY196" fmla="*/ 2090388 h 2323145"/>
              <a:gd name="connsiteX197" fmla="*/ 2791790 w 11269336"/>
              <a:gd name="connsiteY197" fmla="*/ 2080332 h 2323145"/>
              <a:gd name="connsiteX198" fmla="*/ 2755844 w 11269336"/>
              <a:gd name="connsiteY198" fmla="*/ 2078874 h 2323145"/>
              <a:gd name="connsiteX199" fmla="*/ 2657742 w 11269336"/>
              <a:gd name="connsiteY199" fmla="*/ 2070179 h 2323145"/>
              <a:gd name="connsiteX200" fmla="*/ 2559549 w 11269336"/>
              <a:gd name="connsiteY200" fmla="*/ 2057873 h 2323145"/>
              <a:gd name="connsiteX201" fmla="*/ 2512054 w 11269336"/>
              <a:gd name="connsiteY201" fmla="*/ 2031671 h 2323145"/>
              <a:gd name="connsiteX202" fmla="*/ 2506437 w 11269336"/>
              <a:gd name="connsiteY202" fmla="*/ 2030918 h 2323145"/>
              <a:gd name="connsiteX203" fmla="*/ 2491752 w 11269336"/>
              <a:gd name="connsiteY203" fmla="*/ 2033906 h 2323145"/>
              <a:gd name="connsiteX204" fmla="*/ 2486338 w 11269336"/>
              <a:gd name="connsiteY204" fmla="*/ 2035862 h 2323145"/>
              <a:gd name="connsiteX205" fmla="*/ 2478186 w 11269336"/>
              <a:gd name="connsiteY205" fmla="*/ 2036953 h 2323145"/>
              <a:gd name="connsiteX206" fmla="*/ 2477950 w 11269336"/>
              <a:gd name="connsiteY206" fmla="*/ 2036715 h 2323145"/>
              <a:gd name="connsiteX207" fmla="*/ 2470381 w 11269336"/>
              <a:gd name="connsiteY207" fmla="*/ 2038256 h 2323145"/>
              <a:gd name="connsiteX208" fmla="*/ 2433781 w 11269336"/>
              <a:gd name="connsiteY208" fmla="*/ 2049140 h 2323145"/>
              <a:gd name="connsiteX209" fmla="*/ 2381172 w 11269336"/>
              <a:gd name="connsiteY209" fmla="*/ 2030645 h 2323145"/>
              <a:gd name="connsiteX210" fmla="*/ 2360198 w 11269336"/>
              <a:gd name="connsiteY210" fmla="*/ 2029059 h 2323145"/>
              <a:gd name="connsiteX211" fmla="*/ 2348815 w 11269336"/>
              <a:gd name="connsiteY211" fmla="*/ 2026798 h 2323145"/>
              <a:gd name="connsiteX212" fmla="*/ 2347988 w 11269336"/>
              <a:gd name="connsiteY212" fmla="*/ 2025745 h 2323145"/>
              <a:gd name="connsiteX213" fmla="*/ 2312920 w 11269336"/>
              <a:gd name="connsiteY213" fmla="*/ 2036311 h 2323145"/>
              <a:gd name="connsiteX214" fmla="*/ 2307986 w 11269336"/>
              <a:gd name="connsiteY214" fmla="*/ 2035583 h 2323145"/>
              <a:gd name="connsiteX215" fmla="*/ 2285481 w 11269336"/>
              <a:gd name="connsiteY215" fmla="*/ 2045197 h 2323145"/>
              <a:gd name="connsiteX216" fmla="*/ 2273666 w 11269336"/>
              <a:gd name="connsiteY216" fmla="*/ 2048710 h 2323145"/>
              <a:gd name="connsiteX217" fmla="*/ 2270719 w 11269336"/>
              <a:gd name="connsiteY217" fmla="*/ 2052702 h 2323145"/>
              <a:gd name="connsiteX218" fmla="*/ 2253080 w 11269336"/>
              <a:gd name="connsiteY218" fmla="*/ 2056363 h 2323145"/>
              <a:gd name="connsiteX219" fmla="*/ 2250906 w 11269336"/>
              <a:gd name="connsiteY219" fmla="*/ 2055654 h 2323145"/>
              <a:gd name="connsiteX220" fmla="*/ 2236905 w 11269336"/>
              <a:gd name="connsiteY220" fmla="*/ 2062882 h 2323145"/>
              <a:gd name="connsiteX221" fmla="*/ 2225830 w 11269336"/>
              <a:gd name="connsiteY221" fmla="*/ 2074027 h 2323145"/>
              <a:gd name="connsiteX222" fmla="*/ 2073776 w 11269336"/>
              <a:gd name="connsiteY222" fmla="*/ 2089244 h 2323145"/>
              <a:gd name="connsiteX223" fmla="*/ 1948256 w 11269336"/>
              <a:gd name="connsiteY223" fmla="*/ 2146616 h 2323145"/>
              <a:gd name="connsiteX224" fmla="*/ 1865582 w 11269336"/>
              <a:gd name="connsiteY224" fmla="*/ 2153738 h 2323145"/>
              <a:gd name="connsiteX225" fmla="*/ 1835210 w 11269336"/>
              <a:gd name="connsiteY225" fmla="*/ 2134244 h 2323145"/>
              <a:gd name="connsiteX226" fmla="*/ 1632661 w 11269336"/>
              <a:gd name="connsiteY226" fmla="*/ 2173882 h 2323145"/>
              <a:gd name="connsiteX227" fmla="*/ 1579590 w 11269336"/>
              <a:gd name="connsiteY227" fmla="*/ 2173680 h 2323145"/>
              <a:gd name="connsiteX228" fmla="*/ 1535601 w 11269336"/>
              <a:gd name="connsiteY228" fmla="*/ 2194590 h 2323145"/>
              <a:gd name="connsiteX229" fmla="*/ 1515594 w 11269336"/>
              <a:gd name="connsiteY229" fmla="*/ 2189622 h 2323145"/>
              <a:gd name="connsiteX230" fmla="*/ 1512113 w 11269336"/>
              <a:gd name="connsiteY230" fmla="*/ 2188534 h 2323145"/>
              <a:gd name="connsiteX231" fmla="*/ 1498838 w 11269336"/>
              <a:gd name="connsiteY231" fmla="*/ 2189213 h 2323145"/>
              <a:gd name="connsiteX232" fmla="*/ 1494279 w 11269336"/>
              <a:gd name="connsiteY232" fmla="*/ 2183112 h 2323145"/>
              <a:gd name="connsiteX233" fmla="*/ 1473714 w 11269336"/>
              <a:gd name="connsiteY233" fmla="*/ 2179625 h 2323145"/>
              <a:gd name="connsiteX234" fmla="*/ 1449503 w 11269336"/>
              <a:gd name="connsiteY234" fmla="*/ 2182633 h 2323145"/>
              <a:gd name="connsiteX235" fmla="*/ 1266687 w 11269336"/>
              <a:gd name="connsiteY235" fmla="*/ 2212688 h 2323145"/>
              <a:gd name="connsiteX236" fmla="*/ 1239614 w 11269336"/>
              <a:gd name="connsiteY236" fmla="*/ 2209727 h 2323145"/>
              <a:gd name="connsiteX237" fmla="*/ 1202436 w 11269336"/>
              <a:gd name="connsiteY237" fmla="*/ 2209817 h 2323145"/>
              <a:gd name="connsiteX238" fmla="*/ 1136097 w 11269336"/>
              <a:gd name="connsiteY238" fmla="*/ 2205112 h 2323145"/>
              <a:gd name="connsiteX239" fmla="*/ 988232 w 11269336"/>
              <a:gd name="connsiteY239" fmla="*/ 2235635 h 2323145"/>
              <a:gd name="connsiteX240" fmla="*/ 981959 w 11269336"/>
              <a:gd name="connsiteY240" fmla="*/ 2231607 h 2323145"/>
              <a:gd name="connsiteX241" fmla="*/ 938600 w 11269336"/>
              <a:gd name="connsiteY241" fmla="*/ 2238113 h 2323145"/>
              <a:gd name="connsiteX242" fmla="*/ 791788 w 11269336"/>
              <a:gd name="connsiteY242" fmla="*/ 2293224 h 2323145"/>
              <a:gd name="connsiteX243" fmla="*/ 706914 w 11269336"/>
              <a:gd name="connsiteY243" fmla="*/ 2305046 h 2323145"/>
              <a:gd name="connsiteX244" fmla="*/ 675971 w 11269336"/>
              <a:gd name="connsiteY244" fmla="*/ 2304030 h 2323145"/>
              <a:gd name="connsiteX245" fmla="*/ 624180 w 11269336"/>
              <a:gd name="connsiteY245" fmla="*/ 2302650 h 2323145"/>
              <a:gd name="connsiteX246" fmla="*/ 583453 w 11269336"/>
              <a:gd name="connsiteY246" fmla="*/ 2288788 h 2323145"/>
              <a:gd name="connsiteX247" fmla="*/ 540946 w 11269336"/>
              <a:gd name="connsiteY247" fmla="*/ 2292721 h 2323145"/>
              <a:gd name="connsiteX248" fmla="*/ 533680 w 11269336"/>
              <a:gd name="connsiteY248" fmla="*/ 2310233 h 2323145"/>
              <a:gd name="connsiteX249" fmla="*/ 487366 w 11269336"/>
              <a:gd name="connsiteY249" fmla="*/ 2309053 h 2323145"/>
              <a:gd name="connsiteX250" fmla="*/ 416820 w 11269336"/>
              <a:gd name="connsiteY250" fmla="*/ 2305443 h 2323145"/>
              <a:gd name="connsiteX251" fmla="*/ 376805 w 11269336"/>
              <a:gd name="connsiteY251" fmla="*/ 2307647 h 2323145"/>
              <a:gd name="connsiteX252" fmla="*/ 266777 w 11269336"/>
              <a:gd name="connsiteY252" fmla="*/ 2309012 h 2323145"/>
              <a:gd name="connsiteX253" fmla="*/ 156013 w 11269336"/>
              <a:gd name="connsiteY253" fmla="*/ 2306832 h 2323145"/>
              <a:gd name="connsiteX254" fmla="*/ 87258 w 11269336"/>
              <a:gd name="connsiteY254" fmla="*/ 2285511 h 2323145"/>
              <a:gd name="connsiteX255" fmla="*/ 23798 w 11269336"/>
              <a:gd name="connsiteY255" fmla="*/ 2281822 h 2323145"/>
              <a:gd name="connsiteX256" fmla="*/ 0 w 11269336"/>
              <a:gd name="connsiteY256" fmla="*/ 2285369 h 2323145"/>
              <a:gd name="connsiteX257" fmla="*/ 0 w 11269336"/>
              <a:gd name="connsiteY257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05765 w 11269336"/>
              <a:gd name="connsiteY146" fmla="*/ 2199902 h 2323145"/>
              <a:gd name="connsiteX147" fmla="*/ 4401354 w 11269336"/>
              <a:gd name="connsiteY147" fmla="*/ 2194745 h 2323145"/>
              <a:gd name="connsiteX148" fmla="*/ 4366646 w 11269336"/>
              <a:gd name="connsiteY148" fmla="*/ 2198564 h 2323145"/>
              <a:gd name="connsiteX149" fmla="*/ 4354009 w 11269336"/>
              <a:gd name="connsiteY149" fmla="*/ 2204984 h 2323145"/>
              <a:gd name="connsiteX150" fmla="*/ 4348284 w 11269336"/>
              <a:gd name="connsiteY150" fmla="*/ 2205270 h 2323145"/>
              <a:gd name="connsiteX151" fmla="*/ 4333906 w 11269336"/>
              <a:gd name="connsiteY151" fmla="*/ 2205251 h 2323145"/>
              <a:gd name="connsiteX152" fmla="*/ 4308819 w 11269336"/>
              <a:gd name="connsiteY152" fmla="*/ 2203822 h 2323145"/>
              <a:gd name="connsiteX153" fmla="*/ 4301210 w 11269336"/>
              <a:gd name="connsiteY153" fmla="*/ 2204456 h 2323145"/>
              <a:gd name="connsiteX154" fmla="*/ 4283095 w 11269336"/>
              <a:gd name="connsiteY154" fmla="*/ 2198177 h 2323145"/>
              <a:gd name="connsiteX155" fmla="*/ 4250119 w 11269336"/>
              <a:gd name="connsiteY155" fmla="*/ 2196342 h 2323145"/>
              <a:gd name="connsiteX156" fmla="*/ 4189203 w 11269336"/>
              <a:gd name="connsiteY156" fmla="*/ 2178994 h 2323145"/>
              <a:gd name="connsiteX157" fmla="*/ 4154035 w 11269336"/>
              <a:gd name="connsiteY157" fmla="*/ 2171950 h 2323145"/>
              <a:gd name="connsiteX158" fmla="*/ 4129569 w 11269336"/>
              <a:gd name="connsiteY158" fmla="*/ 2163850 h 2323145"/>
              <a:gd name="connsiteX159" fmla="*/ 4061250 w 11269336"/>
              <a:gd name="connsiteY159" fmla="*/ 2159236 h 2323145"/>
              <a:gd name="connsiteX160" fmla="*/ 3945480 w 11269336"/>
              <a:gd name="connsiteY160" fmla="*/ 2158279 h 2323145"/>
              <a:gd name="connsiteX161" fmla="*/ 3921468 w 11269336"/>
              <a:gd name="connsiteY161" fmla="*/ 2156588 h 2323145"/>
              <a:gd name="connsiteX162" fmla="*/ 3903348 w 11269336"/>
              <a:gd name="connsiteY162" fmla="*/ 2149220 h 2323145"/>
              <a:gd name="connsiteX163" fmla="*/ 3901342 w 11269336"/>
              <a:gd name="connsiteY163" fmla="*/ 2142355 h 2323145"/>
              <a:gd name="connsiteX164" fmla="*/ 3888539 w 11269336"/>
              <a:gd name="connsiteY164" fmla="*/ 2140476 h 2323145"/>
              <a:gd name="connsiteX165" fmla="*/ 3885662 w 11269336"/>
              <a:gd name="connsiteY165" fmla="*/ 2138740 h 2323145"/>
              <a:gd name="connsiteX166" fmla="*/ 3868627 w 11269336"/>
              <a:gd name="connsiteY166" fmla="*/ 2130023 h 2323145"/>
              <a:gd name="connsiteX167" fmla="*/ 3819177 w 11269336"/>
              <a:gd name="connsiteY167" fmla="*/ 2142111 h 2323145"/>
              <a:gd name="connsiteX168" fmla="*/ 3769100 w 11269336"/>
              <a:gd name="connsiteY168" fmla="*/ 2131731 h 2323145"/>
              <a:gd name="connsiteX169" fmla="*/ 3562752 w 11269336"/>
              <a:gd name="connsiteY169" fmla="*/ 2131785 h 2323145"/>
              <a:gd name="connsiteX170" fmla="*/ 3541402 w 11269336"/>
              <a:gd name="connsiteY170" fmla="*/ 2106821 h 2323145"/>
              <a:gd name="connsiteX171" fmla="*/ 3365341 w 11269336"/>
              <a:gd name="connsiteY171" fmla="*/ 2077638 h 2323145"/>
              <a:gd name="connsiteX172" fmla="*/ 3170922 w 11269336"/>
              <a:gd name="connsiteY172" fmla="*/ 2115957 h 2323145"/>
              <a:gd name="connsiteX173" fmla="*/ 3156256 w 11269336"/>
              <a:gd name="connsiteY173" fmla="*/ 2124773 h 2323145"/>
              <a:gd name="connsiteX174" fmla="*/ 3140298 w 11269336"/>
              <a:gd name="connsiteY174" fmla="*/ 2129182 h 2323145"/>
              <a:gd name="connsiteX175" fmla="*/ 3138514 w 11269336"/>
              <a:gd name="connsiteY175" fmla="*/ 2128069 h 2323145"/>
              <a:gd name="connsiteX176" fmla="*/ 3120467 w 11269336"/>
              <a:gd name="connsiteY176" fmla="*/ 2128281 h 2323145"/>
              <a:gd name="connsiteX177" fmla="*/ 3116175 w 11269336"/>
              <a:gd name="connsiteY177" fmla="*/ 2131633 h 2323145"/>
              <a:gd name="connsiteX178" fmla="*/ 3103685 w 11269336"/>
              <a:gd name="connsiteY178" fmla="*/ 2132814 h 2323145"/>
              <a:gd name="connsiteX179" fmla="*/ 3078794 w 11269336"/>
              <a:gd name="connsiteY179" fmla="*/ 2137935 h 2323145"/>
              <a:gd name="connsiteX180" fmla="*/ 3074407 w 11269336"/>
              <a:gd name="connsiteY180" fmla="*/ 2136274 h 2323145"/>
              <a:gd name="connsiteX181" fmla="*/ 3037285 w 11269336"/>
              <a:gd name="connsiteY181" fmla="*/ 2139919 h 2323145"/>
              <a:gd name="connsiteX182" fmla="*/ 3036901 w 11269336"/>
              <a:gd name="connsiteY182" fmla="*/ 2138726 h 2323145"/>
              <a:gd name="connsiteX183" fmla="*/ 3026996 w 11269336"/>
              <a:gd name="connsiteY183" fmla="*/ 2134322 h 2323145"/>
              <a:gd name="connsiteX184" fmla="*/ 3007772 w 11269336"/>
              <a:gd name="connsiteY184" fmla="*/ 2128742 h 2323145"/>
              <a:gd name="connsiteX185" fmla="*/ 2965030 w 11269336"/>
              <a:gd name="connsiteY185" fmla="*/ 2100494 h 2323145"/>
              <a:gd name="connsiteX186" fmla="*/ 2926342 w 11269336"/>
              <a:gd name="connsiteY186" fmla="*/ 2104155 h 2323145"/>
              <a:gd name="connsiteX187" fmla="*/ 2918608 w 11269336"/>
              <a:gd name="connsiteY187" fmla="*/ 2104215 h 2323145"/>
              <a:gd name="connsiteX188" fmla="*/ 2918475 w 11269336"/>
              <a:gd name="connsiteY188" fmla="*/ 2103937 h 2323145"/>
              <a:gd name="connsiteX189" fmla="*/ 2910360 w 11269336"/>
              <a:gd name="connsiteY189" fmla="*/ 2103444 h 2323145"/>
              <a:gd name="connsiteX190" fmla="*/ 2904507 w 11269336"/>
              <a:gd name="connsiteY190" fmla="*/ 2104326 h 2323145"/>
              <a:gd name="connsiteX191" fmla="*/ 2889503 w 11269336"/>
              <a:gd name="connsiteY191" fmla="*/ 2104443 h 2323145"/>
              <a:gd name="connsiteX192" fmla="*/ 2884480 w 11269336"/>
              <a:gd name="connsiteY192" fmla="*/ 2102626 h 2323145"/>
              <a:gd name="connsiteX193" fmla="*/ 2882689 w 11269336"/>
              <a:gd name="connsiteY193" fmla="*/ 2099228 h 2323145"/>
              <a:gd name="connsiteX194" fmla="*/ 2881291 w 11269336"/>
              <a:gd name="connsiteY194" fmla="*/ 2099618 h 2323145"/>
              <a:gd name="connsiteX195" fmla="*/ 2853979 w 11269336"/>
              <a:gd name="connsiteY195" fmla="*/ 2090388 h 2323145"/>
              <a:gd name="connsiteX196" fmla="*/ 2791790 w 11269336"/>
              <a:gd name="connsiteY196" fmla="*/ 2080332 h 2323145"/>
              <a:gd name="connsiteX197" fmla="*/ 2755844 w 11269336"/>
              <a:gd name="connsiteY197" fmla="*/ 2078874 h 2323145"/>
              <a:gd name="connsiteX198" fmla="*/ 2657742 w 11269336"/>
              <a:gd name="connsiteY198" fmla="*/ 2070179 h 2323145"/>
              <a:gd name="connsiteX199" fmla="*/ 2559549 w 11269336"/>
              <a:gd name="connsiteY199" fmla="*/ 2057873 h 2323145"/>
              <a:gd name="connsiteX200" fmla="*/ 2512054 w 11269336"/>
              <a:gd name="connsiteY200" fmla="*/ 2031671 h 2323145"/>
              <a:gd name="connsiteX201" fmla="*/ 2506437 w 11269336"/>
              <a:gd name="connsiteY201" fmla="*/ 2030918 h 2323145"/>
              <a:gd name="connsiteX202" fmla="*/ 2491752 w 11269336"/>
              <a:gd name="connsiteY202" fmla="*/ 2033906 h 2323145"/>
              <a:gd name="connsiteX203" fmla="*/ 2486338 w 11269336"/>
              <a:gd name="connsiteY203" fmla="*/ 2035862 h 2323145"/>
              <a:gd name="connsiteX204" fmla="*/ 2478186 w 11269336"/>
              <a:gd name="connsiteY204" fmla="*/ 2036953 h 2323145"/>
              <a:gd name="connsiteX205" fmla="*/ 2477950 w 11269336"/>
              <a:gd name="connsiteY205" fmla="*/ 2036715 h 2323145"/>
              <a:gd name="connsiteX206" fmla="*/ 2470381 w 11269336"/>
              <a:gd name="connsiteY206" fmla="*/ 2038256 h 2323145"/>
              <a:gd name="connsiteX207" fmla="*/ 2433781 w 11269336"/>
              <a:gd name="connsiteY207" fmla="*/ 2049140 h 2323145"/>
              <a:gd name="connsiteX208" fmla="*/ 2381172 w 11269336"/>
              <a:gd name="connsiteY208" fmla="*/ 2030645 h 2323145"/>
              <a:gd name="connsiteX209" fmla="*/ 2360198 w 11269336"/>
              <a:gd name="connsiteY209" fmla="*/ 2029059 h 2323145"/>
              <a:gd name="connsiteX210" fmla="*/ 2348815 w 11269336"/>
              <a:gd name="connsiteY210" fmla="*/ 2026798 h 2323145"/>
              <a:gd name="connsiteX211" fmla="*/ 2347988 w 11269336"/>
              <a:gd name="connsiteY211" fmla="*/ 2025745 h 2323145"/>
              <a:gd name="connsiteX212" fmla="*/ 2312920 w 11269336"/>
              <a:gd name="connsiteY212" fmla="*/ 2036311 h 2323145"/>
              <a:gd name="connsiteX213" fmla="*/ 2307986 w 11269336"/>
              <a:gd name="connsiteY213" fmla="*/ 2035583 h 2323145"/>
              <a:gd name="connsiteX214" fmla="*/ 2285481 w 11269336"/>
              <a:gd name="connsiteY214" fmla="*/ 2045197 h 2323145"/>
              <a:gd name="connsiteX215" fmla="*/ 2273666 w 11269336"/>
              <a:gd name="connsiteY215" fmla="*/ 2048710 h 2323145"/>
              <a:gd name="connsiteX216" fmla="*/ 2270719 w 11269336"/>
              <a:gd name="connsiteY216" fmla="*/ 2052702 h 2323145"/>
              <a:gd name="connsiteX217" fmla="*/ 2253080 w 11269336"/>
              <a:gd name="connsiteY217" fmla="*/ 2056363 h 2323145"/>
              <a:gd name="connsiteX218" fmla="*/ 2250906 w 11269336"/>
              <a:gd name="connsiteY218" fmla="*/ 2055654 h 2323145"/>
              <a:gd name="connsiteX219" fmla="*/ 2236905 w 11269336"/>
              <a:gd name="connsiteY219" fmla="*/ 2062882 h 2323145"/>
              <a:gd name="connsiteX220" fmla="*/ 2225830 w 11269336"/>
              <a:gd name="connsiteY220" fmla="*/ 2074027 h 2323145"/>
              <a:gd name="connsiteX221" fmla="*/ 2073776 w 11269336"/>
              <a:gd name="connsiteY221" fmla="*/ 2089244 h 2323145"/>
              <a:gd name="connsiteX222" fmla="*/ 1948256 w 11269336"/>
              <a:gd name="connsiteY222" fmla="*/ 2146616 h 2323145"/>
              <a:gd name="connsiteX223" fmla="*/ 1865582 w 11269336"/>
              <a:gd name="connsiteY223" fmla="*/ 2153738 h 2323145"/>
              <a:gd name="connsiteX224" fmla="*/ 1835210 w 11269336"/>
              <a:gd name="connsiteY224" fmla="*/ 2134244 h 2323145"/>
              <a:gd name="connsiteX225" fmla="*/ 1632661 w 11269336"/>
              <a:gd name="connsiteY225" fmla="*/ 2173882 h 2323145"/>
              <a:gd name="connsiteX226" fmla="*/ 1579590 w 11269336"/>
              <a:gd name="connsiteY226" fmla="*/ 2173680 h 2323145"/>
              <a:gd name="connsiteX227" fmla="*/ 1535601 w 11269336"/>
              <a:gd name="connsiteY227" fmla="*/ 2194590 h 2323145"/>
              <a:gd name="connsiteX228" fmla="*/ 1515594 w 11269336"/>
              <a:gd name="connsiteY228" fmla="*/ 2189622 h 2323145"/>
              <a:gd name="connsiteX229" fmla="*/ 1512113 w 11269336"/>
              <a:gd name="connsiteY229" fmla="*/ 2188534 h 2323145"/>
              <a:gd name="connsiteX230" fmla="*/ 1498838 w 11269336"/>
              <a:gd name="connsiteY230" fmla="*/ 2189213 h 2323145"/>
              <a:gd name="connsiteX231" fmla="*/ 1494279 w 11269336"/>
              <a:gd name="connsiteY231" fmla="*/ 2183112 h 2323145"/>
              <a:gd name="connsiteX232" fmla="*/ 1473714 w 11269336"/>
              <a:gd name="connsiteY232" fmla="*/ 2179625 h 2323145"/>
              <a:gd name="connsiteX233" fmla="*/ 1449503 w 11269336"/>
              <a:gd name="connsiteY233" fmla="*/ 2182633 h 2323145"/>
              <a:gd name="connsiteX234" fmla="*/ 1266687 w 11269336"/>
              <a:gd name="connsiteY234" fmla="*/ 2212688 h 2323145"/>
              <a:gd name="connsiteX235" fmla="*/ 1239614 w 11269336"/>
              <a:gd name="connsiteY235" fmla="*/ 2209727 h 2323145"/>
              <a:gd name="connsiteX236" fmla="*/ 1202436 w 11269336"/>
              <a:gd name="connsiteY236" fmla="*/ 2209817 h 2323145"/>
              <a:gd name="connsiteX237" fmla="*/ 1136097 w 11269336"/>
              <a:gd name="connsiteY237" fmla="*/ 2205112 h 2323145"/>
              <a:gd name="connsiteX238" fmla="*/ 988232 w 11269336"/>
              <a:gd name="connsiteY238" fmla="*/ 2235635 h 2323145"/>
              <a:gd name="connsiteX239" fmla="*/ 981959 w 11269336"/>
              <a:gd name="connsiteY239" fmla="*/ 2231607 h 2323145"/>
              <a:gd name="connsiteX240" fmla="*/ 938600 w 11269336"/>
              <a:gd name="connsiteY240" fmla="*/ 2238113 h 2323145"/>
              <a:gd name="connsiteX241" fmla="*/ 791788 w 11269336"/>
              <a:gd name="connsiteY241" fmla="*/ 2293224 h 2323145"/>
              <a:gd name="connsiteX242" fmla="*/ 706914 w 11269336"/>
              <a:gd name="connsiteY242" fmla="*/ 2305046 h 2323145"/>
              <a:gd name="connsiteX243" fmla="*/ 675971 w 11269336"/>
              <a:gd name="connsiteY243" fmla="*/ 2304030 h 2323145"/>
              <a:gd name="connsiteX244" fmla="*/ 624180 w 11269336"/>
              <a:gd name="connsiteY244" fmla="*/ 2302650 h 2323145"/>
              <a:gd name="connsiteX245" fmla="*/ 583453 w 11269336"/>
              <a:gd name="connsiteY245" fmla="*/ 2288788 h 2323145"/>
              <a:gd name="connsiteX246" fmla="*/ 540946 w 11269336"/>
              <a:gd name="connsiteY246" fmla="*/ 2292721 h 2323145"/>
              <a:gd name="connsiteX247" fmla="*/ 533680 w 11269336"/>
              <a:gd name="connsiteY247" fmla="*/ 2310233 h 2323145"/>
              <a:gd name="connsiteX248" fmla="*/ 487366 w 11269336"/>
              <a:gd name="connsiteY248" fmla="*/ 2309053 h 2323145"/>
              <a:gd name="connsiteX249" fmla="*/ 416820 w 11269336"/>
              <a:gd name="connsiteY249" fmla="*/ 2305443 h 2323145"/>
              <a:gd name="connsiteX250" fmla="*/ 376805 w 11269336"/>
              <a:gd name="connsiteY250" fmla="*/ 2307647 h 2323145"/>
              <a:gd name="connsiteX251" fmla="*/ 266777 w 11269336"/>
              <a:gd name="connsiteY251" fmla="*/ 2309012 h 2323145"/>
              <a:gd name="connsiteX252" fmla="*/ 156013 w 11269336"/>
              <a:gd name="connsiteY252" fmla="*/ 2306832 h 2323145"/>
              <a:gd name="connsiteX253" fmla="*/ 87258 w 11269336"/>
              <a:gd name="connsiteY253" fmla="*/ 2285511 h 2323145"/>
              <a:gd name="connsiteX254" fmla="*/ 23798 w 11269336"/>
              <a:gd name="connsiteY254" fmla="*/ 2281822 h 2323145"/>
              <a:gd name="connsiteX255" fmla="*/ 0 w 11269336"/>
              <a:gd name="connsiteY255" fmla="*/ 2285369 h 2323145"/>
              <a:gd name="connsiteX256" fmla="*/ 0 w 11269336"/>
              <a:gd name="connsiteY25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05765 w 11269336"/>
              <a:gd name="connsiteY145" fmla="*/ 2199902 h 2323145"/>
              <a:gd name="connsiteX146" fmla="*/ 4401354 w 11269336"/>
              <a:gd name="connsiteY146" fmla="*/ 2194745 h 2323145"/>
              <a:gd name="connsiteX147" fmla="*/ 4366646 w 11269336"/>
              <a:gd name="connsiteY147" fmla="*/ 2198564 h 2323145"/>
              <a:gd name="connsiteX148" fmla="*/ 4354009 w 11269336"/>
              <a:gd name="connsiteY148" fmla="*/ 2204984 h 2323145"/>
              <a:gd name="connsiteX149" fmla="*/ 4348284 w 11269336"/>
              <a:gd name="connsiteY149" fmla="*/ 2205270 h 2323145"/>
              <a:gd name="connsiteX150" fmla="*/ 4333906 w 11269336"/>
              <a:gd name="connsiteY150" fmla="*/ 2205251 h 2323145"/>
              <a:gd name="connsiteX151" fmla="*/ 4308819 w 11269336"/>
              <a:gd name="connsiteY151" fmla="*/ 2203822 h 2323145"/>
              <a:gd name="connsiteX152" fmla="*/ 4301210 w 11269336"/>
              <a:gd name="connsiteY152" fmla="*/ 2204456 h 2323145"/>
              <a:gd name="connsiteX153" fmla="*/ 4283095 w 11269336"/>
              <a:gd name="connsiteY153" fmla="*/ 2198177 h 2323145"/>
              <a:gd name="connsiteX154" fmla="*/ 4250119 w 11269336"/>
              <a:gd name="connsiteY154" fmla="*/ 2196342 h 2323145"/>
              <a:gd name="connsiteX155" fmla="*/ 4189203 w 11269336"/>
              <a:gd name="connsiteY155" fmla="*/ 2178994 h 2323145"/>
              <a:gd name="connsiteX156" fmla="*/ 4154035 w 11269336"/>
              <a:gd name="connsiteY156" fmla="*/ 2171950 h 2323145"/>
              <a:gd name="connsiteX157" fmla="*/ 4129569 w 11269336"/>
              <a:gd name="connsiteY157" fmla="*/ 2163850 h 2323145"/>
              <a:gd name="connsiteX158" fmla="*/ 4061250 w 11269336"/>
              <a:gd name="connsiteY158" fmla="*/ 2159236 h 2323145"/>
              <a:gd name="connsiteX159" fmla="*/ 3945480 w 11269336"/>
              <a:gd name="connsiteY159" fmla="*/ 2158279 h 2323145"/>
              <a:gd name="connsiteX160" fmla="*/ 3921468 w 11269336"/>
              <a:gd name="connsiteY160" fmla="*/ 2156588 h 2323145"/>
              <a:gd name="connsiteX161" fmla="*/ 3903348 w 11269336"/>
              <a:gd name="connsiteY161" fmla="*/ 2149220 h 2323145"/>
              <a:gd name="connsiteX162" fmla="*/ 3901342 w 11269336"/>
              <a:gd name="connsiteY162" fmla="*/ 2142355 h 2323145"/>
              <a:gd name="connsiteX163" fmla="*/ 3888539 w 11269336"/>
              <a:gd name="connsiteY163" fmla="*/ 2140476 h 2323145"/>
              <a:gd name="connsiteX164" fmla="*/ 3885662 w 11269336"/>
              <a:gd name="connsiteY164" fmla="*/ 2138740 h 2323145"/>
              <a:gd name="connsiteX165" fmla="*/ 3868627 w 11269336"/>
              <a:gd name="connsiteY165" fmla="*/ 2130023 h 2323145"/>
              <a:gd name="connsiteX166" fmla="*/ 3819177 w 11269336"/>
              <a:gd name="connsiteY166" fmla="*/ 2142111 h 2323145"/>
              <a:gd name="connsiteX167" fmla="*/ 3769100 w 11269336"/>
              <a:gd name="connsiteY167" fmla="*/ 2131731 h 2323145"/>
              <a:gd name="connsiteX168" fmla="*/ 3562752 w 11269336"/>
              <a:gd name="connsiteY168" fmla="*/ 2131785 h 2323145"/>
              <a:gd name="connsiteX169" fmla="*/ 3541402 w 11269336"/>
              <a:gd name="connsiteY169" fmla="*/ 2106821 h 2323145"/>
              <a:gd name="connsiteX170" fmla="*/ 3365341 w 11269336"/>
              <a:gd name="connsiteY170" fmla="*/ 2077638 h 2323145"/>
              <a:gd name="connsiteX171" fmla="*/ 3170922 w 11269336"/>
              <a:gd name="connsiteY171" fmla="*/ 2115957 h 2323145"/>
              <a:gd name="connsiteX172" fmla="*/ 3156256 w 11269336"/>
              <a:gd name="connsiteY172" fmla="*/ 2124773 h 2323145"/>
              <a:gd name="connsiteX173" fmla="*/ 3140298 w 11269336"/>
              <a:gd name="connsiteY173" fmla="*/ 2129182 h 2323145"/>
              <a:gd name="connsiteX174" fmla="*/ 3138514 w 11269336"/>
              <a:gd name="connsiteY174" fmla="*/ 2128069 h 2323145"/>
              <a:gd name="connsiteX175" fmla="*/ 3120467 w 11269336"/>
              <a:gd name="connsiteY175" fmla="*/ 2128281 h 2323145"/>
              <a:gd name="connsiteX176" fmla="*/ 3116175 w 11269336"/>
              <a:gd name="connsiteY176" fmla="*/ 2131633 h 2323145"/>
              <a:gd name="connsiteX177" fmla="*/ 3103685 w 11269336"/>
              <a:gd name="connsiteY177" fmla="*/ 2132814 h 2323145"/>
              <a:gd name="connsiteX178" fmla="*/ 3078794 w 11269336"/>
              <a:gd name="connsiteY178" fmla="*/ 2137935 h 2323145"/>
              <a:gd name="connsiteX179" fmla="*/ 3074407 w 11269336"/>
              <a:gd name="connsiteY179" fmla="*/ 2136274 h 2323145"/>
              <a:gd name="connsiteX180" fmla="*/ 3037285 w 11269336"/>
              <a:gd name="connsiteY180" fmla="*/ 2139919 h 2323145"/>
              <a:gd name="connsiteX181" fmla="*/ 3036901 w 11269336"/>
              <a:gd name="connsiteY181" fmla="*/ 2138726 h 2323145"/>
              <a:gd name="connsiteX182" fmla="*/ 3026996 w 11269336"/>
              <a:gd name="connsiteY182" fmla="*/ 2134322 h 2323145"/>
              <a:gd name="connsiteX183" fmla="*/ 3007772 w 11269336"/>
              <a:gd name="connsiteY183" fmla="*/ 2128742 h 2323145"/>
              <a:gd name="connsiteX184" fmla="*/ 2965030 w 11269336"/>
              <a:gd name="connsiteY184" fmla="*/ 2100494 h 2323145"/>
              <a:gd name="connsiteX185" fmla="*/ 2926342 w 11269336"/>
              <a:gd name="connsiteY185" fmla="*/ 2104155 h 2323145"/>
              <a:gd name="connsiteX186" fmla="*/ 2918608 w 11269336"/>
              <a:gd name="connsiteY186" fmla="*/ 2104215 h 2323145"/>
              <a:gd name="connsiteX187" fmla="*/ 2918475 w 11269336"/>
              <a:gd name="connsiteY187" fmla="*/ 2103937 h 2323145"/>
              <a:gd name="connsiteX188" fmla="*/ 2910360 w 11269336"/>
              <a:gd name="connsiteY188" fmla="*/ 2103444 h 2323145"/>
              <a:gd name="connsiteX189" fmla="*/ 2904507 w 11269336"/>
              <a:gd name="connsiteY189" fmla="*/ 2104326 h 2323145"/>
              <a:gd name="connsiteX190" fmla="*/ 2889503 w 11269336"/>
              <a:gd name="connsiteY190" fmla="*/ 2104443 h 2323145"/>
              <a:gd name="connsiteX191" fmla="*/ 2884480 w 11269336"/>
              <a:gd name="connsiteY191" fmla="*/ 2102626 h 2323145"/>
              <a:gd name="connsiteX192" fmla="*/ 2882689 w 11269336"/>
              <a:gd name="connsiteY192" fmla="*/ 2099228 h 2323145"/>
              <a:gd name="connsiteX193" fmla="*/ 2881291 w 11269336"/>
              <a:gd name="connsiteY193" fmla="*/ 2099618 h 2323145"/>
              <a:gd name="connsiteX194" fmla="*/ 2853979 w 11269336"/>
              <a:gd name="connsiteY194" fmla="*/ 2090388 h 2323145"/>
              <a:gd name="connsiteX195" fmla="*/ 2791790 w 11269336"/>
              <a:gd name="connsiteY195" fmla="*/ 2080332 h 2323145"/>
              <a:gd name="connsiteX196" fmla="*/ 2755844 w 11269336"/>
              <a:gd name="connsiteY196" fmla="*/ 2078874 h 2323145"/>
              <a:gd name="connsiteX197" fmla="*/ 2657742 w 11269336"/>
              <a:gd name="connsiteY197" fmla="*/ 2070179 h 2323145"/>
              <a:gd name="connsiteX198" fmla="*/ 2559549 w 11269336"/>
              <a:gd name="connsiteY198" fmla="*/ 2057873 h 2323145"/>
              <a:gd name="connsiteX199" fmla="*/ 2512054 w 11269336"/>
              <a:gd name="connsiteY199" fmla="*/ 2031671 h 2323145"/>
              <a:gd name="connsiteX200" fmla="*/ 2506437 w 11269336"/>
              <a:gd name="connsiteY200" fmla="*/ 2030918 h 2323145"/>
              <a:gd name="connsiteX201" fmla="*/ 2491752 w 11269336"/>
              <a:gd name="connsiteY201" fmla="*/ 2033906 h 2323145"/>
              <a:gd name="connsiteX202" fmla="*/ 2486338 w 11269336"/>
              <a:gd name="connsiteY202" fmla="*/ 2035862 h 2323145"/>
              <a:gd name="connsiteX203" fmla="*/ 2478186 w 11269336"/>
              <a:gd name="connsiteY203" fmla="*/ 2036953 h 2323145"/>
              <a:gd name="connsiteX204" fmla="*/ 2477950 w 11269336"/>
              <a:gd name="connsiteY204" fmla="*/ 2036715 h 2323145"/>
              <a:gd name="connsiteX205" fmla="*/ 2470381 w 11269336"/>
              <a:gd name="connsiteY205" fmla="*/ 2038256 h 2323145"/>
              <a:gd name="connsiteX206" fmla="*/ 2433781 w 11269336"/>
              <a:gd name="connsiteY206" fmla="*/ 2049140 h 2323145"/>
              <a:gd name="connsiteX207" fmla="*/ 2381172 w 11269336"/>
              <a:gd name="connsiteY207" fmla="*/ 2030645 h 2323145"/>
              <a:gd name="connsiteX208" fmla="*/ 2360198 w 11269336"/>
              <a:gd name="connsiteY208" fmla="*/ 2029059 h 2323145"/>
              <a:gd name="connsiteX209" fmla="*/ 2348815 w 11269336"/>
              <a:gd name="connsiteY209" fmla="*/ 2026798 h 2323145"/>
              <a:gd name="connsiteX210" fmla="*/ 2347988 w 11269336"/>
              <a:gd name="connsiteY210" fmla="*/ 2025745 h 2323145"/>
              <a:gd name="connsiteX211" fmla="*/ 2312920 w 11269336"/>
              <a:gd name="connsiteY211" fmla="*/ 2036311 h 2323145"/>
              <a:gd name="connsiteX212" fmla="*/ 2307986 w 11269336"/>
              <a:gd name="connsiteY212" fmla="*/ 2035583 h 2323145"/>
              <a:gd name="connsiteX213" fmla="*/ 2285481 w 11269336"/>
              <a:gd name="connsiteY213" fmla="*/ 2045197 h 2323145"/>
              <a:gd name="connsiteX214" fmla="*/ 2273666 w 11269336"/>
              <a:gd name="connsiteY214" fmla="*/ 2048710 h 2323145"/>
              <a:gd name="connsiteX215" fmla="*/ 2270719 w 11269336"/>
              <a:gd name="connsiteY215" fmla="*/ 2052702 h 2323145"/>
              <a:gd name="connsiteX216" fmla="*/ 2253080 w 11269336"/>
              <a:gd name="connsiteY216" fmla="*/ 2056363 h 2323145"/>
              <a:gd name="connsiteX217" fmla="*/ 2250906 w 11269336"/>
              <a:gd name="connsiteY217" fmla="*/ 2055654 h 2323145"/>
              <a:gd name="connsiteX218" fmla="*/ 2236905 w 11269336"/>
              <a:gd name="connsiteY218" fmla="*/ 2062882 h 2323145"/>
              <a:gd name="connsiteX219" fmla="*/ 2225830 w 11269336"/>
              <a:gd name="connsiteY219" fmla="*/ 2074027 h 2323145"/>
              <a:gd name="connsiteX220" fmla="*/ 2073776 w 11269336"/>
              <a:gd name="connsiteY220" fmla="*/ 2089244 h 2323145"/>
              <a:gd name="connsiteX221" fmla="*/ 1948256 w 11269336"/>
              <a:gd name="connsiteY221" fmla="*/ 2146616 h 2323145"/>
              <a:gd name="connsiteX222" fmla="*/ 1865582 w 11269336"/>
              <a:gd name="connsiteY222" fmla="*/ 2153738 h 2323145"/>
              <a:gd name="connsiteX223" fmla="*/ 1835210 w 11269336"/>
              <a:gd name="connsiteY223" fmla="*/ 2134244 h 2323145"/>
              <a:gd name="connsiteX224" fmla="*/ 1632661 w 11269336"/>
              <a:gd name="connsiteY224" fmla="*/ 2173882 h 2323145"/>
              <a:gd name="connsiteX225" fmla="*/ 1579590 w 11269336"/>
              <a:gd name="connsiteY225" fmla="*/ 2173680 h 2323145"/>
              <a:gd name="connsiteX226" fmla="*/ 1535601 w 11269336"/>
              <a:gd name="connsiteY226" fmla="*/ 2194590 h 2323145"/>
              <a:gd name="connsiteX227" fmla="*/ 1515594 w 11269336"/>
              <a:gd name="connsiteY227" fmla="*/ 2189622 h 2323145"/>
              <a:gd name="connsiteX228" fmla="*/ 1512113 w 11269336"/>
              <a:gd name="connsiteY228" fmla="*/ 2188534 h 2323145"/>
              <a:gd name="connsiteX229" fmla="*/ 1498838 w 11269336"/>
              <a:gd name="connsiteY229" fmla="*/ 2189213 h 2323145"/>
              <a:gd name="connsiteX230" fmla="*/ 1494279 w 11269336"/>
              <a:gd name="connsiteY230" fmla="*/ 2183112 h 2323145"/>
              <a:gd name="connsiteX231" fmla="*/ 1473714 w 11269336"/>
              <a:gd name="connsiteY231" fmla="*/ 2179625 h 2323145"/>
              <a:gd name="connsiteX232" fmla="*/ 1449503 w 11269336"/>
              <a:gd name="connsiteY232" fmla="*/ 2182633 h 2323145"/>
              <a:gd name="connsiteX233" fmla="*/ 1266687 w 11269336"/>
              <a:gd name="connsiteY233" fmla="*/ 2212688 h 2323145"/>
              <a:gd name="connsiteX234" fmla="*/ 1239614 w 11269336"/>
              <a:gd name="connsiteY234" fmla="*/ 2209727 h 2323145"/>
              <a:gd name="connsiteX235" fmla="*/ 1202436 w 11269336"/>
              <a:gd name="connsiteY235" fmla="*/ 2209817 h 2323145"/>
              <a:gd name="connsiteX236" fmla="*/ 1136097 w 11269336"/>
              <a:gd name="connsiteY236" fmla="*/ 2205112 h 2323145"/>
              <a:gd name="connsiteX237" fmla="*/ 988232 w 11269336"/>
              <a:gd name="connsiteY237" fmla="*/ 2235635 h 2323145"/>
              <a:gd name="connsiteX238" fmla="*/ 981959 w 11269336"/>
              <a:gd name="connsiteY238" fmla="*/ 2231607 h 2323145"/>
              <a:gd name="connsiteX239" fmla="*/ 938600 w 11269336"/>
              <a:gd name="connsiteY239" fmla="*/ 2238113 h 2323145"/>
              <a:gd name="connsiteX240" fmla="*/ 791788 w 11269336"/>
              <a:gd name="connsiteY240" fmla="*/ 2293224 h 2323145"/>
              <a:gd name="connsiteX241" fmla="*/ 706914 w 11269336"/>
              <a:gd name="connsiteY241" fmla="*/ 2305046 h 2323145"/>
              <a:gd name="connsiteX242" fmla="*/ 675971 w 11269336"/>
              <a:gd name="connsiteY242" fmla="*/ 2304030 h 2323145"/>
              <a:gd name="connsiteX243" fmla="*/ 624180 w 11269336"/>
              <a:gd name="connsiteY243" fmla="*/ 2302650 h 2323145"/>
              <a:gd name="connsiteX244" fmla="*/ 583453 w 11269336"/>
              <a:gd name="connsiteY244" fmla="*/ 2288788 h 2323145"/>
              <a:gd name="connsiteX245" fmla="*/ 540946 w 11269336"/>
              <a:gd name="connsiteY245" fmla="*/ 2292721 h 2323145"/>
              <a:gd name="connsiteX246" fmla="*/ 533680 w 11269336"/>
              <a:gd name="connsiteY246" fmla="*/ 2310233 h 2323145"/>
              <a:gd name="connsiteX247" fmla="*/ 487366 w 11269336"/>
              <a:gd name="connsiteY247" fmla="*/ 2309053 h 2323145"/>
              <a:gd name="connsiteX248" fmla="*/ 416820 w 11269336"/>
              <a:gd name="connsiteY248" fmla="*/ 2305443 h 2323145"/>
              <a:gd name="connsiteX249" fmla="*/ 376805 w 11269336"/>
              <a:gd name="connsiteY249" fmla="*/ 2307647 h 2323145"/>
              <a:gd name="connsiteX250" fmla="*/ 266777 w 11269336"/>
              <a:gd name="connsiteY250" fmla="*/ 2309012 h 2323145"/>
              <a:gd name="connsiteX251" fmla="*/ 156013 w 11269336"/>
              <a:gd name="connsiteY251" fmla="*/ 2306832 h 2323145"/>
              <a:gd name="connsiteX252" fmla="*/ 87258 w 11269336"/>
              <a:gd name="connsiteY252" fmla="*/ 2285511 h 2323145"/>
              <a:gd name="connsiteX253" fmla="*/ 23798 w 11269336"/>
              <a:gd name="connsiteY253" fmla="*/ 2281822 h 2323145"/>
              <a:gd name="connsiteX254" fmla="*/ 0 w 11269336"/>
              <a:gd name="connsiteY254" fmla="*/ 2285369 h 2323145"/>
              <a:gd name="connsiteX255" fmla="*/ 0 w 11269336"/>
              <a:gd name="connsiteY25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05765 w 11269336"/>
              <a:gd name="connsiteY144" fmla="*/ 2199902 h 2323145"/>
              <a:gd name="connsiteX145" fmla="*/ 4401354 w 11269336"/>
              <a:gd name="connsiteY145" fmla="*/ 2194745 h 2323145"/>
              <a:gd name="connsiteX146" fmla="*/ 4366646 w 11269336"/>
              <a:gd name="connsiteY146" fmla="*/ 2198564 h 2323145"/>
              <a:gd name="connsiteX147" fmla="*/ 4354009 w 11269336"/>
              <a:gd name="connsiteY147" fmla="*/ 2204984 h 2323145"/>
              <a:gd name="connsiteX148" fmla="*/ 4348284 w 11269336"/>
              <a:gd name="connsiteY148" fmla="*/ 2205270 h 2323145"/>
              <a:gd name="connsiteX149" fmla="*/ 4333906 w 11269336"/>
              <a:gd name="connsiteY149" fmla="*/ 2205251 h 2323145"/>
              <a:gd name="connsiteX150" fmla="*/ 4308819 w 11269336"/>
              <a:gd name="connsiteY150" fmla="*/ 2203822 h 2323145"/>
              <a:gd name="connsiteX151" fmla="*/ 4301210 w 11269336"/>
              <a:gd name="connsiteY151" fmla="*/ 2204456 h 2323145"/>
              <a:gd name="connsiteX152" fmla="*/ 4283095 w 11269336"/>
              <a:gd name="connsiteY152" fmla="*/ 2198177 h 2323145"/>
              <a:gd name="connsiteX153" fmla="*/ 4250119 w 11269336"/>
              <a:gd name="connsiteY153" fmla="*/ 2196342 h 2323145"/>
              <a:gd name="connsiteX154" fmla="*/ 4189203 w 11269336"/>
              <a:gd name="connsiteY154" fmla="*/ 2178994 h 2323145"/>
              <a:gd name="connsiteX155" fmla="*/ 4154035 w 11269336"/>
              <a:gd name="connsiteY155" fmla="*/ 2171950 h 2323145"/>
              <a:gd name="connsiteX156" fmla="*/ 4129569 w 11269336"/>
              <a:gd name="connsiteY156" fmla="*/ 2163850 h 2323145"/>
              <a:gd name="connsiteX157" fmla="*/ 4061250 w 11269336"/>
              <a:gd name="connsiteY157" fmla="*/ 2159236 h 2323145"/>
              <a:gd name="connsiteX158" fmla="*/ 3945480 w 11269336"/>
              <a:gd name="connsiteY158" fmla="*/ 2158279 h 2323145"/>
              <a:gd name="connsiteX159" fmla="*/ 3921468 w 11269336"/>
              <a:gd name="connsiteY159" fmla="*/ 2156588 h 2323145"/>
              <a:gd name="connsiteX160" fmla="*/ 3903348 w 11269336"/>
              <a:gd name="connsiteY160" fmla="*/ 2149220 h 2323145"/>
              <a:gd name="connsiteX161" fmla="*/ 3901342 w 11269336"/>
              <a:gd name="connsiteY161" fmla="*/ 2142355 h 2323145"/>
              <a:gd name="connsiteX162" fmla="*/ 3888539 w 11269336"/>
              <a:gd name="connsiteY162" fmla="*/ 2140476 h 2323145"/>
              <a:gd name="connsiteX163" fmla="*/ 3885662 w 11269336"/>
              <a:gd name="connsiteY163" fmla="*/ 2138740 h 2323145"/>
              <a:gd name="connsiteX164" fmla="*/ 3868627 w 11269336"/>
              <a:gd name="connsiteY164" fmla="*/ 2130023 h 2323145"/>
              <a:gd name="connsiteX165" fmla="*/ 3819177 w 11269336"/>
              <a:gd name="connsiteY165" fmla="*/ 2142111 h 2323145"/>
              <a:gd name="connsiteX166" fmla="*/ 3769100 w 11269336"/>
              <a:gd name="connsiteY166" fmla="*/ 2131731 h 2323145"/>
              <a:gd name="connsiteX167" fmla="*/ 3562752 w 11269336"/>
              <a:gd name="connsiteY167" fmla="*/ 2131785 h 2323145"/>
              <a:gd name="connsiteX168" fmla="*/ 3541402 w 11269336"/>
              <a:gd name="connsiteY168" fmla="*/ 2106821 h 2323145"/>
              <a:gd name="connsiteX169" fmla="*/ 3365341 w 11269336"/>
              <a:gd name="connsiteY169" fmla="*/ 2077638 h 2323145"/>
              <a:gd name="connsiteX170" fmla="*/ 3170922 w 11269336"/>
              <a:gd name="connsiteY170" fmla="*/ 2115957 h 2323145"/>
              <a:gd name="connsiteX171" fmla="*/ 3156256 w 11269336"/>
              <a:gd name="connsiteY171" fmla="*/ 2124773 h 2323145"/>
              <a:gd name="connsiteX172" fmla="*/ 3140298 w 11269336"/>
              <a:gd name="connsiteY172" fmla="*/ 2129182 h 2323145"/>
              <a:gd name="connsiteX173" fmla="*/ 3138514 w 11269336"/>
              <a:gd name="connsiteY173" fmla="*/ 2128069 h 2323145"/>
              <a:gd name="connsiteX174" fmla="*/ 3120467 w 11269336"/>
              <a:gd name="connsiteY174" fmla="*/ 2128281 h 2323145"/>
              <a:gd name="connsiteX175" fmla="*/ 3116175 w 11269336"/>
              <a:gd name="connsiteY175" fmla="*/ 2131633 h 2323145"/>
              <a:gd name="connsiteX176" fmla="*/ 3103685 w 11269336"/>
              <a:gd name="connsiteY176" fmla="*/ 2132814 h 2323145"/>
              <a:gd name="connsiteX177" fmla="*/ 3078794 w 11269336"/>
              <a:gd name="connsiteY177" fmla="*/ 2137935 h 2323145"/>
              <a:gd name="connsiteX178" fmla="*/ 3074407 w 11269336"/>
              <a:gd name="connsiteY178" fmla="*/ 2136274 h 2323145"/>
              <a:gd name="connsiteX179" fmla="*/ 3037285 w 11269336"/>
              <a:gd name="connsiteY179" fmla="*/ 2139919 h 2323145"/>
              <a:gd name="connsiteX180" fmla="*/ 3036901 w 11269336"/>
              <a:gd name="connsiteY180" fmla="*/ 2138726 h 2323145"/>
              <a:gd name="connsiteX181" fmla="*/ 3026996 w 11269336"/>
              <a:gd name="connsiteY181" fmla="*/ 2134322 h 2323145"/>
              <a:gd name="connsiteX182" fmla="*/ 3007772 w 11269336"/>
              <a:gd name="connsiteY182" fmla="*/ 2128742 h 2323145"/>
              <a:gd name="connsiteX183" fmla="*/ 2965030 w 11269336"/>
              <a:gd name="connsiteY183" fmla="*/ 2100494 h 2323145"/>
              <a:gd name="connsiteX184" fmla="*/ 2926342 w 11269336"/>
              <a:gd name="connsiteY184" fmla="*/ 2104155 h 2323145"/>
              <a:gd name="connsiteX185" fmla="*/ 2918608 w 11269336"/>
              <a:gd name="connsiteY185" fmla="*/ 2104215 h 2323145"/>
              <a:gd name="connsiteX186" fmla="*/ 2918475 w 11269336"/>
              <a:gd name="connsiteY186" fmla="*/ 2103937 h 2323145"/>
              <a:gd name="connsiteX187" fmla="*/ 2910360 w 11269336"/>
              <a:gd name="connsiteY187" fmla="*/ 2103444 h 2323145"/>
              <a:gd name="connsiteX188" fmla="*/ 2904507 w 11269336"/>
              <a:gd name="connsiteY188" fmla="*/ 2104326 h 2323145"/>
              <a:gd name="connsiteX189" fmla="*/ 2889503 w 11269336"/>
              <a:gd name="connsiteY189" fmla="*/ 2104443 h 2323145"/>
              <a:gd name="connsiteX190" fmla="*/ 2884480 w 11269336"/>
              <a:gd name="connsiteY190" fmla="*/ 2102626 h 2323145"/>
              <a:gd name="connsiteX191" fmla="*/ 2882689 w 11269336"/>
              <a:gd name="connsiteY191" fmla="*/ 2099228 h 2323145"/>
              <a:gd name="connsiteX192" fmla="*/ 2881291 w 11269336"/>
              <a:gd name="connsiteY192" fmla="*/ 2099618 h 2323145"/>
              <a:gd name="connsiteX193" fmla="*/ 2853979 w 11269336"/>
              <a:gd name="connsiteY193" fmla="*/ 2090388 h 2323145"/>
              <a:gd name="connsiteX194" fmla="*/ 2791790 w 11269336"/>
              <a:gd name="connsiteY194" fmla="*/ 2080332 h 2323145"/>
              <a:gd name="connsiteX195" fmla="*/ 2755844 w 11269336"/>
              <a:gd name="connsiteY195" fmla="*/ 2078874 h 2323145"/>
              <a:gd name="connsiteX196" fmla="*/ 2657742 w 11269336"/>
              <a:gd name="connsiteY196" fmla="*/ 2070179 h 2323145"/>
              <a:gd name="connsiteX197" fmla="*/ 2559549 w 11269336"/>
              <a:gd name="connsiteY197" fmla="*/ 2057873 h 2323145"/>
              <a:gd name="connsiteX198" fmla="*/ 2512054 w 11269336"/>
              <a:gd name="connsiteY198" fmla="*/ 2031671 h 2323145"/>
              <a:gd name="connsiteX199" fmla="*/ 2506437 w 11269336"/>
              <a:gd name="connsiteY199" fmla="*/ 2030918 h 2323145"/>
              <a:gd name="connsiteX200" fmla="*/ 2491752 w 11269336"/>
              <a:gd name="connsiteY200" fmla="*/ 2033906 h 2323145"/>
              <a:gd name="connsiteX201" fmla="*/ 2486338 w 11269336"/>
              <a:gd name="connsiteY201" fmla="*/ 2035862 h 2323145"/>
              <a:gd name="connsiteX202" fmla="*/ 2478186 w 11269336"/>
              <a:gd name="connsiteY202" fmla="*/ 2036953 h 2323145"/>
              <a:gd name="connsiteX203" fmla="*/ 2477950 w 11269336"/>
              <a:gd name="connsiteY203" fmla="*/ 2036715 h 2323145"/>
              <a:gd name="connsiteX204" fmla="*/ 2470381 w 11269336"/>
              <a:gd name="connsiteY204" fmla="*/ 2038256 h 2323145"/>
              <a:gd name="connsiteX205" fmla="*/ 2433781 w 11269336"/>
              <a:gd name="connsiteY205" fmla="*/ 2049140 h 2323145"/>
              <a:gd name="connsiteX206" fmla="*/ 2381172 w 11269336"/>
              <a:gd name="connsiteY206" fmla="*/ 2030645 h 2323145"/>
              <a:gd name="connsiteX207" fmla="*/ 2360198 w 11269336"/>
              <a:gd name="connsiteY207" fmla="*/ 2029059 h 2323145"/>
              <a:gd name="connsiteX208" fmla="*/ 2348815 w 11269336"/>
              <a:gd name="connsiteY208" fmla="*/ 2026798 h 2323145"/>
              <a:gd name="connsiteX209" fmla="*/ 2347988 w 11269336"/>
              <a:gd name="connsiteY209" fmla="*/ 2025745 h 2323145"/>
              <a:gd name="connsiteX210" fmla="*/ 2312920 w 11269336"/>
              <a:gd name="connsiteY210" fmla="*/ 2036311 h 2323145"/>
              <a:gd name="connsiteX211" fmla="*/ 2307986 w 11269336"/>
              <a:gd name="connsiteY211" fmla="*/ 2035583 h 2323145"/>
              <a:gd name="connsiteX212" fmla="*/ 2285481 w 11269336"/>
              <a:gd name="connsiteY212" fmla="*/ 2045197 h 2323145"/>
              <a:gd name="connsiteX213" fmla="*/ 2273666 w 11269336"/>
              <a:gd name="connsiteY213" fmla="*/ 2048710 h 2323145"/>
              <a:gd name="connsiteX214" fmla="*/ 2270719 w 11269336"/>
              <a:gd name="connsiteY214" fmla="*/ 2052702 h 2323145"/>
              <a:gd name="connsiteX215" fmla="*/ 2253080 w 11269336"/>
              <a:gd name="connsiteY215" fmla="*/ 2056363 h 2323145"/>
              <a:gd name="connsiteX216" fmla="*/ 2250906 w 11269336"/>
              <a:gd name="connsiteY216" fmla="*/ 2055654 h 2323145"/>
              <a:gd name="connsiteX217" fmla="*/ 2236905 w 11269336"/>
              <a:gd name="connsiteY217" fmla="*/ 2062882 h 2323145"/>
              <a:gd name="connsiteX218" fmla="*/ 2225830 w 11269336"/>
              <a:gd name="connsiteY218" fmla="*/ 2074027 h 2323145"/>
              <a:gd name="connsiteX219" fmla="*/ 2073776 w 11269336"/>
              <a:gd name="connsiteY219" fmla="*/ 2089244 h 2323145"/>
              <a:gd name="connsiteX220" fmla="*/ 1948256 w 11269336"/>
              <a:gd name="connsiteY220" fmla="*/ 2146616 h 2323145"/>
              <a:gd name="connsiteX221" fmla="*/ 1865582 w 11269336"/>
              <a:gd name="connsiteY221" fmla="*/ 2153738 h 2323145"/>
              <a:gd name="connsiteX222" fmla="*/ 1835210 w 11269336"/>
              <a:gd name="connsiteY222" fmla="*/ 2134244 h 2323145"/>
              <a:gd name="connsiteX223" fmla="*/ 1632661 w 11269336"/>
              <a:gd name="connsiteY223" fmla="*/ 2173882 h 2323145"/>
              <a:gd name="connsiteX224" fmla="*/ 1579590 w 11269336"/>
              <a:gd name="connsiteY224" fmla="*/ 2173680 h 2323145"/>
              <a:gd name="connsiteX225" fmla="*/ 1535601 w 11269336"/>
              <a:gd name="connsiteY225" fmla="*/ 2194590 h 2323145"/>
              <a:gd name="connsiteX226" fmla="*/ 1515594 w 11269336"/>
              <a:gd name="connsiteY226" fmla="*/ 2189622 h 2323145"/>
              <a:gd name="connsiteX227" fmla="*/ 1512113 w 11269336"/>
              <a:gd name="connsiteY227" fmla="*/ 2188534 h 2323145"/>
              <a:gd name="connsiteX228" fmla="*/ 1498838 w 11269336"/>
              <a:gd name="connsiteY228" fmla="*/ 2189213 h 2323145"/>
              <a:gd name="connsiteX229" fmla="*/ 1494279 w 11269336"/>
              <a:gd name="connsiteY229" fmla="*/ 2183112 h 2323145"/>
              <a:gd name="connsiteX230" fmla="*/ 1473714 w 11269336"/>
              <a:gd name="connsiteY230" fmla="*/ 2179625 h 2323145"/>
              <a:gd name="connsiteX231" fmla="*/ 1449503 w 11269336"/>
              <a:gd name="connsiteY231" fmla="*/ 2182633 h 2323145"/>
              <a:gd name="connsiteX232" fmla="*/ 1266687 w 11269336"/>
              <a:gd name="connsiteY232" fmla="*/ 2212688 h 2323145"/>
              <a:gd name="connsiteX233" fmla="*/ 1239614 w 11269336"/>
              <a:gd name="connsiteY233" fmla="*/ 2209727 h 2323145"/>
              <a:gd name="connsiteX234" fmla="*/ 1202436 w 11269336"/>
              <a:gd name="connsiteY234" fmla="*/ 2209817 h 2323145"/>
              <a:gd name="connsiteX235" fmla="*/ 1136097 w 11269336"/>
              <a:gd name="connsiteY235" fmla="*/ 2205112 h 2323145"/>
              <a:gd name="connsiteX236" fmla="*/ 988232 w 11269336"/>
              <a:gd name="connsiteY236" fmla="*/ 2235635 h 2323145"/>
              <a:gd name="connsiteX237" fmla="*/ 981959 w 11269336"/>
              <a:gd name="connsiteY237" fmla="*/ 2231607 h 2323145"/>
              <a:gd name="connsiteX238" fmla="*/ 938600 w 11269336"/>
              <a:gd name="connsiteY238" fmla="*/ 2238113 h 2323145"/>
              <a:gd name="connsiteX239" fmla="*/ 791788 w 11269336"/>
              <a:gd name="connsiteY239" fmla="*/ 2293224 h 2323145"/>
              <a:gd name="connsiteX240" fmla="*/ 706914 w 11269336"/>
              <a:gd name="connsiteY240" fmla="*/ 2305046 h 2323145"/>
              <a:gd name="connsiteX241" fmla="*/ 675971 w 11269336"/>
              <a:gd name="connsiteY241" fmla="*/ 2304030 h 2323145"/>
              <a:gd name="connsiteX242" fmla="*/ 624180 w 11269336"/>
              <a:gd name="connsiteY242" fmla="*/ 2302650 h 2323145"/>
              <a:gd name="connsiteX243" fmla="*/ 583453 w 11269336"/>
              <a:gd name="connsiteY243" fmla="*/ 2288788 h 2323145"/>
              <a:gd name="connsiteX244" fmla="*/ 540946 w 11269336"/>
              <a:gd name="connsiteY244" fmla="*/ 2292721 h 2323145"/>
              <a:gd name="connsiteX245" fmla="*/ 533680 w 11269336"/>
              <a:gd name="connsiteY245" fmla="*/ 2310233 h 2323145"/>
              <a:gd name="connsiteX246" fmla="*/ 487366 w 11269336"/>
              <a:gd name="connsiteY246" fmla="*/ 2309053 h 2323145"/>
              <a:gd name="connsiteX247" fmla="*/ 416820 w 11269336"/>
              <a:gd name="connsiteY247" fmla="*/ 2305443 h 2323145"/>
              <a:gd name="connsiteX248" fmla="*/ 376805 w 11269336"/>
              <a:gd name="connsiteY248" fmla="*/ 2307647 h 2323145"/>
              <a:gd name="connsiteX249" fmla="*/ 266777 w 11269336"/>
              <a:gd name="connsiteY249" fmla="*/ 2309012 h 2323145"/>
              <a:gd name="connsiteX250" fmla="*/ 156013 w 11269336"/>
              <a:gd name="connsiteY250" fmla="*/ 2306832 h 2323145"/>
              <a:gd name="connsiteX251" fmla="*/ 87258 w 11269336"/>
              <a:gd name="connsiteY251" fmla="*/ 2285511 h 2323145"/>
              <a:gd name="connsiteX252" fmla="*/ 23798 w 11269336"/>
              <a:gd name="connsiteY252" fmla="*/ 2281822 h 2323145"/>
              <a:gd name="connsiteX253" fmla="*/ 0 w 11269336"/>
              <a:gd name="connsiteY253" fmla="*/ 2285369 h 2323145"/>
              <a:gd name="connsiteX254" fmla="*/ 0 w 11269336"/>
              <a:gd name="connsiteY254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67257 w 11269336"/>
              <a:gd name="connsiteY142" fmla="*/ 2196121 h 2323145"/>
              <a:gd name="connsiteX143" fmla="*/ 4405765 w 11269336"/>
              <a:gd name="connsiteY143" fmla="*/ 2199902 h 2323145"/>
              <a:gd name="connsiteX144" fmla="*/ 4401354 w 11269336"/>
              <a:gd name="connsiteY144" fmla="*/ 2194745 h 2323145"/>
              <a:gd name="connsiteX145" fmla="*/ 4366646 w 11269336"/>
              <a:gd name="connsiteY145" fmla="*/ 2198564 h 2323145"/>
              <a:gd name="connsiteX146" fmla="*/ 4354009 w 11269336"/>
              <a:gd name="connsiteY146" fmla="*/ 2204984 h 2323145"/>
              <a:gd name="connsiteX147" fmla="*/ 4348284 w 11269336"/>
              <a:gd name="connsiteY147" fmla="*/ 2205270 h 2323145"/>
              <a:gd name="connsiteX148" fmla="*/ 4333906 w 11269336"/>
              <a:gd name="connsiteY148" fmla="*/ 2205251 h 2323145"/>
              <a:gd name="connsiteX149" fmla="*/ 4308819 w 11269336"/>
              <a:gd name="connsiteY149" fmla="*/ 2203822 h 2323145"/>
              <a:gd name="connsiteX150" fmla="*/ 4301210 w 11269336"/>
              <a:gd name="connsiteY150" fmla="*/ 2204456 h 2323145"/>
              <a:gd name="connsiteX151" fmla="*/ 4283095 w 11269336"/>
              <a:gd name="connsiteY151" fmla="*/ 2198177 h 2323145"/>
              <a:gd name="connsiteX152" fmla="*/ 4250119 w 11269336"/>
              <a:gd name="connsiteY152" fmla="*/ 2196342 h 2323145"/>
              <a:gd name="connsiteX153" fmla="*/ 4189203 w 11269336"/>
              <a:gd name="connsiteY153" fmla="*/ 2178994 h 2323145"/>
              <a:gd name="connsiteX154" fmla="*/ 4154035 w 11269336"/>
              <a:gd name="connsiteY154" fmla="*/ 2171950 h 2323145"/>
              <a:gd name="connsiteX155" fmla="*/ 4129569 w 11269336"/>
              <a:gd name="connsiteY155" fmla="*/ 2163850 h 2323145"/>
              <a:gd name="connsiteX156" fmla="*/ 4061250 w 11269336"/>
              <a:gd name="connsiteY156" fmla="*/ 2159236 h 2323145"/>
              <a:gd name="connsiteX157" fmla="*/ 3945480 w 11269336"/>
              <a:gd name="connsiteY157" fmla="*/ 2158279 h 2323145"/>
              <a:gd name="connsiteX158" fmla="*/ 3921468 w 11269336"/>
              <a:gd name="connsiteY158" fmla="*/ 2156588 h 2323145"/>
              <a:gd name="connsiteX159" fmla="*/ 3903348 w 11269336"/>
              <a:gd name="connsiteY159" fmla="*/ 2149220 h 2323145"/>
              <a:gd name="connsiteX160" fmla="*/ 3901342 w 11269336"/>
              <a:gd name="connsiteY160" fmla="*/ 2142355 h 2323145"/>
              <a:gd name="connsiteX161" fmla="*/ 3888539 w 11269336"/>
              <a:gd name="connsiteY161" fmla="*/ 2140476 h 2323145"/>
              <a:gd name="connsiteX162" fmla="*/ 3885662 w 11269336"/>
              <a:gd name="connsiteY162" fmla="*/ 2138740 h 2323145"/>
              <a:gd name="connsiteX163" fmla="*/ 3868627 w 11269336"/>
              <a:gd name="connsiteY163" fmla="*/ 2130023 h 2323145"/>
              <a:gd name="connsiteX164" fmla="*/ 3819177 w 11269336"/>
              <a:gd name="connsiteY164" fmla="*/ 2142111 h 2323145"/>
              <a:gd name="connsiteX165" fmla="*/ 3769100 w 11269336"/>
              <a:gd name="connsiteY165" fmla="*/ 2131731 h 2323145"/>
              <a:gd name="connsiteX166" fmla="*/ 3562752 w 11269336"/>
              <a:gd name="connsiteY166" fmla="*/ 2131785 h 2323145"/>
              <a:gd name="connsiteX167" fmla="*/ 3541402 w 11269336"/>
              <a:gd name="connsiteY167" fmla="*/ 2106821 h 2323145"/>
              <a:gd name="connsiteX168" fmla="*/ 3365341 w 11269336"/>
              <a:gd name="connsiteY168" fmla="*/ 2077638 h 2323145"/>
              <a:gd name="connsiteX169" fmla="*/ 3170922 w 11269336"/>
              <a:gd name="connsiteY169" fmla="*/ 2115957 h 2323145"/>
              <a:gd name="connsiteX170" fmla="*/ 3156256 w 11269336"/>
              <a:gd name="connsiteY170" fmla="*/ 2124773 h 2323145"/>
              <a:gd name="connsiteX171" fmla="*/ 3140298 w 11269336"/>
              <a:gd name="connsiteY171" fmla="*/ 2129182 h 2323145"/>
              <a:gd name="connsiteX172" fmla="*/ 3138514 w 11269336"/>
              <a:gd name="connsiteY172" fmla="*/ 2128069 h 2323145"/>
              <a:gd name="connsiteX173" fmla="*/ 3120467 w 11269336"/>
              <a:gd name="connsiteY173" fmla="*/ 2128281 h 2323145"/>
              <a:gd name="connsiteX174" fmla="*/ 3116175 w 11269336"/>
              <a:gd name="connsiteY174" fmla="*/ 2131633 h 2323145"/>
              <a:gd name="connsiteX175" fmla="*/ 3103685 w 11269336"/>
              <a:gd name="connsiteY175" fmla="*/ 2132814 h 2323145"/>
              <a:gd name="connsiteX176" fmla="*/ 3078794 w 11269336"/>
              <a:gd name="connsiteY176" fmla="*/ 2137935 h 2323145"/>
              <a:gd name="connsiteX177" fmla="*/ 3074407 w 11269336"/>
              <a:gd name="connsiteY177" fmla="*/ 2136274 h 2323145"/>
              <a:gd name="connsiteX178" fmla="*/ 3037285 w 11269336"/>
              <a:gd name="connsiteY178" fmla="*/ 2139919 h 2323145"/>
              <a:gd name="connsiteX179" fmla="*/ 3036901 w 11269336"/>
              <a:gd name="connsiteY179" fmla="*/ 2138726 h 2323145"/>
              <a:gd name="connsiteX180" fmla="*/ 3026996 w 11269336"/>
              <a:gd name="connsiteY180" fmla="*/ 2134322 h 2323145"/>
              <a:gd name="connsiteX181" fmla="*/ 3007772 w 11269336"/>
              <a:gd name="connsiteY181" fmla="*/ 2128742 h 2323145"/>
              <a:gd name="connsiteX182" fmla="*/ 2965030 w 11269336"/>
              <a:gd name="connsiteY182" fmla="*/ 2100494 h 2323145"/>
              <a:gd name="connsiteX183" fmla="*/ 2926342 w 11269336"/>
              <a:gd name="connsiteY183" fmla="*/ 2104155 h 2323145"/>
              <a:gd name="connsiteX184" fmla="*/ 2918608 w 11269336"/>
              <a:gd name="connsiteY184" fmla="*/ 2104215 h 2323145"/>
              <a:gd name="connsiteX185" fmla="*/ 2918475 w 11269336"/>
              <a:gd name="connsiteY185" fmla="*/ 2103937 h 2323145"/>
              <a:gd name="connsiteX186" fmla="*/ 2910360 w 11269336"/>
              <a:gd name="connsiteY186" fmla="*/ 2103444 h 2323145"/>
              <a:gd name="connsiteX187" fmla="*/ 2904507 w 11269336"/>
              <a:gd name="connsiteY187" fmla="*/ 2104326 h 2323145"/>
              <a:gd name="connsiteX188" fmla="*/ 2889503 w 11269336"/>
              <a:gd name="connsiteY188" fmla="*/ 2104443 h 2323145"/>
              <a:gd name="connsiteX189" fmla="*/ 2884480 w 11269336"/>
              <a:gd name="connsiteY189" fmla="*/ 2102626 h 2323145"/>
              <a:gd name="connsiteX190" fmla="*/ 2882689 w 11269336"/>
              <a:gd name="connsiteY190" fmla="*/ 2099228 h 2323145"/>
              <a:gd name="connsiteX191" fmla="*/ 2881291 w 11269336"/>
              <a:gd name="connsiteY191" fmla="*/ 2099618 h 2323145"/>
              <a:gd name="connsiteX192" fmla="*/ 2853979 w 11269336"/>
              <a:gd name="connsiteY192" fmla="*/ 2090388 h 2323145"/>
              <a:gd name="connsiteX193" fmla="*/ 2791790 w 11269336"/>
              <a:gd name="connsiteY193" fmla="*/ 2080332 h 2323145"/>
              <a:gd name="connsiteX194" fmla="*/ 2755844 w 11269336"/>
              <a:gd name="connsiteY194" fmla="*/ 2078874 h 2323145"/>
              <a:gd name="connsiteX195" fmla="*/ 2657742 w 11269336"/>
              <a:gd name="connsiteY195" fmla="*/ 2070179 h 2323145"/>
              <a:gd name="connsiteX196" fmla="*/ 2559549 w 11269336"/>
              <a:gd name="connsiteY196" fmla="*/ 2057873 h 2323145"/>
              <a:gd name="connsiteX197" fmla="*/ 2512054 w 11269336"/>
              <a:gd name="connsiteY197" fmla="*/ 2031671 h 2323145"/>
              <a:gd name="connsiteX198" fmla="*/ 2506437 w 11269336"/>
              <a:gd name="connsiteY198" fmla="*/ 2030918 h 2323145"/>
              <a:gd name="connsiteX199" fmla="*/ 2491752 w 11269336"/>
              <a:gd name="connsiteY199" fmla="*/ 2033906 h 2323145"/>
              <a:gd name="connsiteX200" fmla="*/ 2486338 w 11269336"/>
              <a:gd name="connsiteY200" fmla="*/ 2035862 h 2323145"/>
              <a:gd name="connsiteX201" fmla="*/ 2478186 w 11269336"/>
              <a:gd name="connsiteY201" fmla="*/ 2036953 h 2323145"/>
              <a:gd name="connsiteX202" fmla="*/ 2477950 w 11269336"/>
              <a:gd name="connsiteY202" fmla="*/ 2036715 h 2323145"/>
              <a:gd name="connsiteX203" fmla="*/ 2470381 w 11269336"/>
              <a:gd name="connsiteY203" fmla="*/ 2038256 h 2323145"/>
              <a:gd name="connsiteX204" fmla="*/ 2433781 w 11269336"/>
              <a:gd name="connsiteY204" fmla="*/ 2049140 h 2323145"/>
              <a:gd name="connsiteX205" fmla="*/ 2381172 w 11269336"/>
              <a:gd name="connsiteY205" fmla="*/ 2030645 h 2323145"/>
              <a:gd name="connsiteX206" fmla="*/ 2360198 w 11269336"/>
              <a:gd name="connsiteY206" fmla="*/ 2029059 h 2323145"/>
              <a:gd name="connsiteX207" fmla="*/ 2348815 w 11269336"/>
              <a:gd name="connsiteY207" fmla="*/ 2026798 h 2323145"/>
              <a:gd name="connsiteX208" fmla="*/ 2347988 w 11269336"/>
              <a:gd name="connsiteY208" fmla="*/ 2025745 h 2323145"/>
              <a:gd name="connsiteX209" fmla="*/ 2312920 w 11269336"/>
              <a:gd name="connsiteY209" fmla="*/ 2036311 h 2323145"/>
              <a:gd name="connsiteX210" fmla="*/ 2307986 w 11269336"/>
              <a:gd name="connsiteY210" fmla="*/ 2035583 h 2323145"/>
              <a:gd name="connsiteX211" fmla="*/ 2285481 w 11269336"/>
              <a:gd name="connsiteY211" fmla="*/ 2045197 h 2323145"/>
              <a:gd name="connsiteX212" fmla="*/ 2273666 w 11269336"/>
              <a:gd name="connsiteY212" fmla="*/ 2048710 h 2323145"/>
              <a:gd name="connsiteX213" fmla="*/ 2270719 w 11269336"/>
              <a:gd name="connsiteY213" fmla="*/ 2052702 h 2323145"/>
              <a:gd name="connsiteX214" fmla="*/ 2253080 w 11269336"/>
              <a:gd name="connsiteY214" fmla="*/ 2056363 h 2323145"/>
              <a:gd name="connsiteX215" fmla="*/ 2250906 w 11269336"/>
              <a:gd name="connsiteY215" fmla="*/ 2055654 h 2323145"/>
              <a:gd name="connsiteX216" fmla="*/ 2236905 w 11269336"/>
              <a:gd name="connsiteY216" fmla="*/ 2062882 h 2323145"/>
              <a:gd name="connsiteX217" fmla="*/ 2225830 w 11269336"/>
              <a:gd name="connsiteY217" fmla="*/ 2074027 h 2323145"/>
              <a:gd name="connsiteX218" fmla="*/ 2073776 w 11269336"/>
              <a:gd name="connsiteY218" fmla="*/ 2089244 h 2323145"/>
              <a:gd name="connsiteX219" fmla="*/ 1948256 w 11269336"/>
              <a:gd name="connsiteY219" fmla="*/ 2146616 h 2323145"/>
              <a:gd name="connsiteX220" fmla="*/ 1865582 w 11269336"/>
              <a:gd name="connsiteY220" fmla="*/ 2153738 h 2323145"/>
              <a:gd name="connsiteX221" fmla="*/ 1835210 w 11269336"/>
              <a:gd name="connsiteY221" fmla="*/ 2134244 h 2323145"/>
              <a:gd name="connsiteX222" fmla="*/ 1632661 w 11269336"/>
              <a:gd name="connsiteY222" fmla="*/ 2173882 h 2323145"/>
              <a:gd name="connsiteX223" fmla="*/ 1579590 w 11269336"/>
              <a:gd name="connsiteY223" fmla="*/ 2173680 h 2323145"/>
              <a:gd name="connsiteX224" fmla="*/ 1535601 w 11269336"/>
              <a:gd name="connsiteY224" fmla="*/ 2194590 h 2323145"/>
              <a:gd name="connsiteX225" fmla="*/ 1515594 w 11269336"/>
              <a:gd name="connsiteY225" fmla="*/ 2189622 h 2323145"/>
              <a:gd name="connsiteX226" fmla="*/ 1512113 w 11269336"/>
              <a:gd name="connsiteY226" fmla="*/ 2188534 h 2323145"/>
              <a:gd name="connsiteX227" fmla="*/ 1498838 w 11269336"/>
              <a:gd name="connsiteY227" fmla="*/ 2189213 h 2323145"/>
              <a:gd name="connsiteX228" fmla="*/ 1494279 w 11269336"/>
              <a:gd name="connsiteY228" fmla="*/ 2183112 h 2323145"/>
              <a:gd name="connsiteX229" fmla="*/ 1473714 w 11269336"/>
              <a:gd name="connsiteY229" fmla="*/ 2179625 h 2323145"/>
              <a:gd name="connsiteX230" fmla="*/ 1449503 w 11269336"/>
              <a:gd name="connsiteY230" fmla="*/ 2182633 h 2323145"/>
              <a:gd name="connsiteX231" fmla="*/ 1266687 w 11269336"/>
              <a:gd name="connsiteY231" fmla="*/ 2212688 h 2323145"/>
              <a:gd name="connsiteX232" fmla="*/ 1239614 w 11269336"/>
              <a:gd name="connsiteY232" fmla="*/ 2209727 h 2323145"/>
              <a:gd name="connsiteX233" fmla="*/ 1202436 w 11269336"/>
              <a:gd name="connsiteY233" fmla="*/ 2209817 h 2323145"/>
              <a:gd name="connsiteX234" fmla="*/ 1136097 w 11269336"/>
              <a:gd name="connsiteY234" fmla="*/ 2205112 h 2323145"/>
              <a:gd name="connsiteX235" fmla="*/ 988232 w 11269336"/>
              <a:gd name="connsiteY235" fmla="*/ 2235635 h 2323145"/>
              <a:gd name="connsiteX236" fmla="*/ 981959 w 11269336"/>
              <a:gd name="connsiteY236" fmla="*/ 2231607 h 2323145"/>
              <a:gd name="connsiteX237" fmla="*/ 938600 w 11269336"/>
              <a:gd name="connsiteY237" fmla="*/ 2238113 h 2323145"/>
              <a:gd name="connsiteX238" fmla="*/ 791788 w 11269336"/>
              <a:gd name="connsiteY238" fmla="*/ 2293224 h 2323145"/>
              <a:gd name="connsiteX239" fmla="*/ 706914 w 11269336"/>
              <a:gd name="connsiteY239" fmla="*/ 2305046 h 2323145"/>
              <a:gd name="connsiteX240" fmla="*/ 675971 w 11269336"/>
              <a:gd name="connsiteY240" fmla="*/ 2304030 h 2323145"/>
              <a:gd name="connsiteX241" fmla="*/ 624180 w 11269336"/>
              <a:gd name="connsiteY241" fmla="*/ 2302650 h 2323145"/>
              <a:gd name="connsiteX242" fmla="*/ 583453 w 11269336"/>
              <a:gd name="connsiteY242" fmla="*/ 2288788 h 2323145"/>
              <a:gd name="connsiteX243" fmla="*/ 540946 w 11269336"/>
              <a:gd name="connsiteY243" fmla="*/ 2292721 h 2323145"/>
              <a:gd name="connsiteX244" fmla="*/ 533680 w 11269336"/>
              <a:gd name="connsiteY244" fmla="*/ 2310233 h 2323145"/>
              <a:gd name="connsiteX245" fmla="*/ 487366 w 11269336"/>
              <a:gd name="connsiteY245" fmla="*/ 2309053 h 2323145"/>
              <a:gd name="connsiteX246" fmla="*/ 416820 w 11269336"/>
              <a:gd name="connsiteY246" fmla="*/ 2305443 h 2323145"/>
              <a:gd name="connsiteX247" fmla="*/ 376805 w 11269336"/>
              <a:gd name="connsiteY247" fmla="*/ 2307647 h 2323145"/>
              <a:gd name="connsiteX248" fmla="*/ 266777 w 11269336"/>
              <a:gd name="connsiteY248" fmla="*/ 2309012 h 2323145"/>
              <a:gd name="connsiteX249" fmla="*/ 156013 w 11269336"/>
              <a:gd name="connsiteY249" fmla="*/ 2306832 h 2323145"/>
              <a:gd name="connsiteX250" fmla="*/ 87258 w 11269336"/>
              <a:gd name="connsiteY250" fmla="*/ 2285511 h 2323145"/>
              <a:gd name="connsiteX251" fmla="*/ 23798 w 11269336"/>
              <a:gd name="connsiteY251" fmla="*/ 2281822 h 2323145"/>
              <a:gd name="connsiteX252" fmla="*/ 0 w 11269336"/>
              <a:gd name="connsiteY252" fmla="*/ 2285369 h 2323145"/>
              <a:gd name="connsiteX253" fmla="*/ 0 w 11269336"/>
              <a:gd name="connsiteY25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467257 w 11269336"/>
              <a:gd name="connsiteY141" fmla="*/ 2196121 h 2323145"/>
              <a:gd name="connsiteX142" fmla="*/ 4405765 w 11269336"/>
              <a:gd name="connsiteY142" fmla="*/ 2199902 h 2323145"/>
              <a:gd name="connsiteX143" fmla="*/ 4401354 w 11269336"/>
              <a:gd name="connsiteY143" fmla="*/ 2194745 h 2323145"/>
              <a:gd name="connsiteX144" fmla="*/ 4366646 w 11269336"/>
              <a:gd name="connsiteY144" fmla="*/ 2198564 h 2323145"/>
              <a:gd name="connsiteX145" fmla="*/ 4354009 w 11269336"/>
              <a:gd name="connsiteY145" fmla="*/ 2204984 h 2323145"/>
              <a:gd name="connsiteX146" fmla="*/ 4348284 w 11269336"/>
              <a:gd name="connsiteY146" fmla="*/ 2205270 h 2323145"/>
              <a:gd name="connsiteX147" fmla="*/ 4333906 w 11269336"/>
              <a:gd name="connsiteY147" fmla="*/ 2205251 h 2323145"/>
              <a:gd name="connsiteX148" fmla="*/ 4308819 w 11269336"/>
              <a:gd name="connsiteY148" fmla="*/ 2203822 h 2323145"/>
              <a:gd name="connsiteX149" fmla="*/ 4301210 w 11269336"/>
              <a:gd name="connsiteY149" fmla="*/ 2204456 h 2323145"/>
              <a:gd name="connsiteX150" fmla="*/ 4283095 w 11269336"/>
              <a:gd name="connsiteY150" fmla="*/ 2198177 h 2323145"/>
              <a:gd name="connsiteX151" fmla="*/ 4250119 w 11269336"/>
              <a:gd name="connsiteY151" fmla="*/ 2196342 h 2323145"/>
              <a:gd name="connsiteX152" fmla="*/ 4189203 w 11269336"/>
              <a:gd name="connsiteY152" fmla="*/ 2178994 h 2323145"/>
              <a:gd name="connsiteX153" fmla="*/ 4154035 w 11269336"/>
              <a:gd name="connsiteY153" fmla="*/ 2171950 h 2323145"/>
              <a:gd name="connsiteX154" fmla="*/ 4129569 w 11269336"/>
              <a:gd name="connsiteY154" fmla="*/ 2163850 h 2323145"/>
              <a:gd name="connsiteX155" fmla="*/ 4061250 w 11269336"/>
              <a:gd name="connsiteY155" fmla="*/ 2159236 h 2323145"/>
              <a:gd name="connsiteX156" fmla="*/ 3945480 w 11269336"/>
              <a:gd name="connsiteY156" fmla="*/ 2158279 h 2323145"/>
              <a:gd name="connsiteX157" fmla="*/ 3921468 w 11269336"/>
              <a:gd name="connsiteY157" fmla="*/ 2156588 h 2323145"/>
              <a:gd name="connsiteX158" fmla="*/ 3903348 w 11269336"/>
              <a:gd name="connsiteY158" fmla="*/ 2149220 h 2323145"/>
              <a:gd name="connsiteX159" fmla="*/ 3901342 w 11269336"/>
              <a:gd name="connsiteY159" fmla="*/ 2142355 h 2323145"/>
              <a:gd name="connsiteX160" fmla="*/ 3888539 w 11269336"/>
              <a:gd name="connsiteY160" fmla="*/ 2140476 h 2323145"/>
              <a:gd name="connsiteX161" fmla="*/ 3885662 w 11269336"/>
              <a:gd name="connsiteY161" fmla="*/ 2138740 h 2323145"/>
              <a:gd name="connsiteX162" fmla="*/ 3868627 w 11269336"/>
              <a:gd name="connsiteY162" fmla="*/ 2130023 h 2323145"/>
              <a:gd name="connsiteX163" fmla="*/ 3819177 w 11269336"/>
              <a:gd name="connsiteY163" fmla="*/ 2142111 h 2323145"/>
              <a:gd name="connsiteX164" fmla="*/ 3769100 w 11269336"/>
              <a:gd name="connsiteY164" fmla="*/ 2131731 h 2323145"/>
              <a:gd name="connsiteX165" fmla="*/ 3562752 w 11269336"/>
              <a:gd name="connsiteY165" fmla="*/ 2131785 h 2323145"/>
              <a:gd name="connsiteX166" fmla="*/ 3541402 w 11269336"/>
              <a:gd name="connsiteY166" fmla="*/ 2106821 h 2323145"/>
              <a:gd name="connsiteX167" fmla="*/ 3365341 w 11269336"/>
              <a:gd name="connsiteY167" fmla="*/ 2077638 h 2323145"/>
              <a:gd name="connsiteX168" fmla="*/ 3170922 w 11269336"/>
              <a:gd name="connsiteY168" fmla="*/ 2115957 h 2323145"/>
              <a:gd name="connsiteX169" fmla="*/ 3156256 w 11269336"/>
              <a:gd name="connsiteY169" fmla="*/ 2124773 h 2323145"/>
              <a:gd name="connsiteX170" fmla="*/ 3140298 w 11269336"/>
              <a:gd name="connsiteY170" fmla="*/ 2129182 h 2323145"/>
              <a:gd name="connsiteX171" fmla="*/ 3138514 w 11269336"/>
              <a:gd name="connsiteY171" fmla="*/ 2128069 h 2323145"/>
              <a:gd name="connsiteX172" fmla="*/ 3120467 w 11269336"/>
              <a:gd name="connsiteY172" fmla="*/ 2128281 h 2323145"/>
              <a:gd name="connsiteX173" fmla="*/ 3116175 w 11269336"/>
              <a:gd name="connsiteY173" fmla="*/ 2131633 h 2323145"/>
              <a:gd name="connsiteX174" fmla="*/ 3103685 w 11269336"/>
              <a:gd name="connsiteY174" fmla="*/ 2132814 h 2323145"/>
              <a:gd name="connsiteX175" fmla="*/ 3078794 w 11269336"/>
              <a:gd name="connsiteY175" fmla="*/ 2137935 h 2323145"/>
              <a:gd name="connsiteX176" fmla="*/ 3074407 w 11269336"/>
              <a:gd name="connsiteY176" fmla="*/ 2136274 h 2323145"/>
              <a:gd name="connsiteX177" fmla="*/ 3037285 w 11269336"/>
              <a:gd name="connsiteY177" fmla="*/ 2139919 h 2323145"/>
              <a:gd name="connsiteX178" fmla="*/ 3036901 w 11269336"/>
              <a:gd name="connsiteY178" fmla="*/ 2138726 h 2323145"/>
              <a:gd name="connsiteX179" fmla="*/ 3026996 w 11269336"/>
              <a:gd name="connsiteY179" fmla="*/ 2134322 h 2323145"/>
              <a:gd name="connsiteX180" fmla="*/ 3007772 w 11269336"/>
              <a:gd name="connsiteY180" fmla="*/ 2128742 h 2323145"/>
              <a:gd name="connsiteX181" fmla="*/ 2965030 w 11269336"/>
              <a:gd name="connsiteY181" fmla="*/ 2100494 h 2323145"/>
              <a:gd name="connsiteX182" fmla="*/ 2926342 w 11269336"/>
              <a:gd name="connsiteY182" fmla="*/ 2104155 h 2323145"/>
              <a:gd name="connsiteX183" fmla="*/ 2918608 w 11269336"/>
              <a:gd name="connsiteY183" fmla="*/ 2104215 h 2323145"/>
              <a:gd name="connsiteX184" fmla="*/ 2918475 w 11269336"/>
              <a:gd name="connsiteY184" fmla="*/ 2103937 h 2323145"/>
              <a:gd name="connsiteX185" fmla="*/ 2910360 w 11269336"/>
              <a:gd name="connsiteY185" fmla="*/ 2103444 h 2323145"/>
              <a:gd name="connsiteX186" fmla="*/ 2904507 w 11269336"/>
              <a:gd name="connsiteY186" fmla="*/ 2104326 h 2323145"/>
              <a:gd name="connsiteX187" fmla="*/ 2889503 w 11269336"/>
              <a:gd name="connsiteY187" fmla="*/ 2104443 h 2323145"/>
              <a:gd name="connsiteX188" fmla="*/ 2884480 w 11269336"/>
              <a:gd name="connsiteY188" fmla="*/ 2102626 h 2323145"/>
              <a:gd name="connsiteX189" fmla="*/ 2882689 w 11269336"/>
              <a:gd name="connsiteY189" fmla="*/ 2099228 h 2323145"/>
              <a:gd name="connsiteX190" fmla="*/ 2881291 w 11269336"/>
              <a:gd name="connsiteY190" fmla="*/ 2099618 h 2323145"/>
              <a:gd name="connsiteX191" fmla="*/ 2853979 w 11269336"/>
              <a:gd name="connsiteY191" fmla="*/ 2090388 h 2323145"/>
              <a:gd name="connsiteX192" fmla="*/ 2791790 w 11269336"/>
              <a:gd name="connsiteY192" fmla="*/ 2080332 h 2323145"/>
              <a:gd name="connsiteX193" fmla="*/ 2755844 w 11269336"/>
              <a:gd name="connsiteY193" fmla="*/ 2078874 h 2323145"/>
              <a:gd name="connsiteX194" fmla="*/ 2657742 w 11269336"/>
              <a:gd name="connsiteY194" fmla="*/ 2070179 h 2323145"/>
              <a:gd name="connsiteX195" fmla="*/ 2559549 w 11269336"/>
              <a:gd name="connsiteY195" fmla="*/ 2057873 h 2323145"/>
              <a:gd name="connsiteX196" fmla="*/ 2512054 w 11269336"/>
              <a:gd name="connsiteY196" fmla="*/ 2031671 h 2323145"/>
              <a:gd name="connsiteX197" fmla="*/ 2506437 w 11269336"/>
              <a:gd name="connsiteY197" fmla="*/ 2030918 h 2323145"/>
              <a:gd name="connsiteX198" fmla="*/ 2491752 w 11269336"/>
              <a:gd name="connsiteY198" fmla="*/ 2033906 h 2323145"/>
              <a:gd name="connsiteX199" fmla="*/ 2486338 w 11269336"/>
              <a:gd name="connsiteY199" fmla="*/ 2035862 h 2323145"/>
              <a:gd name="connsiteX200" fmla="*/ 2478186 w 11269336"/>
              <a:gd name="connsiteY200" fmla="*/ 2036953 h 2323145"/>
              <a:gd name="connsiteX201" fmla="*/ 2477950 w 11269336"/>
              <a:gd name="connsiteY201" fmla="*/ 2036715 h 2323145"/>
              <a:gd name="connsiteX202" fmla="*/ 2470381 w 11269336"/>
              <a:gd name="connsiteY202" fmla="*/ 2038256 h 2323145"/>
              <a:gd name="connsiteX203" fmla="*/ 2433781 w 11269336"/>
              <a:gd name="connsiteY203" fmla="*/ 2049140 h 2323145"/>
              <a:gd name="connsiteX204" fmla="*/ 2381172 w 11269336"/>
              <a:gd name="connsiteY204" fmla="*/ 2030645 h 2323145"/>
              <a:gd name="connsiteX205" fmla="*/ 2360198 w 11269336"/>
              <a:gd name="connsiteY205" fmla="*/ 2029059 h 2323145"/>
              <a:gd name="connsiteX206" fmla="*/ 2348815 w 11269336"/>
              <a:gd name="connsiteY206" fmla="*/ 2026798 h 2323145"/>
              <a:gd name="connsiteX207" fmla="*/ 2347988 w 11269336"/>
              <a:gd name="connsiteY207" fmla="*/ 2025745 h 2323145"/>
              <a:gd name="connsiteX208" fmla="*/ 2312920 w 11269336"/>
              <a:gd name="connsiteY208" fmla="*/ 2036311 h 2323145"/>
              <a:gd name="connsiteX209" fmla="*/ 2307986 w 11269336"/>
              <a:gd name="connsiteY209" fmla="*/ 2035583 h 2323145"/>
              <a:gd name="connsiteX210" fmla="*/ 2285481 w 11269336"/>
              <a:gd name="connsiteY210" fmla="*/ 2045197 h 2323145"/>
              <a:gd name="connsiteX211" fmla="*/ 2273666 w 11269336"/>
              <a:gd name="connsiteY211" fmla="*/ 2048710 h 2323145"/>
              <a:gd name="connsiteX212" fmla="*/ 2270719 w 11269336"/>
              <a:gd name="connsiteY212" fmla="*/ 2052702 h 2323145"/>
              <a:gd name="connsiteX213" fmla="*/ 2253080 w 11269336"/>
              <a:gd name="connsiteY213" fmla="*/ 2056363 h 2323145"/>
              <a:gd name="connsiteX214" fmla="*/ 2250906 w 11269336"/>
              <a:gd name="connsiteY214" fmla="*/ 2055654 h 2323145"/>
              <a:gd name="connsiteX215" fmla="*/ 2236905 w 11269336"/>
              <a:gd name="connsiteY215" fmla="*/ 2062882 h 2323145"/>
              <a:gd name="connsiteX216" fmla="*/ 2225830 w 11269336"/>
              <a:gd name="connsiteY216" fmla="*/ 2074027 h 2323145"/>
              <a:gd name="connsiteX217" fmla="*/ 2073776 w 11269336"/>
              <a:gd name="connsiteY217" fmla="*/ 2089244 h 2323145"/>
              <a:gd name="connsiteX218" fmla="*/ 1948256 w 11269336"/>
              <a:gd name="connsiteY218" fmla="*/ 2146616 h 2323145"/>
              <a:gd name="connsiteX219" fmla="*/ 1865582 w 11269336"/>
              <a:gd name="connsiteY219" fmla="*/ 2153738 h 2323145"/>
              <a:gd name="connsiteX220" fmla="*/ 1835210 w 11269336"/>
              <a:gd name="connsiteY220" fmla="*/ 2134244 h 2323145"/>
              <a:gd name="connsiteX221" fmla="*/ 1632661 w 11269336"/>
              <a:gd name="connsiteY221" fmla="*/ 2173882 h 2323145"/>
              <a:gd name="connsiteX222" fmla="*/ 1579590 w 11269336"/>
              <a:gd name="connsiteY222" fmla="*/ 2173680 h 2323145"/>
              <a:gd name="connsiteX223" fmla="*/ 1535601 w 11269336"/>
              <a:gd name="connsiteY223" fmla="*/ 2194590 h 2323145"/>
              <a:gd name="connsiteX224" fmla="*/ 1515594 w 11269336"/>
              <a:gd name="connsiteY224" fmla="*/ 2189622 h 2323145"/>
              <a:gd name="connsiteX225" fmla="*/ 1512113 w 11269336"/>
              <a:gd name="connsiteY225" fmla="*/ 2188534 h 2323145"/>
              <a:gd name="connsiteX226" fmla="*/ 1498838 w 11269336"/>
              <a:gd name="connsiteY226" fmla="*/ 2189213 h 2323145"/>
              <a:gd name="connsiteX227" fmla="*/ 1494279 w 11269336"/>
              <a:gd name="connsiteY227" fmla="*/ 2183112 h 2323145"/>
              <a:gd name="connsiteX228" fmla="*/ 1473714 w 11269336"/>
              <a:gd name="connsiteY228" fmla="*/ 2179625 h 2323145"/>
              <a:gd name="connsiteX229" fmla="*/ 1449503 w 11269336"/>
              <a:gd name="connsiteY229" fmla="*/ 2182633 h 2323145"/>
              <a:gd name="connsiteX230" fmla="*/ 1266687 w 11269336"/>
              <a:gd name="connsiteY230" fmla="*/ 2212688 h 2323145"/>
              <a:gd name="connsiteX231" fmla="*/ 1239614 w 11269336"/>
              <a:gd name="connsiteY231" fmla="*/ 2209727 h 2323145"/>
              <a:gd name="connsiteX232" fmla="*/ 1202436 w 11269336"/>
              <a:gd name="connsiteY232" fmla="*/ 2209817 h 2323145"/>
              <a:gd name="connsiteX233" fmla="*/ 1136097 w 11269336"/>
              <a:gd name="connsiteY233" fmla="*/ 2205112 h 2323145"/>
              <a:gd name="connsiteX234" fmla="*/ 988232 w 11269336"/>
              <a:gd name="connsiteY234" fmla="*/ 2235635 h 2323145"/>
              <a:gd name="connsiteX235" fmla="*/ 981959 w 11269336"/>
              <a:gd name="connsiteY235" fmla="*/ 2231607 h 2323145"/>
              <a:gd name="connsiteX236" fmla="*/ 938600 w 11269336"/>
              <a:gd name="connsiteY236" fmla="*/ 2238113 h 2323145"/>
              <a:gd name="connsiteX237" fmla="*/ 791788 w 11269336"/>
              <a:gd name="connsiteY237" fmla="*/ 2293224 h 2323145"/>
              <a:gd name="connsiteX238" fmla="*/ 706914 w 11269336"/>
              <a:gd name="connsiteY238" fmla="*/ 2305046 h 2323145"/>
              <a:gd name="connsiteX239" fmla="*/ 675971 w 11269336"/>
              <a:gd name="connsiteY239" fmla="*/ 2304030 h 2323145"/>
              <a:gd name="connsiteX240" fmla="*/ 624180 w 11269336"/>
              <a:gd name="connsiteY240" fmla="*/ 2302650 h 2323145"/>
              <a:gd name="connsiteX241" fmla="*/ 583453 w 11269336"/>
              <a:gd name="connsiteY241" fmla="*/ 2288788 h 2323145"/>
              <a:gd name="connsiteX242" fmla="*/ 540946 w 11269336"/>
              <a:gd name="connsiteY242" fmla="*/ 2292721 h 2323145"/>
              <a:gd name="connsiteX243" fmla="*/ 533680 w 11269336"/>
              <a:gd name="connsiteY243" fmla="*/ 2310233 h 2323145"/>
              <a:gd name="connsiteX244" fmla="*/ 487366 w 11269336"/>
              <a:gd name="connsiteY244" fmla="*/ 2309053 h 2323145"/>
              <a:gd name="connsiteX245" fmla="*/ 416820 w 11269336"/>
              <a:gd name="connsiteY245" fmla="*/ 2305443 h 2323145"/>
              <a:gd name="connsiteX246" fmla="*/ 376805 w 11269336"/>
              <a:gd name="connsiteY246" fmla="*/ 2307647 h 2323145"/>
              <a:gd name="connsiteX247" fmla="*/ 266777 w 11269336"/>
              <a:gd name="connsiteY247" fmla="*/ 2309012 h 2323145"/>
              <a:gd name="connsiteX248" fmla="*/ 156013 w 11269336"/>
              <a:gd name="connsiteY248" fmla="*/ 2306832 h 2323145"/>
              <a:gd name="connsiteX249" fmla="*/ 87258 w 11269336"/>
              <a:gd name="connsiteY249" fmla="*/ 2285511 h 2323145"/>
              <a:gd name="connsiteX250" fmla="*/ 23798 w 11269336"/>
              <a:gd name="connsiteY250" fmla="*/ 2281822 h 2323145"/>
              <a:gd name="connsiteX251" fmla="*/ 0 w 11269336"/>
              <a:gd name="connsiteY251" fmla="*/ 2285369 h 2323145"/>
              <a:gd name="connsiteX252" fmla="*/ 0 w 11269336"/>
              <a:gd name="connsiteY25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405765 w 11269336"/>
              <a:gd name="connsiteY141" fmla="*/ 2199902 h 2323145"/>
              <a:gd name="connsiteX142" fmla="*/ 4401354 w 11269336"/>
              <a:gd name="connsiteY142" fmla="*/ 2194745 h 2323145"/>
              <a:gd name="connsiteX143" fmla="*/ 4366646 w 11269336"/>
              <a:gd name="connsiteY143" fmla="*/ 2198564 h 2323145"/>
              <a:gd name="connsiteX144" fmla="*/ 4354009 w 11269336"/>
              <a:gd name="connsiteY144" fmla="*/ 2204984 h 2323145"/>
              <a:gd name="connsiteX145" fmla="*/ 4348284 w 11269336"/>
              <a:gd name="connsiteY145" fmla="*/ 2205270 h 2323145"/>
              <a:gd name="connsiteX146" fmla="*/ 4333906 w 11269336"/>
              <a:gd name="connsiteY146" fmla="*/ 2205251 h 2323145"/>
              <a:gd name="connsiteX147" fmla="*/ 4308819 w 11269336"/>
              <a:gd name="connsiteY147" fmla="*/ 2203822 h 2323145"/>
              <a:gd name="connsiteX148" fmla="*/ 4301210 w 11269336"/>
              <a:gd name="connsiteY148" fmla="*/ 2204456 h 2323145"/>
              <a:gd name="connsiteX149" fmla="*/ 4283095 w 11269336"/>
              <a:gd name="connsiteY149" fmla="*/ 2198177 h 2323145"/>
              <a:gd name="connsiteX150" fmla="*/ 4250119 w 11269336"/>
              <a:gd name="connsiteY150" fmla="*/ 2196342 h 2323145"/>
              <a:gd name="connsiteX151" fmla="*/ 4189203 w 11269336"/>
              <a:gd name="connsiteY151" fmla="*/ 2178994 h 2323145"/>
              <a:gd name="connsiteX152" fmla="*/ 4154035 w 11269336"/>
              <a:gd name="connsiteY152" fmla="*/ 2171950 h 2323145"/>
              <a:gd name="connsiteX153" fmla="*/ 4129569 w 11269336"/>
              <a:gd name="connsiteY153" fmla="*/ 2163850 h 2323145"/>
              <a:gd name="connsiteX154" fmla="*/ 4061250 w 11269336"/>
              <a:gd name="connsiteY154" fmla="*/ 2159236 h 2323145"/>
              <a:gd name="connsiteX155" fmla="*/ 3945480 w 11269336"/>
              <a:gd name="connsiteY155" fmla="*/ 2158279 h 2323145"/>
              <a:gd name="connsiteX156" fmla="*/ 3921468 w 11269336"/>
              <a:gd name="connsiteY156" fmla="*/ 2156588 h 2323145"/>
              <a:gd name="connsiteX157" fmla="*/ 3903348 w 11269336"/>
              <a:gd name="connsiteY157" fmla="*/ 2149220 h 2323145"/>
              <a:gd name="connsiteX158" fmla="*/ 3901342 w 11269336"/>
              <a:gd name="connsiteY158" fmla="*/ 2142355 h 2323145"/>
              <a:gd name="connsiteX159" fmla="*/ 3888539 w 11269336"/>
              <a:gd name="connsiteY159" fmla="*/ 2140476 h 2323145"/>
              <a:gd name="connsiteX160" fmla="*/ 3885662 w 11269336"/>
              <a:gd name="connsiteY160" fmla="*/ 2138740 h 2323145"/>
              <a:gd name="connsiteX161" fmla="*/ 3868627 w 11269336"/>
              <a:gd name="connsiteY161" fmla="*/ 2130023 h 2323145"/>
              <a:gd name="connsiteX162" fmla="*/ 3819177 w 11269336"/>
              <a:gd name="connsiteY162" fmla="*/ 2142111 h 2323145"/>
              <a:gd name="connsiteX163" fmla="*/ 3769100 w 11269336"/>
              <a:gd name="connsiteY163" fmla="*/ 2131731 h 2323145"/>
              <a:gd name="connsiteX164" fmla="*/ 3562752 w 11269336"/>
              <a:gd name="connsiteY164" fmla="*/ 2131785 h 2323145"/>
              <a:gd name="connsiteX165" fmla="*/ 3541402 w 11269336"/>
              <a:gd name="connsiteY165" fmla="*/ 2106821 h 2323145"/>
              <a:gd name="connsiteX166" fmla="*/ 3365341 w 11269336"/>
              <a:gd name="connsiteY166" fmla="*/ 2077638 h 2323145"/>
              <a:gd name="connsiteX167" fmla="*/ 3170922 w 11269336"/>
              <a:gd name="connsiteY167" fmla="*/ 2115957 h 2323145"/>
              <a:gd name="connsiteX168" fmla="*/ 3156256 w 11269336"/>
              <a:gd name="connsiteY168" fmla="*/ 2124773 h 2323145"/>
              <a:gd name="connsiteX169" fmla="*/ 3140298 w 11269336"/>
              <a:gd name="connsiteY169" fmla="*/ 2129182 h 2323145"/>
              <a:gd name="connsiteX170" fmla="*/ 3138514 w 11269336"/>
              <a:gd name="connsiteY170" fmla="*/ 2128069 h 2323145"/>
              <a:gd name="connsiteX171" fmla="*/ 3120467 w 11269336"/>
              <a:gd name="connsiteY171" fmla="*/ 2128281 h 2323145"/>
              <a:gd name="connsiteX172" fmla="*/ 3116175 w 11269336"/>
              <a:gd name="connsiteY172" fmla="*/ 2131633 h 2323145"/>
              <a:gd name="connsiteX173" fmla="*/ 3103685 w 11269336"/>
              <a:gd name="connsiteY173" fmla="*/ 2132814 h 2323145"/>
              <a:gd name="connsiteX174" fmla="*/ 3078794 w 11269336"/>
              <a:gd name="connsiteY174" fmla="*/ 2137935 h 2323145"/>
              <a:gd name="connsiteX175" fmla="*/ 3074407 w 11269336"/>
              <a:gd name="connsiteY175" fmla="*/ 2136274 h 2323145"/>
              <a:gd name="connsiteX176" fmla="*/ 3037285 w 11269336"/>
              <a:gd name="connsiteY176" fmla="*/ 2139919 h 2323145"/>
              <a:gd name="connsiteX177" fmla="*/ 3036901 w 11269336"/>
              <a:gd name="connsiteY177" fmla="*/ 2138726 h 2323145"/>
              <a:gd name="connsiteX178" fmla="*/ 3026996 w 11269336"/>
              <a:gd name="connsiteY178" fmla="*/ 2134322 h 2323145"/>
              <a:gd name="connsiteX179" fmla="*/ 3007772 w 11269336"/>
              <a:gd name="connsiteY179" fmla="*/ 2128742 h 2323145"/>
              <a:gd name="connsiteX180" fmla="*/ 2965030 w 11269336"/>
              <a:gd name="connsiteY180" fmla="*/ 2100494 h 2323145"/>
              <a:gd name="connsiteX181" fmla="*/ 2926342 w 11269336"/>
              <a:gd name="connsiteY181" fmla="*/ 2104155 h 2323145"/>
              <a:gd name="connsiteX182" fmla="*/ 2918608 w 11269336"/>
              <a:gd name="connsiteY182" fmla="*/ 2104215 h 2323145"/>
              <a:gd name="connsiteX183" fmla="*/ 2918475 w 11269336"/>
              <a:gd name="connsiteY183" fmla="*/ 2103937 h 2323145"/>
              <a:gd name="connsiteX184" fmla="*/ 2910360 w 11269336"/>
              <a:gd name="connsiteY184" fmla="*/ 2103444 h 2323145"/>
              <a:gd name="connsiteX185" fmla="*/ 2904507 w 11269336"/>
              <a:gd name="connsiteY185" fmla="*/ 2104326 h 2323145"/>
              <a:gd name="connsiteX186" fmla="*/ 2889503 w 11269336"/>
              <a:gd name="connsiteY186" fmla="*/ 2104443 h 2323145"/>
              <a:gd name="connsiteX187" fmla="*/ 2884480 w 11269336"/>
              <a:gd name="connsiteY187" fmla="*/ 2102626 h 2323145"/>
              <a:gd name="connsiteX188" fmla="*/ 2882689 w 11269336"/>
              <a:gd name="connsiteY188" fmla="*/ 2099228 h 2323145"/>
              <a:gd name="connsiteX189" fmla="*/ 2881291 w 11269336"/>
              <a:gd name="connsiteY189" fmla="*/ 2099618 h 2323145"/>
              <a:gd name="connsiteX190" fmla="*/ 2853979 w 11269336"/>
              <a:gd name="connsiteY190" fmla="*/ 2090388 h 2323145"/>
              <a:gd name="connsiteX191" fmla="*/ 2791790 w 11269336"/>
              <a:gd name="connsiteY191" fmla="*/ 2080332 h 2323145"/>
              <a:gd name="connsiteX192" fmla="*/ 2755844 w 11269336"/>
              <a:gd name="connsiteY192" fmla="*/ 2078874 h 2323145"/>
              <a:gd name="connsiteX193" fmla="*/ 2657742 w 11269336"/>
              <a:gd name="connsiteY193" fmla="*/ 2070179 h 2323145"/>
              <a:gd name="connsiteX194" fmla="*/ 2559549 w 11269336"/>
              <a:gd name="connsiteY194" fmla="*/ 2057873 h 2323145"/>
              <a:gd name="connsiteX195" fmla="*/ 2512054 w 11269336"/>
              <a:gd name="connsiteY195" fmla="*/ 2031671 h 2323145"/>
              <a:gd name="connsiteX196" fmla="*/ 2506437 w 11269336"/>
              <a:gd name="connsiteY196" fmla="*/ 2030918 h 2323145"/>
              <a:gd name="connsiteX197" fmla="*/ 2491752 w 11269336"/>
              <a:gd name="connsiteY197" fmla="*/ 2033906 h 2323145"/>
              <a:gd name="connsiteX198" fmla="*/ 2486338 w 11269336"/>
              <a:gd name="connsiteY198" fmla="*/ 2035862 h 2323145"/>
              <a:gd name="connsiteX199" fmla="*/ 2478186 w 11269336"/>
              <a:gd name="connsiteY199" fmla="*/ 2036953 h 2323145"/>
              <a:gd name="connsiteX200" fmla="*/ 2477950 w 11269336"/>
              <a:gd name="connsiteY200" fmla="*/ 2036715 h 2323145"/>
              <a:gd name="connsiteX201" fmla="*/ 2470381 w 11269336"/>
              <a:gd name="connsiteY201" fmla="*/ 2038256 h 2323145"/>
              <a:gd name="connsiteX202" fmla="*/ 2433781 w 11269336"/>
              <a:gd name="connsiteY202" fmla="*/ 2049140 h 2323145"/>
              <a:gd name="connsiteX203" fmla="*/ 2381172 w 11269336"/>
              <a:gd name="connsiteY203" fmla="*/ 2030645 h 2323145"/>
              <a:gd name="connsiteX204" fmla="*/ 2360198 w 11269336"/>
              <a:gd name="connsiteY204" fmla="*/ 2029059 h 2323145"/>
              <a:gd name="connsiteX205" fmla="*/ 2348815 w 11269336"/>
              <a:gd name="connsiteY205" fmla="*/ 2026798 h 2323145"/>
              <a:gd name="connsiteX206" fmla="*/ 2347988 w 11269336"/>
              <a:gd name="connsiteY206" fmla="*/ 2025745 h 2323145"/>
              <a:gd name="connsiteX207" fmla="*/ 2312920 w 11269336"/>
              <a:gd name="connsiteY207" fmla="*/ 2036311 h 2323145"/>
              <a:gd name="connsiteX208" fmla="*/ 2307986 w 11269336"/>
              <a:gd name="connsiteY208" fmla="*/ 2035583 h 2323145"/>
              <a:gd name="connsiteX209" fmla="*/ 2285481 w 11269336"/>
              <a:gd name="connsiteY209" fmla="*/ 2045197 h 2323145"/>
              <a:gd name="connsiteX210" fmla="*/ 2273666 w 11269336"/>
              <a:gd name="connsiteY210" fmla="*/ 2048710 h 2323145"/>
              <a:gd name="connsiteX211" fmla="*/ 2270719 w 11269336"/>
              <a:gd name="connsiteY211" fmla="*/ 2052702 h 2323145"/>
              <a:gd name="connsiteX212" fmla="*/ 2253080 w 11269336"/>
              <a:gd name="connsiteY212" fmla="*/ 2056363 h 2323145"/>
              <a:gd name="connsiteX213" fmla="*/ 2250906 w 11269336"/>
              <a:gd name="connsiteY213" fmla="*/ 2055654 h 2323145"/>
              <a:gd name="connsiteX214" fmla="*/ 2236905 w 11269336"/>
              <a:gd name="connsiteY214" fmla="*/ 2062882 h 2323145"/>
              <a:gd name="connsiteX215" fmla="*/ 2225830 w 11269336"/>
              <a:gd name="connsiteY215" fmla="*/ 2074027 h 2323145"/>
              <a:gd name="connsiteX216" fmla="*/ 2073776 w 11269336"/>
              <a:gd name="connsiteY216" fmla="*/ 2089244 h 2323145"/>
              <a:gd name="connsiteX217" fmla="*/ 1948256 w 11269336"/>
              <a:gd name="connsiteY217" fmla="*/ 2146616 h 2323145"/>
              <a:gd name="connsiteX218" fmla="*/ 1865582 w 11269336"/>
              <a:gd name="connsiteY218" fmla="*/ 2153738 h 2323145"/>
              <a:gd name="connsiteX219" fmla="*/ 1835210 w 11269336"/>
              <a:gd name="connsiteY219" fmla="*/ 2134244 h 2323145"/>
              <a:gd name="connsiteX220" fmla="*/ 1632661 w 11269336"/>
              <a:gd name="connsiteY220" fmla="*/ 2173882 h 2323145"/>
              <a:gd name="connsiteX221" fmla="*/ 1579590 w 11269336"/>
              <a:gd name="connsiteY221" fmla="*/ 2173680 h 2323145"/>
              <a:gd name="connsiteX222" fmla="*/ 1535601 w 11269336"/>
              <a:gd name="connsiteY222" fmla="*/ 2194590 h 2323145"/>
              <a:gd name="connsiteX223" fmla="*/ 1515594 w 11269336"/>
              <a:gd name="connsiteY223" fmla="*/ 2189622 h 2323145"/>
              <a:gd name="connsiteX224" fmla="*/ 1512113 w 11269336"/>
              <a:gd name="connsiteY224" fmla="*/ 2188534 h 2323145"/>
              <a:gd name="connsiteX225" fmla="*/ 1498838 w 11269336"/>
              <a:gd name="connsiteY225" fmla="*/ 2189213 h 2323145"/>
              <a:gd name="connsiteX226" fmla="*/ 1494279 w 11269336"/>
              <a:gd name="connsiteY226" fmla="*/ 2183112 h 2323145"/>
              <a:gd name="connsiteX227" fmla="*/ 1473714 w 11269336"/>
              <a:gd name="connsiteY227" fmla="*/ 2179625 h 2323145"/>
              <a:gd name="connsiteX228" fmla="*/ 1449503 w 11269336"/>
              <a:gd name="connsiteY228" fmla="*/ 2182633 h 2323145"/>
              <a:gd name="connsiteX229" fmla="*/ 1266687 w 11269336"/>
              <a:gd name="connsiteY229" fmla="*/ 2212688 h 2323145"/>
              <a:gd name="connsiteX230" fmla="*/ 1239614 w 11269336"/>
              <a:gd name="connsiteY230" fmla="*/ 2209727 h 2323145"/>
              <a:gd name="connsiteX231" fmla="*/ 1202436 w 11269336"/>
              <a:gd name="connsiteY231" fmla="*/ 2209817 h 2323145"/>
              <a:gd name="connsiteX232" fmla="*/ 1136097 w 11269336"/>
              <a:gd name="connsiteY232" fmla="*/ 2205112 h 2323145"/>
              <a:gd name="connsiteX233" fmla="*/ 988232 w 11269336"/>
              <a:gd name="connsiteY233" fmla="*/ 2235635 h 2323145"/>
              <a:gd name="connsiteX234" fmla="*/ 981959 w 11269336"/>
              <a:gd name="connsiteY234" fmla="*/ 2231607 h 2323145"/>
              <a:gd name="connsiteX235" fmla="*/ 938600 w 11269336"/>
              <a:gd name="connsiteY235" fmla="*/ 2238113 h 2323145"/>
              <a:gd name="connsiteX236" fmla="*/ 791788 w 11269336"/>
              <a:gd name="connsiteY236" fmla="*/ 2293224 h 2323145"/>
              <a:gd name="connsiteX237" fmla="*/ 706914 w 11269336"/>
              <a:gd name="connsiteY237" fmla="*/ 2305046 h 2323145"/>
              <a:gd name="connsiteX238" fmla="*/ 675971 w 11269336"/>
              <a:gd name="connsiteY238" fmla="*/ 2304030 h 2323145"/>
              <a:gd name="connsiteX239" fmla="*/ 624180 w 11269336"/>
              <a:gd name="connsiteY239" fmla="*/ 2302650 h 2323145"/>
              <a:gd name="connsiteX240" fmla="*/ 583453 w 11269336"/>
              <a:gd name="connsiteY240" fmla="*/ 2288788 h 2323145"/>
              <a:gd name="connsiteX241" fmla="*/ 540946 w 11269336"/>
              <a:gd name="connsiteY241" fmla="*/ 2292721 h 2323145"/>
              <a:gd name="connsiteX242" fmla="*/ 533680 w 11269336"/>
              <a:gd name="connsiteY242" fmla="*/ 2310233 h 2323145"/>
              <a:gd name="connsiteX243" fmla="*/ 487366 w 11269336"/>
              <a:gd name="connsiteY243" fmla="*/ 2309053 h 2323145"/>
              <a:gd name="connsiteX244" fmla="*/ 416820 w 11269336"/>
              <a:gd name="connsiteY244" fmla="*/ 2305443 h 2323145"/>
              <a:gd name="connsiteX245" fmla="*/ 376805 w 11269336"/>
              <a:gd name="connsiteY245" fmla="*/ 2307647 h 2323145"/>
              <a:gd name="connsiteX246" fmla="*/ 266777 w 11269336"/>
              <a:gd name="connsiteY246" fmla="*/ 2309012 h 2323145"/>
              <a:gd name="connsiteX247" fmla="*/ 156013 w 11269336"/>
              <a:gd name="connsiteY247" fmla="*/ 2306832 h 2323145"/>
              <a:gd name="connsiteX248" fmla="*/ 87258 w 11269336"/>
              <a:gd name="connsiteY248" fmla="*/ 2285511 h 2323145"/>
              <a:gd name="connsiteX249" fmla="*/ 23798 w 11269336"/>
              <a:gd name="connsiteY249" fmla="*/ 2281822 h 2323145"/>
              <a:gd name="connsiteX250" fmla="*/ 0 w 11269336"/>
              <a:gd name="connsiteY250" fmla="*/ 2285369 h 2323145"/>
              <a:gd name="connsiteX251" fmla="*/ 0 w 11269336"/>
              <a:gd name="connsiteY251" fmla="*/ 0 h 2323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</a:cxnLst>
            <a:rect l="l" t="t" r="r" b="b"/>
            <a:pathLst>
              <a:path w="11269336" h="2323145">
                <a:moveTo>
                  <a:pt x="0" y="0"/>
                </a:moveTo>
                <a:lnTo>
                  <a:pt x="11269336" y="0"/>
                </a:lnTo>
                <a:lnTo>
                  <a:pt x="11268645" y="511"/>
                </a:lnTo>
                <a:cubicBezTo>
                  <a:pt x="11257520" y="14091"/>
                  <a:pt x="11248967" y="32073"/>
                  <a:pt x="11230739" y="37096"/>
                </a:cubicBezTo>
                <a:cubicBezTo>
                  <a:pt x="11194283" y="47141"/>
                  <a:pt x="11124351" y="55013"/>
                  <a:pt x="11082485" y="78590"/>
                </a:cubicBezTo>
                <a:cubicBezTo>
                  <a:pt x="11064655" y="69818"/>
                  <a:pt x="11049588" y="97621"/>
                  <a:pt x="11031776" y="79197"/>
                </a:cubicBezTo>
                <a:cubicBezTo>
                  <a:pt x="11016683" y="85023"/>
                  <a:pt x="11009945" y="92832"/>
                  <a:pt x="10995894" y="83459"/>
                </a:cubicBezTo>
                <a:cubicBezTo>
                  <a:pt x="10971843" y="134740"/>
                  <a:pt x="10888992" y="106042"/>
                  <a:pt x="10861177" y="147419"/>
                </a:cubicBezTo>
                <a:cubicBezTo>
                  <a:pt x="10850370" y="129415"/>
                  <a:pt x="10807086" y="138624"/>
                  <a:pt x="10782732" y="135645"/>
                </a:cubicBezTo>
                <a:cubicBezTo>
                  <a:pt x="10869014" y="196205"/>
                  <a:pt x="10693356" y="147304"/>
                  <a:pt x="10660773" y="179312"/>
                </a:cubicBezTo>
                <a:cubicBezTo>
                  <a:pt x="10667385" y="121467"/>
                  <a:pt x="10595265" y="182241"/>
                  <a:pt x="10564442" y="160738"/>
                </a:cubicBezTo>
                <a:cubicBezTo>
                  <a:pt x="10544419" y="190949"/>
                  <a:pt x="10518436" y="167191"/>
                  <a:pt x="10490200" y="183533"/>
                </a:cubicBezTo>
                <a:cubicBezTo>
                  <a:pt x="10423905" y="202688"/>
                  <a:pt x="10362764" y="244779"/>
                  <a:pt x="10271351" y="243104"/>
                </a:cubicBezTo>
                <a:cubicBezTo>
                  <a:pt x="10247818" y="329775"/>
                  <a:pt x="10135674" y="303068"/>
                  <a:pt x="10061033" y="364937"/>
                </a:cubicBezTo>
                <a:cubicBezTo>
                  <a:pt x="10014289" y="383940"/>
                  <a:pt x="9930032" y="360289"/>
                  <a:pt x="9921770" y="406154"/>
                </a:cubicBezTo>
                <a:cubicBezTo>
                  <a:pt x="9894276" y="384665"/>
                  <a:pt x="9881945" y="430851"/>
                  <a:pt x="9858388" y="439489"/>
                </a:cubicBezTo>
                <a:cubicBezTo>
                  <a:pt x="9835642" y="426888"/>
                  <a:pt x="9828901" y="443125"/>
                  <a:pt x="9811914" y="449865"/>
                </a:cubicBezTo>
                <a:cubicBezTo>
                  <a:pt x="9801869" y="441287"/>
                  <a:pt x="9787055" y="444835"/>
                  <a:pt x="9784394" y="457816"/>
                </a:cubicBezTo>
                <a:cubicBezTo>
                  <a:pt x="9797169" y="483924"/>
                  <a:pt x="9656844" y="450179"/>
                  <a:pt x="9656836" y="469967"/>
                </a:cubicBezTo>
                <a:cubicBezTo>
                  <a:pt x="9589537" y="485301"/>
                  <a:pt x="9662097" y="527310"/>
                  <a:pt x="9561575" y="559978"/>
                </a:cubicBezTo>
                <a:cubicBezTo>
                  <a:pt x="9479149" y="599104"/>
                  <a:pt x="9215234" y="670585"/>
                  <a:pt x="9162278" y="704724"/>
                </a:cubicBezTo>
                <a:cubicBezTo>
                  <a:pt x="9173017" y="730567"/>
                  <a:pt x="9063215" y="727685"/>
                  <a:pt x="9062863" y="754656"/>
                </a:cubicBezTo>
                <a:cubicBezTo>
                  <a:pt x="9021608" y="774940"/>
                  <a:pt x="8924639" y="816390"/>
                  <a:pt x="8914746" y="826428"/>
                </a:cubicBezTo>
                <a:lnTo>
                  <a:pt x="8917778" y="835198"/>
                </a:lnTo>
                <a:lnTo>
                  <a:pt x="8905560" y="838358"/>
                </a:lnTo>
                <a:lnTo>
                  <a:pt x="8897564" y="834287"/>
                </a:lnTo>
                <a:lnTo>
                  <a:pt x="8878040" y="844150"/>
                </a:lnTo>
                <a:cubicBezTo>
                  <a:pt x="8861112" y="848992"/>
                  <a:pt x="8812843" y="856499"/>
                  <a:pt x="8795998" y="863337"/>
                </a:cubicBezTo>
                <a:cubicBezTo>
                  <a:pt x="8792888" y="873975"/>
                  <a:pt x="8786153" y="880792"/>
                  <a:pt x="8776970" y="885177"/>
                </a:cubicBezTo>
                <a:lnTo>
                  <a:pt x="8755719" y="889754"/>
                </a:lnTo>
                <a:lnTo>
                  <a:pt x="8743257" y="904723"/>
                </a:lnTo>
                <a:cubicBezTo>
                  <a:pt x="8737642" y="908108"/>
                  <a:pt x="8730651" y="908759"/>
                  <a:pt x="8721366" y="904711"/>
                </a:cubicBezTo>
                <a:cubicBezTo>
                  <a:pt x="8711895" y="915873"/>
                  <a:pt x="8676250" y="900745"/>
                  <a:pt x="8678353" y="926318"/>
                </a:cubicBezTo>
                <a:cubicBezTo>
                  <a:pt x="8658506" y="928813"/>
                  <a:pt x="8647569" y="933735"/>
                  <a:pt x="8636849" y="937900"/>
                </a:cubicBezTo>
                <a:lnTo>
                  <a:pt x="8620213" y="943068"/>
                </a:lnTo>
                <a:lnTo>
                  <a:pt x="8612581" y="952695"/>
                </a:lnTo>
                <a:cubicBezTo>
                  <a:pt x="8605836" y="959769"/>
                  <a:pt x="8598255" y="964412"/>
                  <a:pt x="8589038" y="963892"/>
                </a:cubicBezTo>
                <a:lnTo>
                  <a:pt x="8579950" y="960899"/>
                </a:lnTo>
                <a:cubicBezTo>
                  <a:pt x="8579740" y="962476"/>
                  <a:pt x="8579529" y="964053"/>
                  <a:pt x="8579319" y="965630"/>
                </a:cubicBezTo>
                <a:cubicBezTo>
                  <a:pt x="8579138" y="972972"/>
                  <a:pt x="8576531" y="980010"/>
                  <a:pt x="8547429" y="984506"/>
                </a:cubicBezTo>
                <a:cubicBezTo>
                  <a:pt x="8529238" y="1001725"/>
                  <a:pt x="8505565" y="1015840"/>
                  <a:pt x="8478704" y="1025490"/>
                </a:cubicBezTo>
                <a:cubicBezTo>
                  <a:pt x="8473109" y="1019545"/>
                  <a:pt x="8465819" y="1032194"/>
                  <a:pt x="8461421" y="1035512"/>
                </a:cubicBezTo>
                <a:cubicBezTo>
                  <a:pt x="8459739" y="1031087"/>
                  <a:pt x="8447663" y="1032074"/>
                  <a:pt x="8445003" y="1036851"/>
                </a:cubicBezTo>
                <a:cubicBezTo>
                  <a:pt x="8366593" y="1075951"/>
                  <a:pt x="8398773" y="1021402"/>
                  <a:pt x="8357350" y="1060213"/>
                </a:cubicBezTo>
                <a:cubicBezTo>
                  <a:pt x="8349366" y="1063843"/>
                  <a:pt x="8342208" y="1063367"/>
                  <a:pt x="8335565" y="1061151"/>
                </a:cubicBezTo>
                <a:lnTo>
                  <a:pt x="8325267" y="1055919"/>
                </a:lnTo>
                <a:lnTo>
                  <a:pt x="8293586" y="1076144"/>
                </a:lnTo>
                <a:cubicBezTo>
                  <a:pt x="8277595" y="1084193"/>
                  <a:pt x="8260401" y="1090863"/>
                  <a:pt x="8242405" y="1095960"/>
                </a:cubicBezTo>
                <a:cubicBezTo>
                  <a:pt x="8226373" y="1101227"/>
                  <a:pt x="8224213" y="1102052"/>
                  <a:pt x="8197391" y="1107746"/>
                </a:cubicBezTo>
                <a:cubicBezTo>
                  <a:pt x="8090266" y="1152133"/>
                  <a:pt x="8141491" y="1082372"/>
                  <a:pt x="8081474" y="1130125"/>
                </a:cubicBezTo>
                <a:cubicBezTo>
                  <a:pt x="8070634" y="1134173"/>
                  <a:pt x="8061619" y="1132810"/>
                  <a:pt x="8053585" y="1129169"/>
                </a:cubicBezTo>
                <a:lnTo>
                  <a:pt x="8038422" y="1119092"/>
                </a:lnTo>
                <a:lnTo>
                  <a:pt x="8029450" y="1125592"/>
                </a:lnTo>
                <a:cubicBezTo>
                  <a:pt x="7992226" y="1133484"/>
                  <a:pt x="7978616" y="1122765"/>
                  <a:pt x="7959552" y="1140188"/>
                </a:cubicBezTo>
                <a:cubicBezTo>
                  <a:pt x="7922008" y="1119572"/>
                  <a:pt x="7937737" y="1141786"/>
                  <a:pt x="7914188" y="1150862"/>
                </a:cubicBezTo>
                <a:cubicBezTo>
                  <a:pt x="7896037" y="1160155"/>
                  <a:pt x="7933463" y="1163411"/>
                  <a:pt x="7914918" y="1168758"/>
                </a:cubicBezTo>
                <a:cubicBezTo>
                  <a:pt x="7893102" y="1165887"/>
                  <a:pt x="7898453" y="1187420"/>
                  <a:pt x="7875510" y="1183153"/>
                </a:cubicBezTo>
                <a:cubicBezTo>
                  <a:pt x="7877354" y="1165743"/>
                  <a:pt x="7834286" y="1194789"/>
                  <a:pt x="7829932" y="1180782"/>
                </a:cubicBezTo>
                <a:cubicBezTo>
                  <a:pt x="7816047" y="1204874"/>
                  <a:pt x="7801901" y="1181513"/>
                  <a:pt x="7779182" y="1192665"/>
                </a:cubicBezTo>
                <a:cubicBezTo>
                  <a:pt x="7769446" y="1202686"/>
                  <a:pt x="7761564" y="1205661"/>
                  <a:pt x="7748774" y="1199586"/>
                </a:cubicBezTo>
                <a:cubicBezTo>
                  <a:pt x="7704339" y="1247771"/>
                  <a:pt x="7717626" y="1207638"/>
                  <a:pt x="7671846" y="1231966"/>
                </a:cubicBezTo>
                <a:cubicBezTo>
                  <a:pt x="7632956" y="1255682"/>
                  <a:pt x="7587383" y="1275180"/>
                  <a:pt x="7554146" y="1319748"/>
                </a:cubicBezTo>
                <a:cubicBezTo>
                  <a:pt x="7548775" y="1331557"/>
                  <a:pt x="7531272" y="1339155"/>
                  <a:pt x="7515052" y="1336718"/>
                </a:cubicBezTo>
                <a:cubicBezTo>
                  <a:pt x="7512260" y="1336298"/>
                  <a:pt x="7509613" y="1335590"/>
                  <a:pt x="7507193" y="1334617"/>
                </a:cubicBezTo>
                <a:cubicBezTo>
                  <a:pt x="7488273" y="1365207"/>
                  <a:pt x="7468925" y="1356298"/>
                  <a:pt x="7461694" y="1375866"/>
                </a:cubicBezTo>
                <a:cubicBezTo>
                  <a:pt x="7422434" y="1391917"/>
                  <a:pt x="7384603" y="1382819"/>
                  <a:pt x="7377571" y="1400128"/>
                </a:cubicBezTo>
                <a:cubicBezTo>
                  <a:pt x="7356236" y="1403926"/>
                  <a:pt x="7322509" y="1393138"/>
                  <a:pt x="7311261" y="1412652"/>
                </a:cubicBezTo>
                <a:cubicBezTo>
                  <a:pt x="7305349" y="1400071"/>
                  <a:pt x="7289966" y="1428039"/>
                  <a:pt x="7275307" y="1422171"/>
                </a:cubicBezTo>
                <a:cubicBezTo>
                  <a:pt x="7264529" y="1416601"/>
                  <a:pt x="7257348" y="1423786"/>
                  <a:pt x="7247783" y="1426330"/>
                </a:cubicBezTo>
                <a:cubicBezTo>
                  <a:pt x="7233839" y="1423056"/>
                  <a:pt x="7194363" y="1442037"/>
                  <a:pt x="7185047" y="1451812"/>
                </a:cubicBezTo>
                <a:cubicBezTo>
                  <a:pt x="7164447" y="1483396"/>
                  <a:pt x="7101577" y="1475742"/>
                  <a:pt x="7084117" y="1500281"/>
                </a:cubicBezTo>
                <a:cubicBezTo>
                  <a:pt x="7076899" y="1504821"/>
                  <a:pt x="7069494" y="1507565"/>
                  <a:pt x="7062011" y="1509183"/>
                </a:cubicBezTo>
                <a:lnTo>
                  <a:pt x="7040555" y="1511207"/>
                </a:lnTo>
                <a:lnTo>
                  <a:pt x="7033438" y="1506772"/>
                </a:lnTo>
                <a:lnTo>
                  <a:pt x="7020886" y="1510764"/>
                </a:lnTo>
                <a:lnTo>
                  <a:pt x="7017033" y="1510650"/>
                </a:lnTo>
                <a:lnTo>
                  <a:pt x="6995460" y="1511173"/>
                </a:lnTo>
                <a:cubicBezTo>
                  <a:pt x="7010208" y="1537643"/>
                  <a:pt x="6938512" y="1522467"/>
                  <a:pt x="6962144" y="1541508"/>
                </a:cubicBezTo>
                <a:cubicBezTo>
                  <a:pt x="6926351" y="1550586"/>
                  <a:pt x="6958236" y="1566326"/>
                  <a:pt x="6910674" y="1554793"/>
                </a:cubicBezTo>
                <a:cubicBezTo>
                  <a:pt x="6859225" y="1589274"/>
                  <a:pt x="6769015" y="1598548"/>
                  <a:pt x="6732152" y="1642538"/>
                </a:cubicBezTo>
                <a:cubicBezTo>
                  <a:pt x="6734901" y="1628031"/>
                  <a:pt x="6709146" y="1622413"/>
                  <a:pt x="6694106" y="1632377"/>
                </a:cubicBezTo>
                <a:cubicBezTo>
                  <a:pt x="6702628" y="1575914"/>
                  <a:pt x="6638899" y="1692862"/>
                  <a:pt x="6617223" y="1659889"/>
                </a:cubicBezTo>
                <a:cubicBezTo>
                  <a:pt x="6623246" y="1693349"/>
                  <a:pt x="6561228" y="1764690"/>
                  <a:pt x="6521138" y="1744340"/>
                </a:cubicBezTo>
                <a:cubicBezTo>
                  <a:pt x="6469831" y="1761656"/>
                  <a:pt x="6438109" y="1796731"/>
                  <a:pt x="6380677" y="1796883"/>
                </a:cubicBezTo>
                <a:cubicBezTo>
                  <a:pt x="6379865" y="1801686"/>
                  <a:pt x="6377810" y="1805986"/>
                  <a:pt x="6374897" y="1809910"/>
                </a:cubicBezTo>
                <a:lnTo>
                  <a:pt x="6364545" y="1820090"/>
                </a:lnTo>
                <a:lnTo>
                  <a:pt x="6362126" y="1819991"/>
                </a:lnTo>
                <a:cubicBezTo>
                  <a:pt x="6353055" y="1821720"/>
                  <a:pt x="6348796" y="1824537"/>
                  <a:pt x="6346673" y="1827824"/>
                </a:cubicBezTo>
                <a:lnTo>
                  <a:pt x="6345588" y="1832232"/>
                </a:lnTo>
                <a:lnTo>
                  <a:pt x="6335708" y="1838451"/>
                </a:lnTo>
                <a:lnTo>
                  <a:pt x="6318182" y="1852975"/>
                </a:lnTo>
                <a:lnTo>
                  <a:pt x="6313084" y="1853561"/>
                </a:lnTo>
                <a:lnTo>
                  <a:pt x="6283816" y="1872148"/>
                </a:lnTo>
                <a:lnTo>
                  <a:pt x="6282550" y="1871392"/>
                </a:lnTo>
                <a:cubicBezTo>
                  <a:pt x="6279041" y="1870121"/>
                  <a:pt x="6275192" y="1869982"/>
                  <a:pt x="6270527" y="1872208"/>
                </a:cubicBezTo>
                <a:cubicBezTo>
                  <a:pt x="6265029" y="1853962"/>
                  <a:pt x="6262790" y="1867903"/>
                  <a:pt x="6249518" y="1876079"/>
                </a:cubicBezTo>
                <a:cubicBezTo>
                  <a:pt x="6238019" y="1849564"/>
                  <a:pt x="6207959" y="1881750"/>
                  <a:pt x="6190386" y="1872478"/>
                </a:cubicBezTo>
                <a:cubicBezTo>
                  <a:pt x="6180893" y="1879083"/>
                  <a:pt x="6170646" y="1885584"/>
                  <a:pt x="6159777" y="1891745"/>
                </a:cubicBezTo>
                <a:lnTo>
                  <a:pt x="6153131" y="1895079"/>
                </a:lnTo>
                <a:lnTo>
                  <a:pt x="6152798" y="1894920"/>
                </a:lnTo>
                <a:cubicBezTo>
                  <a:pt x="6150925" y="1895166"/>
                  <a:pt x="6148578" y="1896082"/>
                  <a:pt x="6145388" y="1897990"/>
                </a:cubicBezTo>
                <a:lnTo>
                  <a:pt x="6141014" y="1901155"/>
                </a:lnTo>
                <a:lnTo>
                  <a:pt x="6128122" y="1907623"/>
                </a:lnTo>
                <a:lnTo>
                  <a:pt x="6122351" y="1908359"/>
                </a:lnTo>
                <a:cubicBezTo>
                  <a:pt x="6099508" y="1905910"/>
                  <a:pt x="6088334" y="1869006"/>
                  <a:pt x="6064750" y="1896394"/>
                </a:cubicBezTo>
                <a:cubicBezTo>
                  <a:pt x="6025977" y="1903785"/>
                  <a:pt x="5997095" y="1889190"/>
                  <a:pt x="5964230" y="1910038"/>
                </a:cubicBezTo>
                <a:cubicBezTo>
                  <a:pt x="5927910" y="1916874"/>
                  <a:pt x="5894873" y="1914928"/>
                  <a:pt x="5865399" y="1926966"/>
                </a:cubicBezTo>
                <a:cubicBezTo>
                  <a:pt x="5851644" y="1923038"/>
                  <a:pt x="5839380" y="1922808"/>
                  <a:pt x="5829951" y="1934755"/>
                </a:cubicBezTo>
                <a:cubicBezTo>
                  <a:pt x="5795498" y="1938369"/>
                  <a:pt x="5784532" y="1926246"/>
                  <a:pt x="5765285" y="1941322"/>
                </a:cubicBezTo>
                <a:cubicBezTo>
                  <a:pt x="5741789" y="1922874"/>
                  <a:pt x="5742385" y="1931607"/>
                  <a:pt x="5734750" y="1939793"/>
                </a:cubicBezTo>
                <a:lnTo>
                  <a:pt x="5733569" y="1940505"/>
                </a:lnTo>
                <a:lnTo>
                  <a:pt x="5730329" y="1937845"/>
                </a:lnTo>
                <a:lnTo>
                  <a:pt x="5724661" y="1937455"/>
                </a:lnTo>
                <a:lnTo>
                  <a:pt x="5710186" y="1941370"/>
                </a:lnTo>
                <a:lnTo>
                  <a:pt x="5704910" y="1943663"/>
                </a:lnTo>
                <a:cubicBezTo>
                  <a:pt x="5701213" y="1944937"/>
                  <a:pt x="5698678" y="1945391"/>
                  <a:pt x="5696836" y="1945271"/>
                </a:cubicBezTo>
                <a:lnTo>
                  <a:pt x="5696583" y="1945050"/>
                </a:lnTo>
                <a:lnTo>
                  <a:pt x="5689123" y="1947067"/>
                </a:lnTo>
                <a:cubicBezTo>
                  <a:pt x="5676655" y="1951072"/>
                  <a:pt x="5664639" y="1955533"/>
                  <a:pt x="5653291" y="1960245"/>
                </a:cubicBezTo>
                <a:cubicBezTo>
                  <a:pt x="5640346" y="1947636"/>
                  <a:pt x="5600180" y="1973739"/>
                  <a:pt x="5599385" y="1945198"/>
                </a:cubicBezTo>
                <a:cubicBezTo>
                  <a:pt x="5583913" y="1950736"/>
                  <a:pt x="5576590" y="1964134"/>
                  <a:pt x="5578300" y="1944963"/>
                </a:cubicBezTo>
                <a:cubicBezTo>
                  <a:pt x="5573104" y="1946266"/>
                  <a:pt x="5569560" y="1945382"/>
                  <a:pt x="5566758" y="1943441"/>
                </a:cubicBezTo>
                <a:lnTo>
                  <a:pt x="5565857" y="1942445"/>
                </a:lnTo>
                <a:lnTo>
                  <a:pt x="5531534" y="1955208"/>
                </a:lnTo>
                <a:lnTo>
                  <a:pt x="5526552" y="1954799"/>
                </a:lnTo>
                <a:lnTo>
                  <a:pt x="5504723" y="1965811"/>
                </a:lnTo>
                <a:lnTo>
                  <a:pt x="5493156" y="1970063"/>
                </a:lnTo>
                <a:lnTo>
                  <a:pt x="5490486" y="1974227"/>
                </a:lnTo>
                <a:cubicBezTo>
                  <a:pt x="5487271" y="1977077"/>
                  <a:pt x="5482233" y="1979045"/>
                  <a:pt x="5473107" y="1979001"/>
                </a:cubicBezTo>
                <a:lnTo>
                  <a:pt x="5470885" y="1978432"/>
                </a:lnTo>
                <a:lnTo>
                  <a:pt x="5457393" y="1986525"/>
                </a:lnTo>
                <a:cubicBezTo>
                  <a:pt x="5453194" y="1989853"/>
                  <a:pt x="5449663" y="1993721"/>
                  <a:pt x="5447102" y="1998329"/>
                </a:cubicBezTo>
                <a:cubicBezTo>
                  <a:pt x="5386283" y="2017364"/>
                  <a:pt x="5223545" y="2015483"/>
                  <a:pt x="5159151" y="2029640"/>
                </a:cubicBezTo>
                <a:cubicBezTo>
                  <a:pt x="5141359" y="2036610"/>
                  <a:pt x="5090827" y="2076822"/>
                  <a:pt x="5098838" y="2062961"/>
                </a:cubicBezTo>
                <a:cubicBezTo>
                  <a:pt x="5047883" y="2099457"/>
                  <a:pt x="4922007" y="2111466"/>
                  <a:pt x="4860988" y="2135698"/>
                </a:cubicBezTo>
                <a:cubicBezTo>
                  <a:pt x="4805413" y="2152292"/>
                  <a:pt x="4784714" y="2158665"/>
                  <a:pt x="4765388" y="2162525"/>
                </a:cubicBezTo>
                <a:cubicBezTo>
                  <a:pt x="4758560" y="2161978"/>
                  <a:pt x="4751823" y="2160531"/>
                  <a:pt x="4745033" y="2158859"/>
                </a:cubicBezTo>
                <a:lnTo>
                  <a:pt x="4741475" y="2157998"/>
                </a:lnTo>
                <a:lnTo>
                  <a:pt x="4728247" y="2159526"/>
                </a:lnTo>
                <a:lnTo>
                  <a:pt x="4723263" y="2153742"/>
                </a:lnTo>
                <a:lnTo>
                  <a:pt x="4593061" y="2171597"/>
                </a:lnTo>
                <a:lnTo>
                  <a:pt x="4405765" y="2199902"/>
                </a:lnTo>
                <a:cubicBezTo>
                  <a:pt x="4403942" y="2198353"/>
                  <a:pt x="4402457" y="2196614"/>
                  <a:pt x="4401354" y="2194745"/>
                </a:cubicBezTo>
                <a:lnTo>
                  <a:pt x="4366646" y="2198564"/>
                </a:lnTo>
                <a:lnTo>
                  <a:pt x="4354009" y="2204984"/>
                </a:lnTo>
                <a:lnTo>
                  <a:pt x="4348284" y="2205270"/>
                </a:lnTo>
                <a:lnTo>
                  <a:pt x="4333906" y="2205251"/>
                </a:lnTo>
                <a:cubicBezTo>
                  <a:pt x="4326429" y="2204713"/>
                  <a:pt x="4318024" y="2203940"/>
                  <a:pt x="4308819" y="2203822"/>
                </a:cubicBezTo>
                <a:lnTo>
                  <a:pt x="4301210" y="2204456"/>
                </a:lnTo>
                <a:lnTo>
                  <a:pt x="4283095" y="2198177"/>
                </a:lnTo>
                <a:cubicBezTo>
                  <a:pt x="4269863" y="2193337"/>
                  <a:pt x="4259612" y="2190345"/>
                  <a:pt x="4250119" y="2196342"/>
                </a:cubicBezTo>
                <a:cubicBezTo>
                  <a:pt x="4230702" y="2190559"/>
                  <a:pt x="4213171" y="2166890"/>
                  <a:pt x="4189203" y="2178994"/>
                </a:cubicBezTo>
                <a:cubicBezTo>
                  <a:pt x="4194512" y="2165594"/>
                  <a:pt x="4160734" y="2183257"/>
                  <a:pt x="4154035" y="2171950"/>
                </a:cubicBezTo>
                <a:cubicBezTo>
                  <a:pt x="4150098" y="2162547"/>
                  <a:pt x="4138934" y="2165714"/>
                  <a:pt x="4129569" y="2163850"/>
                </a:cubicBezTo>
                <a:cubicBezTo>
                  <a:pt x="4121391" y="2155090"/>
                  <a:pt x="4076089" y="2154737"/>
                  <a:pt x="4061250" y="2159236"/>
                </a:cubicBezTo>
                <a:cubicBezTo>
                  <a:pt x="4020618" y="2177811"/>
                  <a:pt x="3978175" y="2144465"/>
                  <a:pt x="3945480" y="2158279"/>
                </a:cubicBezTo>
                <a:cubicBezTo>
                  <a:pt x="3936362" y="2159139"/>
                  <a:pt x="3928502" y="2158369"/>
                  <a:pt x="3921468" y="2156588"/>
                </a:cubicBezTo>
                <a:lnTo>
                  <a:pt x="3903348" y="2149220"/>
                </a:lnTo>
                <a:lnTo>
                  <a:pt x="3901342" y="2142355"/>
                </a:lnTo>
                <a:lnTo>
                  <a:pt x="3888539" y="2140476"/>
                </a:lnTo>
                <a:lnTo>
                  <a:pt x="3885662" y="2138740"/>
                </a:lnTo>
                <a:cubicBezTo>
                  <a:pt x="3880178" y="2135398"/>
                  <a:pt x="3874645" y="2132286"/>
                  <a:pt x="3868627" y="2130023"/>
                </a:cubicBezTo>
                <a:cubicBezTo>
                  <a:pt x="3859240" y="2159198"/>
                  <a:pt x="3815892" y="2115590"/>
                  <a:pt x="3819177" y="2142111"/>
                </a:cubicBezTo>
                <a:cubicBezTo>
                  <a:pt x="3784478" y="2134756"/>
                  <a:pt x="3796708" y="2161930"/>
                  <a:pt x="3769100" y="2131731"/>
                </a:cubicBezTo>
                <a:cubicBezTo>
                  <a:pt x="3702423" y="2139704"/>
                  <a:pt x="3625642" y="2109386"/>
                  <a:pt x="3562752" y="2131785"/>
                </a:cubicBezTo>
                <a:cubicBezTo>
                  <a:pt x="3576244" y="2120400"/>
                  <a:pt x="3560801" y="2104591"/>
                  <a:pt x="3541402" y="2106821"/>
                </a:cubicBezTo>
                <a:cubicBezTo>
                  <a:pt x="3592232" y="2061584"/>
                  <a:pt x="3356194" y="2115384"/>
                  <a:pt x="3365341" y="2077638"/>
                </a:cubicBezTo>
                <a:cubicBezTo>
                  <a:pt x="3303594" y="2079161"/>
                  <a:pt x="3221644" y="2111487"/>
                  <a:pt x="3170922" y="2115957"/>
                </a:cubicBezTo>
                <a:cubicBezTo>
                  <a:pt x="3166532" y="2119769"/>
                  <a:pt x="3161579" y="2122617"/>
                  <a:pt x="3156256" y="2124773"/>
                </a:cubicBezTo>
                <a:lnTo>
                  <a:pt x="3140298" y="2129182"/>
                </a:lnTo>
                <a:lnTo>
                  <a:pt x="3138514" y="2128069"/>
                </a:lnTo>
                <a:cubicBezTo>
                  <a:pt x="3130169" y="2125710"/>
                  <a:pt x="3124679" y="2126336"/>
                  <a:pt x="3120467" y="2128281"/>
                </a:cubicBezTo>
                <a:lnTo>
                  <a:pt x="3116175" y="2131633"/>
                </a:lnTo>
                <a:lnTo>
                  <a:pt x="3103685" y="2132814"/>
                </a:lnTo>
                <a:lnTo>
                  <a:pt x="3078794" y="2137935"/>
                </a:lnTo>
                <a:lnTo>
                  <a:pt x="3074407" y="2136274"/>
                </a:lnTo>
                <a:lnTo>
                  <a:pt x="3037285" y="2139919"/>
                </a:lnTo>
                <a:lnTo>
                  <a:pt x="3036901" y="2138726"/>
                </a:lnTo>
                <a:cubicBezTo>
                  <a:pt x="3035193" y="2136135"/>
                  <a:pt x="3032337" y="2134379"/>
                  <a:pt x="3026996" y="2134322"/>
                </a:cubicBezTo>
                <a:cubicBezTo>
                  <a:pt x="3037063" y="2116196"/>
                  <a:pt x="3024412" y="2127308"/>
                  <a:pt x="3007772" y="2128742"/>
                </a:cubicBezTo>
                <a:cubicBezTo>
                  <a:pt x="3019697" y="2100910"/>
                  <a:pt x="2971305" y="2115987"/>
                  <a:pt x="2965030" y="2100494"/>
                </a:cubicBezTo>
                <a:cubicBezTo>
                  <a:pt x="2952539" y="2102174"/>
                  <a:pt x="2939545" y="2103445"/>
                  <a:pt x="2926342" y="2104155"/>
                </a:cubicBezTo>
                <a:lnTo>
                  <a:pt x="2918608" y="2104215"/>
                </a:lnTo>
                <a:cubicBezTo>
                  <a:pt x="2918564" y="2104122"/>
                  <a:pt x="2918519" y="2104030"/>
                  <a:pt x="2918475" y="2103937"/>
                </a:cubicBezTo>
                <a:cubicBezTo>
                  <a:pt x="2916840" y="2103354"/>
                  <a:pt x="2914314" y="2103149"/>
                  <a:pt x="2910360" y="2103444"/>
                </a:cubicBezTo>
                <a:lnTo>
                  <a:pt x="2904507" y="2104326"/>
                </a:lnTo>
                <a:lnTo>
                  <a:pt x="2889503" y="2104443"/>
                </a:lnTo>
                <a:lnTo>
                  <a:pt x="2884480" y="2102626"/>
                </a:lnTo>
                <a:lnTo>
                  <a:pt x="2882689" y="2099228"/>
                </a:lnTo>
                <a:lnTo>
                  <a:pt x="2881291" y="2099618"/>
                </a:lnTo>
                <a:cubicBezTo>
                  <a:pt x="2870663" y="2105606"/>
                  <a:pt x="2867338" y="2114210"/>
                  <a:pt x="2853979" y="2090388"/>
                </a:cubicBezTo>
                <a:cubicBezTo>
                  <a:pt x="2829652" y="2100099"/>
                  <a:pt x="2824975" y="2085577"/>
                  <a:pt x="2791790" y="2080332"/>
                </a:cubicBezTo>
                <a:cubicBezTo>
                  <a:pt x="2777850" y="2089504"/>
                  <a:pt x="2766709" y="2086170"/>
                  <a:pt x="2755844" y="2078874"/>
                </a:cubicBezTo>
                <a:cubicBezTo>
                  <a:pt x="2723488" y="2083049"/>
                  <a:pt x="2694065" y="2072780"/>
                  <a:pt x="2657742" y="2070179"/>
                </a:cubicBezTo>
                <a:cubicBezTo>
                  <a:pt x="2618372" y="2082020"/>
                  <a:pt x="2598368" y="2060559"/>
                  <a:pt x="2559549" y="2057873"/>
                </a:cubicBezTo>
                <a:cubicBezTo>
                  <a:pt x="2525789" y="2078403"/>
                  <a:pt x="2531908" y="2039838"/>
                  <a:pt x="2512054" y="2031671"/>
                </a:cubicBezTo>
                <a:lnTo>
                  <a:pt x="2506437" y="2030918"/>
                </a:lnTo>
                <a:lnTo>
                  <a:pt x="2491752" y="2033906"/>
                </a:lnTo>
                <a:lnTo>
                  <a:pt x="2486338" y="2035862"/>
                </a:lnTo>
                <a:cubicBezTo>
                  <a:pt x="2482568" y="2036899"/>
                  <a:pt x="2480011" y="2037191"/>
                  <a:pt x="2478186" y="2036953"/>
                </a:cubicBezTo>
                <a:lnTo>
                  <a:pt x="2477950" y="2036715"/>
                </a:lnTo>
                <a:lnTo>
                  <a:pt x="2470381" y="2038256"/>
                </a:lnTo>
                <a:cubicBezTo>
                  <a:pt x="2457686" y="2041461"/>
                  <a:pt x="2445410" y="2045155"/>
                  <a:pt x="2433781" y="2049140"/>
                </a:cubicBezTo>
                <a:cubicBezTo>
                  <a:pt x="2421781" y="2035703"/>
                  <a:pt x="2379959" y="2059234"/>
                  <a:pt x="2381172" y="2030645"/>
                </a:cubicBezTo>
                <a:cubicBezTo>
                  <a:pt x="2365380" y="2035192"/>
                  <a:pt x="2357148" y="2048120"/>
                  <a:pt x="2360198" y="2029059"/>
                </a:cubicBezTo>
                <a:cubicBezTo>
                  <a:pt x="2354933" y="2030031"/>
                  <a:pt x="2351467" y="2028919"/>
                  <a:pt x="2348815" y="2026798"/>
                </a:cubicBezTo>
                <a:lnTo>
                  <a:pt x="2347988" y="2025745"/>
                </a:lnTo>
                <a:lnTo>
                  <a:pt x="2312920" y="2036311"/>
                </a:lnTo>
                <a:lnTo>
                  <a:pt x="2307986" y="2035583"/>
                </a:lnTo>
                <a:lnTo>
                  <a:pt x="2285481" y="2045197"/>
                </a:lnTo>
                <a:lnTo>
                  <a:pt x="2273666" y="2048710"/>
                </a:lnTo>
                <a:lnTo>
                  <a:pt x="2270719" y="2052702"/>
                </a:lnTo>
                <a:cubicBezTo>
                  <a:pt x="2267315" y="2055347"/>
                  <a:pt x="2262161" y="2056992"/>
                  <a:pt x="2253080" y="2056363"/>
                </a:cubicBezTo>
                <a:lnTo>
                  <a:pt x="2250906" y="2055654"/>
                </a:lnTo>
                <a:lnTo>
                  <a:pt x="2236905" y="2062882"/>
                </a:lnTo>
                <a:cubicBezTo>
                  <a:pt x="2232493" y="2065942"/>
                  <a:pt x="2228705" y="2069583"/>
                  <a:pt x="2225830" y="2074027"/>
                </a:cubicBezTo>
                <a:cubicBezTo>
                  <a:pt x="2173117" y="2059597"/>
                  <a:pt x="2128486" y="2085502"/>
                  <a:pt x="2073776" y="2089244"/>
                </a:cubicBezTo>
                <a:cubicBezTo>
                  <a:pt x="2046050" y="2059365"/>
                  <a:pt x="1957570" y="2112693"/>
                  <a:pt x="1948256" y="2146616"/>
                </a:cubicBezTo>
                <a:cubicBezTo>
                  <a:pt x="1943005" y="2109192"/>
                  <a:pt x="1832736" y="2206239"/>
                  <a:pt x="1865582" y="2153738"/>
                </a:cubicBezTo>
                <a:cubicBezTo>
                  <a:pt x="1847376" y="2159567"/>
                  <a:pt x="1826258" y="2147592"/>
                  <a:pt x="1835210" y="2134244"/>
                </a:cubicBezTo>
                <a:cubicBezTo>
                  <a:pt x="1781916" y="2167476"/>
                  <a:pt x="1695112" y="2153556"/>
                  <a:pt x="1632661" y="2173882"/>
                </a:cubicBezTo>
                <a:cubicBezTo>
                  <a:pt x="1594177" y="2150642"/>
                  <a:pt x="1616426" y="2173975"/>
                  <a:pt x="1579590" y="2173680"/>
                </a:cubicBezTo>
                <a:cubicBezTo>
                  <a:pt x="1592812" y="2198112"/>
                  <a:pt x="1533818" y="2165220"/>
                  <a:pt x="1535601" y="2194590"/>
                </a:cubicBezTo>
                <a:cubicBezTo>
                  <a:pt x="1528840" y="2193608"/>
                  <a:pt x="1522236" y="2191728"/>
                  <a:pt x="1515594" y="2189622"/>
                </a:cubicBezTo>
                <a:lnTo>
                  <a:pt x="1512113" y="2188534"/>
                </a:lnTo>
                <a:lnTo>
                  <a:pt x="1498838" y="2189213"/>
                </a:lnTo>
                <a:lnTo>
                  <a:pt x="1494279" y="2183112"/>
                </a:lnTo>
                <a:lnTo>
                  <a:pt x="1473714" y="2179625"/>
                </a:lnTo>
                <a:cubicBezTo>
                  <a:pt x="1466138" y="2179292"/>
                  <a:pt x="1458132" y="2180071"/>
                  <a:pt x="1449503" y="2182633"/>
                </a:cubicBezTo>
                <a:lnTo>
                  <a:pt x="1266687" y="2212688"/>
                </a:lnTo>
                <a:cubicBezTo>
                  <a:pt x="1256792" y="2212722"/>
                  <a:pt x="1247024" y="2217857"/>
                  <a:pt x="1239614" y="2209727"/>
                </a:cubicBezTo>
                <a:cubicBezTo>
                  <a:pt x="1228778" y="2200326"/>
                  <a:pt x="1202276" y="2223497"/>
                  <a:pt x="1202436" y="2209817"/>
                </a:cubicBezTo>
                <a:cubicBezTo>
                  <a:pt x="1183471" y="2225854"/>
                  <a:pt x="1157340" y="2206849"/>
                  <a:pt x="1136097" y="2205112"/>
                </a:cubicBezTo>
                <a:cubicBezTo>
                  <a:pt x="1100396" y="2209415"/>
                  <a:pt x="1013922" y="2231219"/>
                  <a:pt x="988232" y="2235635"/>
                </a:cubicBezTo>
                <a:cubicBezTo>
                  <a:pt x="986445" y="2234079"/>
                  <a:pt x="984332" y="2232722"/>
                  <a:pt x="981959" y="2231607"/>
                </a:cubicBezTo>
                <a:cubicBezTo>
                  <a:pt x="968170" y="2225130"/>
                  <a:pt x="948759" y="2228043"/>
                  <a:pt x="938600" y="2238113"/>
                </a:cubicBezTo>
                <a:cubicBezTo>
                  <a:pt x="888371" y="2272824"/>
                  <a:pt x="837950" y="2280135"/>
                  <a:pt x="791788" y="2293224"/>
                </a:cubicBezTo>
                <a:cubicBezTo>
                  <a:pt x="739035" y="2305159"/>
                  <a:pt x="769009" y="2269676"/>
                  <a:pt x="706914" y="2305046"/>
                </a:cubicBezTo>
                <a:cubicBezTo>
                  <a:pt x="697882" y="2295919"/>
                  <a:pt x="689339" y="2296797"/>
                  <a:pt x="675971" y="2304030"/>
                </a:cubicBezTo>
                <a:cubicBezTo>
                  <a:pt x="650201" y="2309060"/>
                  <a:pt x="647591" y="2282853"/>
                  <a:pt x="624180" y="2302650"/>
                </a:cubicBezTo>
                <a:cubicBezTo>
                  <a:pt x="626400" y="2287987"/>
                  <a:pt x="574045" y="2305175"/>
                  <a:pt x="583453" y="2288788"/>
                </a:cubicBezTo>
                <a:cubicBezTo>
                  <a:pt x="564313" y="2278832"/>
                  <a:pt x="559671" y="2301039"/>
                  <a:pt x="540946" y="2292721"/>
                </a:cubicBezTo>
                <a:cubicBezTo>
                  <a:pt x="521576" y="2293191"/>
                  <a:pt x="554439" y="2305843"/>
                  <a:pt x="533680" y="2310233"/>
                </a:cubicBezTo>
                <a:cubicBezTo>
                  <a:pt x="508069" y="2313043"/>
                  <a:pt x="512638" y="2338541"/>
                  <a:pt x="487366" y="2309053"/>
                </a:cubicBezTo>
                <a:cubicBezTo>
                  <a:pt x="462164" y="2321083"/>
                  <a:pt x="454441" y="2307251"/>
                  <a:pt x="416820" y="2305443"/>
                </a:cubicBezTo>
                <a:cubicBezTo>
                  <a:pt x="403012" y="2315890"/>
                  <a:pt x="390105" y="2313733"/>
                  <a:pt x="376805" y="2307647"/>
                </a:cubicBezTo>
                <a:cubicBezTo>
                  <a:pt x="341751" y="2315035"/>
                  <a:pt x="307408" y="2307897"/>
                  <a:pt x="266777" y="2309012"/>
                </a:cubicBezTo>
                <a:cubicBezTo>
                  <a:pt x="225310" y="2324664"/>
                  <a:pt x="199419" y="2305548"/>
                  <a:pt x="156013" y="2306832"/>
                </a:cubicBezTo>
                <a:cubicBezTo>
                  <a:pt x="117457" y="2333851"/>
                  <a:pt x="122965" y="2279562"/>
                  <a:pt x="87258" y="2285511"/>
                </a:cubicBezTo>
                <a:cubicBezTo>
                  <a:pt x="38977" y="2309189"/>
                  <a:pt x="74043" y="2277969"/>
                  <a:pt x="23798" y="2281822"/>
                </a:cubicBezTo>
                <a:lnTo>
                  <a:pt x="0" y="2285369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75B8F2-D2EF-6376-647C-83E0BC4AE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155" y="404925"/>
            <a:ext cx="8232699" cy="739881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2800" dirty="0">
                <a:latin typeface="Times New Roman"/>
                <a:cs typeface="Times New Roman"/>
              </a:rPr>
              <a:t>Somebody like me : A report investigating the impact of body image anxiety on young people in the UK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FDF195F-784B-4D00-8C92-6FC1B0499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7088" y="6277971"/>
            <a:ext cx="6884912" cy="580030"/>
          </a:xfrm>
          <a:custGeom>
            <a:avLst/>
            <a:gdLst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127968 w 6884912"/>
              <a:gd name="connsiteY58" fmla="*/ 287613 h 1161397"/>
              <a:gd name="connsiteX59" fmla="*/ 3222191 w 6884912"/>
              <a:gd name="connsiteY59" fmla="*/ 307887 h 1161397"/>
              <a:gd name="connsiteX60" fmla="*/ 3227953 w 6884912"/>
              <a:gd name="connsiteY60" fmla="*/ 297650 h 1161397"/>
              <a:gd name="connsiteX61" fmla="*/ 3287859 w 6884912"/>
              <a:gd name="connsiteY61" fmla="*/ 287558 h 1161397"/>
              <a:gd name="connsiteX62" fmla="*/ 3510042 w 6884912"/>
              <a:gd name="connsiteY62" fmla="*/ 311820 h 1161397"/>
              <a:gd name="connsiteX63" fmla="*/ 3626773 w 6884912"/>
              <a:gd name="connsiteY63" fmla="*/ 290452 h 1161397"/>
              <a:gd name="connsiteX64" fmla="*/ 3666217 w 6884912"/>
              <a:gd name="connsiteY64" fmla="*/ 273255 h 1161397"/>
              <a:gd name="connsiteX65" fmla="*/ 3732427 w 6884912"/>
              <a:gd name="connsiteY65" fmla="*/ 245039 h 1161397"/>
              <a:gd name="connsiteX66" fmla="*/ 3777022 w 6884912"/>
              <a:gd name="connsiteY66" fmla="*/ 200276 h 1161397"/>
              <a:gd name="connsiteX67" fmla="*/ 3791246 w 6884912"/>
              <a:gd name="connsiteY67" fmla="*/ 189996 h 1161397"/>
              <a:gd name="connsiteX68" fmla="*/ 3819864 w 6884912"/>
              <a:gd name="connsiteY68" fmla="*/ 194605 h 1161397"/>
              <a:gd name="connsiteX69" fmla="*/ 3830398 w 6884912"/>
              <a:gd name="connsiteY69" fmla="*/ 188383 h 1161397"/>
              <a:gd name="connsiteX70" fmla="*/ 3834360 w 6884912"/>
              <a:gd name="connsiteY70" fmla="*/ 188992 h 1161397"/>
              <a:gd name="connsiteX71" fmla="*/ 3843715 w 6884912"/>
              <a:gd name="connsiteY71" fmla="*/ 188752 h 1161397"/>
              <a:gd name="connsiteX72" fmla="*/ 3842609 w 6884912"/>
              <a:gd name="connsiteY72" fmla="*/ 197386 h 1161397"/>
              <a:gd name="connsiteX73" fmla="*/ 3853961 w 6884912"/>
              <a:gd name="connsiteY73" fmla="*/ 213380 h 1161397"/>
              <a:gd name="connsiteX74" fmla="*/ 3907640 w 6884912"/>
              <a:gd name="connsiteY74" fmla="*/ 207568 h 1161397"/>
              <a:gd name="connsiteX75" fmla="*/ 3910449 w 6884912"/>
              <a:gd name="connsiteY75" fmla="*/ 197808 h 1161397"/>
              <a:gd name="connsiteX76" fmla="*/ 3917197 w 6884912"/>
              <a:gd name="connsiteY76" fmla="*/ 196121 h 1161397"/>
              <a:gd name="connsiteX77" fmla="*/ 3922400 w 6884912"/>
              <a:gd name="connsiteY77" fmla="*/ 205056 h 1161397"/>
              <a:gd name="connsiteX78" fmla="*/ 4013061 w 6884912"/>
              <a:gd name="connsiteY78" fmla="*/ 224874 h 1161397"/>
              <a:gd name="connsiteX79" fmla="*/ 4134285 w 6884912"/>
              <a:gd name="connsiteY79" fmla="*/ 235592 h 1161397"/>
              <a:gd name="connsiteX80" fmla="*/ 4220717 w 6884912"/>
              <a:gd name="connsiteY80" fmla="*/ 192946 h 1161397"/>
              <a:gd name="connsiteX81" fmla="*/ 4228802 w 6884912"/>
              <a:gd name="connsiteY81" fmla="*/ 201468 h 1161397"/>
              <a:gd name="connsiteX82" fmla="*/ 4289361 w 6884912"/>
              <a:gd name="connsiteY82" fmla="*/ 196642 h 1161397"/>
              <a:gd name="connsiteX83" fmla="*/ 4498913 w 6884912"/>
              <a:gd name="connsiteY83" fmla="*/ 118915 h 1161397"/>
              <a:gd name="connsiteX84" fmla="*/ 4617330 w 6884912"/>
              <a:gd name="connsiteY84" fmla="*/ 111163 h 1161397"/>
              <a:gd name="connsiteX85" fmla="*/ 4659778 w 6884912"/>
              <a:gd name="connsiteY85" fmla="*/ 118219 h 1161397"/>
              <a:gd name="connsiteX86" fmla="*/ 4730870 w 6884912"/>
              <a:gd name="connsiteY86" fmla="*/ 129432 h 1161397"/>
              <a:gd name="connsiteX87" fmla="*/ 4785037 w 6884912"/>
              <a:gd name="connsiteY87" fmla="*/ 161964 h 1161397"/>
              <a:gd name="connsiteX88" fmla="*/ 4844073 w 6884912"/>
              <a:gd name="connsiteY88" fmla="*/ 161768 h 1161397"/>
              <a:gd name="connsiteX89" fmla="*/ 4856454 w 6884912"/>
              <a:gd name="connsiteY89" fmla="*/ 130488 h 1161397"/>
              <a:gd name="connsiteX90" fmla="*/ 4920038 w 6884912"/>
              <a:gd name="connsiteY90" fmla="*/ 140418 h 1161397"/>
              <a:gd name="connsiteX91" fmla="*/ 5016639 w 6884912"/>
              <a:gd name="connsiteY91" fmla="*/ 158905 h 1161397"/>
              <a:gd name="connsiteX92" fmla="*/ 5072009 w 6884912"/>
              <a:gd name="connsiteY92" fmla="*/ 161502 h 1161397"/>
              <a:gd name="connsiteX93" fmla="*/ 5223626 w 6884912"/>
              <a:gd name="connsiteY93" fmla="*/ 177356 h 1161397"/>
              <a:gd name="connsiteX94" fmla="*/ 5375773 w 6884912"/>
              <a:gd name="connsiteY94" fmla="*/ 199913 h 1161397"/>
              <a:gd name="connsiteX95" fmla="*/ 5467502 w 6884912"/>
              <a:gd name="connsiteY95" fmla="*/ 250963 h 1161397"/>
              <a:gd name="connsiteX96" fmla="*/ 5592395 w 6884912"/>
              <a:gd name="connsiteY96" fmla="*/ 265434 h 1161397"/>
              <a:gd name="connsiteX97" fmla="*/ 5613532 w 6884912"/>
              <a:gd name="connsiteY97" fmla="*/ 273379 h 1161397"/>
              <a:gd name="connsiteX98" fmla="*/ 5642173 w 6884912"/>
              <a:gd name="connsiteY98" fmla="*/ 266904 h 1161397"/>
              <a:gd name="connsiteX99" fmla="*/ 5756910 w 6884912"/>
              <a:gd name="connsiteY99" fmla="*/ 239211 h 1161397"/>
              <a:gd name="connsiteX100" fmla="*/ 5846667 w 6884912"/>
              <a:gd name="connsiteY100" fmla="*/ 201786 h 1161397"/>
              <a:gd name="connsiteX101" fmla="*/ 5960732 w 6884912"/>
              <a:gd name="connsiteY101" fmla="*/ 220708 h 1161397"/>
              <a:gd name="connsiteX102" fmla="*/ 6029542 w 6884912"/>
              <a:gd name="connsiteY102" fmla="*/ 210339 h 1161397"/>
              <a:gd name="connsiteX103" fmla="*/ 6141123 w 6884912"/>
              <a:gd name="connsiteY103" fmla="*/ 159923 h 1161397"/>
              <a:gd name="connsiteX104" fmla="*/ 6290640 w 6884912"/>
              <a:gd name="connsiteY104" fmla="*/ 167441 h 1161397"/>
              <a:gd name="connsiteX105" fmla="*/ 6322806 w 6884912"/>
              <a:gd name="connsiteY105" fmla="*/ 213293 h 1161397"/>
              <a:gd name="connsiteX106" fmla="*/ 6364914 w 6884912"/>
              <a:gd name="connsiteY106" fmla="*/ 240140 h 1161397"/>
              <a:gd name="connsiteX107" fmla="*/ 6380420 w 6884912"/>
              <a:gd name="connsiteY107" fmla="*/ 173195 h 1161397"/>
              <a:gd name="connsiteX108" fmla="*/ 6507891 w 6884912"/>
              <a:gd name="connsiteY108" fmla="*/ 118474 h 1161397"/>
              <a:gd name="connsiteX109" fmla="*/ 6571807 w 6884912"/>
              <a:gd name="connsiteY109" fmla="*/ 98636 h 1161397"/>
              <a:gd name="connsiteX110" fmla="*/ 6671880 w 6884912"/>
              <a:gd name="connsiteY110" fmla="*/ 82931 h 1161397"/>
              <a:gd name="connsiteX111" fmla="*/ 6702266 w 6884912"/>
              <a:gd name="connsiteY111" fmla="*/ 75470 h 1161397"/>
              <a:gd name="connsiteX112" fmla="*/ 6845802 w 6884912"/>
              <a:gd name="connsiteY112" fmla="*/ 24496 h 1161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6884912" h="1161397">
                <a:moveTo>
                  <a:pt x="6884912" y="0"/>
                </a:moveTo>
                <a:lnTo>
                  <a:pt x="6884912" y="1161397"/>
                </a:lnTo>
                <a:lnTo>
                  <a:pt x="0" y="1161397"/>
                </a:lnTo>
                <a:lnTo>
                  <a:pt x="27135" y="1147460"/>
                </a:lnTo>
                <a:cubicBezTo>
                  <a:pt x="57431" y="1167048"/>
                  <a:pt x="61886" y="1135904"/>
                  <a:pt x="115388" y="1159043"/>
                </a:cubicBezTo>
                <a:cubicBezTo>
                  <a:pt x="116121" y="1155340"/>
                  <a:pt x="117370" y="1151777"/>
                  <a:pt x="119094" y="1148463"/>
                </a:cubicBezTo>
                <a:cubicBezTo>
                  <a:pt x="129121" y="1129214"/>
                  <a:pt x="152727" y="1122391"/>
                  <a:pt x="171824" y="1133224"/>
                </a:cubicBezTo>
                <a:cubicBezTo>
                  <a:pt x="254344" y="1161369"/>
                  <a:pt x="315458" y="1143220"/>
                  <a:pt x="376455" y="1137381"/>
                </a:cubicBezTo>
                <a:cubicBezTo>
                  <a:pt x="443775" y="1125614"/>
                  <a:pt x="382885" y="1083927"/>
                  <a:pt x="478946" y="1106011"/>
                </a:cubicBezTo>
                <a:cubicBezTo>
                  <a:pt x="481662" y="1085172"/>
                  <a:pt x="491731" y="1081489"/>
                  <a:pt x="512111" y="1085599"/>
                </a:cubicBezTo>
                <a:cubicBezTo>
                  <a:pt x="544368" y="1078502"/>
                  <a:pt x="526559" y="1032754"/>
                  <a:pt x="567875" y="1051976"/>
                </a:cubicBezTo>
                <a:cubicBezTo>
                  <a:pt x="553871" y="1028602"/>
                  <a:pt x="624901" y="1025930"/>
                  <a:pt x="601644" y="1003997"/>
                </a:cubicBezTo>
                <a:cubicBezTo>
                  <a:pt x="614803" y="975652"/>
                  <a:pt x="637415" y="1010272"/>
                  <a:pt x="651408" y="984938"/>
                </a:cubicBezTo>
                <a:cubicBezTo>
                  <a:pt x="673042" y="974024"/>
                  <a:pt x="646948" y="1015207"/>
                  <a:pt x="673197" y="1010060"/>
                </a:cubicBezTo>
                <a:cubicBezTo>
                  <a:pt x="703527" y="999318"/>
                  <a:pt x="718626" y="1045053"/>
                  <a:pt x="723108" y="980081"/>
                </a:cubicBezTo>
                <a:cubicBezTo>
                  <a:pt x="760262" y="985126"/>
                  <a:pt x="757827" y="957145"/>
                  <a:pt x="797699" y="931362"/>
                </a:cubicBezTo>
                <a:cubicBezTo>
                  <a:pt x="821097" y="940623"/>
                  <a:pt x="833565" y="929189"/>
                  <a:pt x="843359" y="910894"/>
                </a:cubicBezTo>
                <a:cubicBezTo>
                  <a:pt x="887668" y="902160"/>
                  <a:pt x="919738" y="869376"/>
                  <a:pt x="965215" y="846701"/>
                </a:cubicBezTo>
                <a:cubicBezTo>
                  <a:pt x="1023081" y="848019"/>
                  <a:pt x="1036422" y="800154"/>
                  <a:pt x="1085080" y="776086"/>
                </a:cubicBezTo>
                <a:cubicBezTo>
                  <a:pt x="1140763" y="795544"/>
                  <a:pt x="1110309" y="730471"/>
                  <a:pt x="1131224" y="706160"/>
                </a:cubicBezTo>
                <a:lnTo>
                  <a:pt x="1138051" y="702034"/>
                </a:lnTo>
                <a:lnTo>
                  <a:pt x="1158800" y="700004"/>
                </a:lnTo>
                <a:lnTo>
                  <a:pt x="1166947" y="700762"/>
                </a:lnTo>
                <a:cubicBezTo>
                  <a:pt x="1172432" y="700717"/>
                  <a:pt x="1175913" y="699961"/>
                  <a:pt x="1178135" y="698631"/>
                </a:cubicBezTo>
                <a:lnTo>
                  <a:pt x="1178301" y="698094"/>
                </a:lnTo>
                <a:lnTo>
                  <a:pt x="1188995" y="697048"/>
                </a:lnTo>
                <a:cubicBezTo>
                  <a:pt x="1207294" y="696390"/>
                  <a:pt x="1225337" y="696802"/>
                  <a:pt x="1242716" y="698052"/>
                </a:cubicBezTo>
                <a:cubicBezTo>
                  <a:pt x="1250387" y="668345"/>
                  <a:pt x="1318259" y="689091"/>
                  <a:pt x="1299977" y="639196"/>
                </a:cubicBezTo>
                <a:cubicBezTo>
                  <a:pt x="1323072" y="639367"/>
                  <a:pt x="1341279" y="658105"/>
                  <a:pt x="1326190" y="625955"/>
                </a:cubicBezTo>
                <a:cubicBezTo>
                  <a:pt x="1333572" y="625050"/>
                  <a:pt x="1337406" y="621362"/>
                  <a:pt x="1339600" y="616295"/>
                </a:cubicBezTo>
                <a:lnTo>
                  <a:pt x="1340054" y="614022"/>
                </a:lnTo>
                <a:lnTo>
                  <a:pt x="1391606" y="615229"/>
                </a:lnTo>
                <a:lnTo>
                  <a:pt x="1397565" y="611490"/>
                </a:lnTo>
                <a:lnTo>
                  <a:pt x="1432302" y="617267"/>
                </a:lnTo>
                <a:lnTo>
                  <a:pt x="1449644" y="617591"/>
                </a:lnTo>
                <a:lnTo>
                  <a:pt x="1455793" y="623174"/>
                </a:lnTo>
                <a:cubicBezTo>
                  <a:pt x="1461744" y="626151"/>
                  <a:pt x="1469373" y="626493"/>
                  <a:pt x="1480758" y="620863"/>
                </a:cubicBezTo>
                <a:lnTo>
                  <a:pt x="1483154" y="618527"/>
                </a:lnTo>
                <a:lnTo>
                  <a:pt x="1505495" y="624325"/>
                </a:lnTo>
                <a:cubicBezTo>
                  <a:pt x="1512992" y="627532"/>
                  <a:pt x="1520025" y="632078"/>
                  <a:pt x="1526340" y="638496"/>
                </a:cubicBezTo>
                <a:cubicBezTo>
                  <a:pt x="1586113" y="586768"/>
                  <a:pt x="1659006" y="610309"/>
                  <a:pt x="1731986" y="589682"/>
                </a:cubicBezTo>
                <a:cubicBezTo>
                  <a:pt x="1750397" y="523106"/>
                  <a:pt x="1896056" y="573257"/>
                  <a:pt x="1927935" y="628540"/>
                </a:cubicBezTo>
                <a:cubicBezTo>
                  <a:pt x="1912854" y="559823"/>
                  <a:pt x="2112261" y="676347"/>
                  <a:pt x="2039075" y="599964"/>
                </a:cubicBezTo>
                <a:cubicBezTo>
                  <a:pt x="2066036" y="601198"/>
                  <a:pt x="2086366" y="569532"/>
                  <a:pt x="2066980" y="550413"/>
                </a:cubicBezTo>
                <a:cubicBezTo>
                  <a:pt x="2155364" y="582582"/>
                  <a:pt x="2259548" y="514786"/>
                  <a:pt x="2352236" y="519602"/>
                </a:cubicBezTo>
                <a:cubicBezTo>
                  <a:pt x="2388450" y="459394"/>
                  <a:pt x="2373298" y="511682"/>
                  <a:pt x="2420791" y="492826"/>
                </a:cubicBezTo>
                <a:cubicBezTo>
                  <a:pt x="2417962" y="542563"/>
                  <a:pt x="2475071" y="455098"/>
                  <a:pt x="2489932" y="507864"/>
                </a:cubicBezTo>
                <a:cubicBezTo>
                  <a:pt x="2498105" y="502761"/>
                  <a:pt x="2505553" y="496153"/>
                  <a:pt x="2512917" y="489127"/>
                </a:cubicBezTo>
                <a:lnTo>
                  <a:pt x="2516783" y="485473"/>
                </a:lnTo>
                <a:lnTo>
                  <a:pt x="2534360" y="480064"/>
                </a:lnTo>
                <a:lnTo>
                  <a:pt x="2536691" y="467018"/>
                </a:lnTo>
                <a:lnTo>
                  <a:pt x="2561265" y="450623"/>
                </a:lnTo>
                <a:cubicBezTo>
                  <a:pt x="2570872" y="446262"/>
                  <a:pt x="2581686" y="443655"/>
                  <a:pt x="2594349" y="443884"/>
                </a:cubicBezTo>
                <a:cubicBezTo>
                  <a:pt x="2640435" y="464638"/>
                  <a:pt x="2696955" y="396361"/>
                  <a:pt x="2754324" y="424766"/>
                </a:cubicBezTo>
                <a:cubicBezTo>
                  <a:pt x="2775130" y="430896"/>
                  <a:pt x="2837731" y="423458"/>
                  <a:pt x="2848470" y="405966"/>
                </a:cubicBezTo>
                <a:cubicBezTo>
                  <a:pt x="2861295" y="401100"/>
                  <a:pt x="2876936" y="405309"/>
                  <a:pt x="2881772" y="387260"/>
                </a:cubicBezTo>
                <a:cubicBezTo>
                  <a:pt x="2890299" y="365261"/>
                  <a:pt x="2938134" y="392997"/>
                  <a:pt x="2929932" y="368912"/>
                </a:cubicBezTo>
                <a:cubicBezTo>
                  <a:pt x="2963844" y="387799"/>
                  <a:pt x="2986550" y="341223"/>
                  <a:pt x="3013020" y="327578"/>
                </a:cubicBezTo>
                <a:cubicBezTo>
                  <a:pt x="3040041" y="346996"/>
                  <a:pt x="3068934" y="299222"/>
                  <a:pt x="3127968" y="287613"/>
                </a:cubicBezTo>
                <a:cubicBezTo>
                  <a:pt x="3157770" y="310215"/>
                  <a:pt x="3167695" y="279445"/>
                  <a:pt x="3222191" y="307887"/>
                </a:cubicBezTo>
                <a:cubicBezTo>
                  <a:pt x="3223593" y="304249"/>
                  <a:pt x="3225533" y="300801"/>
                  <a:pt x="3227953" y="297650"/>
                </a:cubicBezTo>
                <a:cubicBezTo>
                  <a:pt x="3242008" y="279345"/>
                  <a:pt x="3268831" y="274825"/>
                  <a:pt x="3287859" y="287558"/>
                </a:cubicBezTo>
                <a:cubicBezTo>
                  <a:pt x="3373144" y="323866"/>
                  <a:pt x="3442657" y="311681"/>
                  <a:pt x="3510042" y="311820"/>
                </a:cubicBezTo>
                <a:cubicBezTo>
                  <a:pt x="3585274" y="306641"/>
                  <a:pt x="3525753" y="258887"/>
                  <a:pt x="3626773" y="290452"/>
                </a:cubicBezTo>
                <a:cubicBezTo>
                  <a:pt x="3633124" y="269835"/>
                  <a:pt x="3644693" y="267134"/>
                  <a:pt x="3666217" y="273255"/>
                </a:cubicBezTo>
                <a:cubicBezTo>
                  <a:pt x="3702502" y="269310"/>
                  <a:pt x="3690563" y="221720"/>
                  <a:pt x="3732427" y="245039"/>
                </a:cubicBezTo>
                <a:cubicBezTo>
                  <a:pt x="3720985" y="220241"/>
                  <a:pt x="3798776" y="224539"/>
                  <a:pt x="3777022" y="200276"/>
                </a:cubicBezTo>
                <a:cubicBezTo>
                  <a:pt x="3781759" y="193499"/>
                  <a:pt x="3786499" y="190723"/>
                  <a:pt x="3791246" y="189996"/>
                </a:cubicBezTo>
                <a:cubicBezTo>
                  <a:pt x="3800740" y="188542"/>
                  <a:pt x="3810265" y="195284"/>
                  <a:pt x="3819864" y="194605"/>
                </a:cubicBezTo>
                <a:lnTo>
                  <a:pt x="3830398" y="188383"/>
                </a:lnTo>
                <a:lnTo>
                  <a:pt x="3834360" y="188992"/>
                </a:lnTo>
                <a:lnTo>
                  <a:pt x="3843715" y="188752"/>
                </a:lnTo>
                <a:lnTo>
                  <a:pt x="3842609" y="197386"/>
                </a:lnTo>
                <a:cubicBezTo>
                  <a:pt x="3840673" y="205638"/>
                  <a:pt x="3839248" y="214671"/>
                  <a:pt x="3853961" y="213380"/>
                </a:cubicBezTo>
                <a:cubicBezTo>
                  <a:pt x="3884396" y="206569"/>
                  <a:pt x="3895082" y="241941"/>
                  <a:pt x="3907640" y="207568"/>
                </a:cubicBezTo>
                <a:lnTo>
                  <a:pt x="3910449" y="197808"/>
                </a:lnTo>
                <a:lnTo>
                  <a:pt x="3917197" y="196121"/>
                </a:lnTo>
                <a:cubicBezTo>
                  <a:pt x="3920833" y="196372"/>
                  <a:pt x="3922919" y="198717"/>
                  <a:pt x="3922400" y="205056"/>
                </a:cubicBezTo>
                <a:cubicBezTo>
                  <a:pt x="3950680" y="178467"/>
                  <a:pt x="3984062" y="218098"/>
                  <a:pt x="4013061" y="224874"/>
                </a:cubicBezTo>
                <a:cubicBezTo>
                  <a:pt x="4034530" y="199451"/>
                  <a:pt x="4074202" y="238734"/>
                  <a:pt x="4134285" y="235592"/>
                </a:cubicBezTo>
                <a:cubicBezTo>
                  <a:pt x="4157674" y="206403"/>
                  <a:pt x="4174806" y="233822"/>
                  <a:pt x="4220717" y="192946"/>
                </a:cubicBezTo>
                <a:cubicBezTo>
                  <a:pt x="4222964" y="196132"/>
                  <a:pt x="4225687" y="199002"/>
                  <a:pt x="4228802" y="201468"/>
                </a:cubicBezTo>
                <a:cubicBezTo>
                  <a:pt x="4246898" y="215792"/>
                  <a:pt x="4274013" y="213632"/>
                  <a:pt x="4289361" y="196642"/>
                </a:cubicBezTo>
                <a:cubicBezTo>
                  <a:pt x="4363212" y="140627"/>
                  <a:pt x="4433598" y="135488"/>
                  <a:pt x="4498913" y="118915"/>
                </a:cubicBezTo>
                <a:cubicBezTo>
                  <a:pt x="4573135" y="105586"/>
                  <a:pt x="4527062" y="166416"/>
                  <a:pt x="4617330" y="111163"/>
                </a:cubicBezTo>
                <a:cubicBezTo>
                  <a:pt x="4628518" y="129608"/>
                  <a:pt x="4640397" y="129405"/>
                  <a:pt x="4659778" y="118219"/>
                </a:cubicBezTo>
                <a:cubicBezTo>
                  <a:pt x="4695929" y="113193"/>
                  <a:pt x="4695958" y="162259"/>
                  <a:pt x="4730870" y="129432"/>
                </a:cubicBezTo>
                <a:cubicBezTo>
                  <a:pt x="4725822" y="156271"/>
                  <a:pt x="4800214" y="133127"/>
                  <a:pt x="4785037" y="161964"/>
                </a:cubicBezTo>
                <a:cubicBezTo>
                  <a:pt x="4810025" y="183633"/>
                  <a:pt x="4819434" y="143205"/>
                  <a:pt x="4844073" y="161768"/>
                </a:cubicBezTo>
                <a:cubicBezTo>
                  <a:pt x="4870797" y="164132"/>
                  <a:pt x="4827288" y="135164"/>
                  <a:pt x="4856454" y="130488"/>
                </a:cubicBezTo>
                <a:cubicBezTo>
                  <a:pt x="4892086" y="129553"/>
                  <a:pt x="4889263" y="81477"/>
                  <a:pt x="4920038" y="140418"/>
                </a:cubicBezTo>
                <a:cubicBezTo>
                  <a:pt x="4956358" y="122308"/>
                  <a:pt x="4965108" y="149263"/>
                  <a:pt x="5016639" y="158905"/>
                </a:cubicBezTo>
                <a:cubicBezTo>
                  <a:pt x="5037063" y="141828"/>
                  <a:pt x="5054534" y="147986"/>
                  <a:pt x="5072009" y="161502"/>
                </a:cubicBezTo>
                <a:cubicBezTo>
                  <a:pt x="5121260" y="153653"/>
                  <a:pt x="5167555" y="172635"/>
                  <a:pt x="5223626" y="177356"/>
                </a:cubicBezTo>
                <a:cubicBezTo>
                  <a:pt x="5282824" y="155243"/>
                  <a:pt x="5315859" y="195041"/>
                  <a:pt x="5375773" y="199913"/>
                </a:cubicBezTo>
                <a:cubicBezTo>
                  <a:pt x="5432511" y="156218"/>
                  <a:pt x="5417550" y="256036"/>
                  <a:pt x="5467502" y="250963"/>
                </a:cubicBezTo>
                <a:cubicBezTo>
                  <a:pt x="5547124" y="209975"/>
                  <a:pt x="5467171" y="283839"/>
                  <a:pt x="5592395" y="265434"/>
                </a:cubicBezTo>
                <a:cubicBezTo>
                  <a:pt x="5599201" y="258867"/>
                  <a:pt x="5614752" y="264706"/>
                  <a:pt x="5613532" y="273379"/>
                </a:cubicBezTo>
                <a:cubicBezTo>
                  <a:pt x="5621390" y="270408"/>
                  <a:pt x="5639720" y="253173"/>
                  <a:pt x="5642173" y="266904"/>
                </a:cubicBezTo>
                <a:cubicBezTo>
                  <a:pt x="5682296" y="267049"/>
                  <a:pt x="5721812" y="257513"/>
                  <a:pt x="5756910" y="239211"/>
                </a:cubicBezTo>
                <a:cubicBezTo>
                  <a:pt x="5834998" y="260050"/>
                  <a:pt x="5790596" y="197229"/>
                  <a:pt x="5846667" y="201786"/>
                </a:cubicBezTo>
                <a:cubicBezTo>
                  <a:pt x="5892444" y="227312"/>
                  <a:pt x="5908324" y="204527"/>
                  <a:pt x="5960732" y="220708"/>
                </a:cubicBezTo>
                <a:cubicBezTo>
                  <a:pt x="5977124" y="175349"/>
                  <a:pt x="6009640" y="223654"/>
                  <a:pt x="6029542" y="210339"/>
                </a:cubicBezTo>
                <a:cubicBezTo>
                  <a:pt x="6063108" y="261420"/>
                  <a:pt x="6107411" y="160034"/>
                  <a:pt x="6141123" y="159923"/>
                </a:cubicBezTo>
                <a:cubicBezTo>
                  <a:pt x="6198068" y="167749"/>
                  <a:pt x="6260628" y="219715"/>
                  <a:pt x="6290640" y="167441"/>
                </a:cubicBezTo>
                <a:cubicBezTo>
                  <a:pt x="6295193" y="188689"/>
                  <a:pt x="6290494" y="217816"/>
                  <a:pt x="6322806" y="213293"/>
                </a:cubicBezTo>
                <a:cubicBezTo>
                  <a:pt x="6335911" y="223881"/>
                  <a:pt x="6338726" y="256581"/>
                  <a:pt x="6364914" y="240140"/>
                </a:cubicBezTo>
                <a:cubicBezTo>
                  <a:pt x="6331888" y="211628"/>
                  <a:pt x="6385856" y="207033"/>
                  <a:pt x="6380420" y="173195"/>
                </a:cubicBezTo>
                <a:cubicBezTo>
                  <a:pt x="6420580" y="151473"/>
                  <a:pt x="6513519" y="179296"/>
                  <a:pt x="6507891" y="118474"/>
                </a:cubicBezTo>
                <a:cubicBezTo>
                  <a:pt x="6519398" y="82452"/>
                  <a:pt x="6571830" y="137398"/>
                  <a:pt x="6571807" y="98636"/>
                </a:cubicBezTo>
                <a:cubicBezTo>
                  <a:pt x="6594702" y="123421"/>
                  <a:pt x="6634676" y="82071"/>
                  <a:pt x="6671880" y="82931"/>
                </a:cubicBezTo>
                <a:cubicBezTo>
                  <a:pt x="6678855" y="65407"/>
                  <a:pt x="6687415" y="66196"/>
                  <a:pt x="6702266" y="75470"/>
                </a:cubicBezTo>
                <a:cubicBezTo>
                  <a:pt x="6747004" y="78450"/>
                  <a:pt x="6798307" y="53072"/>
                  <a:pt x="6845802" y="2449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AD611B49-9F7F-1AD2-DEBB-5C6252EF8FBC}"/>
                  </a:ext>
                </a:extLst>
              </p14:cNvPr>
              <p14:cNvContentPartPr/>
              <p14:nvPr/>
            </p14:nvContentPartPr>
            <p14:xfrm>
              <a:off x="8855363" y="3775363"/>
              <a:ext cx="11545" cy="11545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AD611B49-9F7F-1AD2-DEBB-5C6252EF8FBC}"/>
                  </a:ext>
                </a:extLst>
              </p:cNvPr>
              <p:cNvPicPr/>
              <p:nvPr/>
            </p:nvPicPr>
            <p:blipFill>
              <a:blip r:embed="rId40"/>
              <a:stretch>
                <a:fillRect/>
              </a:stretch>
            </p:blipFill>
            <p:spPr>
              <a:xfrm>
                <a:off x="7123613" y="311863"/>
                <a:ext cx="3463500" cy="6927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1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40625511-F2CF-C98D-7BE2-F80587C7FA56}"/>
                  </a:ext>
                </a:extLst>
              </p14:cNvPr>
              <p14:cNvContentPartPr/>
              <p14:nvPr/>
            </p14:nvContentPartPr>
            <p14:xfrm>
              <a:off x="7435272" y="3983181"/>
              <a:ext cx="11545" cy="11545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40625511-F2CF-C98D-7BE2-F80587C7FA56}"/>
                  </a:ext>
                </a:extLst>
              </p:cNvPr>
              <p:cNvPicPr/>
              <p:nvPr/>
            </p:nvPicPr>
            <p:blipFill>
              <a:blip r:embed="rId40"/>
              <a:stretch>
                <a:fillRect/>
              </a:stretch>
            </p:blipFill>
            <p:spPr>
              <a:xfrm>
                <a:off x="5715067" y="519681"/>
                <a:ext cx="3463500" cy="6927000"/>
              </a:xfrm>
              <a:prstGeom prst="rect">
                <a:avLst/>
              </a:prstGeom>
            </p:spPr>
          </p:pic>
        </mc:Fallback>
      </mc:AlternateContent>
      <p:graphicFrame>
        <p:nvGraphicFramePr>
          <p:cNvPr id="7" name="Diagram 18">
            <a:extLst>
              <a:ext uri="{FF2B5EF4-FFF2-40B4-BE49-F238E27FC236}">
                <a16:creationId xmlns:a16="http://schemas.microsoft.com/office/drawing/2014/main" id="{6ACC1E22-49D9-6A7C-F7C3-0E913558A2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82970601"/>
              </p:ext>
            </p:extLst>
          </p:nvPr>
        </p:nvGraphicFramePr>
        <p:xfrm>
          <a:off x="366531" y="2010138"/>
          <a:ext cx="4938530" cy="50224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2" r:lo="rId43" r:qs="rId44" r:cs="rId45"/>
          </a:graphicData>
        </a:graphic>
      </p:graphicFrame>
      <p:graphicFrame>
        <p:nvGraphicFramePr>
          <p:cNvPr id="1326" name="Diagram 1326">
            <a:extLst>
              <a:ext uri="{FF2B5EF4-FFF2-40B4-BE49-F238E27FC236}">
                <a16:creationId xmlns:a16="http://schemas.microsoft.com/office/drawing/2014/main" id="{4E86C509-72D4-207F-C9A7-2AD1EBD9A9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99414986"/>
              </p:ext>
            </p:extLst>
          </p:nvPr>
        </p:nvGraphicFramePr>
        <p:xfrm>
          <a:off x="6028483" y="1002175"/>
          <a:ext cx="6018834" cy="4950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7" r:lo="rId48" r:qs="rId49" r:cs="rId50"/>
          </a:graphicData>
        </a:graphic>
      </p:graphicFrame>
    </p:spTree>
    <p:extLst>
      <p:ext uri="{BB962C8B-B14F-4D97-AF65-F5344CB8AC3E}">
        <p14:creationId xmlns:p14="http://schemas.microsoft.com/office/powerpoint/2010/main" val="11554229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AD96FDFD-4E42-4A06-B8B5-768A1DB9C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CD99B6-40D1-71B8-BE74-A12FC7148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193" y="-138747"/>
            <a:ext cx="7783128" cy="19068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700" kern="1200" dirty="0">
                <a:latin typeface="Times New Roman"/>
                <a:cs typeface="Times New Roman"/>
              </a:rPr>
              <a:t>Going forward – things you can do to promote body image through reading campaigns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C702A6-2136-E235-9C57-28F39B43C5E2}"/>
              </a:ext>
            </a:extLst>
          </p:cNvPr>
          <p:cNvSpPr txBox="1"/>
          <p:nvPr/>
        </p:nvSpPr>
        <p:spPr>
          <a:xfrm>
            <a:off x="54010" y="2178736"/>
            <a:ext cx="5624003" cy="445690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 fontScale="77500" lnSpcReduction="20000"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/>
                <a:cs typeface="Times New Roman"/>
              </a:rPr>
              <a:t>Follow given tips for a positive body image and image towards others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latin typeface="Times New Roman"/>
              <a:cs typeface="Times New Roman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/>
                <a:cs typeface="Times New Roman"/>
              </a:rPr>
              <a:t>Pass on tips to others, with friends and family that may be struggling to spread awareness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latin typeface="Times New Roman"/>
              <a:cs typeface="Times New Roman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/>
                <a:cs typeface="Times New Roman"/>
              </a:rPr>
              <a:t>Make notes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latin typeface="Times New Roman"/>
              <a:cs typeface="Times New Roman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/>
                <a:cs typeface="Times New Roman"/>
              </a:rPr>
              <a:t>Listen to the stats, their REAL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latin typeface="Times New Roman"/>
              <a:cs typeface="Times New Roman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/>
                <a:cs typeface="Times New Roman"/>
              </a:rPr>
              <a:t>Educate younger individuals online, that may be new to the media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latin typeface="Times New Roman"/>
              <a:cs typeface="Times New Roman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/>
                <a:cs typeface="Times New Roman"/>
              </a:rPr>
              <a:t>Educate the older generation, that may be questioning why they feel a certain way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latin typeface="Times New Roman"/>
              <a:cs typeface="Times New Roman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/>
                <a:cs typeface="Times New Roman"/>
              </a:rPr>
              <a:t>Notice what the triggers are that cause your low body image and take them out your life – deleting accounts that don’t bring you joy..</a:t>
            </a:r>
            <a:r>
              <a:rPr lang="en-US" sz="1000" dirty="0">
                <a:latin typeface="Times New Roman"/>
                <a:cs typeface="Times New Roman"/>
              </a:rPr>
              <a:t>. </a:t>
            </a:r>
            <a:endParaRPr lang="en-US" sz="1000">
              <a:latin typeface="Times New Roman"/>
              <a:cs typeface="Times New Roman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00"/>
          </a:p>
        </p:txBody>
      </p:sp>
      <p:pic>
        <p:nvPicPr>
          <p:cNvPr id="9" name="Picture 9">
            <a:extLst>
              <a:ext uri="{FF2B5EF4-FFF2-40B4-BE49-F238E27FC236}">
                <a16:creationId xmlns:a16="http://schemas.microsoft.com/office/drawing/2014/main" id="{B8855964-2724-55B8-CBA2-1471894982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44" r="19440" b="-1"/>
          <a:stretch/>
        </p:blipFill>
        <p:spPr>
          <a:xfrm>
            <a:off x="8452968" y="3681465"/>
            <a:ext cx="3747932" cy="3176541"/>
          </a:xfrm>
          <a:custGeom>
            <a:avLst/>
            <a:gdLst/>
            <a:ahLst/>
            <a:cxnLst/>
            <a:rect l="l" t="t" r="r" b="b"/>
            <a:pathLst>
              <a:path w="3747932" h="3176541">
                <a:moveTo>
                  <a:pt x="3239865" y="21"/>
                </a:moveTo>
                <a:cubicBezTo>
                  <a:pt x="3261821" y="112"/>
                  <a:pt x="3278837" y="498"/>
                  <a:pt x="3290337" y="938"/>
                </a:cubicBezTo>
                <a:cubicBezTo>
                  <a:pt x="3401766" y="5376"/>
                  <a:pt x="3510165" y="23128"/>
                  <a:pt x="3616543" y="49449"/>
                </a:cubicBezTo>
                <a:lnTo>
                  <a:pt x="3747932" y="87091"/>
                </a:lnTo>
                <a:lnTo>
                  <a:pt x="3747932" y="3176541"/>
                </a:lnTo>
                <a:lnTo>
                  <a:pt x="401358" y="3176541"/>
                </a:lnTo>
                <a:lnTo>
                  <a:pt x="398780" y="3136258"/>
                </a:lnTo>
                <a:cubicBezTo>
                  <a:pt x="400956" y="3079023"/>
                  <a:pt x="437945" y="3052703"/>
                  <a:pt x="483325" y="3030665"/>
                </a:cubicBezTo>
                <a:cubicBezTo>
                  <a:pt x="498866" y="3023015"/>
                  <a:pt x="520932" y="3023320"/>
                  <a:pt x="526840" y="2999447"/>
                </a:cubicBezTo>
                <a:cubicBezTo>
                  <a:pt x="501352" y="2976798"/>
                  <a:pt x="470270" y="2995161"/>
                  <a:pt x="442916" y="2988735"/>
                </a:cubicBezTo>
                <a:cubicBezTo>
                  <a:pt x="420228" y="2983533"/>
                  <a:pt x="382618" y="2986286"/>
                  <a:pt x="413701" y="2944662"/>
                </a:cubicBezTo>
                <a:cubicBezTo>
                  <a:pt x="422716" y="2932726"/>
                  <a:pt x="412147" y="2923542"/>
                  <a:pt x="400645" y="2922625"/>
                </a:cubicBezTo>
                <a:cubicBezTo>
                  <a:pt x="308644" y="2913137"/>
                  <a:pt x="350915" y="2828968"/>
                  <a:pt x="321386" y="2784590"/>
                </a:cubicBezTo>
                <a:cubicBezTo>
                  <a:pt x="313307" y="2772348"/>
                  <a:pt x="322010" y="2751230"/>
                  <a:pt x="334753" y="2746027"/>
                </a:cubicBezTo>
                <a:cubicBezTo>
                  <a:pt x="416187" y="2711746"/>
                  <a:pt x="427377" y="2630027"/>
                  <a:pt x="466852" y="2559632"/>
                </a:cubicBezTo>
                <a:cubicBezTo>
                  <a:pt x="423957" y="2531782"/>
                  <a:pt x="372673" y="2525661"/>
                  <a:pt x="326361" y="2507602"/>
                </a:cubicBezTo>
                <a:cubicBezTo>
                  <a:pt x="278183" y="2488626"/>
                  <a:pt x="278183" y="2474547"/>
                  <a:pt x="317968" y="2419457"/>
                </a:cubicBezTo>
                <a:cubicBezTo>
                  <a:pt x="214465" y="2407519"/>
                  <a:pt x="214465" y="2407519"/>
                  <a:pt x="246479" y="2320903"/>
                </a:cubicBezTo>
                <a:cubicBezTo>
                  <a:pt x="159758" y="2312945"/>
                  <a:pt x="102570" y="2271933"/>
                  <a:pt x="89205" y="2182255"/>
                </a:cubicBezTo>
                <a:cubicBezTo>
                  <a:pt x="82677" y="2138795"/>
                  <a:pt x="43514" y="2118290"/>
                  <a:pt x="0" y="2089213"/>
                </a:cubicBezTo>
                <a:cubicBezTo>
                  <a:pt x="54081" y="2061053"/>
                  <a:pt x="90759" y="2002290"/>
                  <a:pt x="153855" y="2064423"/>
                </a:cubicBezTo>
                <a:cubicBezTo>
                  <a:pt x="176855" y="2087070"/>
                  <a:pt x="174683" y="2058300"/>
                  <a:pt x="177788" y="2050037"/>
                </a:cubicBezTo>
                <a:cubicBezTo>
                  <a:pt x="185247" y="2029838"/>
                  <a:pt x="169707" y="2016369"/>
                  <a:pt x="159450" y="2001067"/>
                </a:cubicBezTo>
                <a:cubicBezTo>
                  <a:pt x="149504" y="1985763"/>
                  <a:pt x="137691" y="1969543"/>
                  <a:pt x="134895" y="1952400"/>
                </a:cubicBezTo>
                <a:cubicBezTo>
                  <a:pt x="133031" y="1940465"/>
                  <a:pt x="142044" y="1923021"/>
                  <a:pt x="151990" y="1914144"/>
                </a:cubicBezTo>
                <a:cubicBezTo>
                  <a:pt x="204209" y="1867316"/>
                  <a:pt x="173127" y="1762030"/>
                  <a:pt x="271969" y="1748562"/>
                </a:cubicBezTo>
                <a:cubicBezTo>
                  <a:pt x="316415" y="1742443"/>
                  <a:pt x="337860" y="1703878"/>
                  <a:pt x="370497" y="1682760"/>
                </a:cubicBezTo>
                <a:cubicBezTo>
                  <a:pt x="483946" y="1608999"/>
                  <a:pt x="559787" y="1514119"/>
                  <a:pt x="594908" y="1383735"/>
                </a:cubicBezTo>
                <a:cubicBezTo>
                  <a:pt x="604543" y="1347620"/>
                  <a:pt x="641532" y="1318542"/>
                  <a:pt x="665465" y="1286713"/>
                </a:cubicBezTo>
                <a:cubicBezTo>
                  <a:pt x="653963" y="1263452"/>
                  <a:pt x="591178" y="1313647"/>
                  <a:pt x="613246" y="1252435"/>
                </a:cubicBezTo>
                <a:cubicBezTo>
                  <a:pt x="630030" y="1206524"/>
                  <a:pt x="672925" y="1178060"/>
                  <a:pt x="713332" y="1150820"/>
                </a:cubicBezTo>
                <a:cubicBezTo>
                  <a:pt x="759333" y="1119908"/>
                  <a:pt x="810307" y="1095117"/>
                  <a:pt x="831133" y="1037883"/>
                </a:cubicBezTo>
                <a:cubicBezTo>
                  <a:pt x="835485" y="1025640"/>
                  <a:pt x="849470" y="1012785"/>
                  <a:pt x="861903" y="1007887"/>
                </a:cubicBezTo>
                <a:cubicBezTo>
                  <a:pt x="1469751" y="63584"/>
                  <a:pt x="2910527" y="-1353"/>
                  <a:pt x="3239865" y="21"/>
                </a:cubicBezTo>
                <a:close/>
              </a:path>
            </a:pathLst>
          </a:cu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52B5C88E-A37B-F7B9-B91D-0E512ADF39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429" r="18407" b="-1"/>
          <a:stretch/>
        </p:blipFill>
        <p:spPr>
          <a:xfrm>
            <a:off x="5398276" y="2457970"/>
            <a:ext cx="3458367" cy="3476265"/>
          </a:xfrm>
          <a:custGeom>
            <a:avLst/>
            <a:gdLst/>
            <a:ahLst/>
            <a:cxnLst/>
            <a:rect l="l" t="t" r="r" b="b"/>
            <a:pathLst>
              <a:path w="3458367" h="3476265">
                <a:moveTo>
                  <a:pt x="549716" y="15"/>
                </a:moveTo>
                <a:cubicBezTo>
                  <a:pt x="557611" y="271"/>
                  <a:pt x="565778" y="3856"/>
                  <a:pt x="573176" y="4995"/>
                </a:cubicBezTo>
                <a:cubicBezTo>
                  <a:pt x="736504" y="30493"/>
                  <a:pt x="899830" y="58040"/>
                  <a:pt x="1063336" y="82398"/>
                </a:cubicBezTo>
                <a:cubicBezTo>
                  <a:pt x="1216195" y="105163"/>
                  <a:pt x="1370136" y="110398"/>
                  <a:pt x="1523717" y="122237"/>
                </a:cubicBezTo>
                <a:cubicBezTo>
                  <a:pt x="1709602" y="136580"/>
                  <a:pt x="1895127" y="156841"/>
                  <a:pt x="2079929" y="188711"/>
                </a:cubicBezTo>
                <a:cubicBezTo>
                  <a:pt x="2208244" y="211023"/>
                  <a:pt x="2337823" y="226502"/>
                  <a:pt x="2467943" y="208745"/>
                </a:cubicBezTo>
                <a:cubicBezTo>
                  <a:pt x="2474439" y="207834"/>
                  <a:pt x="2481839" y="204876"/>
                  <a:pt x="2487253" y="207834"/>
                </a:cubicBezTo>
                <a:cubicBezTo>
                  <a:pt x="2550419" y="241073"/>
                  <a:pt x="2619357" y="217168"/>
                  <a:pt x="2684869" y="238113"/>
                </a:cubicBezTo>
                <a:cubicBezTo>
                  <a:pt x="2668085" y="318930"/>
                  <a:pt x="2596077" y="312327"/>
                  <a:pt x="2555471" y="368331"/>
                </a:cubicBezTo>
                <a:cubicBezTo>
                  <a:pt x="2621704" y="390639"/>
                  <a:pt x="2681259" y="413178"/>
                  <a:pt x="2741717" y="430023"/>
                </a:cubicBezTo>
                <a:cubicBezTo>
                  <a:pt x="2805785" y="447780"/>
                  <a:pt x="2860106" y="495816"/>
                  <a:pt x="2922728" y="517216"/>
                </a:cubicBezTo>
                <a:cubicBezTo>
                  <a:pt x="2936085" y="521769"/>
                  <a:pt x="2952146" y="537704"/>
                  <a:pt x="2956838" y="553184"/>
                </a:cubicBezTo>
                <a:cubicBezTo>
                  <a:pt x="2971997" y="603269"/>
                  <a:pt x="3274647" y="743732"/>
                  <a:pt x="3238914" y="788350"/>
                </a:cubicBezTo>
                <a:cubicBezTo>
                  <a:pt x="3224116" y="806791"/>
                  <a:pt x="3204986" y="819994"/>
                  <a:pt x="3184953" y="838207"/>
                </a:cubicBezTo>
                <a:cubicBezTo>
                  <a:pt x="3215093" y="872582"/>
                  <a:pt x="3249020" y="887608"/>
                  <a:pt x="3285115" y="897852"/>
                </a:cubicBezTo>
                <a:cubicBezTo>
                  <a:pt x="3295944" y="901039"/>
                  <a:pt x="3306591" y="907413"/>
                  <a:pt x="3307674" y="922894"/>
                </a:cubicBezTo>
                <a:cubicBezTo>
                  <a:pt x="3308757" y="939056"/>
                  <a:pt x="3297748" y="945429"/>
                  <a:pt x="3288544" y="952944"/>
                </a:cubicBezTo>
                <a:cubicBezTo>
                  <a:pt x="3275731" y="963415"/>
                  <a:pt x="3263278" y="972523"/>
                  <a:pt x="3247036" y="973888"/>
                </a:cubicBezTo>
                <a:cubicBezTo>
                  <a:pt x="3220325" y="975937"/>
                  <a:pt x="3207513" y="1005076"/>
                  <a:pt x="3191993" y="1026930"/>
                </a:cubicBezTo>
                <a:cubicBezTo>
                  <a:pt x="3183330" y="1039224"/>
                  <a:pt x="3178998" y="1064037"/>
                  <a:pt x="3194157" y="1068363"/>
                </a:cubicBezTo>
                <a:cubicBezTo>
                  <a:pt x="3230613" y="1078837"/>
                  <a:pt x="3227725" y="1109114"/>
                  <a:pt x="3226824" y="1143489"/>
                </a:cubicBezTo>
                <a:cubicBezTo>
                  <a:pt x="3225560" y="1186061"/>
                  <a:pt x="3204083" y="1205638"/>
                  <a:pt x="3177734" y="1222030"/>
                </a:cubicBezTo>
                <a:cubicBezTo>
                  <a:pt x="3168711" y="1227720"/>
                  <a:pt x="3155898" y="1227493"/>
                  <a:pt x="3152469" y="1245250"/>
                </a:cubicBezTo>
                <a:cubicBezTo>
                  <a:pt x="3167267" y="1262097"/>
                  <a:pt x="3185314" y="1248439"/>
                  <a:pt x="3201197" y="1253218"/>
                </a:cubicBezTo>
                <a:cubicBezTo>
                  <a:pt x="3214370" y="1257088"/>
                  <a:pt x="3236208" y="1255040"/>
                  <a:pt x="3218160" y="1286000"/>
                </a:cubicBezTo>
                <a:cubicBezTo>
                  <a:pt x="3212926" y="1294878"/>
                  <a:pt x="3219062" y="1301709"/>
                  <a:pt x="3225741" y="1302392"/>
                </a:cubicBezTo>
                <a:cubicBezTo>
                  <a:pt x="3279159" y="1309449"/>
                  <a:pt x="3254615" y="1372054"/>
                  <a:pt x="3271761" y="1405063"/>
                </a:cubicBezTo>
                <a:cubicBezTo>
                  <a:pt x="3276452" y="1414169"/>
                  <a:pt x="3271399" y="1429877"/>
                  <a:pt x="3263999" y="1433747"/>
                </a:cubicBezTo>
                <a:cubicBezTo>
                  <a:pt x="3216716" y="1459245"/>
                  <a:pt x="3210220" y="1520028"/>
                  <a:pt x="3187299" y="1572389"/>
                </a:cubicBezTo>
                <a:cubicBezTo>
                  <a:pt x="3212205" y="1593104"/>
                  <a:pt x="3241982" y="1597657"/>
                  <a:pt x="3268872" y="1611089"/>
                </a:cubicBezTo>
                <a:cubicBezTo>
                  <a:pt x="3296846" y="1625204"/>
                  <a:pt x="3296846" y="1635676"/>
                  <a:pt x="3273746" y="1676653"/>
                </a:cubicBezTo>
                <a:cubicBezTo>
                  <a:pt x="3333842" y="1685532"/>
                  <a:pt x="3333842" y="1685532"/>
                  <a:pt x="3315254" y="1749957"/>
                </a:cubicBezTo>
                <a:cubicBezTo>
                  <a:pt x="3365607" y="1755877"/>
                  <a:pt x="3398812" y="1786382"/>
                  <a:pt x="3406572" y="1853085"/>
                </a:cubicBezTo>
                <a:cubicBezTo>
                  <a:pt x="3410362" y="1885411"/>
                  <a:pt x="3433101" y="1900663"/>
                  <a:pt x="3458367" y="1922291"/>
                </a:cubicBezTo>
                <a:cubicBezTo>
                  <a:pt x="3426966" y="1943236"/>
                  <a:pt x="3405669" y="1986945"/>
                  <a:pt x="3369034" y="1940730"/>
                </a:cubicBezTo>
                <a:cubicBezTo>
                  <a:pt x="3355680" y="1923885"/>
                  <a:pt x="3356941" y="1945284"/>
                  <a:pt x="3355138" y="1951430"/>
                </a:cubicBezTo>
                <a:cubicBezTo>
                  <a:pt x="3350807" y="1966455"/>
                  <a:pt x="3359830" y="1976472"/>
                  <a:pt x="3365786" y="1987854"/>
                </a:cubicBezTo>
                <a:cubicBezTo>
                  <a:pt x="3371561" y="1999237"/>
                  <a:pt x="3378420" y="2011302"/>
                  <a:pt x="3380043" y="2024054"/>
                </a:cubicBezTo>
                <a:cubicBezTo>
                  <a:pt x="3381125" y="2032931"/>
                  <a:pt x="3375892" y="2045905"/>
                  <a:pt x="3370117" y="2052509"/>
                </a:cubicBezTo>
                <a:cubicBezTo>
                  <a:pt x="3339797" y="2087340"/>
                  <a:pt x="3357844" y="2165652"/>
                  <a:pt x="3300454" y="2175670"/>
                </a:cubicBezTo>
                <a:cubicBezTo>
                  <a:pt x="3274647" y="2180221"/>
                  <a:pt x="3262195" y="2208906"/>
                  <a:pt x="3243246" y="2224614"/>
                </a:cubicBezTo>
                <a:cubicBezTo>
                  <a:pt x="3177374" y="2279478"/>
                  <a:pt x="3133338" y="2350051"/>
                  <a:pt x="3112946" y="2447031"/>
                </a:cubicBezTo>
                <a:cubicBezTo>
                  <a:pt x="3107352" y="2473894"/>
                  <a:pt x="3085875" y="2495522"/>
                  <a:pt x="3071979" y="2519197"/>
                </a:cubicBezTo>
                <a:cubicBezTo>
                  <a:pt x="3078657" y="2536499"/>
                  <a:pt x="3115112" y="2499164"/>
                  <a:pt x="3102298" y="2544694"/>
                </a:cubicBezTo>
                <a:cubicBezTo>
                  <a:pt x="3092553" y="2578843"/>
                  <a:pt x="3067647" y="2600014"/>
                  <a:pt x="3044185" y="2620276"/>
                </a:cubicBezTo>
                <a:cubicBezTo>
                  <a:pt x="3017476" y="2643268"/>
                  <a:pt x="2987879" y="2661708"/>
                  <a:pt x="2975787" y="2704279"/>
                </a:cubicBezTo>
                <a:cubicBezTo>
                  <a:pt x="2973260" y="2713386"/>
                  <a:pt x="2965140" y="2722947"/>
                  <a:pt x="2957921" y="2726591"/>
                </a:cubicBezTo>
                <a:cubicBezTo>
                  <a:pt x="2581458" y="3475797"/>
                  <a:pt x="1654740" y="3480805"/>
                  <a:pt x="1547901" y="3475568"/>
                </a:cubicBezTo>
                <a:cubicBezTo>
                  <a:pt x="1418503" y="3468966"/>
                  <a:pt x="1296143" y="3422753"/>
                  <a:pt x="1176132" y="3365156"/>
                </a:cubicBezTo>
                <a:cubicBezTo>
                  <a:pt x="1125418" y="3340797"/>
                  <a:pt x="1078316" y="3306195"/>
                  <a:pt x="1029045" y="3279332"/>
                </a:cubicBezTo>
                <a:cubicBezTo>
                  <a:pt x="961009" y="3242223"/>
                  <a:pt x="908492" y="3171424"/>
                  <a:pt x="840634" y="3141601"/>
                </a:cubicBezTo>
                <a:cubicBezTo>
                  <a:pt x="770793" y="3110867"/>
                  <a:pt x="711057" y="3054638"/>
                  <a:pt x="639229" y="3030734"/>
                </a:cubicBezTo>
                <a:cubicBezTo>
                  <a:pt x="601330" y="3017985"/>
                  <a:pt x="564695" y="2994993"/>
                  <a:pt x="570649" y="2929200"/>
                </a:cubicBezTo>
                <a:cubicBezTo>
                  <a:pt x="572274" y="2910532"/>
                  <a:pt x="562349" y="2895282"/>
                  <a:pt x="546647" y="2900745"/>
                </a:cubicBezTo>
                <a:cubicBezTo>
                  <a:pt x="516690" y="2910989"/>
                  <a:pt x="503154" y="2883898"/>
                  <a:pt x="486550" y="2863636"/>
                </a:cubicBezTo>
                <a:cubicBezTo>
                  <a:pt x="456953" y="2827667"/>
                  <a:pt x="428801" y="2789422"/>
                  <a:pt x="381697" y="2783503"/>
                </a:cubicBezTo>
                <a:cubicBezTo>
                  <a:pt x="390720" y="2755272"/>
                  <a:pt x="406060" y="2759371"/>
                  <a:pt x="420137" y="2765290"/>
                </a:cubicBezTo>
                <a:cubicBezTo>
                  <a:pt x="457133" y="2780772"/>
                  <a:pt x="493769" y="2798300"/>
                  <a:pt x="530765" y="2813781"/>
                </a:cubicBezTo>
                <a:cubicBezTo>
                  <a:pt x="554948" y="2823799"/>
                  <a:pt x="578952" y="2837912"/>
                  <a:pt x="611257" y="2826755"/>
                </a:cubicBezTo>
                <a:cubicBezTo>
                  <a:pt x="583463" y="2769843"/>
                  <a:pt x="536180" y="2759598"/>
                  <a:pt x="497920" y="2742071"/>
                </a:cubicBezTo>
                <a:cubicBezTo>
                  <a:pt x="450096" y="2719988"/>
                  <a:pt x="421942" y="2678326"/>
                  <a:pt x="388193" y="2631885"/>
                </a:cubicBezTo>
                <a:cubicBezTo>
                  <a:pt x="423386" y="2620730"/>
                  <a:pt x="445223" y="2654879"/>
                  <a:pt x="472834" y="2653056"/>
                </a:cubicBezTo>
                <a:cubicBezTo>
                  <a:pt x="474279" y="2647140"/>
                  <a:pt x="476804" y="2638488"/>
                  <a:pt x="476444" y="2638259"/>
                </a:cubicBezTo>
                <a:cubicBezTo>
                  <a:pt x="431326" y="2612763"/>
                  <a:pt x="410211" y="2564956"/>
                  <a:pt x="403173" y="2507131"/>
                </a:cubicBezTo>
                <a:cubicBezTo>
                  <a:pt x="399563" y="2477310"/>
                  <a:pt x="383140" y="2467976"/>
                  <a:pt x="366897" y="2454316"/>
                </a:cubicBezTo>
                <a:cubicBezTo>
                  <a:pt x="310230" y="2405826"/>
                  <a:pt x="250314" y="2361890"/>
                  <a:pt x="203752" y="2295188"/>
                </a:cubicBezTo>
                <a:cubicBezTo>
                  <a:pt x="257532" y="2304066"/>
                  <a:pt x="300665" y="2347547"/>
                  <a:pt x="358597" y="2366215"/>
                </a:cubicBezTo>
                <a:cubicBezTo>
                  <a:pt x="312577" y="2292910"/>
                  <a:pt x="253020" y="2255803"/>
                  <a:pt x="198698" y="2211409"/>
                </a:cubicBezTo>
                <a:cubicBezTo>
                  <a:pt x="173974" y="2191149"/>
                  <a:pt x="151055" y="2165197"/>
                  <a:pt x="121097" y="2154269"/>
                </a:cubicBezTo>
                <a:cubicBezTo>
                  <a:pt x="110448" y="2150400"/>
                  <a:pt x="92943" y="2142204"/>
                  <a:pt x="101425" y="2120577"/>
                </a:cubicBezTo>
                <a:cubicBezTo>
                  <a:pt x="108643" y="2102593"/>
                  <a:pt x="122900" y="2108055"/>
                  <a:pt x="135895" y="2113292"/>
                </a:cubicBezTo>
                <a:cubicBezTo>
                  <a:pt x="167116" y="2126269"/>
                  <a:pt x="199421" y="2126495"/>
                  <a:pt x="241652" y="2126269"/>
                </a:cubicBezTo>
                <a:cubicBezTo>
                  <a:pt x="206279" y="2066851"/>
                  <a:pt x="141489" y="2084608"/>
                  <a:pt x="111170" y="2022231"/>
                </a:cubicBezTo>
                <a:cubicBezTo>
                  <a:pt x="149069" y="2011302"/>
                  <a:pt x="178305" y="2033841"/>
                  <a:pt x="208987" y="2038166"/>
                </a:cubicBezTo>
                <a:cubicBezTo>
                  <a:pt x="236777" y="2042036"/>
                  <a:pt x="243636" y="2031565"/>
                  <a:pt x="237139" y="1997188"/>
                </a:cubicBezTo>
                <a:cubicBezTo>
                  <a:pt x="227034" y="1943690"/>
                  <a:pt x="242193" y="1916371"/>
                  <a:pt x="282618" y="1930941"/>
                </a:cubicBezTo>
                <a:cubicBezTo>
                  <a:pt x="320155" y="1944601"/>
                  <a:pt x="324125" y="1924568"/>
                  <a:pt x="314019" y="1894062"/>
                </a:cubicBezTo>
                <a:cubicBezTo>
                  <a:pt x="299582" y="1849671"/>
                  <a:pt x="316004" y="1815295"/>
                  <a:pt x="327194" y="1777960"/>
                </a:cubicBezTo>
                <a:cubicBezTo>
                  <a:pt x="344339" y="1721045"/>
                  <a:pt x="337121" y="1693272"/>
                  <a:pt x="300123" y="1650929"/>
                </a:cubicBezTo>
                <a:cubicBezTo>
                  <a:pt x="279370" y="1627251"/>
                  <a:pt x="256992" y="1607219"/>
                  <a:pt x="226852" y="1586731"/>
                </a:cubicBezTo>
                <a:cubicBezTo>
                  <a:pt x="296334" y="1575576"/>
                  <a:pt x="223423" y="1538013"/>
                  <a:pt x="247968" y="1514564"/>
                </a:cubicBezTo>
                <a:cubicBezTo>
                  <a:pt x="297056" y="1505003"/>
                  <a:pt x="337121" y="1579673"/>
                  <a:pt x="403895" y="1558274"/>
                </a:cubicBezTo>
                <a:cubicBezTo>
                  <a:pt x="321420" y="1493619"/>
                  <a:pt x="230281" y="1472448"/>
                  <a:pt x="170546" y="1386396"/>
                </a:cubicBezTo>
                <a:cubicBezTo>
                  <a:pt x="184261" y="1366817"/>
                  <a:pt x="197977" y="1385030"/>
                  <a:pt x="209707" y="1377746"/>
                </a:cubicBezTo>
                <a:cubicBezTo>
                  <a:pt x="209346" y="1373192"/>
                  <a:pt x="210250" y="1366362"/>
                  <a:pt x="208083" y="1364314"/>
                </a:cubicBezTo>
                <a:cubicBezTo>
                  <a:pt x="163508" y="1317416"/>
                  <a:pt x="162784" y="1316279"/>
                  <a:pt x="210610" y="1281675"/>
                </a:cubicBezTo>
                <a:cubicBezTo>
                  <a:pt x="227394" y="1269609"/>
                  <a:pt x="225950" y="1258909"/>
                  <a:pt x="217108" y="1243657"/>
                </a:cubicBezTo>
                <a:cubicBezTo>
                  <a:pt x="210790" y="1232957"/>
                  <a:pt x="203211" y="1223395"/>
                  <a:pt x="206820" y="1199947"/>
                </a:cubicBezTo>
                <a:cubicBezTo>
                  <a:pt x="232988" y="1229998"/>
                  <a:pt x="359499" y="1220208"/>
                  <a:pt x="381877" y="1217021"/>
                </a:cubicBezTo>
                <a:cubicBezTo>
                  <a:pt x="406963" y="1213607"/>
                  <a:pt x="431688" y="1199037"/>
                  <a:pt x="458035" y="1207003"/>
                </a:cubicBezTo>
                <a:cubicBezTo>
                  <a:pt x="479150" y="1213381"/>
                  <a:pt x="576966" y="1275073"/>
                  <a:pt x="590863" y="1204273"/>
                </a:cubicBezTo>
                <a:cubicBezTo>
                  <a:pt x="591585" y="1200858"/>
                  <a:pt x="631107" y="1208826"/>
                  <a:pt x="652403" y="1212696"/>
                </a:cubicBezTo>
                <a:cubicBezTo>
                  <a:pt x="671172" y="1215883"/>
                  <a:pt x="692288" y="1229998"/>
                  <a:pt x="704920" y="1201769"/>
                </a:cubicBezTo>
                <a:cubicBezTo>
                  <a:pt x="712320" y="1185150"/>
                  <a:pt x="681820" y="1153051"/>
                  <a:pt x="654569" y="1150320"/>
                </a:cubicBezTo>
                <a:cubicBezTo>
                  <a:pt x="630926" y="1147814"/>
                  <a:pt x="606202" y="1144172"/>
                  <a:pt x="583643" y="1151001"/>
                </a:cubicBezTo>
                <a:cubicBezTo>
                  <a:pt x="555852" y="1159198"/>
                  <a:pt x="540873" y="1145995"/>
                  <a:pt x="533111" y="1117538"/>
                </a:cubicBezTo>
                <a:cubicBezTo>
                  <a:pt x="524450" y="1086122"/>
                  <a:pt x="507845" y="1071550"/>
                  <a:pt x="484926" y="1056980"/>
                </a:cubicBezTo>
                <a:cubicBezTo>
                  <a:pt x="429340" y="1021696"/>
                  <a:pt x="375921" y="980946"/>
                  <a:pt x="314922" y="960456"/>
                </a:cubicBezTo>
                <a:cubicBezTo>
                  <a:pt x="302830" y="956358"/>
                  <a:pt x="289476" y="950894"/>
                  <a:pt x="283881" y="923805"/>
                </a:cubicBezTo>
                <a:cubicBezTo>
                  <a:pt x="449013" y="964326"/>
                  <a:pt x="599526" y="1069958"/>
                  <a:pt x="769890" y="1063811"/>
                </a:cubicBezTo>
                <a:cubicBezTo>
                  <a:pt x="723329" y="1030346"/>
                  <a:pt x="669369" y="1028524"/>
                  <a:pt x="619738" y="1005076"/>
                </a:cubicBezTo>
                <a:cubicBezTo>
                  <a:pt x="654930" y="987546"/>
                  <a:pt x="687956" y="1005759"/>
                  <a:pt x="721344" y="1015777"/>
                </a:cubicBezTo>
                <a:cubicBezTo>
                  <a:pt x="749317" y="1023970"/>
                  <a:pt x="774583" y="1025337"/>
                  <a:pt x="777650" y="976393"/>
                </a:cubicBezTo>
                <a:cubicBezTo>
                  <a:pt x="776566" y="973205"/>
                  <a:pt x="776747" y="969107"/>
                  <a:pt x="776929" y="965238"/>
                </a:cubicBezTo>
                <a:cubicBezTo>
                  <a:pt x="767542" y="944976"/>
                  <a:pt x="752926" y="934504"/>
                  <a:pt x="735601" y="928584"/>
                </a:cubicBezTo>
                <a:cubicBezTo>
                  <a:pt x="725133" y="924942"/>
                  <a:pt x="711237" y="919478"/>
                  <a:pt x="711416" y="904909"/>
                </a:cubicBezTo>
                <a:cubicBezTo>
                  <a:pt x="711958" y="850955"/>
                  <a:pt x="678571" y="835246"/>
                  <a:pt x="645185" y="819539"/>
                </a:cubicBezTo>
                <a:cubicBezTo>
                  <a:pt x="663773" y="792676"/>
                  <a:pt x="678391" y="812481"/>
                  <a:pt x="692468" y="810433"/>
                </a:cubicBezTo>
                <a:cubicBezTo>
                  <a:pt x="701672" y="809067"/>
                  <a:pt x="709973" y="806563"/>
                  <a:pt x="709973" y="792676"/>
                </a:cubicBezTo>
                <a:cubicBezTo>
                  <a:pt x="710154" y="781065"/>
                  <a:pt x="705822" y="767861"/>
                  <a:pt x="696799" y="767635"/>
                </a:cubicBezTo>
                <a:cubicBezTo>
                  <a:pt x="640312" y="765585"/>
                  <a:pt x="609090" y="690914"/>
                  <a:pt x="550437" y="690687"/>
                </a:cubicBezTo>
                <a:cubicBezTo>
                  <a:pt x="515425" y="690687"/>
                  <a:pt x="568666" y="648572"/>
                  <a:pt x="539068" y="631042"/>
                </a:cubicBezTo>
                <a:cubicBezTo>
                  <a:pt x="532570" y="627171"/>
                  <a:pt x="556032" y="621254"/>
                  <a:pt x="566500" y="622164"/>
                </a:cubicBezTo>
                <a:cubicBezTo>
                  <a:pt x="576786" y="623074"/>
                  <a:pt x="585990" y="634229"/>
                  <a:pt x="598443" y="626261"/>
                </a:cubicBezTo>
                <a:cubicBezTo>
                  <a:pt x="605300" y="597806"/>
                  <a:pt x="587615" y="587332"/>
                  <a:pt x="572996" y="579365"/>
                </a:cubicBezTo>
                <a:cubicBezTo>
                  <a:pt x="539247" y="560925"/>
                  <a:pt x="506402" y="538615"/>
                  <a:pt x="469405" y="532013"/>
                </a:cubicBezTo>
                <a:cubicBezTo>
                  <a:pt x="456232" y="529737"/>
                  <a:pt x="488355" y="499231"/>
                  <a:pt x="494671" y="488532"/>
                </a:cubicBezTo>
                <a:cubicBezTo>
                  <a:pt x="345782" y="376071"/>
                  <a:pt x="166756" y="381762"/>
                  <a:pt x="0" y="290928"/>
                </a:cubicBezTo>
                <a:cubicBezTo>
                  <a:pt x="36817" y="273173"/>
                  <a:pt x="63887" y="286148"/>
                  <a:pt x="88973" y="288880"/>
                </a:cubicBezTo>
                <a:cubicBezTo>
                  <a:pt x="151595" y="295708"/>
                  <a:pt x="213498" y="309822"/>
                  <a:pt x="275940" y="318246"/>
                </a:cubicBezTo>
                <a:cubicBezTo>
                  <a:pt x="306620" y="322344"/>
                  <a:pt x="335134" y="337824"/>
                  <a:pt x="369424" y="313239"/>
                </a:cubicBezTo>
                <a:cubicBezTo>
                  <a:pt x="392343" y="296847"/>
                  <a:pt x="428980" y="314604"/>
                  <a:pt x="457133" y="329174"/>
                </a:cubicBezTo>
                <a:cubicBezTo>
                  <a:pt x="480414" y="341238"/>
                  <a:pt x="502612" y="344425"/>
                  <a:pt x="533474" y="329174"/>
                </a:cubicBezTo>
                <a:cubicBezTo>
                  <a:pt x="505501" y="319841"/>
                  <a:pt x="484023" y="311645"/>
                  <a:pt x="462006" y="305953"/>
                </a:cubicBezTo>
                <a:cubicBezTo>
                  <a:pt x="444501" y="301400"/>
                  <a:pt x="486189" y="282960"/>
                  <a:pt x="507484" y="285237"/>
                </a:cubicBezTo>
                <a:cubicBezTo>
                  <a:pt x="537263" y="288423"/>
                  <a:pt x="520479" y="276586"/>
                  <a:pt x="515425" y="260195"/>
                </a:cubicBezTo>
                <a:cubicBezTo>
                  <a:pt x="510012" y="242665"/>
                  <a:pt x="526074" y="237203"/>
                  <a:pt x="536180" y="240844"/>
                </a:cubicBezTo>
                <a:cubicBezTo>
                  <a:pt x="574980" y="255187"/>
                  <a:pt x="613602" y="229917"/>
                  <a:pt x="653668" y="250407"/>
                </a:cubicBezTo>
                <a:cubicBezTo>
                  <a:pt x="643561" y="199867"/>
                  <a:pt x="621723" y="177784"/>
                  <a:pt x="576064" y="170726"/>
                </a:cubicBezTo>
                <a:cubicBezTo>
                  <a:pt x="558919" y="167996"/>
                  <a:pt x="541053" y="172093"/>
                  <a:pt x="526254" y="157522"/>
                </a:cubicBezTo>
                <a:cubicBezTo>
                  <a:pt x="517771" y="149101"/>
                  <a:pt x="508207" y="139084"/>
                  <a:pt x="514884" y="123603"/>
                </a:cubicBezTo>
                <a:cubicBezTo>
                  <a:pt x="519577" y="112674"/>
                  <a:pt x="529684" y="112674"/>
                  <a:pt x="537985" y="116318"/>
                </a:cubicBezTo>
                <a:cubicBezTo>
                  <a:pt x="575162" y="132483"/>
                  <a:pt x="613963" y="138400"/>
                  <a:pt x="652764" y="144320"/>
                </a:cubicBezTo>
                <a:cubicBezTo>
                  <a:pt x="658720" y="145230"/>
                  <a:pt x="665397" y="148191"/>
                  <a:pt x="672075" y="133164"/>
                </a:cubicBezTo>
                <a:cubicBezTo>
                  <a:pt x="599526" y="108805"/>
                  <a:pt x="530585" y="74202"/>
                  <a:pt x="456051" y="60770"/>
                </a:cubicBezTo>
                <a:cubicBezTo>
                  <a:pt x="457133" y="54397"/>
                  <a:pt x="458215" y="48022"/>
                  <a:pt x="459299" y="41649"/>
                </a:cubicBezTo>
                <a:cubicBezTo>
                  <a:pt x="517591" y="50753"/>
                  <a:pt x="575884" y="59859"/>
                  <a:pt x="649515" y="71243"/>
                </a:cubicBezTo>
                <a:cubicBezTo>
                  <a:pt x="604218" y="35045"/>
                  <a:pt x="561446" y="47111"/>
                  <a:pt x="527879" y="15013"/>
                </a:cubicBezTo>
                <a:cubicBezTo>
                  <a:pt x="534195" y="2833"/>
                  <a:pt x="541820" y="-241"/>
                  <a:pt x="549716" y="15"/>
                </a:cubicBezTo>
                <a:close/>
              </a:path>
            </a:pathLst>
          </a:cu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FC5A7337-EAF8-4A35-A752-9D4356A99A4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73" r="-3" b="-3"/>
          <a:stretch/>
        </p:blipFill>
        <p:spPr>
          <a:xfrm>
            <a:off x="7621024" y="-5"/>
            <a:ext cx="4579876" cy="3536502"/>
          </a:xfrm>
          <a:custGeom>
            <a:avLst/>
            <a:gdLst/>
            <a:ahLst/>
            <a:cxnLst/>
            <a:rect l="l" t="t" r="r" b="b"/>
            <a:pathLst>
              <a:path w="4579876" h="3536502">
                <a:moveTo>
                  <a:pt x="457312" y="0"/>
                </a:moveTo>
                <a:lnTo>
                  <a:pt x="4579876" y="0"/>
                </a:lnTo>
                <a:lnTo>
                  <a:pt x="4579876" y="3057029"/>
                </a:lnTo>
                <a:lnTo>
                  <a:pt x="4508441" y="3086568"/>
                </a:lnTo>
                <a:cubicBezTo>
                  <a:pt x="4391572" y="3126663"/>
                  <a:pt x="4301124" y="3221848"/>
                  <a:pt x="4183947" y="3271738"/>
                </a:cubicBezTo>
                <a:cubicBezTo>
                  <a:pt x="4099090" y="3307854"/>
                  <a:pt x="4017967" y="3354374"/>
                  <a:pt x="3930625" y="3387123"/>
                </a:cubicBezTo>
                <a:cubicBezTo>
                  <a:pt x="3723932" y="3464557"/>
                  <a:pt x="3513195" y="3526689"/>
                  <a:pt x="3290337" y="3535564"/>
                </a:cubicBezTo>
                <a:cubicBezTo>
                  <a:pt x="3106332" y="3542605"/>
                  <a:pt x="1510274" y="3535872"/>
                  <a:pt x="861903" y="2528615"/>
                </a:cubicBezTo>
                <a:cubicBezTo>
                  <a:pt x="849470" y="2523717"/>
                  <a:pt x="835485" y="2510862"/>
                  <a:pt x="831133" y="2498619"/>
                </a:cubicBezTo>
                <a:cubicBezTo>
                  <a:pt x="810307" y="2441385"/>
                  <a:pt x="759333" y="2416594"/>
                  <a:pt x="713333" y="2385682"/>
                </a:cubicBezTo>
                <a:cubicBezTo>
                  <a:pt x="672925" y="2358442"/>
                  <a:pt x="630030" y="2329978"/>
                  <a:pt x="613246" y="2284067"/>
                </a:cubicBezTo>
                <a:cubicBezTo>
                  <a:pt x="591179" y="2222855"/>
                  <a:pt x="653963" y="2273050"/>
                  <a:pt x="665465" y="2249789"/>
                </a:cubicBezTo>
                <a:cubicBezTo>
                  <a:pt x="641532" y="2217960"/>
                  <a:pt x="604543" y="2188882"/>
                  <a:pt x="594908" y="2152767"/>
                </a:cubicBezTo>
                <a:cubicBezTo>
                  <a:pt x="559787" y="2022383"/>
                  <a:pt x="483946" y="1927503"/>
                  <a:pt x="370497" y="1853742"/>
                </a:cubicBezTo>
                <a:cubicBezTo>
                  <a:pt x="337861" y="1832624"/>
                  <a:pt x="316415" y="1794059"/>
                  <a:pt x="271969" y="1787940"/>
                </a:cubicBezTo>
                <a:cubicBezTo>
                  <a:pt x="173127" y="1774472"/>
                  <a:pt x="204209" y="1669186"/>
                  <a:pt x="151990" y="1622358"/>
                </a:cubicBezTo>
                <a:cubicBezTo>
                  <a:pt x="142044" y="1613481"/>
                  <a:pt x="133031" y="1596037"/>
                  <a:pt x="134895" y="1584102"/>
                </a:cubicBezTo>
                <a:cubicBezTo>
                  <a:pt x="137691" y="1566959"/>
                  <a:pt x="149504" y="1550739"/>
                  <a:pt x="159450" y="1535435"/>
                </a:cubicBezTo>
                <a:cubicBezTo>
                  <a:pt x="169708" y="1520133"/>
                  <a:pt x="185247" y="1506664"/>
                  <a:pt x="177788" y="1486465"/>
                </a:cubicBezTo>
                <a:cubicBezTo>
                  <a:pt x="174683" y="1478202"/>
                  <a:pt x="176855" y="1449432"/>
                  <a:pt x="153856" y="1472079"/>
                </a:cubicBezTo>
                <a:cubicBezTo>
                  <a:pt x="90760" y="1534212"/>
                  <a:pt x="54082" y="1475449"/>
                  <a:pt x="0" y="1447289"/>
                </a:cubicBezTo>
                <a:cubicBezTo>
                  <a:pt x="43515" y="1418212"/>
                  <a:pt x="82677" y="1397707"/>
                  <a:pt x="89205" y="1354247"/>
                </a:cubicBezTo>
                <a:cubicBezTo>
                  <a:pt x="102570" y="1264569"/>
                  <a:pt x="159758" y="1223557"/>
                  <a:pt x="246479" y="1215599"/>
                </a:cubicBezTo>
                <a:cubicBezTo>
                  <a:pt x="214465" y="1128983"/>
                  <a:pt x="214465" y="1128983"/>
                  <a:pt x="317968" y="1117045"/>
                </a:cubicBezTo>
                <a:cubicBezTo>
                  <a:pt x="278183" y="1061955"/>
                  <a:pt x="278183" y="1047876"/>
                  <a:pt x="326362" y="1028900"/>
                </a:cubicBezTo>
                <a:cubicBezTo>
                  <a:pt x="372673" y="1010841"/>
                  <a:pt x="423957" y="1004720"/>
                  <a:pt x="466852" y="976870"/>
                </a:cubicBezTo>
                <a:cubicBezTo>
                  <a:pt x="427377" y="906475"/>
                  <a:pt x="416188" y="824756"/>
                  <a:pt x="334754" y="790475"/>
                </a:cubicBezTo>
                <a:cubicBezTo>
                  <a:pt x="322010" y="785272"/>
                  <a:pt x="313307" y="764154"/>
                  <a:pt x="321386" y="751912"/>
                </a:cubicBezTo>
                <a:cubicBezTo>
                  <a:pt x="350915" y="707534"/>
                  <a:pt x="308644" y="623365"/>
                  <a:pt x="400645" y="613877"/>
                </a:cubicBezTo>
                <a:cubicBezTo>
                  <a:pt x="412147" y="612959"/>
                  <a:pt x="422716" y="603776"/>
                  <a:pt x="413701" y="591839"/>
                </a:cubicBezTo>
                <a:cubicBezTo>
                  <a:pt x="382618" y="550216"/>
                  <a:pt x="420228" y="552969"/>
                  <a:pt x="442917" y="547767"/>
                </a:cubicBezTo>
                <a:cubicBezTo>
                  <a:pt x="470271" y="541341"/>
                  <a:pt x="501353" y="559703"/>
                  <a:pt x="526840" y="537055"/>
                </a:cubicBezTo>
                <a:cubicBezTo>
                  <a:pt x="520932" y="513181"/>
                  <a:pt x="498866" y="513487"/>
                  <a:pt x="483325" y="505836"/>
                </a:cubicBezTo>
                <a:cubicBezTo>
                  <a:pt x="437946" y="483799"/>
                  <a:pt x="400956" y="457479"/>
                  <a:pt x="398780" y="400243"/>
                </a:cubicBezTo>
                <a:cubicBezTo>
                  <a:pt x="397229" y="354028"/>
                  <a:pt x="392255" y="313323"/>
                  <a:pt x="455041" y="299242"/>
                </a:cubicBezTo>
                <a:cubicBezTo>
                  <a:pt x="481149" y="293426"/>
                  <a:pt x="473687" y="260067"/>
                  <a:pt x="458769" y="243538"/>
                </a:cubicBezTo>
                <a:cubicBezTo>
                  <a:pt x="432038" y="214157"/>
                  <a:pt x="409972" y="174981"/>
                  <a:pt x="363969" y="172227"/>
                </a:cubicBezTo>
                <a:cubicBezTo>
                  <a:pt x="335995" y="170391"/>
                  <a:pt x="314549" y="158146"/>
                  <a:pt x="292481" y="144069"/>
                </a:cubicBezTo>
                <a:cubicBezTo>
                  <a:pt x="276630" y="133966"/>
                  <a:pt x="257670" y="125398"/>
                  <a:pt x="259534" y="103668"/>
                </a:cubicBezTo>
                <a:cubicBezTo>
                  <a:pt x="261399" y="82855"/>
                  <a:pt x="279736" y="74286"/>
                  <a:pt x="298387" y="70001"/>
                </a:cubicBezTo>
                <a:cubicBezTo>
                  <a:pt x="345011" y="59672"/>
                  <a:pt x="389535" y="45726"/>
                  <a:pt x="430782" y="19902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30079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73A25D70-4A55-4F72-B9C5-A69CDBF4D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4957100-6D8B-4161-9F2F-C0A949EC84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CBCB02B1-1B82-403C-B7D2-E2CED1882F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96934" y="3984"/>
            <a:ext cx="9376632" cy="6858000"/>
          </a:xfrm>
          <a:custGeom>
            <a:avLst/>
            <a:gdLst>
              <a:gd name="connsiteX0" fmla="*/ 1691615 w 9376632"/>
              <a:gd name="connsiteY0" fmla="*/ 0 h 6858000"/>
              <a:gd name="connsiteX1" fmla="*/ 7685017 w 9376632"/>
              <a:gd name="connsiteY1" fmla="*/ 0 h 6858000"/>
              <a:gd name="connsiteX2" fmla="*/ 7840634 w 9376632"/>
              <a:gd name="connsiteY2" fmla="*/ 134799 h 6858000"/>
              <a:gd name="connsiteX3" fmla="*/ 9376632 w 9376632"/>
              <a:gd name="connsiteY3" fmla="*/ 3605175 h 6858000"/>
              <a:gd name="connsiteX4" fmla="*/ 8158692 w 9376632"/>
              <a:gd name="connsiteY4" fmla="*/ 6757493 h 6858000"/>
              <a:gd name="connsiteX5" fmla="*/ 8062868 w 9376632"/>
              <a:gd name="connsiteY5" fmla="*/ 6858000 h 6858000"/>
              <a:gd name="connsiteX6" fmla="*/ 1313765 w 9376632"/>
              <a:gd name="connsiteY6" fmla="*/ 6858000 h 6858000"/>
              <a:gd name="connsiteX7" fmla="*/ 1217940 w 9376632"/>
              <a:gd name="connsiteY7" fmla="*/ 6757493 h 6858000"/>
              <a:gd name="connsiteX8" fmla="*/ 0 w 9376632"/>
              <a:gd name="connsiteY8" fmla="*/ 3605175 h 6858000"/>
              <a:gd name="connsiteX9" fmla="*/ 1535999 w 9376632"/>
              <a:gd name="connsiteY9" fmla="*/ 1347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376632" h="6858000">
                <a:moveTo>
                  <a:pt x="1691615" y="0"/>
                </a:moveTo>
                <a:lnTo>
                  <a:pt x="7685017" y="0"/>
                </a:lnTo>
                <a:lnTo>
                  <a:pt x="7840634" y="134799"/>
                </a:lnTo>
                <a:cubicBezTo>
                  <a:pt x="8784230" y="992423"/>
                  <a:pt x="9376632" y="2229618"/>
                  <a:pt x="9376632" y="3605175"/>
                </a:cubicBezTo>
                <a:cubicBezTo>
                  <a:pt x="9376632" y="4818903"/>
                  <a:pt x="8915419" y="5924908"/>
                  <a:pt x="8158692" y="6757493"/>
                </a:cubicBezTo>
                <a:lnTo>
                  <a:pt x="8062868" y="6858000"/>
                </a:lnTo>
                <a:lnTo>
                  <a:pt x="1313765" y="6858000"/>
                </a:lnTo>
                <a:lnTo>
                  <a:pt x="1217940" y="6757493"/>
                </a:lnTo>
                <a:cubicBezTo>
                  <a:pt x="461213" y="5924908"/>
                  <a:pt x="0" y="4818903"/>
                  <a:pt x="0" y="3605175"/>
                </a:cubicBezTo>
                <a:cubicBezTo>
                  <a:pt x="0" y="2229618"/>
                  <a:pt x="592403" y="992423"/>
                  <a:pt x="1535999" y="134799"/>
                </a:cubicBezTo>
                <a:close/>
              </a:path>
            </a:pathLst>
          </a:cu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CCDE13A7-6382-4A67-BEBE-4FF1F37C7F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  <a:solidFill>
            <a:schemeClr val="bg1">
              <a:alpha val="30000"/>
            </a:schemeClr>
          </a:solidFill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E9978FC9-2E40-4257-8D97-FAB20CA4B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40ABB98-77BA-4C40-8121-34D196E58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41AA752E-66C1-4835-8A3C-556475159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EE9555AB-2295-4939-AEC9-B2CBFCB4CC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97499201-5A2C-48B3-9B02-5519B88294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D3FC2AE7-C60C-4C48-BCAE-410BB6C3D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40EA1593-6BC9-441E-8F3C-46DD50F810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58152-E5B4-68A0-795F-7F32DE598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538" y="-946707"/>
            <a:ext cx="11190768" cy="774539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400" b="1" kern="1200" dirty="0">
                <a:latin typeface="Times New Roman"/>
                <a:cs typeface="Times New Roman"/>
              </a:rPr>
              <a:t>References</a:t>
            </a:r>
            <a:br>
              <a:rPr lang="en-US" sz="2400" b="1" kern="1200" dirty="0">
                <a:latin typeface="Times New Roman"/>
                <a:cs typeface="Times New Roman"/>
              </a:rPr>
            </a:br>
            <a:br>
              <a:rPr lang="en-US" sz="1600" kern="1200" dirty="0">
                <a:latin typeface="Times New Roman"/>
              </a:rPr>
            </a:br>
            <a:r>
              <a:rPr lang="en-US" sz="1200" dirty="0">
                <a:latin typeface="Times New Roman"/>
                <a:ea typeface="+mj-lt"/>
                <a:cs typeface="+mj-lt"/>
              </a:rPr>
              <a:t>Dove. (n.d.). </a:t>
            </a:r>
            <a:r>
              <a:rPr lang="en-US" sz="1200" i="1" dirty="0">
                <a:latin typeface="Times New Roman"/>
                <a:ea typeface="+mj-lt"/>
                <a:cs typeface="+mj-lt"/>
              </a:rPr>
              <a:t>The Dove Self-Esteem Project | Dove</a:t>
            </a:r>
            <a:r>
              <a:rPr lang="en-US" sz="1200" dirty="0">
                <a:latin typeface="Times New Roman"/>
                <a:ea typeface="+mj-lt"/>
                <a:cs typeface="+mj-lt"/>
              </a:rPr>
              <a:t>. </a:t>
            </a:r>
            <a:r>
              <a:rPr lang="en-US" sz="1200" dirty="0">
                <a:latin typeface="Times New Roman"/>
                <a:ea typeface="+mj-lt"/>
                <a:cs typeface="+mj-lt"/>
                <a:hlinkClick r:id="rId2"/>
              </a:rPr>
              <a:t>https://www.dove.com/uk/dove-self-esteem-project.html</a:t>
            </a:r>
            <a:br>
              <a:rPr lang="en-US" sz="1200" kern="1200" dirty="0">
                <a:latin typeface="Times New Roman"/>
              </a:rPr>
            </a:br>
            <a:br>
              <a:rPr lang="en-US" sz="1200" kern="1200" dirty="0">
                <a:latin typeface="Times New Roman"/>
              </a:rPr>
            </a:br>
            <a:r>
              <a:rPr lang="en-US" sz="1200" i="1" dirty="0">
                <a:ea typeface="+mj-lt"/>
                <a:cs typeface="+mj-lt"/>
              </a:rPr>
              <a:t>The Be Real Campaign - Body Confidence for Everyone</a:t>
            </a:r>
            <a:r>
              <a:rPr lang="en-US" sz="1200" dirty="0">
                <a:ea typeface="+mj-lt"/>
                <a:cs typeface="+mj-lt"/>
              </a:rPr>
              <a:t>. (2019, October 24). The Be Real Campaign. </a:t>
            </a:r>
            <a:r>
              <a:rPr lang="en-US" sz="1200" dirty="0">
                <a:ea typeface="+mj-lt"/>
                <a:cs typeface="+mj-lt"/>
                <a:hlinkClick r:id="rId3"/>
              </a:rPr>
              <a:t>https://www.berealcampaign.co.uk/</a:t>
            </a:r>
            <a:br>
              <a:rPr lang="en-US" sz="1200" dirty="0">
                <a:latin typeface="Calibri Light"/>
                <a:cs typeface="Calibri Light"/>
              </a:rPr>
            </a:br>
            <a:br>
              <a:rPr lang="en-US" sz="1200" dirty="0">
                <a:latin typeface="Times New Roman"/>
              </a:rPr>
            </a:br>
            <a:r>
              <a:rPr lang="en-US" sz="1200" i="1" dirty="0">
                <a:ea typeface="+mj-lt"/>
                <a:cs typeface="+mj-lt"/>
              </a:rPr>
              <a:t>Body image and mental health</a:t>
            </a:r>
            <a:r>
              <a:rPr lang="en-US" sz="1200" dirty="0">
                <a:ea typeface="+mj-lt"/>
                <a:cs typeface="+mj-lt"/>
              </a:rPr>
              <a:t>. (n.d.). Mental Health Foundation. </a:t>
            </a:r>
            <a:r>
              <a:rPr lang="en-US" sz="1200" dirty="0">
                <a:ea typeface="+mj-lt"/>
                <a:cs typeface="+mj-lt"/>
                <a:hlinkClick r:id="rId4"/>
              </a:rPr>
              <a:t>https://www.mentalhealth.org.uk/explore-mental-health/body-image</a:t>
            </a:r>
            <a:br>
              <a:rPr lang="en-US" sz="1200" dirty="0">
                <a:latin typeface="Calibri Light"/>
                <a:cs typeface="Calibri Light"/>
              </a:rPr>
            </a:br>
            <a:br>
              <a:rPr lang="en-US" sz="1200" dirty="0">
                <a:latin typeface="Times New Roman"/>
              </a:rPr>
            </a:br>
            <a:r>
              <a:rPr lang="en-US" sz="1200" dirty="0">
                <a:ea typeface="+mj-lt"/>
                <a:cs typeface="+mj-lt"/>
              </a:rPr>
              <a:t>Oakes, K. (2022, February 24). </a:t>
            </a:r>
            <a:r>
              <a:rPr lang="en-US" sz="1200" i="1" dirty="0">
                <a:ea typeface="+mj-lt"/>
                <a:cs typeface="+mj-lt"/>
              </a:rPr>
              <a:t>The complicated truth about social media and body image</a:t>
            </a:r>
            <a:r>
              <a:rPr lang="en-US" sz="1200" dirty="0">
                <a:ea typeface="+mj-lt"/>
                <a:cs typeface="+mj-lt"/>
              </a:rPr>
              <a:t>. BBC Future. </a:t>
            </a:r>
            <a:br>
              <a:rPr lang="en-US" sz="1200" dirty="0">
                <a:ea typeface="+mj-lt"/>
                <a:cs typeface="+mj-lt"/>
              </a:rPr>
            </a:br>
            <a:r>
              <a:rPr lang="en-US" sz="1200" dirty="0">
                <a:ea typeface="+mj-lt"/>
                <a:cs typeface="+mj-lt"/>
                <a:hlinkClick r:id="rId5"/>
              </a:rPr>
              <a:t>https://www.bbc.com/future/article/20190311-how-social-media-affects-body-image</a:t>
            </a:r>
            <a:br>
              <a:rPr lang="en-US" sz="1200" dirty="0">
                <a:latin typeface="Calibri Light"/>
                <a:ea typeface="+mj-lt"/>
                <a:cs typeface="+mj-lt"/>
              </a:rPr>
            </a:br>
            <a:br>
              <a:rPr lang="en-US" sz="1200" dirty="0">
                <a:latin typeface="Times New Roman"/>
                <a:ea typeface="+mj-lt"/>
                <a:cs typeface="+mj-lt"/>
              </a:rPr>
            </a:br>
            <a:r>
              <a:rPr lang="en-US" sz="1200" dirty="0">
                <a:ea typeface="+mj-lt"/>
                <a:cs typeface="+mj-lt"/>
              </a:rPr>
              <a:t>Author, D. (2023, January 18). </a:t>
            </a:r>
            <a:r>
              <a:rPr lang="en-US" sz="1200" i="1" dirty="0">
                <a:ea typeface="+mj-lt"/>
                <a:cs typeface="+mj-lt"/>
              </a:rPr>
              <a:t>Super U Story on Roblox</a:t>
            </a:r>
            <a:r>
              <a:rPr lang="en-US" sz="1200" dirty="0">
                <a:ea typeface="+mj-lt"/>
                <a:cs typeface="+mj-lt"/>
              </a:rPr>
              <a:t>. Dove. </a:t>
            </a:r>
            <a:r>
              <a:rPr lang="en-US" sz="1200" dirty="0">
                <a:ea typeface="+mj-lt"/>
                <a:cs typeface="+mj-lt"/>
                <a:hlinkClick r:id="rId6"/>
              </a:rPr>
              <a:t>https://www.dove.com/uk/dove-self-esteem-project/our-mission/roblox-super-u-story.html</a:t>
            </a:r>
            <a:br>
              <a:rPr lang="en-US" sz="1200" dirty="0">
                <a:latin typeface="Calibri Light"/>
                <a:ea typeface="+mj-lt"/>
                <a:cs typeface="+mj-lt"/>
              </a:rPr>
            </a:br>
            <a:br>
              <a:rPr lang="en-US" sz="1200" dirty="0">
                <a:latin typeface="Times New Roman"/>
                <a:ea typeface="+mj-lt"/>
                <a:cs typeface="+mj-lt"/>
              </a:rPr>
            </a:br>
            <a:r>
              <a:rPr lang="en-US" sz="1200" dirty="0">
                <a:latin typeface="Calibri Light"/>
                <a:ea typeface="+mj-lt"/>
                <a:cs typeface="+mj-lt"/>
              </a:rPr>
              <a:t>Dove</a:t>
            </a:r>
            <a:r>
              <a:rPr lang="en-US" sz="1200" dirty="0">
                <a:ea typeface="+mj-lt"/>
                <a:cs typeface="+mj-lt"/>
              </a:rPr>
              <a:t>. (n.d.-b). </a:t>
            </a:r>
            <a:r>
              <a:rPr lang="en-US" sz="1200" i="1" dirty="0">
                <a:ea typeface="+mj-lt"/>
                <a:cs typeface="+mj-lt"/>
              </a:rPr>
              <a:t>Our Mission – The Dove Self-Esteem Project</a:t>
            </a:r>
            <a:r>
              <a:rPr lang="en-US" sz="1200" dirty="0">
                <a:ea typeface="+mj-lt"/>
                <a:cs typeface="+mj-lt"/>
              </a:rPr>
              <a:t>. </a:t>
            </a:r>
            <a:r>
              <a:rPr lang="en-US" sz="1200" dirty="0">
                <a:ea typeface="+mj-lt"/>
                <a:cs typeface="+mj-lt"/>
                <a:hlinkClick r:id="rId7"/>
              </a:rPr>
              <a:t>https://www.dove.com/uk/dove-self-esteem-project/our-mission.html</a:t>
            </a:r>
            <a:br>
              <a:rPr lang="en-US" sz="1200" dirty="0">
                <a:latin typeface="Calibri Light"/>
                <a:ea typeface="+mj-lt"/>
                <a:cs typeface="+mj-lt"/>
              </a:rPr>
            </a:br>
            <a:br>
              <a:rPr lang="en-US" sz="1200" dirty="0">
                <a:latin typeface="Times New Roman"/>
                <a:ea typeface="+mj-lt"/>
                <a:cs typeface="+mj-lt"/>
              </a:rPr>
            </a:br>
            <a:r>
              <a:rPr lang="en-US" sz="1200" dirty="0">
                <a:ea typeface="+mj-lt"/>
                <a:cs typeface="+mj-lt"/>
              </a:rPr>
              <a:t>Dove. (n.d.-c). </a:t>
            </a:r>
            <a:r>
              <a:rPr lang="en-US" sz="1200" i="1" dirty="0">
                <a:ea typeface="+mj-lt"/>
                <a:cs typeface="+mj-lt"/>
              </a:rPr>
              <a:t>Parenting teens: Dove Self-Esteem Project resources | Dove</a:t>
            </a:r>
            <a:r>
              <a:rPr lang="en-US" sz="1200" dirty="0">
                <a:ea typeface="+mj-lt"/>
                <a:cs typeface="+mj-lt"/>
              </a:rPr>
              <a:t>. </a:t>
            </a:r>
            <a:r>
              <a:rPr lang="en-US" sz="1200" dirty="0">
                <a:ea typeface="+mj-lt"/>
                <a:cs typeface="+mj-lt"/>
                <a:hlinkClick r:id="rId8"/>
              </a:rPr>
              <a:t>https://www.dove.com/uk/dove-self-esteem-project/help-for-parents.html</a:t>
            </a:r>
            <a:br>
              <a:rPr lang="en-US" sz="1200" dirty="0">
                <a:latin typeface="Calibri Light"/>
                <a:ea typeface="+mj-lt"/>
                <a:cs typeface="+mj-lt"/>
              </a:rPr>
            </a:br>
            <a:br>
              <a:rPr lang="en-US" sz="1200" dirty="0">
                <a:latin typeface="Times New Roman"/>
                <a:ea typeface="+mj-lt"/>
                <a:cs typeface="+mj-lt"/>
              </a:rPr>
            </a:br>
            <a:r>
              <a:rPr lang="en-US" sz="1200" dirty="0">
                <a:latin typeface="Calibri Light"/>
                <a:ea typeface="+mj-lt"/>
                <a:cs typeface="+mj-lt"/>
              </a:rPr>
              <a:t>Dove</a:t>
            </a:r>
            <a:r>
              <a:rPr lang="en-US" sz="1200" dirty="0">
                <a:ea typeface="+mj-lt"/>
                <a:cs typeface="+mj-lt"/>
              </a:rPr>
              <a:t>. (n.d.-a). </a:t>
            </a:r>
            <a:r>
              <a:rPr lang="en-US" sz="1200" i="1" dirty="0">
                <a:ea typeface="+mj-lt"/>
                <a:cs typeface="+mj-lt"/>
              </a:rPr>
              <a:t>Dove Self-Esteem Project workshops for schools – Dove</a:t>
            </a:r>
            <a:r>
              <a:rPr lang="en-US" sz="1200" dirty="0">
                <a:ea typeface="+mj-lt"/>
                <a:cs typeface="+mj-lt"/>
              </a:rPr>
              <a:t>. </a:t>
            </a:r>
            <a:br>
              <a:rPr lang="en-US" sz="1200" dirty="0">
                <a:ea typeface="+mj-lt"/>
                <a:cs typeface="+mj-lt"/>
              </a:rPr>
            </a:br>
            <a:r>
              <a:rPr lang="en-US" sz="1200" dirty="0">
                <a:ea typeface="+mj-lt"/>
                <a:cs typeface="+mj-lt"/>
                <a:hlinkClick r:id="rId9"/>
              </a:rPr>
              <a:t>https://www.dove.com/uk/dove-self-esteem-project/school-workshops-on-body-image-confident-me.html</a:t>
            </a:r>
            <a:br>
              <a:rPr lang="en-US" sz="1200" dirty="0">
                <a:latin typeface="Calibri Light"/>
                <a:ea typeface="+mj-lt"/>
                <a:cs typeface="+mj-lt"/>
              </a:rPr>
            </a:br>
            <a:br>
              <a:rPr lang="en-US" sz="1200" dirty="0">
                <a:latin typeface="Times New Roman"/>
                <a:ea typeface="+mj-lt"/>
                <a:cs typeface="+mj-lt"/>
              </a:rPr>
            </a:br>
            <a:r>
              <a:rPr lang="en-US" sz="1200" dirty="0">
                <a:ea typeface="+mj-lt"/>
                <a:cs typeface="+mj-lt"/>
              </a:rPr>
              <a:t>Dove. (n.d.-e). </a:t>
            </a:r>
            <a:r>
              <a:rPr lang="en-US" sz="1200" i="1" dirty="0">
                <a:ea typeface="+mj-lt"/>
                <a:cs typeface="+mj-lt"/>
              </a:rPr>
              <a:t>Self-esteem activities for youth leaders –  Dove DSEP</a:t>
            </a:r>
            <a:r>
              <a:rPr lang="en-US" sz="1200" dirty="0">
                <a:ea typeface="+mj-lt"/>
                <a:cs typeface="+mj-lt"/>
              </a:rPr>
              <a:t>.</a:t>
            </a:r>
            <a:br>
              <a:rPr lang="en-US" sz="1200" dirty="0">
                <a:ea typeface="+mj-lt"/>
                <a:cs typeface="+mj-lt"/>
              </a:rPr>
            </a:br>
            <a:r>
              <a:rPr lang="en-US" sz="1200" dirty="0">
                <a:ea typeface="+mj-lt"/>
                <a:cs typeface="+mj-lt"/>
              </a:rPr>
              <a:t> </a:t>
            </a:r>
            <a:r>
              <a:rPr lang="en-US" sz="1200" dirty="0">
                <a:ea typeface="+mj-lt"/>
                <a:cs typeface="+mj-lt"/>
                <a:hlinkClick r:id="rId10"/>
              </a:rPr>
              <a:t>https://www.dove.com/uk/dove-self-esteem-project/self-esteem-resources-for-youth-groups.html</a:t>
            </a:r>
            <a:br>
              <a:rPr lang="en-US" sz="1200" dirty="0">
                <a:latin typeface="Calibri Light"/>
                <a:ea typeface="+mj-lt"/>
                <a:cs typeface="+mj-lt"/>
              </a:rPr>
            </a:br>
            <a:br>
              <a:rPr lang="en-US" sz="1200" dirty="0">
                <a:latin typeface="Times New Roman"/>
                <a:ea typeface="+mj-lt"/>
                <a:cs typeface="+mj-lt"/>
              </a:rPr>
            </a:br>
            <a:r>
              <a:rPr lang="en-US" sz="1200" i="1" dirty="0">
                <a:ea typeface="+mj-lt"/>
                <a:cs typeface="+mj-lt"/>
              </a:rPr>
              <a:t>Mind Over Mirror</a:t>
            </a:r>
            <a:r>
              <a:rPr lang="en-US" sz="1200" dirty="0">
                <a:ea typeface="+mj-lt"/>
                <a:cs typeface="+mj-lt"/>
              </a:rPr>
              <a:t>. (n.d.). Mental Health Foundation.</a:t>
            </a:r>
            <a:br>
              <a:rPr lang="en-US" sz="1200" dirty="0">
                <a:ea typeface="+mj-lt"/>
                <a:cs typeface="+mj-lt"/>
              </a:rPr>
            </a:br>
            <a:r>
              <a:rPr lang="en-US" sz="1200" dirty="0">
                <a:ea typeface="+mj-lt"/>
                <a:cs typeface="+mj-lt"/>
              </a:rPr>
              <a:t> </a:t>
            </a:r>
            <a:r>
              <a:rPr lang="en-US" sz="1200" dirty="0">
                <a:ea typeface="+mj-lt"/>
                <a:cs typeface="+mj-lt"/>
                <a:hlinkClick r:id="rId11"/>
              </a:rPr>
              <a:t>https://www.mentalhealth.org.uk/explore-mental-health/body-image-and-mental-health/mind-over-mirror</a:t>
            </a:r>
            <a:br>
              <a:rPr lang="en-US" sz="1200" dirty="0">
                <a:ea typeface="+mj-lt"/>
                <a:cs typeface="+mj-lt"/>
              </a:rPr>
            </a:br>
            <a:br>
              <a:rPr lang="en-US" sz="1200" dirty="0">
                <a:latin typeface="Times New Roman"/>
                <a:ea typeface="+mj-lt"/>
                <a:cs typeface="+mj-lt"/>
              </a:rPr>
            </a:br>
            <a:r>
              <a:rPr lang="en-US" sz="1200" i="1" dirty="0">
                <a:ea typeface="+mj-lt"/>
                <a:cs typeface="+mj-lt"/>
              </a:rPr>
              <a:t>Body Confidence Campaign Toolkit for Schools - The Be Real Campaign</a:t>
            </a:r>
            <a:r>
              <a:rPr lang="en-US" sz="1200" dirty="0">
                <a:ea typeface="+mj-lt"/>
                <a:cs typeface="+mj-lt"/>
              </a:rPr>
              <a:t>. (2018, July 4). The Be Real Campaign. </a:t>
            </a:r>
            <a:r>
              <a:rPr lang="en-US" sz="1200" dirty="0">
                <a:ea typeface="+mj-lt"/>
                <a:cs typeface="+mj-lt"/>
                <a:hlinkClick r:id="rId12"/>
              </a:rPr>
              <a:t>https://www.berealcampaign.co.uk/resources/body-confidence-campaign-toolkit-for-schools</a:t>
            </a:r>
            <a:br>
              <a:rPr lang="en-US" sz="1200" dirty="0">
                <a:latin typeface="Calibri Light"/>
                <a:ea typeface="+mj-lt"/>
                <a:cs typeface="+mj-lt"/>
              </a:rPr>
            </a:br>
            <a:br>
              <a:rPr lang="en-US" sz="1200" dirty="0">
                <a:latin typeface="Times New Roman"/>
                <a:ea typeface="+mj-lt"/>
                <a:cs typeface="+mj-lt"/>
              </a:rPr>
            </a:br>
            <a:r>
              <a:rPr lang="en-US" sz="1200" dirty="0">
                <a:ea typeface="+mj-lt"/>
                <a:cs typeface="+mj-lt"/>
              </a:rPr>
              <a:t>Preston, L. (2018, October 16). </a:t>
            </a:r>
            <a:r>
              <a:rPr lang="en-US" sz="1200" i="1" dirty="0">
                <a:ea typeface="+mj-lt"/>
                <a:cs typeface="+mj-lt"/>
              </a:rPr>
              <a:t>In Your Face: A report investigating young people's experiences of appearance-based bullying - The Be Real Campaign</a:t>
            </a:r>
            <a:r>
              <a:rPr lang="en-US" sz="1200" dirty="0">
                <a:ea typeface="+mj-lt"/>
                <a:cs typeface="+mj-lt"/>
              </a:rPr>
              <a:t>. The Be Real Campaign. </a:t>
            </a:r>
            <a:br>
              <a:rPr lang="en-US" sz="1200" dirty="0">
                <a:ea typeface="+mj-lt"/>
                <a:cs typeface="+mj-lt"/>
              </a:rPr>
            </a:br>
            <a:r>
              <a:rPr lang="en-US" sz="1200" dirty="0">
                <a:ea typeface="+mj-lt"/>
                <a:cs typeface="+mj-lt"/>
                <a:hlinkClick r:id="rId13"/>
              </a:rPr>
              <a:t>https://www.berealcampaign.co.uk/research/in-your-face-a-report-investigating-young-peoples-experiences-of-appearance-based-bullying</a:t>
            </a:r>
            <a:br>
              <a:rPr lang="en-US" sz="1200" dirty="0">
                <a:latin typeface="Calibri Light"/>
                <a:ea typeface="+mj-lt"/>
                <a:cs typeface="+mj-lt"/>
              </a:rPr>
            </a:br>
            <a:br>
              <a:rPr lang="en-US" sz="1200" dirty="0">
                <a:latin typeface="Times New Roman"/>
                <a:ea typeface="+mj-lt"/>
                <a:cs typeface="+mj-lt"/>
              </a:rPr>
            </a:br>
            <a:r>
              <a:rPr lang="en-US" sz="1200" dirty="0">
                <a:ea typeface="+mj-lt"/>
                <a:cs typeface="+mj-lt"/>
              </a:rPr>
              <a:t>Campaign, B. R. (2018, February 28). </a:t>
            </a:r>
            <a:r>
              <a:rPr lang="en-US" sz="1200" i="1" dirty="0">
                <a:ea typeface="+mj-lt"/>
                <a:cs typeface="+mj-lt"/>
              </a:rPr>
              <a:t>Somebody Like Me: A report investigating the impact of body image anxiety on young people in the UK - The Be Real Campaign</a:t>
            </a:r>
            <a:r>
              <a:rPr lang="en-US" sz="1200" dirty="0">
                <a:ea typeface="+mj-lt"/>
                <a:cs typeface="+mj-lt"/>
              </a:rPr>
              <a:t>. The Be Real Campaign. </a:t>
            </a:r>
            <a:r>
              <a:rPr lang="en-US" sz="1200" dirty="0">
                <a:ea typeface="+mj-lt"/>
                <a:cs typeface="+mj-lt"/>
                <a:hlinkClick r:id="rId14"/>
              </a:rPr>
              <a:t>https://www.berealcampaign.co.uk/research/somebody-like-me</a:t>
            </a:r>
            <a:br>
              <a:rPr lang="en-US" sz="1200" dirty="0">
                <a:latin typeface="Calibri Light"/>
                <a:ea typeface="+mj-lt"/>
                <a:cs typeface="+mj-lt"/>
              </a:rPr>
            </a:br>
            <a:br>
              <a:rPr lang="en-US" sz="1200" dirty="0">
                <a:latin typeface="Times New Roman"/>
                <a:ea typeface="+mj-lt"/>
                <a:cs typeface="+mj-lt"/>
              </a:rPr>
            </a:br>
            <a:br>
              <a:rPr lang="en-US" sz="1200" dirty="0">
                <a:latin typeface="Times New Roman"/>
                <a:ea typeface="+mj-lt"/>
                <a:cs typeface="+mj-lt"/>
              </a:rPr>
            </a:br>
            <a:endParaRPr lang="en-US" sz="1200" kern="1200">
              <a:latin typeface="+mj-lt"/>
              <a:cs typeface="Calibri Light"/>
            </a:endParaRP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17147D5D-F01F-4164-BD81-D10DC6F23E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142" y="2854"/>
            <a:ext cx="2783421" cy="2406445"/>
            <a:chOff x="-305" y="-4155"/>
            <a:chExt cx="2514948" cy="2174333"/>
          </a:xfrm>
        </p:grpSpPr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F24C7412-3E2D-4708-8DC3-425A457A10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71483A6A-CB0B-4469-B09D-C9451F9B07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9A935E9D-EB55-46F3-BCCB-9CB918E870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8EDC5655-C7D7-4936-91EA-E188A96DC6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6D0E248E-80AB-4B35-BA8D-F940FCB443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417253" y="4456669"/>
            <a:ext cx="2783421" cy="2406445"/>
            <a:chOff x="-305" y="-4155"/>
            <a:chExt cx="2514948" cy="2174333"/>
          </a:xfrm>
        </p:grpSpPr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F9E91B0A-66E8-4298-BAC6-004DBE4919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0A629C66-36BD-487E-B1CD-ED026D7789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A6BC2D2C-3D7D-4224-81BC-22C094C9FB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53BDF903-22C5-4312-8776-C2ABC3EDC0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458706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Media campaigns targeting healthy body image </vt:lpstr>
      <vt:lpstr>Contents of this presentation </vt:lpstr>
      <vt:lpstr>PowerPoint Presentation</vt:lpstr>
      <vt:lpstr>PowerPoint Presentation</vt:lpstr>
      <vt:lpstr>Dove – Self Esteem Project</vt:lpstr>
      <vt:lpstr>Details about the dove self-esteem project</vt:lpstr>
      <vt:lpstr>PowerPoint Presentation</vt:lpstr>
      <vt:lpstr>The mission for the future</vt:lpstr>
      <vt:lpstr>PowerPoint Presentation</vt:lpstr>
      <vt:lpstr>Mental Health Foundation  "body image and mental health"</vt:lpstr>
      <vt:lpstr>Mind over body campaign </vt:lpstr>
      <vt:lpstr>Mirror my mind comics</vt:lpstr>
      <vt:lpstr>The Be real Campaign – Founded by YMCA and Dove</vt:lpstr>
      <vt:lpstr>Somebody like me : A report investigating the impact of body image anxiety on young people in the UK</vt:lpstr>
      <vt:lpstr>Going forward – things you can do to promote body image through reading campaigns</vt:lpstr>
      <vt:lpstr>References  Dove. (n.d.). The Dove Self-Esteem Project | Dove. https://www.dove.com/uk/dove-self-esteem-project.html  The Be Real Campaign - Body Confidence for Everyone. (2019, October 24). The Be Real Campaign. https://www.berealcampaign.co.uk/  Body image and mental health. (n.d.). Mental Health Foundation. https://www.mentalhealth.org.uk/explore-mental-health/body-image  Oakes, K. (2022, February 24). The complicated truth about social media and body image. BBC Future.  https://www.bbc.com/future/article/20190311-how-social-media-affects-body-image  Author, D. (2023, January 18). Super U Story on Roblox. Dove. https://www.dove.com/uk/dove-self-esteem-project/our-mission/roblox-super-u-story.html  Dove. (n.d.-b). Our Mission – The Dove Self-Esteem Project. https://www.dove.com/uk/dove-self-esteem-project/our-mission.html  Dove. (n.d.-c). Parenting teens: Dove Self-Esteem Project resources | Dove. https://www.dove.com/uk/dove-self-esteem-project/help-for-parents.html  Dove. (n.d.-a). Dove Self-Esteem Project workshops for schools – Dove.  https://www.dove.com/uk/dove-self-esteem-project/school-workshops-on-body-image-confident-me.html  Dove. (n.d.-e). Self-esteem activities for youth leaders –  Dove DSEP.  https://www.dove.com/uk/dove-self-esteem-project/self-esteem-resources-for-youth-groups.html  Mind Over Mirror. (n.d.). Mental Health Foundation.  https://www.mentalhealth.org.uk/explore-mental-health/body-image-and-mental-health/mind-over-mirror  Body Confidence Campaign Toolkit for Schools - The Be Real Campaign. (2018, July 4). The Be Real Campaign. https://www.berealcampaign.co.uk/resources/body-confidence-campaign-toolkit-for-schools  Preston, L. (2018, October 16). In Your Face: A report investigating young people's experiences of appearance-based bullying - The Be Real Campaign. The Be Real Campaign.  https://www.berealcampaign.co.uk/research/in-your-face-a-report-investigating-young-peoples-experiences-of-appearance-based-bullying  Campaign, B. R. (2018, February 28). Somebody Like Me: A report investigating the impact of body image anxiety on young people in the UK - The Be Real Campaign. The Be Real Campaign. https://www.berealcampaign.co.uk/research/somebody-like-me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1173</cp:revision>
  <dcterms:created xsi:type="dcterms:W3CDTF">2023-03-04T16:58:40Z</dcterms:created>
  <dcterms:modified xsi:type="dcterms:W3CDTF">2023-03-28T18:13:46Z</dcterms:modified>
</cp:coreProperties>
</file>