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63" r:id="rId7"/>
    <p:sldId id="265" r:id="rId8"/>
    <p:sldId id="260" r:id="rId9"/>
    <p:sldId id="267" r:id="rId10"/>
    <p:sldId id="266" r:id="rId11"/>
    <p:sldId id="261" r:id="rId12"/>
    <p:sldId id="270" r:id="rId13"/>
    <p:sldId id="262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63"/>
  </p:normalViewPr>
  <p:slideViewPr>
    <p:cSldViewPr snapToGrid="0" snapToObjects="1">
      <p:cViewPr varScale="1">
        <p:scale>
          <a:sx n="105" d="100"/>
          <a:sy n="105" d="100"/>
        </p:scale>
        <p:origin x="2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soundidents.info/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8CRt12ZPg8&amp;frags=pl%2Cwn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x.com/deepnote/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Rh_-2R6juM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443717"/>
            <a:ext cx="8361229" cy="1970566"/>
          </a:xfrm>
        </p:spPr>
        <p:txBody>
          <a:bodyPr/>
          <a:lstStyle/>
          <a:p>
            <a:r>
              <a:rPr lang="en-US" dirty="0"/>
              <a:t>Music 3</a:t>
            </a:r>
            <a:br>
              <a:rPr lang="en-US" dirty="0"/>
            </a:br>
            <a:r>
              <a:rPr lang="en-US" dirty="0"/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174069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0432" y="2392062"/>
            <a:ext cx="9851135" cy="2073876"/>
          </a:xfrm>
        </p:spPr>
        <p:txBody>
          <a:bodyPr/>
          <a:lstStyle/>
          <a:p>
            <a:r>
              <a:rPr lang="en-US" dirty="0"/>
              <a:t>Assessment Criteria: Composing for media</a:t>
            </a:r>
          </a:p>
        </p:txBody>
      </p:sp>
    </p:spTree>
    <p:extLst>
      <p:ext uri="{BB962C8B-B14F-4D97-AF65-F5344CB8AC3E}">
        <p14:creationId xmlns:p14="http://schemas.microsoft.com/office/powerpoint/2010/main" val="1133713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4E8D82-53F8-CB42-8A16-A6AC0E2FB6B2}"/>
              </a:ext>
            </a:extLst>
          </p:cNvPr>
          <p:cNvSpPr txBox="1"/>
          <p:nvPr/>
        </p:nvSpPr>
        <p:spPr>
          <a:xfrm>
            <a:off x="1426464" y="1720840"/>
            <a:ext cx="93390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en-US" sz="2400" dirty="0"/>
              <a:t>(A) Using the sound idents examples explored in class as inspiration, create three original sound idents for the same logo (i.e. </a:t>
            </a:r>
            <a:r>
              <a:rPr lang="en-US" sz="2400" dirty="0" err="1"/>
              <a:t>CoprTV</a:t>
            </a:r>
            <a:r>
              <a:rPr lang="en-US" sz="2400" dirty="0"/>
              <a:t>).  Each sound ident should be arranged for a brass ensemble of no more than four brass musicians. The Sound ident can be composed using a mixture of the outlined instrumentation and </a:t>
            </a:r>
            <a:r>
              <a:rPr lang="en-US" sz="2400" dirty="0" err="1"/>
              <a:t>synthesised</a:t>
            </a:r>
            <a:r>
              <a:rPr lang="en-US" sz="2400" dirty="0"/>
              <a:t> sounds. The duration of the ident must be longer than ten seconds and no longer than 20 seconds.  Present the sound idents as a Sibelius score (including the individual parts), an audio file and a video file (e.g. MP4). </a:t>
            </a:r>
            <a:r>
              <a:rPr lang="en-US" sz="2400" b="1" dirty="0"/>
              <a:t>(70%)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7283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4E8D82-53F8-CB42-8A16-A6AC0E2FB6B2}"/>
              </a:ext>
            </a:extLst>
          </p:cNvPr>
          <p:cNvSpPr txBox="1"/>
          <p:nvPr/>
        </p:nvSpPr>
        <p:spPr>
          <a:xfrm>
            <a:off x="1426464" y="2459504"/>
            <a:ext cx="93390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(B) The composition commission has been extended, you are required to extend one of the created sound idents to a feature length duration of thirty seconds. Once extended, record the ident with the brass musicians provided at the schedule recording event date (i.e. Week 11). </a:t>
            </a:r>
            <a:r>
              <a:rPr lang="en-US" sz="2400" b="1" dirty="0"/>
              <a:t>(30%)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8117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2668DBF-4EA8-F54D-B024-F002ED05E9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936358"/>
            <a:ext cx="8361229" cy="985283"/>
          </a:xfrm>
        </p:spPr>
        <p:txBody>
          <a:bodyPr/>
          <a:lstStyle/>
          <a:p>
            <a:r>
              <a:rPr lang="en-US" dirty="0"/>
              <a:t>The logo</a:t>
            </a:r>
          </a:p>
        </p:txBody>
      </p:sp>
    </p:spTree>
    <p:extLst>
      <p:ext uri="{BB962C8B-B14F-4D97-AF65-F5344CB8AC3E}">
        <p14:creationId xmlns:p14="http://schemas.microsoft.com/office/powerpoint/2010/main" val="923072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E22E56-D9FA-1E46-A287-C82F457083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566" y="461566"/>
            <a:ext cx="5934868" cy="5934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624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2668DBF-4EA8-F54D-B024-F002ED05E9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449635"/>
            <a:ext cx="8361229" cy="1958729"/>
          </a:xfrm>
        </p:spPr>
        <p:txBody>
          <a:bodyPr/>
          <a:lstStyle/>
          <a:p>
            <a:r>
              <a:rPr lang="en-US" dirty="0"/>
              <a:t>Animated logo Examples</a:t>
            </a:r>
          </a:p>
        </p:txBody>
      </p:sp>
    </p:spTree>
    <p:extLst>
      <p:ext uri="{BB962C8B-B14F-4D97-AF65-F5344CB8AC3E}">
        <p14:creationId xmlns:p14="http://schemas.microsoft.com/office/powerpoint/2010/main" val="298774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417639"/>
            <a:ext cx="8361229" cy="2022721"/>
          </a:xfrm>
        </p:spPr>
        <p:txBody>
          <a:bodyPr/>
          <a:lstStyle/>
          <a:p>
            <a:r>
              <a:rPr lang="en-US" dirty="0"/>
              <a:t>Sound Ident examples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54305D-4100-C242-A311-720977C1CB38}"/>
              </a:ext>
            </a:extLst>
          </p:cNvPr>
          <p:cNvSpPr txBox="1"/>
          <p:nvPr/>
        </p:nvSpPr>
        <p:spPr>
          <a:xfrm>
            <a:off x="1426463" y="4440360"/>
            <a:ext cx="9339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hlinkClick r:id="rId2"/>
              </a:rPr>
              <a:t>http://soundidents.info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20012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417639"/>
            <a:ext cx="8361229" cy="2022721"/>
          </a:xfrm>
        </p:spPr>
        <p:txBody>
          <a:bodyPr/>
          <a:lstStyle/>
          <a:p>
            <a:r>
              <a:rPr lang="en-US" dirty="0"/>
              <a:t>Channel 4 Simpsons Sound Ident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54305D-4100-C242-A311-720977C1CB38}"/>
              </a:ext>
            </a:extLst>
          </p:cNvPr>
          <p:cNvSpPr txBox="1"/>
          <p:nvPr/>
        </p:nvSpPr>
        <p:spPr>
          <a:xfrm>
            <a:off x="1426463" y="4440360"/>
            <a:ext cx="9339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2"/>
              </a:rPr>
              <a:t>https://www.youtube.com/watch?v=Y8CRt12ZPg8&amp;frags=pl%2Cwn</a:t>
            </a:r>
            <a:r>
              <a:rPr lang="en-GB" sz="2000" dirty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5628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1" y="2606327"/>
            <a:ext cx="8361229" cy="1011361"/>
          </a:xfrm>
        </p:spPr>
        <p:txBody>
          <a:bodyPr/>
          <a:lstStyle/>
          <a:p>
            <a:r>
              <a:rPr lang="en-US" dirty="0"/>
              <a:t>JAMES A MOORER:</a:t>
            </a:r>
            <a:br>
              <a:rPr lang="en-US" dirty="0"/>
            </a:br>
            <a:r>
              <a:rPr lang="en-US" dirty="0"/>
              <a:t>THX - DEEP NOTE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8826D0-241A-E04B-9AC4-CF2E43824E57}"/>
              </a:ext>
            </a:extLst>
          </p:cNvPr>
          <p:cNvSpPr txBox="1"/>
          <p:nvPr/>
        </p:nvSpPr>
        <p:spPr>
          <a:xfrm>
            <a:off x="1426459" y="3617688"/>
            <a:ext cx="9339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hlinkClick r:id="rId2"/>
              </a:rPr>
              <a:t>https://www.thx.com/deepnote/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40409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4" y="1602426"/>
            <a:ext cx="8361229" cy="2904744"/>
          </a:xfrm>
        </p:spPr>
        <p:txBody>
          <a:bodyPr/>
          <a:lstStyle/>
          <a:p>
            <a:r>
              <a:rPr lang="en-US" dirty="0"/>
              <a:t>Jim </a:t>
            </a:r>
            <a:r>
              <a:rPr lang="en-US" dirty="0" err="1"/>
              <a:t>Reekes</a:t>
            </a:r>
            <a:r>
              <a:rPr lang="en-US" dirty="0"/>
              <a:t>: </a:t>
            </a:r>
            <a:br>
              <a:rPr lang="en-US" dirty="0"/>
            </a:br>
            <a:r>
              <a:rPr lang="en-US" dirty="0"/>
              <a:t>Sound Designer for apple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8826D0-241A-E04B-9AC4-CF2E43824E57}"/>
              </a:ext>
            </a:extLst>
          </p:cNvPr>
          <p:cNvSpPr txBox="1"/>
          <p:nvPr/>
        </p:nvSpPr>
        <p:spPr>
          <a:xfrm>
            <a:off x="1426462" y="4507170"/>
            <a:ext cx="9339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hlinkClick r:id="rId2"/>
              </a:rPr>
              <a:t>https://www.youtube.com/watch?v=yRh_-2R6juM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91508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263842"/>
            <a:ext cx="8361229" cy="1165158"/>
          </a:xfrm>
        </p:spPr>
        <p:txBody>
          <a:bodyPr/>
          <a:lstStyle/>
          <a:p>
            <a:r>
              <a:rPr lang="en-US" dirty="0"/>
              <a:t>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8826D0-241A-E04B-9AC4-CF2E43824E57}"/>
              </a:ext>
            </a:extLst>
          </p:cNvPr>
          <p:cNvSpPr txBox="1"/>
          <p:nvPr/>
        </p:nvSpPr>
        <p:spPr>
          <a:xfrm>
            <a:off x="1426463" y="3429000"/>
            <a:ext cx="93390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Semiotics: </a:t>
            </a:r>
            <a:r>
              <a:rPr lang="en-US" sz="2000" dirty="0"/>
              <a:t>The study of signs and symbols and their use or interpretation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Skeu</a:t>
            </a:r>
            <a:r>
              <a:rPr lang="en-US" sz="2000" b="1" dirty="0"/>
              <a:t>omorphism: </a:t>
            </a:r>
            <a:r>
              <a:rPr lang="en-US" sz="2000" dirty="0"/>
              <a:t>A term most used in GUI design to describe interface objects that mimic their real-world counterparts in how they appear and/or how the user can interact with them.  A graphic example would include the recycle bin icon used for discarding files</a:t>
            </a:r>
          </a:p>
        </p:txBody>
      </p:sp>
    </p:spTree>
    <p:extLst>
      <p:ext uri="{BB962C8B-B14F-4D97-AF65-F5344CB8AC3E}">
        <p14:creationId xmlns:p14="http://schemas.microsoft.com/office/powerpoint/2010/main" val="1557248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2668DBF-4EA8-F54D-B024-F002ED05E9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461516"/>
            <a:ext cx="8361229" cy="3934968"/>
          </a:xfrm>
        </p:spPr>
        <p:txBody>
          <a:bodyPr/>
          <a:lstStyle/>
          <a:p>
            <a:r>
              <a:rPr lang="en-US" sz="4800" dirty="0"/>
              <a:t>Tonality</a:t>
            </a:r>
            <a:br>
              <a:rPr lang="en-US" sz="4800" dirty="0"/>
            </a:br>
            <a:r>
              <a:rPr lang="en-US" sz="4800" dirty="0"/>
              <a:t>TEMPO </a:t>
            </a:r>
            <a:br>
              <a:rPr lang="en-US" sz="4800" dirty="0"/>
            </a:br>
            <a:r>
              <a:rPr lang="en-US" sz="4800" dirty="0"/>
              <a:t>ARTICULATION</a:t>
            </a:r>
            <a:br>
              <a:rPr lang="en-US" sz="4800" dirty="0"/>
            </a:br>
            <a:r>
              <a:rPr lang="en-US" sz="4800" dirty="0"/>
              <a:t>DYNAMICS</a:t>
            </a:r>
            <a:br>
              <a:rPr lang="en-US" sz="4800" dirty="0"/>
            </a:br>
            <a:r>
              <a:rPr lang="en-US" sz="4800" dirty="0"/>
              <a:t>EXPRESSION</a:t>
            </a:r>
            <a:br>
              <a:rPr lang="en-US" sz="4800" dirty="0"/>
            </a:br>
            <a:r>
              <a:rPr lang="en-US" sz="4800" dirty="0"/>
              <a:t>GENRE/STYLE</a:t>
            </a:r>
          </a:p>
        </p:txBody>
      </p:sp>
    </p:spTree>
    <p:extLst>
      <p:ext uri="{BB962C8B-B14F-4D97-AF65-F5344CB8AC3E}">
        <p14:creationId xmlns:p14="http://schemas.microsoft.com/office/powerpoint/2010/main" val="2803162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7A14-2293-8C4F-8853-BEDB3F319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2" y="1811745"/>
            <a:ext cx="8361229" cy="1078170"/>
          </a:xfrm>
        </p:spPr>
        <p:txBody>
          <a:bodyPr/>
          <a:lstStyle/>
          <a:p>
            <a:r>
              <a:rPr lang="en-US" dirty="0"/>
              <a:t>Class task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F3BB96-1127-DD4E-AD42-2FB7EA2FE6E0}"/>
              </a:ext>
            </a:extLst>
          </p:cNvPr>
          <p:cNvSpPr txBox="1"/>
          <p:nvPr/>
        </p:nvSpPr>
        <p:spPr>
          <a:xfrm>
            <a:off x="1426460" y="2889915"/>
            <a:ext cx="93390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Create a </a:t>
            </a:r>
            <a:r>
              <a:rPr lang="en-US" sz="2400" dirty="0" err="1"/>
              <a:t>synthesised</a:t>
            </a:r>
            <a:r>
              <a:rPr lang="en-US" sz="2400" dirty="0"/>
              <a:t> sound ident for a logo, you can source and animate a logo of your choice or use one of the animated logos provided.  </a:t>
            </a:r>
          </a:p>
          <a:p>
            <a:pPr algn="just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91165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139</TotalTime>
  <Words>340</Words>
  <Application>Microsoft Macintosh PowerPoint</Application>
  <PresentationFormat>Widescreen</PresentationFormat>
  <Paragraphs>21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Franklin Gothic Book</vt:lpstr>
      <vt:lpstr>Crop</vt:lpstr>
      <vt:lpstr>Music 3 Week 1</vt:lpstr>
      <vt:lpstr>Assessment Criteria: Composing for media</vt:lpstr>
      <vt:lpstr>PowerPoint Presentation</vt:lpstr>
      <vt:lpstr>PowerPoint Presentation</vt:lpstr>
      <vt:lpstr>The logo</vt:lpstr>
      <vt:lpstr>PowerPoint Presentation</vt:lpstr>
      <vt:lpstr>Animated logo Examples</vt:lpstr>
      <vt:lpstr>Sound Ident examples</vt:lpstr>
      <vt:lpstr>Channel 4 Simpsons Sound Ident</vt:lpstr>
      <vt:lpstr>JAMES A MOORER: THX - DEEP NOTE</vt:lpstr>
      <vt:lpstr>Jim Reekes:  Sound Designer for apple</vt:lpstr>
      <vt:lpstr>Theory</vt:lpstr>
      <vt:lpstr>Tonality TEMPO  ARTICULATION DYNAMICS EXPRESSION GENRE/STYLE</vt:lpstr>
      <vt:lpstr>Class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 Ferrari</dc:title>
  <dc:creator>David Bird</dc:creator>
  <cp:lastModifiedBy>David Bird</cp:lastModifiedBy>
  <cp:revision>66</cp:revision>
  <dcterms:created xsi:type="dcterms:W3CDTF">2019-09-25T08:04:04Z</dcterms:created>
  <dcterms:modified xsi:type="dcterms:W3CDTF">2019-09-30T08:03:37Z</dcterms:modified>
</cp:coreProperties>
</file>