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59" r:id="rId5"/>
    <p:sldId id="265" r:id="rId6"/>
    <p:sldId id="260" r:id="rId7"/>
    <p:sldId id="257" r:id="rId8"/>
    <p:sldId id="261" r:id="rId9"/>
    <p:sldId id="262" r:id="rId10"/>
    <p:sldId id="263" r:id="rId11"/>
    <p:sldId id="268" r:id="rId12"/>
    <p:sldId id="264" r:id="rId13"/>
    <p:sldId id="270" r:id="rId14"/>
    <p:sldId id="271" r:id="rId15"/>
    <p:sldId id="258" r:id="rId16"/>
    <p:sldId id="267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CD9D46D-39E4-4138-8924-A0509BA88932}" v="357" dt="2020-01-17T22:23:13.052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4" d="100"/>
          <a:sy n="114" d="100"/>
        </p:scale>
        <p:origin x="414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theme" Target="theme/theme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microsoft.com/office/2015/10/relationships/revisionInfo" Target="revisionInfo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microsoft.com/office/2016/11/relationships/changesInfo" Target="changesInfos/changesInfo1.xml"/><Relationship Id="rId10" Type="http://schemas.openxmlformats.org/officeDocument/2006/relationships/slide" Target="slides/slide6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lare Arthur" userId="1b39a501-3378-4896-b209-95640a403597" providerId="ADAL" clId="{FCD9D46D-39E4-4138-8924-A0509BA88932}"/>
    <pc:docChg chg="undo redo custSel mod addSld delSld modSld">
      <pc:chgData name="Clare Arthur" userId="1b39a501-3378-4896-b209-95640a403597" providerId="ADAL" clId="{FCD9D46D-39E4-4138-8924-A0509BA88932}" dt="2020-01-17T22:28:38.907" v="6549" actId="2696"/>
      <pc:docMkLst>
        <pc:docMk/>
      </pc:docMkLst>
      <pc:sldChg chg="addSp delSp modSp modTransition">
        <pc:chgData name="Clare Arthur" userId="1b39a501-3378-4896-b209-95640a403597" providerId="ADAL" clId="{FCD9D46D-39E4-4138-8924-A0509BA88932}" dt="2020-01-17T18:33:18.872" v="5720" actId="20577"/>
        <pc:sldMkLst>
          <pc:docMk/>
          <pc:sldMk cId="1319559091" sldId="257"/>
        </pc:sldMkLst>
        <pc:spChg chg="mod">
          <ac:chgData name="Clare Arthur" userId="1b39a501-3378-4896-b209-95640a403597" providerId="ADAL" clId="{FCD9D46D-39E4-4138-8924-A0509BA88932}" dt="2020-01-11T12:54:55.760" v="264" actId="26606"/>
          <ac:spMkLst>
            <pc:docMk/>
            <pc:sldMk cId="1319559091" sldId="257"/>
            <ac:spMk id="2" creationId="{CB457388-27EC-4ABA-9C64-B0D96E6F30FF}"/>
          </ac:spMkLst>
        </pc:spChg>
        <pc:spChg chg="add del mod">
          <ac:chgData name="Clare Arthur" userId="1b39a501-3378-4896-b209-95640a403597" providerId="ADAL" clId="{FCD9D46D-39E4-4138-8924-A0509BA88932}" dt="2020-01-11T15:22:54.973" v="638" actId="478"/>
          <ac:spMkLst>
            <pc:docMk/>
            <pc:sldMk cId="1319559091" sldId="257"/>
            <ac:spMk id="6" creationId="{775EF025-B806-4C3B-BCDE-DD8DFFE6B0CB}"/>
          </ac:spMkLst>
        </pc:spChg>
        <pc:spChg chg="add mod">
          <ac:chgData name="Clare Arthur" userId="1b39a501-3378-4896-b209-95640a403597" providerId="ADAL" clId="{FCD9D46D-39E4-4138-8924-A0509BA88932}" dt="2020-01-17T18:32:14.521" v="5708" actId="20577"/>
          <ac:spMkLst>
            <pc:docMk/>
            <pc:sldMk cId="1319559091" sldId="257"/>
            <ac:spMk id="8" creationId="{B5B75524-D1EE-473F-BDDC-7078BC8C6722}"/>
          </ac:spMkLst>
        </pc:spChg>
        <pc:spChg chg="del mod">
          <ac:chgData name="Clare Arthur" userId="1b39a501-3378-4896-b209-95640a403597" providerId="ADAL" clId="{FCD9D46D-39E4-4138-8924-A0509BA88932}" dt="2020-01-11T12:52:39.141" v="249"/>
          <ac:spMkLst>
            <pc:docMk/>
            <pc:sldMk cId="1319559091" sldId="257"/>
            <ac:spMk id="10" creationId="{9D9B3A85-A82E-4335-9ED1-45D3258C8DA3}"/>
          </ac:spMkLst>
        </pc:spChg>
        <pc:spChg chg="mod">
          <ac:chgData name="Clare Arthur" userId="1b39a501-3378-4896-b209-95640a403597" providerId="ADAL" clId="{FCD9D46D-39E4-4138-8924-A0509BA88932}" dt="2020-01-17T18:32:29.833" v="5712" actId="20577"/>
          <ac:spMkLst>
            <pc:docMk/>
            <pc:sldMk cId="1319559091" sldId="257"/>
            <ac:spMk id="12" creationId="{CF27B08D-8DFE-4CAE-A449-9A18FE88A3E2}"/>
          </ac:spMkLst>
        </pc:spChg>
        <pc:spChg chg="add mod">
          <ac:chgData name="Clare Arthur" userId="1b39a501-3378-4896-b209-95640a403597" providerId="ADAL" clId="{FCD9D46D-39E4-4138-8924-A0509BA88932}" dt="2020-01-11T15:33:56.455" v="755" actId="1076"/>
          <ac:spMkLst>
            <pc:docMk/>
            <pc:sldMk cId="1319559091" sldId="257"/>
            <ac:spMk id="16" creationId="{A439E706-7B1E-4512-8525-7ED6FA42FEEA}"/>
          </ac:spMkLst>
        </pc:spChg>
        <pc:spChg chg="mod">
          <ac:chgData name="Clare Arthur" userId="1b39a501-3378-4896-b209-95640a403597" providerId="ADAL" clId="{FCD9D46D-39E4-4138-8924-A0509BA88932}" dt="2020-01-11T12:54:55.760" v="264" actId="26606"/>
          <ac:spMkLst>
            <pc:docMk/>
            <pc:sldMk cId="1319559091" sldId="257"/>
            <ac:spMk id="17" creationId="{60690BD8-5999-432A-AB74-E5C59B8E7920}"/>
          </ac:spMkLst>
        </pc:spChg>
        <pc:spChg chg="add mod">
          <ac:chgData name="Clare Arthur" userId="1b39a501-3378-4896-b209-95640a403597" providerId="ADAL" clId="{FCD9D46D-39E4-4138-8924-A0509BA88932}" dt="2020-01-11T15:33:47.973" v="754" actId="1076"/>
          <ac:spMkLst>
            <pc:docMk/>
            <pc:sldMk cId="1319559091" sldId="257"/>
            <ac:spMk id="18" creationId="{635FD3D4-CF4C-45EF-B710-1098DC3E5606}"/>
          </ac:spMkLst>
        </pc:spChg>
        <pc:spChg chg="add mod">
          <ac:chgData name="Clare Arthur" userId="1b39a501-3378-4896-b209-95640a403597" providerId="ADAL" clId="{FCD9D46D-39E4-4138-8924-A0509BA88932}" dt="2020-01-11T15:33:44.298" v="753" actId="1076"/>
          <ac:spMkLst>
            <pc:docMk/>
            <pc:sldMk cId="1319559091" sldId="257"/>
            <ac:spMk id="19" creationId="{C51D8725-B8AD-4942-B8A6-39739A97BC0E}"/>
          </ac:spMkLst>
        </pc:spChg>
        <pc:spChg chg="add del">
          <ac:chgData name="Clare Arthur" userId="1b39a501-3378-4896-b209-95640a403597" providerId="ADAL" clId="{FCD9D46D-39E4-4138-8924-A0509BA88932}" dt="2020-01-11T12:54:55.760" v="264" actId="26606"/>
          <ac:spMkLst>
            <pc:docMk/>
            <pc:sldMk cId="1319559091" sldId="257"/>
            <ac:spMk id="20" creationId="{E36BB3C5-822B-45E1-A81E-5CC3176C61A1}"/>
          </ac:spMkLst>
        </pc:spChg>
        <pc:spChg chg="add mod">
          <ac:chgData name="Clare Arthur" userId="1b39a501-3378-4896-b209-95640a403597" providerId="ADAL" clId="{FCD9D46D-39E4-4138-8924-A0509BA88932}" dt="2020-01-11T15:33:38.097" v="752" actId="1076"/>
          <ac:spMkLst>
            <pc:docMk/>
            <pc:sldMk cId="1319559091" sldId="257"/>
            <ac:spMk id="21" creationId="{6FD02B3E-401B-4654-8B6B-0F745E0B1621}"/>
          </ac:spMkLst>
        </pc:spChg>
        <pc:spChg chg="add del">
          <ac:chgData name="Clare Arthur" userId="1b39a501-3378-4896-b209-95640a403597" providerId="ADAL" clId="{FCD9D46D-39E4-4138-8924-A0509BA88932}" dt="2020-01-11T12:54:55.760" v="264" actId="26606"/>
          <ac:spMkLst>
            <pc:docMk/>
            <pc:sldMk cId="1319559091" sldId="257"/>
            <ac:spMk id="22" creationId="{FB39ECA9-4CDE-4883-98E8-287E905E9F07}"/>
          </ac:spMkLst>
        </pc:spChg>
        <pc:spChg chg="add mod">
          <ac:chgData name="Clare Arthur" userId="1b39a501-3378-4896-b209-95640a403597" providerId="ADAL" clId="{FCD9D46D-39E4-4138-8924-A0509BA88932}" dt="2020-01-17T18:32:52.274" v="5718" actId="20577"/>
          <ac:spMkLst>
            <pc:docMk/>
            <pc:sldMk cId="1319559091" sldId="257"/>
            <ac:spMk id="23" creationId="{132940F1-7754-4DDF-ADE3-91B2A391AC13}"/>
          </ac:spMkLst>
        </pc:spChg>
        <pc:spChg chg="add del">
          <ac:chgData name="Clare Arthur" userId="1b39a501-3378-4896-b209-95640a403597" providerId="ADAL" clId="{FCD9D46D-39E4-4138-8924-A0509BA88932}" dt="2020-01-11T12:54:55.760" v="264" actId="26606"/>
          <ac:spMkLst>
            <pc:docMk/>
            <pc:sldMk cId="1319559091" sldId="257"/>
            <ac:spMk id="24" creationId="{A67483D0-BAEB-4927-88AD-76F5DA8468DE}"/>
          </ac:spMkLst>
        </pc:spChg>
        <pc:spChg chg="add mod">
          <ac:chgData name="Clare Arthur" userId="1b39a501-3378-4896-b209-95640a403597" providerId="ADAL" clId="{FCD9D46D-39E4-4138-8924-A0509BA88932}" dt="2020-01-17T18:32:45.507" v="5716" actId="20577"/>
          <ac:spMkLst>
            <pc:docMk/>
            <pc:sldMk cId="1319559091" sldId="257"/>
            <ac:spMk id="25" creationId="{EE0FB858-8C99-4258-9329-1BA21544E6A8}"/>
          </ac:spMkLst>
        </pc:spChg>
        <pc:spChg chg="add del">
          <ac:chgData name="Clare Arthur" userId="1b39a501-3378-4896-b209-95640a403597" providerId="ADAL" clId="{FCD9D46D-39E4-4138-8924-A0509BA88932}" dt="2020-01-11T12:54:55.760" v="264" actId="26606"/>
          <ac:spMkLst>
            <pc:docMk/>
            <pc:sldMk cId="1319559091" sldId="257"/>
            <ac:spMk id="26" creationId="{0DBB7B12-4298-4CFB-B539-44A91C930328}"/>
          </ac:spMkLst>
        </pc:spChg>
        <pc:spChg chg="add mod">
          <ac:chgData name="Clare Arthur" userId="1b39a501-3378-4896-b209-95640a403597" providerId="ADAL" clId="{FCD9D46D-39E4-4138-8924-A0509BA88932}" dt="2020-01-17T18:32:37.896" v="5714" actId="20577"/>
          <ac:spMkLst>
            <pc:docMk/>
            <pc:sldMk cId="1319559091" sldId="257"/>
            <ac:spMk id="27" creationId="{87FF7E06-A4E6-4BC4-A73E-5EA10246842F}"/>
          </ac:spMkLst>
        </pc:spChg>
        <pc:spChg chg="add mod">
          <ac:chgData name="Clare Arthur" userId="1b39a501-3378-4896-b209-95640a403597" providerId="ADAL" clId="{FCD9D46D-39E4-4138-8924-A0509BA88932}" dt="2020-01-17T18:33:18.872" v="5720" actId="20577"/>
          <ac:spMkLst>
            <pc:docMk/>
            <pc:sldMk cId="1319559091" sldId="257"/>
            <ac:spMk id="28" creationId="{34924F79-E361-4557-A523-F50FC969EA4F}"/>
          </ac:spMkLst>
        </pc:spChg>
        <pc:spChg chg="add del">
          <ac:chgData name="Clare Arthur" userId="1b39a501-3378-4896-b209-95640a403597" providerId="ADAL" clId="{FCD9D46D-39E4-4138-8924-A0509BA88932}" dt="2020-01-11T12:54:55.760" v="264" actId="26606"/>
          <ac:spMkLst>
            <pc:docMk/>
            <pc:sldMk cId="1319559091" sldId="257"/>
            <ac:spMk id="31" creationId="{6EFFF4A2-EB01-4738-9824-8D9A72A51BB9}"/>
          </ac:spMkLst>
        </pc:spChg>
        <pc:grpChg chg="add del">
          <ac:chgData name="Clare Arthur" userId="1b39a501-3378-4896-b209-95640a403597" providerId="ADAL" clId="{FCD9D46D-39E4-4138-8924-A0509BA88932}" dt="2020-01-11T12:54:55.760" v="264" actId="26606"/>
          <ac:grpSpMkLst>
            <pc:docMk/>
            <pc:sldMk cId="1319559091" sldId="257"/>
            <ac:grpSpMk id="33" creationId="{D4469D90-62FA-49B2-981E-5305361D5A58}"/>
          </ac:grpSpMkLst>
        </pc:grpChg>
        <pc:picChg chg="mod ord">
          <ac:chgData name="Clare Arthur" userId="1b39a501-3378-4896-b209-95640a403597" providerId="ADAL" clId="{FCD9D46D-39E4-4138-8924-A0509BA88932}" dt="2020-01-11T12:55:49.595" v="284" actId="14100"/>
          <ac:picMkLst>
            <pc:docMk/>
            <pc:sldMk cId="1319559091" sldId="257"/>
            <ac:picMk id="4" creationId="{F5C04FB1-A26E-413D-A2C0-B2296360CF75}"/>
          </ac:picMkLst>
        </pc:picChg>
        <pc:picChg chg="add del mod ord">
          <ac:chgData name="Clare Arthur" userId="1b39a501-3378-4896-b209-95640a403597" providerId="ADAL" clId="{FCD9D46D-39E4-4138-8924-A0509BA88932}" dt="2020-01-11T15:22:46.350" v="620" actId="478"/>
          <ac:picMkLst>
            <pc:docMk/>
            <pc:sldMk cId="1319559091" sldId="257"/>
            <ac:picMk id="5" creationId="{B99BEE6B-3A23-462A-98F5-C394EDB96610}"/>
          </ac:picMkLst>
        </pc:picChg>
        <pc:picChg chg="del">
          <ac:chgData name="Clare Arthur" userId="1b39a501-3378-4896-b209-95640a403597" providerId="ADAL" clId="{FCD9D46D-39E4-4138-8924-A0509BA88932}" dt="2020-01-11T12:52:12.092" v="243"/>
          <ac:picMkLst>
            <pc:docMk/>
            <pc:sldMk cId="1319559091" sldId="257"/>
            <ac:picMk id="7" creationId="{09EAA2BB-DE36-4C43-86D6-8A4839528F7C}"/>
          </ac:picMkLst>
        </pc:picChg>
        <pc:picChg chg="add mod">
          <ac:chgData name="Clare Arthur" userId="1b39a501-3378-4896-b209-95640a403597" providerId="ADAL" clId="{FCD9D46D-39E4-4138-8924-A0509BA88932}" dt="2020-01-11T15:48:52.528" v="936" actId="1076"/>
          <ac:picMkLst>
            <pc:docMk/>
            <pc:sldMk cId="1319559091" sldId="257"/>
            <ac:picMk id="11" creationId="{C8099926-7366-43D4-AE46-8F9615B72E2E}"/>
          </ac:picMkLst>
        </pc:picChg>
        <pc:picChg chg="add mod">
          <ac:chgData name="Clare Arthur" userId="1b39a501-3378-4896-b209-95640a403597" providerId="ADAL" clId="{FCD9D46D-39E4-4138-8924-A0509BA88932}" dt="2020-01-11T15:48:38.458" v="933" actId="1076"/>
          <ac:picMkLst>
            <pc:docMk/>
            <pc:sldMk cId="1319559091" sldId="257"/>
            <ac:picMk id="13" creationId="{A8DF9FC8-A12F-4464-9C66-F7E0E40CF73B}"/>
          </ac:picMkLst>
        </pc:picChg>
        <pc:picChg chg="add mod">
          <ac:chgData name="Clare Arthur" userId="1b39a501-3378-4896-b209-95640a403597" providerId="ADAL" clId="{FCD9D46D-39E4-4138-8924-A0509BA88932}" dt="2020-01-11T15:32:55.101" v="746" actId="1076"/>
          <ac:picMkLst>
            <pc:docMk/>
            <pc:sldMk cId="1319559091" sldId="257"/>
            <ac:picMk id="14" creationId="{1FA49E98-DB03-4D8D-A35E-CE6634E28127}"/>
          </ac:picMkLst>
        </pc:picChg>
        <pc:picChg chg="add mod">
          <ac:chgData name="Clare Arthur" userId="1b39a501-3378-4896-b209-95640a403597" providerId="ADAL" clId="{FCD9D46D-39E4-4138-8924-A0509BA88932}" dt="2020-01-11T15:33:34.075" v="751" actId="1076"/>
          <ac:picMkLst>
            <pc:docMk/>
            <pc:sldMk cId="1319559091" sldId="257"/>
            <ac:picMk id="15" creationId="{9E2F47A9-47DD-4AC3-8D83-86AAE4F593CD}"/>
          </ac:picMkLst>
        </pc:picChg>
      </pc:sldChg>
      <pc:sldChg chg="addSp delSp modSp mod modTransition setBg setClrOvrMap">
        <pc:chgData name="Clare Arthur" userId="1b39a501-3378-4896-b209-95640a403597" providerId="ADAL" clId="{FCD9D46D-39E4-4138-8924-A0509BA88932}" dt="2020-01-17T22:11:27.230" v="6361" actId="14100"/>
        <pc:sldMkLst>
          <pc:docMk/>
          <pc:sldMk cId="904366099" sldId="258"/>
        </pc:sldMkLst>
        <pc:spChg chg="mod">
          <ac:chgData name="Clare Arthur" userId="1b39a501-3378-4896-b209-95640a403597" providerId="ADAL" clId="{FCD9D46D-39E4-4138-8924-A0509BA88932}" dt="2020-01-16T23:33:10.990" v="5302" actId="26606"/>
          <ac:spMkLst>
            <pc:docMk/>
            <pc:sldMk cId="904366099" sldId="258"/>
            <ac:spMk id="2" creationId="{4A39EDB6-9825-4C7A-AE56-4394315B40A9}"/>
          </ac:spMkLst>
        </pc:spChg>
        <pc:spChg chg="mod">
          <ac:chgData name="Clare Arthur" userId="1b39a501-3378-4896-b209-95640a403597" providerId="ADAL" clId="{FCD9D46D-39E4-4138-8924-A0509BA88932}" dt="2020-01-17T22:11:27.230" v="6361" actId="14100"/>
          <ac:spMkLst>
            <pc:docMk/>
            <pc:sldMk cId="904366099" sldId="258"/>
            <ac:spMk id="3" creationId="{92CBAF04-69A7-4449-9FA1-AB4E8FCAB7B2}"/>
          </ac:spMkLst>
        </pc:spChg>
        <pc:spChg chg="add del">
          <ac:chgData name="Clare Arthur" userId="1b39a501-3378-4896-b209-95640a403597" providerId="ADAL" clId="{FCD9D46D-39E4-4138-8924-A0509BA88932}" dt="2020-01-16T23:13:28.010" v="5271" actId="26606"/>
          <ac:spMkLst>
            <pc:docMk/>
            <pc:sldMk cId="904366099" sldId="258"/>
            <ac:spMk id="8" creationId="{87A57295-2710-4920-B99A-4D1FA03A62BD}"/>
          </ac:spMkLst>
        </pc:spChg>
        <pc:spChg chg="add del">
          <ac:chgData name="Clare Arthur" userId="1b39a501-3378-4896-b209-95640a403597" providerId="ADAL" clId="{FCD9D46D-39E4-4138-8924-A0509BA88932}" dt="2020-01-16T23:13:28.010" v="5271" actId="26606"/>
          <ac:spMkLst>
            <pc:docMk/>
            <pc:sldMk cId="904366099" sldId="258"/>
            <ac:spMk id="10" creationId="{78067929-4D33-4306-9E2F-67C49CDDB5DE}"/>
          </ac:spMkLst>
        </pc:spChg>
        <pc:spChg chg="add del">
          <ac:chgData name="Clare Arthur" userId="1b39a501-3378-4896-b209-95640a403597" providerId="ADAL" clId="{FCD9D46D-39E4-4138-8924-A0509BA88932}" dt="2020-01-16T23:14:18.095" v="5276" actId="26606"/>
          <ac:spMkLst>
            <pc:docMk/>
            <pc:sldMk cId="904366099" sldId="258"/>
            <ac:spMk id="17" creationId="{3B854194-185D-494D-905C-7C7CB2E30F6E}"/>
          </ac:spMkLst>
        </pc:spChg>
        <pc:spChg chg="add del">
          <ac:chgData name="Clare Arthur" userId="1b39a501-3378-4896-b209-95640a403597" providerId="ADAL" clId="{FCD9D46D-39E4-4138-8924-A0509BA88932}" dt="2020-01-16T23:14:18.095" v="5276" actId="26606"/>
          <ac:spMkLst>
            <pc:docMk/>
            <pc:sldMk cId="904366099" sldId="258"/>
            <ac:spMk id="19" creationId="{B4F5FA0D-0104-4987-8241-EFF7C85B88DE}"/>
          </ac:spMkLst>
        </pc:spChg>
        <pc:spChg chg="add del">
          <ac:chgData name="Clare Arthur" userId="1b39a501-3378-4896-b209-95640a403597" providerId="ADAL" clId="{FCD9D46D-39E4-4138-8924-A0509BA88932}" dt="2020-01-16T23:33:10.990" v="5302" actId="26606"/>
          <ac:spMkLst>
            <pc:docMk/>
            <pc:sldMk cId="904366099" sldId="258"/>
            <ac:spMk id="26" creationId="{4351DFE5-F63D-4BE0-BDA9-E3EB88F01AA5}"/>
          </ac:spMkLst>
        </pc:spChg>
        <pc:spChg chg="add">
          <ac:chgData name="Clare Arthur" userId="1b39a501-3378-4896-b209-95640a403597" providerId="ADAL" clId="{FCD9D46D-39E4-4138-8924-A0509BA88932}" dt="2020-01-16T23:33:10.990" v="5302" actId="26606"/>
          <ac:spMkLst>
            <pc:docMk/>
            <pc:sldMk cId="904366099" sldId="258"/>
            <ac:spMk id="33" creationId="{3B854194-185D-494D-905C-7C7CB2E30F6E}"/>
          </ac:spMkLst>
        </pc:spChg>
        <pc:spChg chg="add">
          <ac:chgData name="Clare Arthur" userId="1b39a501-3378-4896-b209-95640a403597" providerId="ADAL" clId="{FCD9D46D-39E4-4138-8924-A0509BA88932}" dt="2020-01-16T23:33:10.990" v="5302" actId="26606"/>
          <ac:spMkLst>
            <pc:docMk/>
            <pc:sldMk cId="904366099" sldId="258"/>
            <ac:spMk id="35" creationId="{B4F5FA0D-0104-4987-8241-EFF7C85B88DE}"/>
          </ac:spMkLst>
        </pc:spChg>
        <pc:picChg chg="add del">
          <ac:chgData name="Clare Arthur" userId="1b39a501-3378-4896-b209-95640a403597" providerId="ADAL" clId="{FCD9D46D-39E4-4138-8924-A0509BA88932}" dt="2020-01-16T23:14:18.095" v="5276" actId="26606"/>
          <ac:picMkLst>
            <pc:docMk/>
            <pc:sldMk cId="904366099" sldId="258"/>
            <ac:picMk id="21" creationId="{2897127E-6CEF-446C-BE87-93B7C46E49D1}"/>
          </ac:picMkLst>
        </pc:picChg>
        <pc:picChg chg="add del">
          <ac:chgData name="Clare Arthur" userId="1b39a501-3378-4896-b209-95640a403597" providerId="ADAL" clId="{FCD9D46D-39E4-4138-8924-A0509BA88932}" dt="2020-01-16T23:33:10.990" v="5302" actId="26606"/>
          <ac:picMkLst>
            <pc:docMk/>
            <pc:sldMk cId="904366099" sldId="258"/>
            <ac:picMk id="28" creationId="{3AA16612-ACD2-4A16-8F2B-4514FD6BF28F}"/>
          </ac:picMkLst>
        </pc:picChg>
        <pc:picChg chg="add">
          <ac:chgData name="Clare Arthur" userId="1b39a501-3378-4896-b209-95640a403597" providerId="ADAL" clId="{FCD9D46D-39E4-4138-8924-A0509BA88932}" dt="2020-01-16T23:33:10.990" v="5302" actId="26606"/>
          <ac:picMkLst>
            <pc:docMk/>
            <pc:sldMk cId="904366099" sldId="258"/>
            <ac:picMk id="37" creationId="{2897127E-6CEF-446C-BE87-93B7C46E49D1}"/>
          </ac:picMkLst>
        </pc:picChg>
        <pc:cxnChg chg="add del">
          <ac:chgData name="Clare Arthur" userId="1b39a501-3378-4896-b209-95640a403597" providerId="ADAL" clId="{FCD9D46D-39E4-4138-8924-A0509BA88932}" dt="2020-01-16T23:13:28.010" v="5271" actId="26606"/>
          <ac:cxnSpMkLst>
            <pc:docMk/>
            <pc:sldMk cId="904366099" sldId="258"/>
            <ac:cxnSpMk id="12" creationId="{2D72A2C9-F3CA-4216-8BAD-FA4C970C3C4E}"/>
          </ac:cxnSpMkLst>
        </pc:cxnChg>
      </pc:sldChg>
      <pc:sldChg chg="modSp modTransition">
        <pc:chgData name="Clare Arthur" userId="1b39a501-3378-4896-b209-95640a403597" providerId="ADAL" clId="{FCD9D46D-39E4-4138-8924-A0509BA88932}" dt="2020-01-17T18:29:56.266" v="5680" actId="20577"/>
        <pc:sldMkLst>
          <pc:docMk/>
          <pc:sldMk cId="3914552436" sldId="259"/>
        </pc:sldMkLst>
        <pc:spChg chg="mod">
          <ac:chgData name="Clare Arthur" userId="1b39a501-3378-4896-b209-95640a403597" providerId="ADAL" clId="{FCD9D46D-39E4-4138-8924-A0509BA88932}" dt="2020-01-16T20:21:44.339" v="5211" actId="20577"/>
          <ac:spMkLst>
            <pc:docMk/>
            <pc:sldMk cId="3914552436" sldId="259"/>
            <ac:spMk id="2" creationId="{C38A30FB-6722-45C0-8D20-E8BC839DFE57}"/>
          </ac:spMkLst>
        </pc:spChg>
        <pc:spChg chg="mod">
          <ac:chgData name="Clare Arthur" userId="1b39a501-3378-4896-b209-95640a403597" providerId="ADAL" clId="{FCD9D46D-39E4-4138-8924-A0509BA88932}" dt="2020-01-17T18:29:56.266" v="5680" actId="20577"/>
          <ac:spMkLst>
            <pc:docMk/>
            <pc:sldMk cId="3914552436" sldId="259"/>
            <ac:spMk id="4" creationId="{5CFD71D0-2C35-4E57-80F4-3DF8FF7646E0}"/>
          </ac:spMkLst>
        </pc:spChg>
      </pc:sldChg>
      <pc:sldChg chg="addSp delSp modSp modTransition">
        <pc:chgData name="Clare Arthur" userId="1b39a501-3378-4896-b209-95640a403597" providerId="ADAL" clId="{FCD9D46D-39E4-4138-8924-A0509BA88932}" dt="2020-01-17T18:32:05.332" v="5706" actId="1076"/>
        <pc:sldMkLst>
          <pc:docMk/>
          <pc:sldMk cId="3125195449" sldId="260"/>
        </pc:sldMkLst>
        <pc:spChg chg="mod">
          <ac:chgData name="Clare Arthur" userId="1b39a501-3378-4896-b209-95640a403597" providerId="ADAL" clId="{FCD9D46D-39E4-4138-8924-A0509BA88932}" dt="2020-01-12T21:34:04.622" v="2760" actId="1076"/>
          <ac:spMkLst>
            <pc:docMk/>
            <pc:sldMk cId="3125195449" sldId="260"/>
            <ac:spMk id="2" creationId="{49810CDE-57B2-482F-9A76-10289A1709F0}"/>
          </ac:spMkLst>
        </pc:spChg>
        <pc:spChg chg="add mod">
          <ac:chgData name="Clare Arthur" userId="1b39a501-3378-4896-b209-95640a403597" providerId="ADAL" clId="{FCD9D46D-39E4-4138-8924-A0509BA88932}" dt="2020-01-17T18:30:54.711" v="5686" actId="20577"/>
          <ac:spMkLst>
            <pc:docMk/>
            <pc:sldMk cId="3125195449" sldId="260"/>
            <ac:spMk id="3" creationId="{8520F6C3-4567-483B-913D-F19CECBDDDA4}"/>
          </ac:spMkLst>
        </pc:spChg>
        <pc:spChg chg="mod">
          <ac:chgData name="Clare Arthur" userId="1b39a501-3378-4896-b209-95640a403597" providerId="ADAL" clId="{FCD9D46D-39E4-4138-8924-A0509BA88932}" dt="2020-01-17T18:30:45.631" v="5684" actId="20577"/>
          <ac:spMkLst>
            <pc:docMk/>
            <pc:sldMk cId="3125195449" sldId="260"/>
            <ac:spMk id="5" creationId="{A9DBDA1E-4954-4FB7-B2AD-09BEBA7FC876}"/>
          </ac:spMkLst>
        </pc:spChg>
        <pc:spChg chg="mod">
          <ac:chgData name="Clare Arthur" userId="1b39a501-3378-4896-b209-95640a403597" providerId="ADAL" clId="{FCD9D46D-39E4-4138-8924-A0509BA88932}" dt="2020-01-12T21:34:13.274" v="2762" actId="1076"/>
          <ac:spMkLst>
            <pc:docMk/>
            <pc:sldMk cId="3125195449" sldId="260"/>
            <ac:spMk id="6" creationId="{661CA778-1219-4E7C-82BE-A18A6C081589}"/>
          </ac:spMkLst>
        </pc:spChg>
        <pc:spChg chg="mod">
          <ac:chgData name="Clare Arthur" userId="1b39a501-3378-4896-b209-95640a403597" providerId="ADAL" clId="{FCD9D46D-39E4-4138-8924-A0509BA88932}" dt="2020-01-12T21:34:16.038" v="2763" actId="1076"/>
          <ac:spMkLst>
            <pc:docMk/>
            <pc:sldMk cId="3125195449" sldId="260"/>
            <ac:spMk id="7" creationId="{01D28FDB-9C51-41CC-B3C7-1BA708212C2B}"/>
          </ac:spMkLst>
        </pc:spChg>
        <pc:spChg chg="del mod">
          <ac:chgData name="Clare Arthur" userId="1b39a501-3378-4896-b209-95640a403597" providerId="ADAL" clId="{FCD9D46D-39E4-4138-8924-A0509BA88932}" dt="2020-01-11T13:07:48.937" v="435"/>
          <ac:spMkLst>
            <pc:docMk/>
            <pc:sldMk cId="3125195449" sldId="260"/>
            <ac:spMk id="9" creationId="{DF7A2EF1-9FB9-46E3-BD11-F7BF2A9ED6EA}"/>
          </ac:spMkLst>
        </pc:spChg>
        <pc:spChg chg="add mod">
          <ac:chgData name="Clare Arthur" userId="1b39a501-3378-4896-b209-95640a403597" providerId="ADAL" clId="{FCD9D46D-39E4-4138-8924-A0509BA88932}" dt="2020-01-17T18:32:05.332" v="5706" actId="1076"/>
          <ac:spMkLst>
            <pc:docMk/>
            <pc:sldMk cId="3125195449" sldId="260"/>
            <ac:spMk id="11" creationId="{9CED0EDB-66EF-4944-8D5D-908C9626A885}"/>
          </ac:spMkLst>
        </pc:spChg>
        <pc:picChg chg="mod">
          <ac:chgData name="Clare Arthur" userId="1b39a501-3378-4896-b209-95640a403597" providerId="ADAL" clId="{FCD9D46D-39E4-4138-8924-A0509BA88932}" dt="2020-01-11T13:09:39.080" v="452" actId="14100"/>
          <ac:picMkLst>
            <pc:docMk/>
            <pc:sldMk cId="3125195449" sldId="260"/>
            <ac:picMk id="4" creationId="{98122C95-11B5-467A-9D94-69E837E63BA0}"/>
          </ac:picMkLst>
        </pc:picChg>
        <pc:picChg chg="add mod">
          <ac:chgData name="Clare Arthur" userId="1b39a501-3378-4896-b209-95640a403597" providerId="ADAL" clId="{FCD9D46D-39E4-4138-8924-A0509BA88932}" dt="2020-01-12T21:33:55.790" v="2758" actId="1076"/>
          <ac:picMkLst>
            <pc:docMk/>
            <pc:sldMk cId="3125195449" sldId="260"/>
            <ac:picMk id="8" creationId="{F1ABEFC6-7A70-421F-ABE1-A245256590FD}"/>
          </ac:picMkLst>
        </pc:picChg>
        <pc:picChg chg="add del mod">
          <ac:chgData name="Clare Arthur" userId="1b39a501-3378-4896-b209-95640a403597" providerId="ADAL" clId="{FCD9D46D-39E4-4138-8924-A0509BA88932}" dt="2020-01-17T18:31:35.374" v="5688" actId="478"/>
          <ac:picMkLst>
            <pc:docMk/>
            <pc:sldMk cId="3125195449" sldId="260"/>
            <ac:picMk id="9" creationId="{8F42B42C-C0F2-4960-8AC7-B3AB2E59B4AF}"/>
          </ac:picMkLst>
        </pc:picChg>
        <pc:picChg chg="add mod">
          <ac:chgData name="Clare Arthur" userId="1b39a501-3378-4896-b209-95640a403597" providerId="ADAL" clId="{FCD9D46D-39E4-4138-8924-A0509BA88932}" dt="2020-01-12T21:34:08.860" v="2761" actId="1076"/>
          <ac:picMkLst>
            <pc:docMk/>
            <pc:sldMk cId="3125195449" sldId="260"/>
            <ac:picMk id="10" creationId="{D7686911-5943-4DDF-8E1A-5599C723CCFC}"/>
          </ac:picMkLst>
        </pc:picChg>
        <pc:picChg chg="del mod">
          <ac:chgData name="Clare Arthur" userId="1b39a501-3378-4896-b209-95640a403597" providerId="ADAL" clId="{FCD9D46D-39E4-4138-8924-A0509BA88932}" dt="2020-01-11T13:07:20.067" v="430"/>
          <ac:picMkLst>
            <pc:docMk/>
            <pc:sldMk cId="3125195449" sldId="260"/>
            <ac:picMk id="11" creationId="{16CE5938-0BEA-40B9-B612-DF452E7462E1}"/>
          </ac:picMkLst>
        </pc:picChg>
      </pc:sldChg>
      <pc:sldChg chg="addSp delSp modSp mod modTransition setBg">
        <pc:chgData name="Clare Arthur" userId="1b39a501-3378-4896-b209-95640a403597" providerId="ADAL" clId="{FCD9D46D-39E4-4138-8924-A0509BA88932}" dt="2020-01-17T18:34:10.408" v="5731" actId="20577"/>
        <pc:sldMkLst>
          <pc:docMk/>
          <pc:sldMk cId="3514610696" sldId="261"/>
        </pc:sldMkLst>
        <pc:spChg chg="mod ord">
          <ac:chgData name="Clare Arthur" userId="1b39a501-3378-4896-b209-95640a403597" providerId="ADAL" clId="{FCD9D46D-39E4-4138-8924-A0509BA88932}" dt="2020-01-11T21:40:10.415" v="1328" actId="26606"/>
          <ac:spMkLst>
            <pc:docMk/>
            <pc:sldMk cId="3514610696" sldId="261"/>
            <ac:spMk id="2" creationId="{C5414BDD-5009-4825-93A7-F57E034009FD}"/>
          </ac:spMkLst>
        </pc:spChg>
        <pc:spChg chg="del">
          <ac:chgData name="Clare Arthur" userId="1b39a501-3378-4896-b209-95640a403597" providerId="ADAL" clId="{FCD9D46D-39E4-4138-8924-A0509BA88932}" dt="2020-01-11T13:07:29.106" v="431"/>
          <ac:spMkLst>
            <pc:docMk/>
            <pc:sldMk cId="3514610696" sldId="261"/>
            <ac:spMk id="3" creationId="{1FF69B0E-56ED-4912-875A-D7F91A3BDD90}"/>
          </ac:spMkLst>
        </pc:spChg>
        <pc:spChg chg="add mod">
          <ac:chgData name="Clare Arthur" userId="1b39a501-3378-4896-b209-95640a403597" providerId="ADAL" clId="{FCD9D46D-39E4-4138-8924-A0509BA88932}" dt="2020-01-17T18:33:39.656" v="5723" actId="14100"/>
          <ac:spMkLst>
            <pc:docMk/>
            <pc:sldMk cId="3514610696" sldId="261"/>
            <ac:spMk id="4" creationId="{C11C2359-EE34-42AA-B2E4-DC2D45710483}"/>
          </ac:spMkLst>
        </pc:spChg>
        <pc:spChg chg="add del mod">
          <ac:chgData name="Clare Arthur" userId="1b39a501-3378-4896-b209-95640a403597" providerId="ADAL" clId="{FCD9D46D-39E4-4138-8924-A0509BA88932}" dt="2020-01-11T15:49:25.429" v="939" actId="478"/>
          <ac:spMkLst>
            <pc:docMk/>
            <pc:sldMk cId="3514610696" sldId="261"/>
            <ac:spMk id="5" creationId="{D06C069E-1B0A-42E9-A653-48168CA6B125}"/>
          </ac:spMkLst>
        </pc:spChg>
        <pc:spChg chg="add del mod">
          <ac:chgData name="Clare Arthur" userId="1b39a501-3378-4896-b209-95640a403597" providerId="ADAL" clId="{FCD9D46D-39E4-4138-8924-A0509BA88932}" dt="2020-01-11T13:10:56.810" v="459"/>
          <ac:spMkLst>
            <pc:docMk/>
            <pc:sldMk cId="3514610696" sldId="261"/>
            <ac:spMk id="6" creationId="{DE40EFB6-EECD-42A4-8EBD-94DCE0C97FE2}"/>
          </ac:spMkLst>
        </pc:spChg>
        <pc:spChg chg="add del mod">
          <ac:chgData name="Clare Arthur" userId="1b39a501-3378-4896-b209-95640a403597" providerId="ADAL" clId="{FCD9D46D-39E4-4138-8924-A0509BA88932}" dt="2020-01-11T21:12:38.970" v="1222"/>
          <ac:spMkLst>
            <pc:docMk/>
            <pc:sldMk cId="3514610696" sldId="261"/>
            <ac:spMk id="9" creationId="{A3B6E5A5-0B18-4E48-B353-9DB2CBB272FB}"/>
          </ac:spMkLst>
        </pc:spChg>
        <pc:spChg chg="add del">
          <ac:chgData name="Clare Arthur" userId="1b39a501-3378-4896-b209-95640a403597" providerId="ADAL" clId="{FCD9D46D-39E4-4138-8924-A0509BA88932}" dt="2020-01-11T21:30:45.364" v="1319"/>
          <ac:spMkLst>
            <pc:docMk/>
            <pc:sldMk cId="3514610696" sldId="261"/>
            <ac:spMk id="14" creationId="{A0F47164-F2EE-4D91-9E04-18462E17C4DC}"/>
          </ac:spMkLst>
        </pc:spChg>
        <pc:spChg chg="add mod">
          <ac:chgData name="Clare Arthur" userId="1b39a501-3378-4896-b209-95640a403597" providerId="ADAL" clId="{FCD9D46D-39E4-4138-8924-A0509BA88932}" dt="2020-01-17T18:33:48.689" v="5725" actId="20577"/>
          <ac:spMkLst>
            <pc:docMk/>
            <pc:sldMk cId="3514610696" sldId="261"/>
            <ac:spMk id="15" creationId="{DD659EEE-0A67-4F2A-ADE3-D9DF1016A342}"/>
          </ac:spMkLst>
        </pc:spChg>
        <pc:spChg chg="add mod">
          <ac:chgData name="Clare Arthur" userId="1b39a501-3378-4896-b209-95640a403597" providerId="ADAL" clId="{FCD9D46D-39E4-4138-8924-A0509BA88932}" dt="2020-01-17T18:34:10.408" v="5731" actId="20577"/>
          <ac:spMkLst>
            <pc:docMk/>
            <pc:sldMk cId="3514610696" sldId="261"/>
            <ac:spMk id="16" creationId="{707B6F71-2460-486C-9FF7-D4CEE75440D9}"/>
          </ac:spMkLst>
        </pc:spChg>
        <pc:spChg chg="add del">
          <ac:chgData name="Clare Arthur" userId="1b39a501-3378-4896-b209-95640a403597" providerId="ADAL" clId="{FCD9D46D-39E4-4138-8924-A0509BA88932}" dt="2020-01-11T21:30:52.889" v="1320" actId="26606"/>
          <ac:spMkLst>
            <pc:docMk/>
            <pc:sldMk cId="3514610696" sldId="261"/>
            <ac:spMk id="17" creationId="{6166C6D1-23AC-49C4-BA07-238E4E9F8CEB}"/>
          </ac:spMkLst>
        </pc:spChg>
        <pc:spChg chg="add del">
          <ac:chgData name="Clare Arthur" userId="1b39a501-3378-4896-b209-95640a403597" providerId="ADAL" clId="{FCD9D46D-39E4-4138-8924-A0509BA88932}" dt="2020-01-11T21:30:52.889" v="1320" actId="26606"/>
          <ac:spMkLst>
            <pc:docMk/>
            <pc:sldMk cId="3514610696" sldId="261"/>
            <ac:spMk id="19" creationId="{1C091803-41C2-48E0-9228-5148460C7479}"/>
          </ac:spMkLst>
        </pc:spChg>
        <pc:spChg chg="add mod">
          <ac:chgData name="Clare Arthur" userId="1b39a501-3378-4896-b209-95640a403597" providerId="ADAL" clId="{FCD9D46D-39E4-4138-8924-A0509BA88932}" dt="2020-01-17T18:33:57.635" v="5727" actId="20577"/>
          <ac:spMkLst>
            <pc:docMk/>
            <pc:sldMk cId="3514610696" sldId="261"/>
            <ac:spMk id="20" creationId="{9CB2D5CB-A99A-4B88-8F54-C032C671EC71}"/>
          </ac:spMkLst>
        </pc:spChg>
        <pc:spChg chg="add del">
          <ac:chgData name="Clare Arthur" userId="1b39a501-3378-4896-b209-95640a403597" providerId="ADAL" clId="{FCD9D46D-39E4-4138-8924-A0509BA88932}" dt="2020-01-11T21:30:52.889" v="1320" actId="26606"/>
          <ac:spMkLst>
            <pc:docMk/>
            <pc:sldMk cId="3514610696" sldId="261"/>
            <ac:spMk id="21" creationId="{05CC4153-3F0D-4F4C-8F12-E8FC3FA40AEE}"/>
          </ac:spMkLst>
        </pc:spChg>
        <pc:spChg chg="add del mod">
          <ac:chgData name="Clare Arthur" userId="1b39a501-3378-4896-b209-95640a403597" providerId="ADAL" clId="{FCD9D46D-39E4-4138-8924-A0509BA88932}" dt="2020-01-12T16:30:25.192" v="2467"/>
          <ac:spMkLst>
            <pc:docMk/>
            <pc:sldMk cId="3514610696" sldId="261"/>
            <ac:spMk id="22" creationId="{25ED6F5D-B42B-4330-9046-3CCFBACD4CB2}"/>
          </ac:spMkLst>
        </pc:spChg>
        <pc:spChg chg="add del">
          <ac:chgData name="Clare Arthur" userId="1b39a501-3378-4896-b209-95640a403597" providerId="ADAL" clId="{FCD9D46D-39E4-4138-8924-A0509BA88932}" dt="2020-01-11T21:35:55.601" v="1322" actId="26606"/>
          <ac:spMkLst>
            <pc:docMk/>
            <pc:sldMk cId="3514610696" sldId="261"/>
            <ac:spMk id="26" creationId="{4351DFE5-F63D-4BE0-BDA9-E3EB88F01AA5}"/>
          </ac:spMkLst>
        </pc:spChg>
        <pc:spChg chg="add del">
          <ac:chgData name="Clare Arthur" userId="1b39a501-3378-4896-b209-95640a403597" providerId="ADAL" clId="{FCD9D46D-39E4-4138-8924-A0509BA88932}" dt="2020-01-11T21:40:10.415" v="1328" actId="26606"/>
          <ac:spMkLst>
            <pc:docMk/>
            <pc:sldMk cId="3514610696" sldId="261"/>
            <ac:spMk id="33" creationId="{1707FC24-6981-43D9-B525-C7832BA22463}"/>
          </ac:spMkLst>
        </pc:spChg>
        <pc:spChg chg="add del">
          <ac:chgData name="Clare Arthur" userId="1b39a501-3378-4896-b209-95640a403597" providerId="ADAL" clId="{FCD9D46D-39E4-4138-8924-A0509BA88932}" dt="2020-01-11T21:40:05.314" v="1325" actId="26606"/>
          <ac:spMkLst>
            <pc:docMk/>
            <pc:sldMk cId="3514610696" sldId="261"/>
            <ac:spMk id="37" creationId="{A4D33ED8-F296-44D0-85DD-CEDF26BB5B22}"/>
          </ac:spMkLst>
        </pc:spChg>
        <pc:spChg chg="add del">
          <ac:chgData name="Clare Arthur" userId="1b39a501-3378-4896-b209-95640a403597" providerId="ADAL" clId="{FCD9D46D-39E4-4138-8924-A0509BA88932}" dt="2020-01-11T21:40:10.399" v="1327" actId="26606"/>
          <ac:spMkLst>
            <pc:docMk/>
            <pc:sldMk cId="3514610696" sldId="261"/>
            <ac:spMk id="38" creationId="{E30408B7-02B2-4EC4-8EE8-B53E74642A86}"/>
          </ac:spMkLst>
        </pc:spChg>
        <pc:spChg chg="add del">
          <ac:chgData name="Clare Arthur" userId="1b39a501-3378-4896-b209-95640a403597" providerId="ADAL" clId="{FCD9D46D-39E4-4138-8924-A0509BA88932}" dt="2020-01-11T21:40:05.314" v="1325" actId="26606"/>
          <ac:spMkLst>
            <pc:docMk/>
            <pc:sldMk cId="3514610696" sldId="261"/>
            <ac:spMk id="40" creationId="{B0500737-D8A9-4F85-BE97-80D4C83DD5CF}"/>
          </ac:spMkLst>
        </pc:spChg>
        <pc:spChg chg="add del">
          <ac:chgData name="Clare Arthur" userId="1b39a501-3378-4896-b209-95640a403597" providerId="ADAL" clId="{FCD9D46D-39E4-4138-8924-A0509BA88932}" dt="2020-01-11T21:40:05.314" v="1325" actId="26606"/>
          <ac:spMkLst>
            <pc:docMk/>
            <pc:sldMk cId="3514610696" sldId="261"/>
            <ac:spMk id="42" creationId="{1C938212-FA12-4FF1-87C8-ACDE99D06F69}"/>
          </ac:spMkLst>
        </pc:spChg>
        <pc:spChg chg="add del">
          <ac:chgData name="Clare Arthur" userId="1b39a501-3378-4896-b209-95640a403597" providerId="ADAL" clId="{FCD9D46D-39E4-4138-8924-A0509BA88932}" dt="2020-01-11T21:40:05.314" v="1325" actId="26606"/>
          <ac:spMkLst>
            <pc:docMk/>
            <pc:sldMk cId="3514610696" sldId="261"/>
            <ac:spMk id="44" creationId="{369F152D-E540-4B48-BA11-2ADF043C6111}"/>
          </ac:spMkLst>
        </pc:spChg>
        <pc:spChg chg="add del">
          <ac:chgData name="Clare Arthur" userId="1b39a501-3378-4896-b209-95640a403597" providerId="ADAL" clId="{FCD9D46D-39E4-4138-8924-A0509BA88932}" dt="2020-01-11T21:40:05.314" v="1325" actId="26606"/>
          <ac:spMkLst>
            <pc:docMk/>
            <pc:sldMk cId="3514610696" sldId="261"/>
            <ac:spMk id="46" creationId="{0C059F7E-04C4-4C46-9B3E-E5CE267E347D}"/>
          </ac:spMkLst>
        </pc:spChg>
        <pc:spChg chg="add del">
          <ac:chgData name="Clare Arthur" userId="1b39a501-3378-4896-b209-95640a403597" providerId="ADAL" clId="{FCD9D46D-39E4-4138-8924-A0509BA88932}" dt="2020-01-11T21:40:10.399" v="1327" actId="26606"/>
          <ac:spMkLst>
            <pc:docMk/>
            <pc:sldMk cId="3514610696" sldId="261"/>
            <ac:spMk id="48" creationId="{FC117A00-E1E3-4C50-9444-14FB2BC778DD}"/>
          </ac:spMkLst>
        </pc:spChg>
        <pc:spChg chg="add">
          <ac:chgData name="Clare Arthur" userId="1b39a501-3378-4896-b209-95640a403597" providerId="ADAL" clId="{FCD9D46D-39E4-4138-8924-A0509BA88932}" dt="2020-01-11T21:40:10.415" v="1328" actId="26606"/>
          <ac:spMkLst>
            <pc:docMk/>
            <pc:sldMk cId="3514610696" sldId="261"/>
            <ac:spMk id="52" creationId="{F0618178-4B5C-46A4-9E68-052C31FA6E9A}"/>
          </ac:spMkLst>
        </pc:spChg>
        <pc:grpChg chg="add del">
          <ac:chgData name="Clare Arthur" userId="1b39a501-3378-4896-b209-95640a403597" providerId="ADAL" clId="{FCD9D46D-39E4-4138-8924-A0509BA88932}" dt="2020-01-11T21:40:10.399" v="1327" actId="26606"/>
          <ac:grpSpMkLst>
            <pc:docMk/>
            <pc:sldMk cId="3514610696" sldId="261"/>
            <ac:grpSpMk id="49" creationId="{3CA30F3A-949D-4014-A5BD-809F81E84132}"/>
          </ac:grpSpMkLst>
        </pc:grpChg>
        <pc:picChg chg="add mod">
          <ac:chgData name="Clare Arthur" userId="1b39a501-3378-4896-b209-95640a403597" providerId="ADAL" clId="{FCD9D46D-39E4-4138-8924-A0509BA88932}" dt="2020-01-12T12:56:49.560" v="1893" actId="1076"/>
          <ac:picMkLst>
            <pc:docMk/>
            <pc:sldMk cId="3514610696" sldId="261"/>
            <ac:picMk id="3" creationId="{0597DDDE-F973-460C-9C22-D8FFA5F332F3}"/>
          </ac:picMkLst>
        </pc:picChg>
        <pc:picChg chg="add del mod">
          <ac:chgData name="Clare Arthur" userId="1b39a501-3378-4896-b209-95640a403597" providerId="ADAL" clId="{FCD9D46D-39E4-4138-8924-A0509BA88932}" dt="2020-01-11T13:10:19.918" v="455"/>
          <ac:picMkLst>
            <pc:docMk/>
            <pc:sldMk cId="3514610696" sldId="261"/>
            <ac:picMk id="4" creationId="{D648A2BC-42CC-4298-89EC-0F13BF1B82D9}"/>
          </ac:picMkLst>
        </pc:picChg>
        <pc:picChg chg="add del">
          <ac:chgData name="Clare Arthur" userId="1b39a501-3378-4896-b209-95640a403597" providerId="ADAL" clId="{FCD9D46D-39E4-4138-8924-A0509BA88932}" dt="2020-01-11T13:10:59.660" v="460" actId="478"/>
          <ac:picMkLst>
            <pc:docMk/>
            <pc:sldMk cId="3514610696" sldId="261"/>
            <ac:picMk id="7" creationId="{5FE57BD1-C077-4465-9D12-A31338E6D0FA}"/>
          </ac:picMkLst>
        </pc:picChg>
        <pc:picChg chg="add del mod">
          <ac:chgData name="Clare Arthur" userId="1b39a501-3378-4896-b209-95640a403597" providerId="ADAL" clId="{FCD9D46D-39E4-4138-8924-A0509BA88932}" dt="2020-01-12T16:24:40.470" v="2431"/>
          <ac:picMkLst>
            <pc:docMk/>
            <pc:sldMk cId="3514610696" sldId="261"/>
            <ac:picMk id="10" creationId="{C029B018-4411-473B-8821-DBFDB35DA699}"/>
          </ac:picMkLst>
        </pc:picChg>
        <pc:picChg chg="add mod ord">
          <ac:chgData name="Clare Arthur" userId="1b39a501-3378-4896-b209-95640a403597" providerId="ADAL" clId="{FCD9D46D-39E4-4138-8924-A0509BA88932}" dt="2020-01-12T12:57:18.689" v="1898" actId="14100"/>
          <ac:picMkLst>
            <pc:docMk/>
            <pc:sldMk cId="3514610696" sldId="261"/>
            <ac:picMk id="11" creationId="{2AF2D483-F7ED-4A18-9B13-7EC77D9CE21E}"/>
          </ac:picMkLst>
        </pc:picChg>
        <pc:picChg chg="add del mod">
          <ac:chgData name="Clare Arthur" userId="1b39a501-3378-4896-b209-95640a403597" providerId="ADAL" clId="{FCD9D46D-39E4-4138-8924-A0509BA88932}" dt="2020-01-11T21:58:19.824" v="1571" actId="478"/>
          <ac:picMkLst>
            <pc:docMk/>
            <pc:sldMk cId="3514610696" sldId="261"/>
            <ac:picMk id="12" creationId="{12D7AC01-B539-4BEB-B345-9EC8DCDD519B}"/>
          </ac:picMkLst>
        </pc:picChg>
        <pc:picChg chg="add mod ord">
          <ac:chgData name="Clare Arthur" userId="1b39a501-3378-4896-b209-95640a403597" providerId="ADAL" clId="{FCD9D46D-39E4-4138-8924-A0509BA88932}" dt="2020-01-12T12:57:32.346" v="1901" actId="14100"/>
          <ac:picMkLst>
            <pc:docMk/>
            <pc:sldMk cId="3514610696" sldId="261"/>
            <ac:picMk id="13" creationId="{6E464F5D-7FFD-455E-8664-F9A8CBA1EDE3}"/>
          </ac:picMkLst>
        </pc:picChg>
        <pc:picChg chg="add mod">
          <ac:chgData name="Clare Arthur" userId="1b39a501-3378-4896-b209-95640a403597" providerId="ADAL" clId="{FCD9D46D-39E4-4138-8924-A0509BA88932}" dt="2020-01-12T12:57:26.564" v="1900" actId="14100"/>
          <ac:picMkLst>
            <pc:docMk/>
            <pc:sldMk cId="3514610696" sldId="261"/>
            <ac:picMk id="18" creationId="{1FB61FD1-5E80-46E5-89FB-41809BEB3F82}"/>
          </ac:picMkLst>
        </pc:picChg>
        <pc:picChg chg="add del">
          <ac:chgData name="Clare Arthur" userId="1b39a501-3378-4896-b209-95640a403597" providerId="ADAL" clId="{FCD9D46D-39E4-4138-8924-A0509BA88932}" dt="2020-01-11T21:35:55.601" v="1322" actId="26606"/>
          <ac:picMkLst>
            <pc:docMk/>
            <pc:sldMk cId="3514610696" sldId="261"/>
            <ac:picMk id="28" creationId="{02DD2BC0-6F29-4B4F-8D61-2DCF6D2E8E73}"/>
          </ac:picMkLst>
        </pc:picChg>
        <pc:cxnChg chg="add">
          <ac:chgData name="Clare Arthur" userId="1b39a501-3378-4896-b209-95640a403597" providerId="ADAL" clId="{FCD9D46D-39E4-4138-8924-A0509BA88932}" dt="2020-01-11T21:40:10.415" v="1328" actId="26606"/>
          <ac:cxnSpMkLst>
            <pc:docMk/>
            <pc:sldMk cId="3514610696" sldId="261"/>
            <ac:cxnSpMk id="53" creationId="{936FD40B-09C1-46D7-9E32-CC9BD7629FD2}"/>
          </ac:cxnSpMkLst>
        </pc:cxnChg>
      </pc:sldChg>
      <pc:sldChg chg="addSp delSp modSp mod modTransition setBg setClrOvrMap">
        <pc:chgData name="Clare Arthur" userId="1b39a501-3378-4896-b209-95640a403597" providerId="ADAL" clId="{FCD9D46D-39E4-4138-8924-A0509BA88932}" dt="2020-01-17T18:35:51.399" v="5747" actId="1076"/>
        <pc:sldMkLst>
          <pc:docMk/>
          <pc:sldMk cId="1230926579" sldId="262"/>
        </pc:sldMkLst>
        <pc:spChg chg="mod ord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2" creationId="{5C4A550B-1F15-44B2-92C2-564373638EE2}"/>
          </ac:spMkLst>
        </pc:spChg>
        <pc:spChg chg="del mod">
          <ac:chgData name="Clare Arthur" userId="1b39a501-3378-4896-b209-95640a403597" providerId="ADAL" clId="{FCD9D46D-39E4-4138-8924-A0509BA88932}" dt="2020-01-11T22:06:42.609" v="1760"/>
          <ac:spMkLst>
            <pc:docMk/>
            <pc:sldMk cId="1230926579" sldId="262"/>
            <ac:spMk id="3" creationId="{7F55FE2C-B70F-49A3-BBBD-C113A9490AA5}"/>
          </ac:spMkLst>
        </pc:spChg>
        <pc:spChg chg="add del mod">
          <ac:chgData name="Clare Arthur" userId="1b39a501-3378-4896-b209-95640a403597" providerId="ADAL" clId="{FCD9D46D-39E4-4138-8924-A0509BA88932}" dt="2020-01-11T22:08:31.433" v="1766"/>
          <ac:spMkLst>
            <pc:docMk/>
            <pc:sldMk cId="1230926579" sldId="262"/>
            <ac:spMk id="6" creationId="{94F2CCB1-1CFF-4380-A585-D02B8B94B972}"/>
          </ac:spMkLst>
        </pc:spChg>
        <pc:spChg chg="add del">
          <ac:chgData name="Clare Arthur" userId="1b39a501-3378-4896-b209-95640a403597" providerId="ADAL" clId="{FCD9D46D-39E4-4138-8924-A0509BA88932}" dt="2020-01-11T22:06:06.738" v="1758" actId="26606"/>
          <ac:spMkLst>
            <pc:docMk/>
            <pc:sldMk cId="1230926579" sldId="262"/>
            <ac:spMk id="8" creationId="{1E234CF4-802C-4AA1-B540-36C3B838C462}"/>
          </ac:spMkLst>
        </pc:spChg>
        <pc:spChg chg="add del mod">
          <ac:chgData name="Clare Arthur" userId="1b39a501-3378-4896-b209-95640a403597" providerId="ADAL" clId="{FCD9D46D-39E4-4138-8924-A0509BA88932}" dt="2020-01-15T21:46:07.869" v="5021"/>
          <ac:spMkLst>
            <pc:docMk/>
            <pc:sldMk cId="1230926579" sldId="262"/>
            <ac:spMk id="8" creationId="{6AB4F76F-99D2-4B17-8275-408A5C319A92}"/>
          </ac:spMkLst>
        </pc:spChg>
        <pc:spChg chg="add mod">
          <ac:chgData name="Clare Arthur" userId="1b39a501-3378-4896-b209-95640a403597" providerId="ADAL" clId="{FCD9D46D-39E4-4138-8924-A0509BA88932}" dt="2020-01-17T18:35:44.823" v="5746" actId="1076"/>
          <ac:spMkLst>
            <pc:docMk/>
            <pc:sldMk cId="1230926579" sldId="262"/>
            <ac:spMk id="10" creationId="{6AB117D4-37F8-4D40-91CF-C3B794704D48}"/>
          </ac:spMkLst>
        </pc:spChg>
        <pc:spChg chg="add del">
          <ac:chgData name="Clare Arthur" userId="1b39a501-3378-4896-b209-95640a403597" providerId="ADAL" clId="{FCD9D46D-39E4-4138-8924-A0509BA88932}" dt="2020-01-11T22:06:06.738" v="1758" actId="26606"/>
          <ac:spMkLst>
            <pc:docMk/>
            <pc:sldMk cId="1230926579" sldId="262"/>
            <ac:spMk id="10" creationId="{A5271697-90F1-4A23-8EF2-0179F2EAFACB}"/>
          </ac:spMkLst>
        </pc:spChg>
        <pc:spChg chg="add mod">
          <ac:chgData name="Clare Arthur" userId="1b39a501-3378-4896-b209-95640a403597" providerId="ADAL" clId="{FCD9D46D-39E4-4138-8924-A0509BA88932}" dt="2020-01-17T18:35:51.399" v="5747" actId="1076"/>
          <ac:spMkLst>
            <pc:docMk/>
            <pc:sldMk cId="1230926579" sldId="262"/>
            <ac:spMk id="11" creationId="{4982D5E8-384F-47A3-A6CE-22A844F1A254}"/>
          </ac:spMkLst>
        </pc:spChg>
        <pc:spChg chg="add del">
          <ac:chgData name="Clare Arthur" userId="1b39a501-3378-4896-b209-95640a403597" providerId="ADAL" clId="{FCD9D46D-39E4-4138-8924-A0509BA88932}" dt="2020-01-11T22:06:06.738" v="1758" actId="26606"/>
          <ac:spMkLst>
            <pc:docMk/>
            <pc:sldMk cId="1230926579" sldId="262"/>
            <ac:spMk id="12" creationId="{D9F5512A-48E1-4C07-B75E-3CCC517B6804}"/>
          </ac:spMkLst>
        </pc:spChg>
        <pc:spChg chg="add mod">
          <ac:chgData name="Clare Arthur" userId="1b39a501-3378-4896-b209-95640a403597" providerId="ADAL" clId="{FCD9D46D-39E4-4138-8924-A0509BA88932}" dt="2020-01-17T18:34:55.385" v="5734" actId="20577"/>
          <ac:spMkLst>
            <pc:docMk/>
            <pc:sldMk cId="1230926579" sldId="262"/>
            <ac:spMk id="12" creationId="{EE496F00-ABFD-4135-B602-5C8C28957A62}"/>
          </ac:spMkLst>
        </pc:spChg>
        <pc:spChg chg="add del mod">
          <ac:chgData name="Clare Arthur" userId="1b39a501-3378-4896-b209-95640a403597" providerId="ADAL" clId="{FCD9D46D-39E4-4138-8924-A0509BA88932}" dt="2020-01-14T21:23:17.354" v="3226"/>
          <ac:spMkLst>
            <pc:docMk/>
            <pc:sldMk cId="1230926579" sldId="262"/>
            <ac:spMk id="13" creationId="{231F528E-EF4A-49E1-B9F4-2A906AE26205}"/>
          </ac:spMkLst>
        </pc:spChg>
        <pc:spChg chg="add del">
          <ac:chgData name="Clare Arthur" userId="1b39a501-3378-4896-b209-95640a403597" providerId="ADAL" clId="{FCD9D46D-39E4-4138-8924-A0509BA88932}" dt="2020-01-11T22:06:06.738" v="1758" actId="26606"/>
          <ac:spMkLst>
            <pc:docMk/>
            <pc:sldMk cId="1230926579" sldId="262"/>
            <ac:spMk id="14" creationId="{9D800584-727A-48CF-8223-244AD9717CAA}"/>
          </ac:spMkLst>
        </pc:spChg>
        <pc:spChg chg="add mod">
          <ac:chgData name="Clare Arthur" userId="1b39a501-3378-4896-b209-95640a403597" providerId="ADAL" clId="{FCD9D46D-39E4-4138-8924-A0509BA88932}" dt="2020-01-17T18:35:12.935" v="5738" actId="20577"/>
          <ac:spMkLst>
            <pc:docMk/>
            <pc:sldMk cId="1230926579" sldId="262"/>
            <ac:spMk id="14" creationId="{9DFFF6E9-7118-4307-8607-DAF9EAF42666}"/>
          </ac:spMkLst>
        </pc:spChg>
        <pc:spChg chg="add mod">
          <ac:chgData name="Clare Arthur" userId="1b39a501-3378-4896-b209-95640a403597" providerId="ADAL" clId="{FCD9D46D-39E4-4138-8924-A0509BA88932}" dt="2020-01-17T18:35:24.093" v="5741" actId="14100"/>
          <ac:spMkLst>
            <pc:docMk/>
            <pc:sldMk cId="1230926579" sldId="262"/>
            <ac:spMk id="15" creationId="{A373301A-0D51-45B9-8A4A-50CFD2FA0BE7}"/>
          </ac:spMkLst>
        </pc:spChg>
        <pc:spChg chg="add del">
          <ac:chgData name="Clare Arthur" userId="1b39a501-3378-4896-b209-95640a403597" providerId="ADAL" clId="{FCD9D46D-39E4-4138-8924-A0509BA88932}" dt="2020-01-11T22:09:02.769" v="1769" actId="26606"/>
          <ac:spMkLst>
            <pc:docMk/>
            <pc:sldMk cId="1230926579" sldId="262"/>
            <ac:spMk id="38" creationId="{3B854194-185D-494D-905C-7C7CB2E30F6E}"/>
          </ac:spMkLst>
        </pc:spChg>
        <pc:spChg chg="add del">
          <ac:chgData name="Clare Arthur" userId="1b39a501-3378-4896-b209-95640a403597" providerId="ADAL" clId="{FCD9D46D-39E4-4138-8924-A0509BA88932}" dt="2020-01-11T22:09:02.769" v="1769" actId="26606"/>
          <ac:spMkLst>
            <pc:docMk/>
            <pc:sldMk cId="1230926579" sldId="262"/>
            <ac:spMk id="39" creationId="{B4F5FA0D-0104-4987-8241-EFF7C85B88DE}"/>
          </ac:spMkLst>
        </pc:spChg>
        <pc:spChg chg="add del">
          <ac:chgData name="Clare Arthur" userId="1b39a501-3378-4896-b209-95640a403597" providerId="ADAL" clId="{FCD9D46D-39E4-4138-8924-A0509BA88932}" dt="2020-01-11T22:09:02.753" v="1768" actId="26606"/>
          <ac:spMkLst>
            <pc:docMk/>
            <pc:sldMk cId="1230926579" sldId="262"/>
            <ac:spMk id="44" creationId="{869DC33A-DEE2-49E7-8AF4-8DA211624209}"/>
          </ac:spMkLst>
        </pc:spChg>
        <pc:spChg chg="add del">
          <ac:chgData name="Clare Arthur" userId="1b39a501-3378-4896-b209-95640a403597" providerId="ADAL" clId="{FCD9D46D-39E4-4138-8924-A0509BA88932}" dt="2020-01-11T22:09:02.753" v="1768" actId="26606"/>
          <ac:spMkLst>
            <pc:docMk/>
            <pc:sldMk cId="1230926579" sldId="262"/>
            <ac:spMk id="47" creationId="{F56F5174-31D9-4DBB-AAB7-A1FD7BDB1352}"/>
          </ac:spMkLst>
        </pc:spChg>
        <pc:spChg chg="add del">
          <ac:chgData name="Clare Arthur" userId="1b39a501-3378-4896-b209-95640a403597" providerId="ADAL" clId="{FCD9D46D-39E4-4138-8924-A0509BA88932}" dt="2020-01-11T22:09:02.753" v="1768" actId="26606"/>
          <ac:spMkLst>
            <pc:docMk/>
            <pc:sldMk cId="1230926579" sldId="262"/>
            <ac:spMk id="51" creationId="{F9A95BEE-6BB1-4A28-A8E6-A34B2E42EF87}"/>
          </ac:spMkLst>
        </pc:spChg>
        <pc:spChg chg="add del">
          <ac:chgData name="Clare Arthur" userId="1b39a501-3378-4896-b209-95640a403597" providerId="ADAL" clId="{FCD9D46D-39E4-4138-8924-A0509BA88932}" dt="2020-01-12T16:25:04.054" v="2440" actId="26606"/>
          <ac:spMkLst>
            <pc:docMk/>
            <pc:sldMk cId="1230926579" sldId="262"/>
            <ac:spMk id="53" creationId="{4038CB10-1F5C-4D54-9DF7-12586DE5B007}"/>
          </ac:spMkLst>
        </pc:spChg>
        <pc:spChg chg="add del">
          <ac:chgData name="Clare Arthur" userId="1b39a501-3378-4896-b209-95640a403597" providerId="ADAL" clId="{FCD9D46D-39E4-4138-8924-A0509BA88932}" dt="2020-01-12T16:25:04.054" v="2440" actId="26606"/>
          <ac:spMkLst>
            <pc:docMk/>
            <pc:sldMk cId="1230926579" sldId="262"/>
            <ac:spMk id="54" creationId="{73ED6512-6858-4552-B699-9A97FE9A4EA2}"/>
          </ac:spMkLst>
        </pc:spChg>
        <pc:spChg chg="add del mod ord">
          <ac:chgData name="Clare Arthur" userId="1b39a501-3378-4896-b209-95640a403597" providerId="ADAL" clId="{FCD9D46D-39E4-4138-8924-A0509BA88932}" dt="2020-01-12T16:28:23.028" v="2454" actId="478"/>
          <ac:spMkLst>
            <pc:docMk/>
            <pc:sldMk cId="1230926579" sldId="262"/>
            <ac:spMk id="55" creationId="{29D280A6-F987-4EF9-9CBA-F3879817DA84}"/>
          </ac:spMkLst>
        </pc:spChg>
        <pc:spChg chg="add del">
          <ac:chgData name="Clare Arthur" userId="1b39a501-3378-4896-b209-95640a403597" providerId="ADAL" clId="{FCD9D46D-39E4-4138-8924-A0509BA88932}" dt="2020-01-12T16:24:58.725" v="2435" actId="26606"/>
          <ac:spMkLst>
            <pc:docMk/>
            <pc:sldMk cId="1230926579" sldId="262"/>
            <ac:spMk id="60" creationId="{A3BAF07C-C39E-42EB-BB22-8D46691D9735}"/>
          </ac:spMkLst>
        </pc:spChg>
        <pc:spChg chg="add del">
          <ac:chgData name="Clare Arthur" userId="1b39a501-3378-4896-b209-95640a403597" providerId="ADAL" clId="{FCD9D46D-39E4-4138-8924-A0509BA88932}" dt="2020-01-12T16:25:57.489" v="2443" actId="26606"/>
          <ac:spMkLst>
            <pc:docMk/>
            <pc:sldMk cId="1230926579" sldId="262"/>
            <ac:spMk id="64" creationId="{26B27121-84C3-4B13-BF63-FC689097F801}"/>
          </ac:spMkLst>
        </pc:spChg>
        <pc:spChg chg="add del">
          <ac:chgData name="Clare Arthur" userId="1b39a501-3378-4896-b209-95640a403597" providerId="ADAL" clId="{FCD9D46D-39E4-4138-8924-A0509BA88932}" dt="2020-01-12T16:25:57.489" v="2443" actId="26606"/>
          <ac:spMkLst>
            <pc:docMk/>
            <pc:sldMk cId="1230926579" sldId="262"/>
            <ac:spMk id="66" creationId="{9EC59F2A-3391-4680-823A-EB19F0C67A95}"/>
          </ac:spMkLst>
        </pc:spChg>
        <pc:spChg chg="add del">
          <ac:chgData name="Clare Arthur" userId="1b39a501-3378-4896-b209-95640a403597" providerId="ADAL" clId="{FCD9D46D-39E4-4138-8924-A0509BA88932}" dt="2020-01-12T16:25:57.489" v="2443" actId="26606"/>
          <ac:spMkLst>
            <pc:docMk/>
            <pc:sldMk cId="1230926579" sldId="262"/>
            <ac:spMk id="68" creationId="{90A8413F-D55B-496A-A28C-9D9D7434FA07}"/>
          </ac:spMkLst>
        </pc:spChg>
        <pc:spChg chg="add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74" creationId="{DE2E4649-BEF3-418A-997E-86780B7785EA}"/>
          </ac:spMkLst>
        </pc:spChg>
        <pc:spChg chg="add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76" creationId="{7EDE953A-2E4A-4D12-9699-CA0CE50DF6CA}"/>
          </ac:spMkLst>
        </pc:spChg>
        <pc:spChg chg="add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78" creationId="{F8DDFE65-3FFB-4836-854D-45FF3DF0284A}"/>
          </ac:spMkLst>
        </pc:spChg>
        <pc:spChg chg="add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80" creationId="{10784673-12A3-42ED-B56C-4A8DFCE421E3}"/>
          </ac:spMkLst>
        </pc:spChg>
        <pc:spChg chg="add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82" creationId="{6B93BE2A-49B0-4DB7-8B31-A18AF92AC424}"/>
          </ac:spMkLst>
        </pc:spChg>
        <pc:spChg chg="add del">
          <ac:chgData name="Clare Arthur" userId="1b39a501-3378-4896-b209-95640a403597" providerId="ADAL" clId="{FCD9D46D-39E4-4138-8924-A0509BA88932}" dt="2020-01-12T16:24:58.725" v="2435" actId="26606"/>
          <ac:spMkLst>
            <pc:docMk/>
            <pc:sldMk cId="1230926579" sldId="262"/>
            <ac:spMk id="83" creationId="{44C110BA-81E8-4247-853A-5F2B93E92E46}"/>
          </ac:spMkLst>
        </pc:spChg>
        <pc:spChg chg="add del">
          <ac:chgData name="Clare Arthur" userId="1b39a501-3378-4896-b209-95640a403597" providerId="ADAL" clId="{FCD9D46D-39E4-4138-8924-A0509BA88932}" dt="2020-01-12T16:25:04.039" v="2439" actId="26606"/>
          <ac:spMkLst>
            <pc:docMk/>
            <pc:sldMk cId="1230926579" sldId="262"/>
            <ac:spMk id="87" creationId="{A3BAF07C-C39E-42EB-BB22-8D46691D9735}"/>
          </ac:spMkLst>
        </pc:spChg>
        <pc:spChg chg="add del">
          <ac:chgData name="Clare Arthur" userId="1b39a501-3378-4896-b209-95640a403597" providerId="ADAL" clId="{FCD9D46D-39E4-4138-8924-A0509BA88932}" dt="2020-01-12T16:25:04.039" v="2439" actId="26606"/>
          <ac:spMkLst>
            <pc:docMk/>
            <pc:sldMk cId="1230926579" sldId="262"/>
            <ac:spMk id="89" creationId="{44C110BA-81E8-4247-853A-5F2B93E92E46}"/>
          </ac:spMkLst>
        </pc:spChg>
        <pc:spChg chg="add del">
          <ac:chgData name="Clare Arthur" userId="1b39a501-3378-4896-b209-95640a403597" providerId="ADAL" clId="{FCD9D46D-39E4-4138-8924-A0509BA88932}" dt="2020-01-12T16:25:57.489" v="2443" actId="26606"/>
          <ac:spMkLst>
            <pc:docMk/>
            <pc:sldMk cId="1230926579" sldId="262"/>
            <ac:spMk id="91" creationId="{3D970B91-29E2-4F24-B764-43BD55681B57}"/>
          </ac:spMkLst>
        </pc:spChg>
        <pc:spChg chg="add del">
          <ac:chgData name="Clare Arthur" userId="1b39a501-3378-4896-b209-95640a403597" providerId="ADAL" clId="{FCD9D46D-39E4-4138-8924-A0509BA88932}" dt="2020-01-12T16:25:57.489" v="2443" actId="26606"/>
          <ac:spMkLst>
            <pc:docMk/>
            <pc:sldMk cId="1230926579" sldId="262"/>
            <ac:spMk id="92" creationId="{410C1444-5E64-4361-A98D-1098E1813E6A}"/>
          </ac:spMkLst>
        </pc:spChg>
        <pc:spChg chg="add del">
          <ac:chgData name="Clare Arthur" userId="1b39a501-3378-4896-b209-95640a403597" providerId="ADAL" clId="{FCD9D46D-39E4-4138-8924-A0509BA88932}" dt="2020-01-12T16:26:56.046" v="2447" actId="26606"/>
          <ac:spMkLst>
            <pc:docMk/>
            <pc:sldMk cId="1230926579" sldId="262"/>
            <ac:spMk id="97" creationId="{81FDBBBA-784C-48BD-9FB6-39E228A0CE44}"/>
          </ac:spMkLst>
        </pc:spChg>
        <pc:spChg chg="add del">
          <ac:chgData name="Clare Arthur" userId="1b39a501-3378-4896-b209-95640a403597" providerId="ADAL" clId="{FCD9D46D-39E4-4138-8924-A0509BA88932}" dt="2020-01-12T16:26:56.046" v="2447" actId="26606"/>
          <ac:spMkLst>
            <pc:docMk/>
            <pc:sldMk cId="1230926579" sldId="262"/>
            <ac:spMk id="99" creationId="{C2BD9E8F-93B2-40C0-A6C4-D5D94B12D9BF}"/>
          </ac:spMkLst>
        </pc:spChg>
        <pc:spChg chg="add del">
          <ac:chgData name="Clare Arthur" userId="1b39a501-3378-4896-b209-95640a403597" providerId="ADAL" clId="{FCD9D46D-39E4-4138-8924-A0509BA88932}" dt="2020-01-12T16:26:56.046" v="2447" actId="26606"/>
          <ac:spMkLst>
            <pc:docMk/>
            <pc:sldMk cId="1230926579" sldId="262"/>
            <ac:spMk id="101" creationId="{95916A6F-EC34-4FB5-AC2A-243007400E46}"/>
          </ac:spMkLst>
        </pc:spChg>
        <pc:spChg chg="add del">
          <ac:chgData name="Clare Arthur" userId="1b39a501-3378-4896-b209-95640a403597" providerId="ADAL" clId="{FCD9D46D-39E4-4138-8924-A0509BA88932}" dt="2020-01-12T16:26:56.046" v="2447" actId="26606"/>
          <ac:spMkLst>
            <pc:docMk/>
            <pc:sldMk cId="1230926579" sldId="262"/>
            <ac:spMk id="103" creationId="{6166C6D1-23AC-49C4-BA07-238E4E9F8CEB}"/>
          </ac:spMkLst>
        </pc:spChg>
        <pc:spChg chg="add del">
          <ac:chgData name="Clare Arthur" userId="1b39a501-3378-4896-b209-95640a403597" providerId="ADAL" clId="{FCD9D46D-39E4-4138-8924-A0509BA88932}" dt="2020-01-12T16:26:56.046" v="2447" actId="26606"/>
          <ac:spMkLst>
            <pc:docMk/>
            <pc:sldMk cId="1230926579" sldId="262"/>
            <ac:spMk id="105" creationId="{1C091803-41C2-48E0-9228-5148460C7479}"/>
          </ac:spMkLst>
        </pc:spChg>
        <pc:spChg chg="add del">
          <ac:chgData name="Clare Arthur" userId="1b39a501-3378-4896-b209-95640a403597" providerId="ADAL" clId="{FCD9D46D-39E4-4138-8924-A0509BA88932}" dt="2020-01-12T16:26:56.046" v="2447" actId="26606"/>
          <ac:spMkLst>
            <pc:docMk/>
            <pc:sldMk cId="1230926579" sldId="262"/>
            <ac:spMk id="107" creationId="{64C1ECFF-79D4-4304-8755-639B1BB1ED17}"/>
          </ac:spMkLst>
        </pc:spChg>
        <pc:spChg chg="add del">
          <ac:chgData name="Clare Arthur" userId="1b39a501-3378-4896-b209-95640a403597" providerId="ADAL" clId="{FCD9D46D-39E4-4138-8924-A0509BA88932}" dt="2020-01-12T16:26:56.046" v="2447" actId="26606"/>
          <ac:spMkLst>
            <pc:docMk/>
            <pc:sldMk cId="1230926579" sldId="262"/>
            <ac:spMk id="109" creationId="{05CC4153-3F0D-4F4C-8F12-E8FC3FA40AEE}"/>
          </ac:spMkLst>
        </pc:spChg>
        <pc:spChg chg="add del">
          <ac:chgData name="Clare Arthur" userId="1b39a501-3378-4896-b209-95640a403597" providerId="ADAL" clId="{FCD9D46D-39E4-4138-8924-A0509BA88932}" dt="2020-01-12T16:28:12.088" v="2451" actId="26606"/>
          <ac:spMkLst>
            <pc:docMk/>
            <pc:sldMk cId="1230926579" sldId="262"/>
            <ac:spMk id="114" creationId="{B775CD93-9DF2-48CB-9F57-1BCA9A46C7FA}"/>
          </ac:spMkLst>
        </pc:spChg>
        <pc:spChg chg="add del">
          <ac:chgData name="Clare Arthur" userId="1b39a501-3378-4896-b209-95640a403597" providerId="ADAL" clId="{FCD9D46D-39E4-4138-8924-A0509BA88932}" dt="2020-01-12T16:28:12.088" v="2451" actId="26606"/>
          <ac:spMkLst>
            <pc:docMk/>
            <pc:sldMk cId="1230926579" sldId="262"/>
            <ac:spMk id="116" creationId="{658D2B80-8E9F-41B0-89A3-BCF4D07BADC2}"/>
          </ac:spMkLst>
        </pc:spChg>
        <pc:spChg chg="add del">
          <ac:chgData name="Clare Arthur" userId="1b39a501-3378-4896-b209-95640a403597" providerId="ADAL" clId="{FCD9D46D-39E4-4138-8924-A0509BA88932}" dt="2020-01-12T16:28:12.088" v="2451" actId="26606"/>
          <ac:spMkLst>
            <pc:docMk/>
            <pc:sldMk cId="1230926579" sldId="262"/>
            <ac:spMk id="118" creationId="{263C89F7-CA6F-4D03-AF17-4A0E9FFD37DD}"/>
          </ac:spMkLst>
        </pc:spChg>
        <pc:spChg chg="add del">
          <ac:chgData name="Clare Arthur" userId="1b39a501-3378-4896-b209-95640a403597" providerId="ADAL" clId="{FCD9D46D-39E4-4138-8924-A0509BA88932}" dt="2020-01-12T16:28:12.088" v="2451" actId="26606"/>
          <ac:spMkLst>
            <pc:docMk/>
            <pc:sldMk cId="1230926579" sldId="262"/>
            <ac:spMk id="120" creationId="{A8D51344-ED64-462E-91D0-35C563C7531E}"/>
          </ac:spMkLst>
        </pc:spChg>
        <pc:spChg chg="add del">
          <ac:chgData name="Clare Arthur" userId="1b39a501-3378-4896-b209-95640a403597" providerId="ADAL" clId="{FCD9D46D-39E4-4138-8924-A0509BA88932}" dt="2020-01-12T16:28:12.088" v="2451" actId="26606"/>
          <ac:spMkLst>
            <pc:docMk/>
            <pc:sldMk cId="1230926579" sldId="262"/>
            <ac:spMk id="122" creationId="{6166C6D1-23AC-49C4-BA07-238E4E9F8CEB}"/>
          </ac:spMkLst>
        </pc:spChg>
        <pc:spChg chg="add del">
          <ac:chgData name="Clare Arthur" userId="1b39a501-3378-4896-b209-95640a403597" providerId="ADAL" clId="{FCD9D46D-39E4-4138-8924-A0509BA88932}" dt="2020-01-12T16:28:12.088" v="2451" actId="26606"/>
          <ac:spMkLst>
            <pc:docMk/>
            <pc:sldMk cId="1230926579" sldId="262"/>
            <ac:spMk id="124" creationId="{1C091803-41C2-48E0-9228-5148460C7479}"/>
          </ac:spMkLst>
        </pc:spChg>
        <pc:spChg chg="add del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129" creationId="{4E8F40FE-293C-453F-B8A6-4278993567DF}"/>
          </ac:spMkLst>
        </pc:spChg>
        <pc:spChg chg="add del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131" creationId="{481EABE0-FA8E-49A5-A966-F0539111C953}"/>
          </ac:spMkLst>
        </pc:spChg>
        <pc:spChg chg="add del">
          <ac:chgData name="Clare Arthur" userId="1b39a501-3378-4896-b209-95640a403597" providerId="ADAL" clId="{FCD9D46D-39E4-4138-8924-A0509BA88932}" dt="2020-01-12T16:28:29.872" v="2455" actId="26606"/>
          <ac:spMkLst>
            <pc:docMk/>
            <pc:sldMk cId="1230926579" sldId="262"/>
            <ac:spMk id="133" creationId="{56A3E26D-73B1-468C-B97B-BC1815959759}"/>
          </ac:spMkLst>
        </pc:spChg>
        <pc:grpChg chg="add del">
          <ac:chgData name="Clare Arthur" userId="1b39a501-3378-4896-b209-95640a403597" providerId="ADAL" clId="{FCD9D46D-39E4-4138-8924-A0509BA88932}" dt="2020-01-11T22:06:06.738" v="1758" actId="26606"/>
          <ac:grpSpMkLst>
            <pc:docMk/>
            <pc:sldMk cId="1230926579" sldId="262"/>
            <ac:grpSpMk id="16" creationId="{B0CED441-B73B-4907-9AF2-614CEAC6A182}"/>
          </ac:grpSpMkLst>
        </pc:grpChg>
        <pc:grpChg chg="add del">
          <ac:chgData name="Clare Arthur" userId="1b39a501-3378-4896-b209-95640a403597" providerId="ADAL" clId="{FCD9D46D-39E4-4138-8924-A0509BA88932}" dt="2020-01-12T16:24:58.725" v="2435" actId="26606"/>
          <ac:grpSpMkLst>
            <pc:docMk/>
            <pc:sldMk cId="1230926579" sldId="262"/>
            <ac:grpSpMk id="62" creationId="{D8E9CF54-0466-4261-9E62-0249E60E1886}"/>
          </ac:grpSpMkLst>
        </pc:grpChg>
        <pc:grpChg chg="add del">
          <ac:chgData name="Clare Arthur" userId="1b39a501-3378-4896-b209-95640a403597" providerId="ADAL" clId="{FCD9D46D-39E4-4138-8924-A0509BA88932}" dt="2020-01-12T16:25:04.039" v="2439" actId="26606"/>
          <ac:grpSpMkLst>
            <pc:docMk/>
            <pc:sldMk cId="1230926579" sldId="262"/>
            <ac:grpSpMk id="88" creationId="{D8E9CF54-0466-4261-9E62-0249E60E1886}"/>
          </ac:grpSpMkLst>
        </pc:grpChg>
        <pc:picChg chg="add mod ord">
          <ac:chgData name="Clare Arthur" userId="1b39a501-3378-4896-b209-95640a403597" providerId="ADAL" clId="{FCD9D46D-39E4-4138-8924-A0509BA88932}" dt="2020-01-15T21:46:36.906" v="5027" actId="1076"/>
          <ac:picMkLst>
            <pc:docMk/>
            <pc:sldMk cId="1230926579" sldId="262"/>
            <ac:picMk id="3" creationId="{2A21E163-0B4D-482F-838B-A216348BEB11}"/>
          </ac:picMkLst>
        </pc:picChg>
        <pc:picChg chg="add del mod">
          <ac:chgData name="Clare Arthur" userId="1b39a501-3378-4896-b209-95640a403597" providerId="ADAL" clId="{FCD9D46D-39E4-4138-8924-A0509BA88932}" dt="2020-01-12T16:26:49.780" v="2445" actId="478"/>
          <ac:picMkLst>
            <pc:docMk/>
            <pc:sldMk cId="1230926579" sldId="262"/>
            <ac:picMk id="4" creationId="{3F5B4E2D-0681-486B-9DB1-2803BDC7B326}"/>
          </ac:picMkLst>
        </pc:picChg>
        <pc:picChg chg="add del mod">
          <ac:chgData name="Clare Arthur" userId="1b39a501-3378-4896-b209-95640a403597" providerId="ADAL" clId="{FCD9D46D-39E4-4138-8924-A0509BA88932}" dt="2020-01-11T22:06:46.915" v="1761" actId="478"/>
          <ac:picMkLst>
            <pc:docMk/>
            <pc:sldMk cId="1230926579" sldId="262"/>
            <ac:picMk id="4" creationId="{6B4AE668-1FE1-4623-9D7E-9624D9841FC7}"/>
          </ac:picMkLst>
        </pc:picChg>
        <pc:picChg chg="add del mod">
          <ac:chgData name="Clare Arthur" userId="1b39a501-3378-4896-b209-95640a403597" providerId="ADAL" clId="{FCD9D46D-39E4-4138-8924-A0509BA88932}" dt="2020-01-15T21:44:29.895" v="5004"/>
          <ac:picMkLst>
            <pc:docMk/>
            <pc:sldMk cId="1230926579" sldId="262"/>
            <ac:picMk id="4" creationId="{7B3F322A-5AB5-40E1-A643-632E03FDFBCE}"/>
          </ac:picMkLst>
        </pc:picChg>
        <pc:picChg chg="add mod">
          <ac:chgData name="Clare Arthur" userId="1b39a501-3378-4896-b209-95640a403597" providerId="ADAL" clId="{FCD9D46D-39E4-4138-8924-A0509BA88932}" dt="2020-01-15T21:46:53.784" v="5031" actId="14100"/>
          <ac:picMkLst>
            <pc:docMk/>
            <pc:sldMk cId="1230926579" sldId="262"/>
            <ac:picMk id="5" creationId="{54CD5EAC-A123-4A57-BE55-527FEB9E2409}"/>
          </ac:picMkLst>
        </pc:picChg>
        <pc:picChg chg="add mod ord">
          <ac:chgData name="Clare Arthur" userId="1b39a501-3378-4896-b209-95640a403597" providerId="ADAL" clId="{FCD9D46D-39E4-4138-8924-A0509BA88932}" dt="2020-01-15T20:54:14.869" v="4871" actId="1076"/>
          <ac:picMkLst>
            <pc:docMk/>
            <pc:sldMk cId="1230926579" sldId="262"/>
            <ac:picMk id="6" creationId="{A5318E3E-7C4A-4CF8-B491-15B42A77150E}"/>
          </ac:picMkLst>
        </pc:picChg>
        <pc:picChg chg="add mod ord">
          <ac:chgData name="Clare Arthur" userId="1b39a501-3378-4896-b209-95640a403597" providerId="ADAL" clId="{FCD9D46D-39E4-4138-8924-A0509BA88932}" dt="2020-01-14T21:25:27.493" v="3285" actId="1076"/>
          <ac:picMkLst>
            <pc:docMk/>
            <pc:sldMk cId="1230926579" sldId="262"/>
            <ac:picMk id="7" creationId="{498F34F2-FA81-47BD-95B4-A27206EB2D17}"/>
          </ac:picMkLst>
        </pc:picChg>
        <pc:picChg chg="add del">
          <ac:chgData name="Clare Arthur" userId="1b39a501-3378-4896-b209-95640a403597" providerId="ADAL" clId="{FCD9D46D-39E4-4138-8924-A0509BA88932}" dt="2020-01-12T16:29:31.463" v="2462" actId="478"/>
          <ac:picMkLst>
            <pc:docMk/>
            <pc:sldMk cId="1230926579" sldId="262"/>
            <ac:picMk id="8" creationId="{B0DAD85A-36DE-4B7A-83EF-FF5C6F339A8D}"/>
          </ac:picMkLst>
        </pc:picChg>
        <pc:picChg chg="add del mod">
          <ac:chgData name="Clare Arthur" userId="1b39a501-3378-4896-b209-95640a403597" providerId="ADAL" clId="{FCD9D46D-39E4-4138-8924-A0509BA88932}" dt="2020-01-14T21:23:17.354" v="3224" actId="478"/>
          <ac:picMkLst>
            <pc:docMk/>
            <pc:sldMk cId="1230926579" sldId="262"/>
            <ac:picMk id="9" creationId="{F0BF3F4A-9D8D-4E8D-B591-E6C7E310C5BB}"/>
          </ac:picMkLst>
        </pc:picChg>
        <pc:picChg chg="add mod">
          <ac:chgData name="Clare Arthur" userId="1b39a501-3378-4896-b209-95640a403597" providerId="ADAL" clId="{FCD9D46D-39E4-4138-8924-A0509BA88932}" dt="2020-01-15T21:46:30.780" v="5025" actId="1076"/>
          <ac:picMkLst>
            <pc:docMk/>
            <pc:sldMk cId="1230926579" sldId="262"/>
            <ac:picMk id="13" creationId="{FE9169CC-3520-44F1-8810-C439AD2A232E}"/>
          </ac:picMkLst>
        </pc:picChg>
        <pc:picChg chg="add del">
          <ac:chgData name="Clare Arthur" userId="1b39a501-3378-4896-b209-95640a403597" providerId="ADAL" clId="{FCD9D46D-39E4-4138-8924-A0509BA88932}" dt="2020-01-11T22:09:02.769" v="1769" actId="26606"/>
          <ac:picMkLst>
            <pc:docMk/>
            <pc:sldMk cId="1230926579" sldId="262"/>
            <ac:picMk id="40" creationId="{2897127E-6CEF-446C-BE87-93B7C46E49D1}"/>
          </ac:picMkLst>
        </pc:picChg>
        <pc:picChg chg="add del">
          <ac:chgData name="Clare Arthur" userId="1b39a501-3378-4896-b209-95640a403597" providerId="ADAL" clId="{FCD9D46D-39E4-4138-8924-A0509BA88932}" dt="2020-01-11T22:09:02.753" v="1768" actId="26606"/>
          <ac:picMkLst>
            <pc:docMk/>
            <pc:sldMk cId="1230926579" sldId="262"/>
            <ac:picMk id="49" creationId="{AE113210-7872-481A-ADE6-3A05CCAF5EB2}"/>
          </ac:picMkLst>
        </pc:picChg>
        <pc:picChg chg="add del">
          <ac:chgData name="Clare Arthur" userId="1b39a501-3378-4896-b209-95640a403597" providerId="ADAL" clId="{FCD9D46D-39E4-4138-8924-A0509BA88932}" dt="2020-01-12T16:25:00.616" v="2437" actId="26606"/>
          <ac:picMkLst>
            <pc:docMk/>
            <pc:sldMk cId="1230926579" sldId="262"/>
            <ac:picMk id="85" creationId="{22901FED-4FC9-4ED5-8123-C98BCD1616BA}"/>
          </ac:picMkLst>
        </pc:picChg>
      </pc:sldChg>
      <pc:sldChg chg="addSp delSp modSp mod modTransition setBg">
        <pc:chgData name="Clare Arthur" userId="1b39a501-3378-4896-b209-95640a403597" providerId="ADAL" clId="{FCD9D46D-39E4-4138-8924-A0509BA88932}" dt="2020-01-17T18:36:01.276" v="5749" actId="20577"/>
        <pc:sldMkLst>
          <pc:docMk/>
          <pc:sldMk cId="2478846380" sldId="263"/>
        </pc:sldMkLst>
        <pc:spChg chg="mod">
          <ac:chgData name="Clare Arthur" userId="1b39a501-3378-4896-b209-95640a403597" providerId="ADAL" clId="{FCD9D46D-39E4-4138-8924-A0509BA88932}" dt="2020-01-12T21:29:04.942" v="2690" actId="26606"/>
          <ac:spMkLst>
            <pc:docMk/>
            <pc:sldMk cId="2478846380" sldId="263"/>
            <ac:spMk id="2" creationId="{9CE4F976-AA70-43CD-BC70-83E06F2BDD0E}"/>
          </ac:spMkLst>
        </pc:spChg>
        <pc:spChg chg="mod">
          <ac:chgData name="Clare Arthur" userId="1b39a501-3378-4896-b209-95640a403597" providerId="ADAL" clId="{FCD9D46D-39E4-4138-8924-A0509BA88932}" dt="2020-01-15T21:42:18.170" v="5003" actId="20577"/>
          <ac:spMkLst>
            <pc:docMk/>
            <pc:sldMk cId="2478846380" sldId="263"/>
            <ac:spMk id="3" creationId="{8023A310-3905-4B6B-8F7D-F56590ABA37B}"/>
          </ac:spMkLst>
        </pc:spChg>
        <pc:spChg chg="add del mod">
          <ac:chgData name="Clare Arthur" userId="1b39a501-3378-4896-b209-95640a403597" providerId="ADAL" clId="{FCD9D46D-39E4-4138-8924-A0509BA88932}" dt="2020-01-12T21:27:48.619" v="2679"/>
          <ac:spMkLst>
            <pc:docMk/>
            <pc:sldMk cId="2478846380" sldId="263"/>
            <ac:spMk id="4" creationId="{BE20176D-EE83-40F7-9A7F-778C4F699F96}"/>
          </ac:spMkLst>
        </pc:spChg>
        <pc:spChg chg="add del mod">
          <ac:chgData name="Clare Arthur" userId="1b39a501-3378-4896-b209-95640a403597" providerId="ADAL" clId="{FCD9D46D-39E4-4138-8924-A0509BA88932}" dt="2020-01-14T23:05:44.556" v="4666"/>
          <ac:spMkLst>
            <pc:docMk/>
            <pc:sldMk cId="2478846380" sldId="263"/>
            <ac:spMk id="4" creationId="{D8A30232-50C8-4933-82AE-76484B407790}"/>
          </ac:spMkLst>
        </pc:spChg>
        <pc:spChg chg="add mod">
          <ac:chgData name="Clare Arthur" userId="1b39a501-3378-4896-b209-95640a403597" providerId="ADAL" clId="{FCD9D46D-39E4-4138-8924-A0509BA88932}" dt="2020-01-17T18:36:01.276" v="5749" actId="20577"/>
          <ac:spMkLst>
            <pc:docMk/>
            <pc:sldMk cId="2478846380" sldId="263"/>
            <ac:spMk id="5" creationId="{B6AB3A3F-C87F-4166-8BF3-F0777C0636CF}"/>
          </ac:spMkLst>
        </pc:spChg>
        <pc:spChg chg="add">
          <ac:chgData name="Clare Arthur" userId="1b39a501-3378-4896-b209-95640a403597" providerId="ADAL" clId="{FCD9D46D-39E4-4138-8924-A0509BA88932}" dt="2020-01-12T21:29:04.942" v="2690" actId="26606"/>
          <ac:spMkLst>
            <pc:docMk/>
            <pc:sldMk cId="2478846380" sldId="263"/>
            <ac:spMk id="8" creationId="{3B854194-185D-494D-905C-7C7CB2E30F6E}"/>
          </ac:spMkLst>
        </pc:spChg>
        <pc:spChg chg="add">
          <ac:chgData name="Clare Arthur" userId="1b39a501-3378-4896-b209-95640a403597" providerId="ADAL" clId="{FCD9D46D-39E4-4138-8924-A0509BA88932}" dt="2020-01-12T21:29:04.942" v="2690" actId="26606"/>
          <ac:spMkLst>
            <pc:docMk/>
            <pc:sldMk cId="2478846380" sldId="263"/>
            <ac:spMk id="10" creationId="{B4F5FA0D-0104-4987-8241-EFF7C85B88DE}"/>
          </ac:spMkLst>
        </pc:spChg>
        <pc:picChg chg="add">
          <ac:chgData name="Clare Arthur" userId="1b39a501-3378-4896-b209-95640a403597" providerId="ADAL" clId="{FCD9D46D-39E4-4138-8924-A0509BA88932}" dt="2020-01-12T21:29:04.942" v="2690" actId="26606"/>
          <ac:picMkLst>
            <pc:docMk/>
            <pc:sldMk cId="2478846380" sldId="263"/>
            <ac:picMk id="12" creationId="{2897127E-6CEF-446C-BE87-93B7C46E49D1}"/>
          </ac:picMkLst>
        </pc:picChg>
      </pc:sldChg>
      <pc:sldChg chg="addSp delSp modSp mod modTransition setBg">
        <pc:chgData name="Clare Arthur" userId="1b39a501-3378-4896-b209-95640a403597" providerId="ADAL" clId="{FCD9D46D-39E4-4138-8924-A0509BA88932}" dt="2020-01-17T18:37:53.576" v="5787" actId="14100"/>
        <pc:sldMkLst>
          <pc:docMk/>
          <pc:sldMk cId="214998478" sldId="264"/>
        </pc:sldMkLst>
        <pc:spChg chg="mod">
          <ac:chgData name="Clare Arthur" userId="1b39a501-3378-4896-b209-95640a403597" providerId="ADAL" clId="{FCD9D46D-39E4-4138-8924-A0509BA88932}" dt="2020-01-14T23:13:03.459" v="4797" actId="207"/>
          <ac:spMkLst>
            <pc:docMk/>
            <pc:sldMk cId="214998478" sldId="264"/>
            <ac:spMk id="2" creationId="{FA633D0F-E04E-4E87-B005-12901D9C4B3D}"/>
          </ac:spMkLst>
        </pc:spChg>
        <pc:spChg chg="del mod">
          <ac:chgData name="Clare Arthur" userId="1b39a501-3378-4896-b209-95640a403597" providerId="ADAL" clId="{FCD9D46D-39E4-4138-8924-A0509BA88932}" dt="2020-01-12T21:37:20.584" v="2776" actId="478"/>
          <ac:spMkLst>
            <pc:docMk/>
            <pc:sldMk cId="214998478" sldId="264"/>
            <ac:spMk id="3" creationId="{FE01F980-A737-476B-B146-46A6F9F28DAA}"/>
          </ac:spMkLst>
        </pc:spChg>
        <pc:spChg chg="del mod">
          <ac:chgData name="Clare Arthur" userId="1b39a501-3378-4896-b209-95640a403597" providerId="ADAL" clId="{FCD9D46D-39E4-4138-8924-A0509BA88932}" dt="2020-01-12T21:37:17.460" v="2774" actId="478"/>
          <ac:spMkLst>
            <pc:docMk/>
            <pc:sldMk cId="214998478" sldId="264"/>
            <ac:spMk id="4" creationId="{57E5E9D2-69FD-4AD8-B5D0-E5F0B6917010}"/>
          </ac:spMkLst>
        </pc:spChg>
        <pc:spChg chg="del mod">
          <ac:chgData name="Clare Arthur" userId="1b39a501-3378-4896-b209-95640a403597" providerId="ADAL" clId="{FCD9D46D-39E4-4138-8924-A0509BA88932}" dt="2020-01-12T21:37:28.231" v="2779" actId="478"/>
          <ac:spMkLst>
            <pc:docMk/>
            <pc:sldMk cId="214998478" sldId="264"/>
            <ac:spMk id="5" creationId="{93D1CED1-3B53-4C77-A6E6-35B543A01677}"/>
          </ac:spMkLst>
        </pc:spChg>
        <pc:spChg chg="add del mod">
          <ac:chgData name="Clare Arthur" userId="1b39a501-3378-4896-b209-95640a403597" providerId="ADAL" clId="{FCD9D46D-39E4-4138-8924-A0509BA88932}" dt="2020-01-12T21:37:30.492" v="2781" actId="478"/>
          <ac:spMkLst>
            <pc:docMk/>
            <pc:sldMk cId="214998478" sldId="264"/>
            <ac:spMk id="6" creationId="{3DD4BB79-6628-4EA1-AE02-7A32EAF30E57}"/>
          </ac:spMkLst>
        </pc:spChg>
        <pc:spChg chg="del">
          <ac:chgData name="Clare Arthur" userId="1b39a501-3378-4896-b209-95640a403597" providerId="ADAL" clId="{FCD9D46D-39E4-4138-8924-A0509BA88932}" dt="2020-01-11T12:52:19.278" v="244"/>
          <ac:spMkLst>
            <pc:docMk/>
            <pc:sldMk cId="214998478" sldId="264"/>
            <ac:spMk id="6" creationId="{63C4CE84-A783-49A9-A272-0F67DECB3F6C}"/>
          </ac:spMkLst>
        </pc:spChg>
        <pc:spChg chg="add del mod">
          <ac:chgData name="Clare Arthur" userId="1b39a501-3378-4896-b209-95640a403597" providerId="ADAL" clId="{FCD9D46D-39E4-4138-8924-A0509BA88932}" dt="2020-01-12T21:34:46.994" v="2768"/>
          <ac:spMkLst>
            <pc:docMk/>
            <pc:sldMk cId="214998478" sldId="264"/>
            <ac:spMk id="8" creationId="{4090E7E3-1FEA-4361-A417-8C0D68C12E71}"/>
          </ac:spMkLst>
        </pc:spChg>
        <pc:spChg chg="add mod">
          <ac:chgData name="Clare Arthur" userId="1b39a501-3378-4896-b209-95640a403597" providerId="ADAL" clId="{FCD9D46D-39E4-4138-8924-A0509BA88932}" dt="2020-01-17T18:37:53.576" v="5787" actId="14100"/>
          <ac:spMkLst>
            <pc:docMk/>
            <pc:sldMk cId="214998478" sldId="264"/>
            <ac:spMk id="17" creationId="{AC5CD963-22C5-4113-B285-47A268B4BE65}"/>
          </ac:spMkLst>
        </pc:spChg>
        <pc:spChg chg="add mod">
          <ac:chgData name="Clare Arthur" userId="1b39a501-3378-4896-b209-95640a403597" providerId="ADAL" clId="{FCD9D46D-39E4-4138-8924-A0509BA88932}" dt="2020-01-17T18:37:40.244" v="5784" actId="20577"/>
          <ac:spMkLst>
            <pc:docMk/>
            <pc:sldMk cId="214998478" sldId="264"/>
            <ac:spMk id="18" creationId="{50C4940A-D723-42D2-8CA8-B111697FF052}"/>
          </ac:spMkLst>
        </pc:spChg>
        <pc:spChg chg="add del">
          <ac:chgData name="Clare Arthur" userId="1b39a501-3378-4896-b209-95640a403597" providerId="ADAL" clId="{FCD9D46D-39E4-4138-8924-A0509BA88932}" dt="2020-01-12T21:42:22.733" v="2801" actId="26606"/>
          <ac:spMkLst>
            <pc:docMk/>
            <pc:sldMk cId="214998478" sldId="264"/>
            <ac:spMk id="21" creationId="{4351DFE5-F63D-4BE0-BDA9-E3EB88F01AA5}"/>
          </ac:spMkLst>
        </pc:spChg>
        <pc:picChg chg="add del mod">
          <ac:chgData name="Clare Arthur" userId="1b39a501-3378-4896-b209-95640a403597" providerId="ADAL" clId="{FCD9D46D-39E4-4138-8924-A0509BA88932}" dt="2020-01-12T21:33:31.905" v="2753"/>
          <ac:picMkLst>
            <pc:docMk/>
            <pc:sldMk cId="214998478" sldId="264"/>
            <ac:picMk id="7" creationId="{CF1BA3CE-EC45-4272-8B12-73F50F8242D5}"/>
          </ac:picMkLst>
        </pc:picChg>
        <pc:picChg chg="add mod">
          <ac:chgData name="Clare Arthur" userId="1b39a501-3378-4896-b209-95640a403597" providerId="ADAL" clId="{FCD9D46D-39E4-4138-8924-A0509BA88932}" dt="2020-01-12T21:42:22.733" v="2802" actId="26606"/>
          <ac:picMkLst>
            <pc:docMk/>
            <pc:sldMk cId="214998478" sldId="264"/>
            <ac:picMk id="9" creationId="{45F8AD1A-961F-4E46-9E96-F69FF6EA63BE}"/>
          </ac:picMkLst>
        </pc:picChg>
        <pc:picChg chg="add mod">
          <ac:chgData name="Clare Arthur" userId="1b39a501-3378-4896-b209-95640a403597" providerId="ADAL" clId="{FCD9D46D-39E4-4138-8924-A0509BA88932}" dt="2020-01-12T21:47:18.490" v="2882" actId="14100"/>
          <ac:picMkLst>
            <pc:docMk/>
            <pc:sldMk cId="214998478" sldId="264"/>
            <ac:picMk id="10" creationId="{BAAC4863-5F93-4520-8725-70F8F240EE0F}"/>
          </ac:picMkLst>
        </pc:picChg>
        <pc:picChg chg="add mod">
          <ac:chgData name="Clare Arthur" userId="1b39a501-3378-4896-b209-95640a403597" providerId="ADAL" clId="{FCD9D46D-39E4-4138-8924-A0509BA88932}" dt="2020-01-12T21:42:22.733" v="2802" actId="26606"/>
          <ac:picMkLst>
            <pc:docMk/>
            <pc:sldMk cId="214998478" sldId="264"/>
            <ac:picMk id="11" creationId="{BA3B3EF4-B3C8-4214-B424-8D136ADF6FCC}"/>
          </ac:picMkLst>
        </pc:picChg>
        <pc:picChg chg="add mod">
          <ac:chgData name="Clare Arthur" userId="1b39a501-3378-4896-b209-95640a403597" providerId="ADAL" clId="{FCD9D46D-39E4-4138-8924-A0509BA88932}" dt="2020-01-12T21:47:22.477" v="2883" actId="14100"/>
          <ac:picMkLst>
            <pc:docMk/>
            <pc:sldMk cId="214998478" sldId="264"/>
            <ac:picMk id="12" creationId="{2BC8E4F0-B98A-4C34-A74E-59603AA0E114}"/>
          </ac:picMkLst>
        </pc:picChg>
        <pc:picChg chg="add mod">
          <ac:chgData name="Clare Arthur" userId="1b39a501-3378-4896-b209-95640a403597" providerId="ADAL" clId="{FCD9D46D-39E4-4138-8924-A0509BA88932}" dt="2020-01-12T21:42:22.733" v="2802" actId="26606"/>
          <ac:picMkLst>
            <pc:docMk/>
            <pc:sldMk cId="214998478" sldId="264"/>
            <ac:picMk id="13" creationId="{7947BF0D-7CA3-4A1B-9C40-F7D3DE4F07EA}"/>
          </ac:picMkLst>
        </pc:picChg>
        <pc:picChg chg="add del mod">
          <ac:chgData name="Clare Arthur" userId="1b39a501-3378-4896-b209-95640a403597" providerId="ADAL" clId="{FCD9D46D-39E4-4138-8924-A0509BA88932}" dt="2020-01-12T21:41:31.958" v="2793" actId="478"/>
          <ac:picMkLst>
            <pc:docMk/>
            <pc:sldMk cId="214998478" sldId="264"/>
            <ac:picMk id="14" creationId="{32C8447D-8CC7-4169-B1EB-32EE7CA8B8F3}"/>
          </ac:picMkLst>
        </pc:picChg>
        <pc:picChg chg="add mod">
          <ac:chgData name="Clare Arthur" userId="1b39a501-3378-4896-b209-95640a403597" providerId="ADAL" clId="{FCD9D46D-39E4-4138-8924-A0509BA88932}" dt="2020-01-12T21:42:22.733" v="2802" actId="26606"/>
          <ac:picMkLst>
            <pc:docMk/>
            <pc:sldMk cId="214998478" sldId="264"/>
            <ac:picMk id="15" creationId="{7717886F-8039-45FC-BD03-8549ADCF93A5}"/>
          </ac:picMkLst>
        </pc:picChg>
        <pc:picChg chg="add mod">
          <ac:chgData name="Clare Arthur" userId="1b39a501-3378-4896-b209-95640a403597" providerId="ADAL" clId="{FCD9D46D-39E4-4138-8924-A0509BA88932}" dt="2020-01-12T21:46:29.194" v="2871" actId="14100"/>
          <ac:picMkLst>
            <pc:docMk/>
            <pc:sldMk cId="214998478" sldId="264"/>
            <ac:picMk id="16" creationId="{B0AA4E67-FCC7-41CB-A616-1A1FD709B333}"/>
          </ac:picMkLst>
        </pc:picChg>
        <pc:picChg chg="add del">
          <ac:chgData name="Clare Arthur" userId="1b39a501-3378-4896-b209-95640a403597" providerId="ADAL" clId="{FCD9D46D-39E4-4138-8924-A0509BA88932}" dt="2020-01-12T21:42:22.733" v="2801" actId="26606"/>
          <ac:picMkLst>
            <pc:docMk/>
            <pc:sldMk cId="214998478" sldId="264"/>
            <ac:picMk id="23" creationId="{02DD2BC0-6F29-4B4F-8D61-2DCF6D2E8E73}"/>
          </ac:picMkLst>
        </pc:picChg>
        <pc:cxnChg chg="add del mod">
          <ac:chgData name="Clare Arthur" userId="1b39a501-3378-4896-b209-95640a403597" providerId="ADAL" clId="{FCD9D46D-39E4-4138-8924-A0509BA88932}" dt="2020-01-17T17:43:49.568" v="5678" actId="11529"/>
          <ac:cxnSpMkLst>
            <pc:docMk/>
            <pc:sldMk cId="214998478" sldId="264"/>
            <ac:cxnSpMk id="4" creationId="{7C826606-388A-4BB0-A7BF-6558CC5AD804}"/>
          </ac:cxnSpMkLst>
        </pc:cxnChg>
      </pc:sldChg>
      <pc:sldChg chg="addSp delSp modSp add mod modTransition setBg">
        <pc:chgData name="Clare Arthur" userId="1b39a501-3378-4896-b209-95640a403597" providerId="ADAL" clId="{FCD9D46D-39E4-4138-8924-A0509BA88932}" dt="2020-01-17T18:30:34.083" v="5682" actId="20577"/>
        <pc:sldMkLst>
          <pc:docMk/>
          <pc:sldMk cId="2649842957" sldId="265"/>
        </pc:sldMkLst>
        <pc:spChg chg="add del mod ord">
          <ac:chgData name="Clare Arthur" userId="1b39a501-3378-4896-b209-95640a403597" providerId="ADAL" clId="{FCD9D46D-39E4-4138-8924-A0509BA88932}" dt="2020-01-11T12:01:48.736" v="74" actId="478"/>
          <ac:spMkLst>
            <pc:docMk/>
            <pc:sldMk cId="2649842957" sldId="265"/>
            <ac:spMk id="2" creationId="{53E107D5-1087-4ABD-B2A2-DD0CB01B8F33}"/>
          </ac:spMkLst>
        </pc:spChg>
        <pc:spChg chg="add del">
          <ac:chgData name="Clare Arthur" userId="1b39a501-3378-4896-b209-95640a403597" providerId="ADAL" clId="{FCD9D46D-39E4-4138-8924-A0509BA88932}" dt="2020-01-11T12:03:04.947" v="80"/>
          <ac:spMkLst>
            <pc:docMk/>
            <pc:sldMk cId="2649842957" sldId="265"/>
            <ac:spMk id="3" creationId="{66159965-90B4-49F4-95B8-8150409D7B8C}"/>
          </ac:spMkLst>
        </pc:spChg>
        <pc:spChg chg="add del mod">
          <ac:chgData name="Clare Arthur" userId="1b39a501-3378-4896-b209-95640a403597" providerId="ADAL" clId="{FCD9D46D-39E4-4138-8924-A0509BA88932}" dt="2020-01-11T12:02:06.800" v="79" actId="478"/>
          <ac:spMkLst>
            <pc:docMk/>
            <pc:sldMk cId="2649842957" sldId="265"/>
            <ac:spMk id="4" creationId="{2DAB185E-4F31-407E-A0DC-60AE2C6A3092}"/>
          </ac:spMkLst>
        </pc:spChg>
        <pc:spChg chg="add del mod">
          <ac:chgData name="Clare Arthur" userId="1b39a501-3378-4896-b209-95640a403597" providerId="ADAL" clId="{FCD9D46D-39E4-4138-8924-A0509BA88932}" dt="2020-01-11T11:57:51.374" v="31"/>
          <ac:spMkLst>
            <pc:docMk/>
            <pc:sldMk cId="2649842957" sldId="265"/>
            <ac:spMk id="7" creationId="{CD3A0A5B-575D-4694-B98C-E269661FA351}"/>
          </ac:spMkLst>
        </pc:spChg>
        <pc:spChg chg="add del">
          <ac:chgData name="Clare Arthur" userId="1b39a501-3378-4896-b209-95640a403597" providerId="ADAL" clId="{FCD9D46D-39E4-4138-8924-A0509BA88932}" dt="2020-01-11T12:01:33.549" v="67" actId="26606"/>
          <ac:spMkLst>
            <pc:docMk/>
            <pc:sldMk cId="2649842957" sldId="265"/>
            <ac:spMk id="8" creationId="{37C89E4B-3C9F-44B9-8B86-D9E3D112D8EC}"/>
          </ac:spMkLst>
        </pc:spChg>
        <pc:spChg chg="add del">
          <ac:chgData name="Clare Arthur" userId="1b39a501-3378-4896-b209-95640a403597" providerId="ADAL" clId="{FCD9D46D-39E4-4138-8924-A0509BA88932}" dt="2020-01-11T11:57:58.907" v="33" actId="26606"/>
          <ac:spMkLst>
            <pc:docMk/>
            <pc:sldMk cId="2649842957" sldId="265"/>
            <ac:spMk id="11" creationId="{37C89E4B-3C9F-44B9-8B86-D9E3D112D8EC}"/>
          </ac:spMkLst>
        </pc:spChg>
        <pc:spChg chg="add del mod">
          <ac:chgData name="Clare Arthur" userId="1b39a501-3378-4896-b209-95640a403597" providerId="ADAL" clId="{FCD9D46D-39E4-4138-8924-A0509BA88932}" dt="2020-01-11T12:00:36.822" v="61" actId="11529"/>
          <ac:spMkLst>
            <pc:docMk/>
            <pc:sldMk cId="2649842957" sldId="265"/>
            <ac:spMk id="12" creationId="{C065AB10-DBC2-48B7-96D2-9986F1D17F08}"/>
          </ac:spMkLst>
        </pc:spChg>
        <pc:spChg chg="add del mod">
          <ac:chgData name="Clare Arthur" userId="1b39a501-3378-4896-b209-95640a403597" providerId="ADAL" clId="{FCD9D46D-39E4-4138-8924-A0509BA88932}" dt="2020-01-11T11:59:41.879" v="46"/>
          <ac:spMkLst>
            <pc:docMk/>
            <pc:sldMk cId="2649842957" sldId="265"/>
            <ac:spMk id="14" creationId="{47961170-9E1A-4BBD-BF5E-144EF40F532F}"/>
          </ac:spMkLst>
        </pc:spChg>
        <pc:spChg chg="add del">
          <ac:chgData name="Clare Arthur" userId="1b39a501-3378-4896-b209-95640a403597" providerId="ADAL" clId="{FCD9D46D-39E4-4138-8924-A0509BA88932}" dt="2020-01-11T12:01:31.324" v="63" actId="26606"/>
          <ac:spMkLst>
            <pc:docMk/>
            <pc:sldMk cId="2649842957" sldId="265"/>
            <ac:spMk id="16" creationId="{37C89E4B-3C9F-44B9-8B86-D9E3D112D8EC}"/>
          </ac:spMkLst>
        </pc:spChg>
        <pc:spChg chg="add del mod">
          <ac:chgData name="Clare Arthur" userId="1b39a501-3378-4896-b209-95640a403597" providerId="ADAL" clId="{FCD9D46D-39E4-4138-8924-A0509BA88932}" dt="2020-01-11T12:00:31.468" v="55" actId="478"/>
          <ac:spMkLst>
            <pc:docMk/>
            <pc:sldMk cId="2649842957" sldId="265"/>
            <ac:spMk id="17" creationId="{409F472A-C513-4D95-B1E5-17FE48EA76F2}"/>
          </ac:spMkLst>
        </pc:spChg>
        <pc:spChg chg="add del">
          <ac:chgData name="Clare Arthur" userId="1b39a501-3378-4896-b209-95640a403597" providerId="ADAL" clId="{FCD9D46D-39E4-4138-8924-A0509BA88932}" dt="2020-01-11T11:57:50.702" v="30" actId="26606"/>
          <ac:spMkLst>
            <pc:docMk/>
            <pc:sldMk cId="2649842957" sldId="265"/>
            <ac:spMk id="20" creationId="{3B854194-185D-494D-905C-7C7CB2E30F6E}"/>
          </ac:spMkLst>
        </pc:spChg>
        <pc:spChg chg="add del">
          <ac:chgData name="Clare Arthur" userId="1b39a501-3378-4896-b209-95640a403597" providerId="ADAL" clId="{FCD9D46D-39E4-4138-8924-A0509BA88932}" dt="2020-01-11T11:57:50.702" v="30" actId="26606"/>
          <ac:spMkLst>
            <pc:docMk/>
            <pc:sldMk cId="2649842957" sldId="265"/>
            <ac:spMk id="22" creationId="{B4F5FA0D-0104-4987-8241-EFF7C85B88DE}"/>
          </ac:spMkLst>
        </pc:spChg>
        <pc:spChg chg="add del mod">
          <ac:chgData name="Clare Arthur" userId="1b39a501-3378-4896-b209-95640a403597" providerId="ADAL" clId="{FCD9D46D-39E4-4138-8924-A0509BA88932}" dt="2020-01-11T12:01:54.440" v="77" actId="478"/>
          <ac:spMkLst>
            <pc:docMk/>
            <pc:sldMk cId="2649842957" sldId="265"/>
            <ac:spMk id="23" creationId="{6249369C-919E-416F-8499-4CFE9D1DBE05}"/>
          </ac:spMkLst>
        </pc:spChg>
        <pc:spChg chg="add del mod">
          <ac:chgData name="Clare Arthur" userId="1b39a501-3378-4896-b209-95640a403597" providerId="ADAL" clId="{FCD9D46D-39E4-4138-8924-A0509BA88932}" dt="2020-01-11T12:03:48.342" v="88" actId="767"/>
          <ac:spMkLst>
            <pc:docMk/>
            <pc:sldMk cId="2649842957" sldId="265"/>
            <ac:spMk id="26" creationId="{909751B9-189A-44DF-B75D-D4A7D11919FE}"/>
          </ac:spMkLst>
        </pc:spChg>
        <pc:spChg chg="add mod">
          <ac:chgData name="Clare Arthur" userId="1b39a501-3378-4896-b209-95640a403597" providerId="ADAL" clId="{FCD9D46D-39E4-4138-8924-A0509BA88932}" dt="2020-01-11T12:07:15.843" v="165" actId="14100"/>
          <ac:spMkLst>
            <pc:docMk/>
            <pc:sldMk cId="2649842957" sldId="265"/>
            <ac:spMk id="27" creationId="{48CA808D-C065-4E65-A7AC-DFFBA4B7411E}"/>
          </ac:spMkLst>
        </pc:spChg>
        <pc:spChg chg="add mod">
          <ac:chgData name="Clare Arthur" userId="1b39a501-3378-4896-b209-95640a403597" providerId="ADAL" clId="{FCD9D46D-39E4-4138-8924-A0509BA88932}" dt="2020-01-17T18:30:34.083" v="5682" actId="20577"/>
          <ac:spMkLst>
            <pc:docMk/>
            <pc:sldMk cId="2649842957" sldId="265"/>
            <ac:spMk id="28" creationId="{5986C1BB-3B8B-418C-9CBE-B887FE8F114E}"/>
          </ac:spMkLst>
        </pc:spChg>
        <pc:picChg chg="add del mod modCrop">
          <ac:chgData name="Clare Arthur" userId="1b39a501-3378-4896-b209-95640a403597" providerId="ADAL" clId="{FCD9D46D-39E4-4138-8924-A0509BA88932}" dt="2020-01-11T12:01:33.796" v="69"/>
          <ac:picMkLst>
            <pc:docMk/>
            <pc:sldMk cId="2649842957" sldId="265"/>
            <ac:picMk id="6" creationId="{90DAC915-C36A-41E8-AB82-CF237B41337D}"/>
          </ac:picMkLst>
        </pc:picChg>
        <pc:picChg chg="add del">
          <ac:chgData name="Clare Arthur" userId="1b39a501-3378-4896-b209-95640a403597" providerId="ADAL" clId="{FCD9D46D-39E4-4138-8924-A0509BA88932}" dt="2020-01-11T11:57:50.702" v="30" actId="26606"/>
          <ac:picMkLst>
            <pc:docMk/>
            <pc:sldMk cId="2649842957" sldId="265"/>
            <ac:picMk id="24" creationId="{2897127E-6CEF-446C-BE87-93B7C46E49D1}"/>
          </ac:picMkLst>
        </pc:picChg>
        <pc:picChg chg="add mod">
          <ac:chgData name="Clare Arthur" userId="1b39a501-3378-4896-b209-95640a403597" providerId="ADAL" clId="{FCD9D46D-39E4-4138-8924-A0509BA88932}" dt="2020-01-11T12:05:05.413" v="120" actId="14100"/>
          <ac:picMkLst>
            <pc:docMk/>
            <pc:sldMk cId="2649842957" sldId="265"/>
            <ac:picMk id="25" creationId="{8A835D61-359C-4B43-B403-CB47D39E6E14}"/>
          </ac:picMkLst>
        </pc:picChg>
        <pc:cxnChg chg="add del">
          <ac:chgData name="Clare Arthur" userId="1b39a501-3378-4896-b209-95640a403597" providerId="ADAL" clId="{FCD9D46D-39E4-4138-8924-A0509BA88932}" dt="2020-01-11T12:01:33.549" v="67" actId="26606"/>
          <ac:cxnSpMkLst>
            <pc:docMk/>
            <pc:sldMk cId="2649842957" sldId="265"/>
            <ac:cxnSpMk id="9" creationId="{AA2EAA10-076F-46BD-8F0F-B9A2FB77A85C}"/>
          </ac:cxnSpMkLst>
        </pc:cxnChg>
        <pc:cxnChg chg="add del">
          <ac:chgData name="Clare Arthur" userId="1b39a501-3378-4896-b209-95640a403597" providerId="ADAL" clId="{FCD9D46D-39E4-4138-8924-A0509BA88932}" dt="2020-01-11T12:01:33.549" v="67" actId="26606"/>
          <ac:cxnSpMkLst>
            <pc:docMk/>
            <pc:sldMk cId="2649842957" sldId="265"/>
            <ac:cxnSpMk id="10" creationId="{D891E407-403B-4764-86C9-33A56D3BCAA3}"/>
          </ac:cxnSpMkLst>
        </pc:cxnChg>
        <pc:cxnChg chg="add del">
          <ac:chgData name="Clare Arthur" userId="1b39a501-3378-4896-b209-95640a403597" providerId="ADAL" clId="{FCD9D46D-39E4-4138-8924-A0509BA88932}" dt="2020-01-11T11:57:58.907" v="33" actId="26606"/>
          <ac:cxnSpMkLst>
            <pc:docMk/>
            <pc:sldMk cId="2649842957" sldId="265"/>
            <ac:cxnSpMk id="13" creationId="{AA2EAA10-076F-46BD-8F0F-B9A2FB77A85C}"/>
          </ac:cxnSpMkLst>
        </pc:cxnChg>
        <pc:cxnChg chg="add del">
          <ac:chgData name="Clare Arthur" userId="1b39a501-3378-4896-b209-95640a403597" providerId="ADAL" clId="{FCD9D46D-39E4-4138-8924-A0509BA88932}" dt="2020-01-11T11:57:58.907" v="33" actId="26606"/>
          <ac:cxnSpMkLst>
            <pc:docMk/>
            <pc:sldMk cId="2649842957" sldId="265"/>
            <ac:cxnSpMk id="15" creationId="{D891E407-403B-4764-86C9-33A56D3BCAA3}"/>
          </ac:cxnSpMkLst>
        </pc:cxnChg>
        <pc:cxnChg chg="add del">
          <ac:chgData name="Clare Arthur" userId="1b39a501-3378-4896-b209-95640a403597" providerId="ADAL" clId="{FCD9D46D-39E4-4138-8924-A0509BA88932}" dt="2020-01-11T12:01:31.324" v="63" actId="26606"/>
          <ac:cxnSpMkLst>
            <pc:docMk/>
            <pc:sldMk cId="2649842957" sldId="265"/>
            <ac:cxnSpMk id="18" creationId="{AA2EAA10-076F-46BD-8F0F-B9A2FB77A85C}"/>
          </ac:cxnSpMkLst>
        </pc:cxnChg>
        <pc:cxnChg chg="add del">
          <ac:chgData name="Clare Arthur" userId="1b39a501-3378-4896-b209-95640a403597" providerId="ADAL" clId="{FCD9D46D-39E4-4138-8924-A0509BA88932}" dt="2020-01-11T12:01:31.324" v="63" actId="26606"/>
          <ac:cxnSpMkLst>
            <pc:docMk/>
            <pc:sldMk cId="2649842957" sldId="265"/>
            <ac:cxnSpMk id="19" creationId="{D891E407-403B-4764-86C9-33A56D3BCAA3}"/>
          </ac:cxnSpMkLst>
        </pc:cxnChg>
      </pc:sldChg>
      <pc:sldChg chg="addSp delSp modSp add del mod modTransition setBg">
        <pc:chgData name="Clare Arthur" userId="1b39a501-3378-4896-b209-95640a403597" providerId="ADAL" clId="{FCD9D46D-39E4-4138-8924-A0509BA88932}" dt="2020-01-17T22:28:38.907" v="6549" actId="2696"/>
        <pc:sldMkLst>
          <pc:docMk/>
          <pc:sldMk cId="2638647727" sldId="266"/>
        </pc:sldMkLst>
        <pc:spChg chg="add del mod">
          <ac:chgData name="Clare Arthur" userId="1b39a501-3378-4896-b209-95640a403597" providerId="ADAL" clId="{FCD9D46D-39E4-4138-8924-A0509BA88932}" dt="2020-01-11T18:15:13.152" v="1105"/>
          <ac:spMkLst>
            <pc:docMk/>
            <pc:sldMk cId="2638647727" sldId="266"/>
            <ac:spMk id="2" creationId="{5830BFB0-4A08-43A5-AACD-A51DFEC4954F}"/>
          </ac:spMkLst>
        </pc:spChg>
        <pc:spChg chg="add del mod">
          <ac:chgData name="Clare Arthur" userId="1b39a501-3378-4896-b209-95640a403597" providerId="ADAL" clId="{FCD9D46D-39E4-4138-8924-A0509BA88932}" dt="2020-01-17T22:20:56.232" v="6453"/>
          <ac:spMkLst>
            <pc:docMk/>
            <pc:sldMk cId="2638647727" sldId="266"/>
            <ac:spMk id="2" creationId="{C0698F5A-D6D3-43CB-B728-70C583168D93}"/>
          </ac:spMkLst>
        </pc:spChg>
        <pc:spChg chg="add mod">
          <ac:chgData name="Clare Arthur" userId="1b39a501-3378-4896-b209-95640a403597" providerId="ADAL" clId="{FCD9D46D-39E4-4138-8924-A0509BA88932}" dt="2020-01-17T22:20:31.072" v="6445"/>
          <ac:spMkLst>
            <pc:docMk/>
            <pc:sldMk cId="2638647727" sldId="266"/>
            <ac:spMk id="3" creationId="{915579DD-05EE-4877-87E6-E3AE7D6C3092}"/>
          </ac:spMkLst>
        </pc:spChg>
        <pc:spChg chg="add mod">
          <ac:chgData name="Clare Arthur" userId="1b39a501-3378-4896-b209-95640a403597" providerId="ADAL" clId="{FCD9D46D-39E4-4138-8924-A0509BA88932}" dt="2020-01-17T22:21:53.836" v="6462"/>
          <ac:spMkLst>
            <pc:docMk/>
            <pc:sldMk cId="2638647727" sldId="266"/>
            <ac:spMk id="4" creationId="{FD71FA8A-3265-4BAC-A4C7-53FDACE34844}"/>
          </ac:spMkLst>
        </pc:spChg>
        <pc:spChg chg="add del mod">
          <ac:chgData name="Clare Arthur" userId="1b39a501-3378-4896-b209-95640a403597" providerId="ADAL" clId="{FCD9D46D-39E4-4138-8924-A0509BA88932}" dt="2020-01-17T22:22:31.980" v="6507"/>
          <ac:spMkLst>
            <pc:docMk/>
            <pc:sldMk cId="2638647727" sldId="266"/>
            <ac:spMk id="5" creationId="{A87AD6DF-AEA2-4E08-AC37-059B28A51702}"/>
          </ac:spMkLst>
        </pc:spChg>
        <pc:spChg chg="add del">
          <ac:chgData name="Clare Arthur" userId="1b39a501-3378-4896-b209-95640a403597" providerId="ADAL" clId="{FCD9D46D-39E4-4138-8924-A0509BA88932}" dt="2020-01-14T23:18:25.779" v="4855" actId="26606"/>
          <ac:spMkLst>
            <pc:docMk/>
            <pc:sldMk cId="2638647727" sldId="266"/>
            <ac:spMk id="8" creationId="{23962611-DFD5-4092-AAFD-559E3DFCE2C9}"/>
          </ac:spMkLst>
        </pc:spChg>
        <pc:spChg chg="add">
          <ac:chgData name="Clare Arthur" userId="1b39a501-3378-4896-b209-95640a403597" providerId="ADAL" clId="{FCD9D46D-39E4-4138-8924-A0509BA88932}" dt="2020-01-14T23:18:25.779" v="4855" actId="26606"/>
          <ac:spMkLst>
            <pc:docMk/>
            <pc:sldMk cId="2638647727" sldId="266"/>
            <ac:spMk id="12" creationId="{35555856-9970-4BC3-9AA9-6A917F53AFBD}"/>
          </ac:spMkLst>
        </pc:spChg>
        <pc:spChg chg="add del">
          <ac:chgData name="Clare Arthur" userId="1b39a501-3378-4896-b209-95640a403597" providerId="ADAL" clId="{FCD9D46D-39E4-4138-8924-A0509BA88932}" dt="2020-01-14T23:17:38.839" v="4835" actId="26606"/>
          <ac:spMkLst>
            <pc:docMk/>
            <pc:sldMk cId="2638647727" sldId="266"/>
            <ac:spMk id="15" creationId="{23962611-DFD5-4092-AAFD-559E3DFCE2C9}"/>
          </ac:spMkLst>
        </pc:spChg>
        <pc:spChg chg="add">
          <ac:chgData name="Clare Arthur" userId="1b39a501-3378-4896-b209-95640a403597" providerId="ADAL" clId="{FCD9D46D-39E4-4138-8924-A0509BA88932}" dt="2020-01-14T23:18:25.779" v="4855" actId="26606"/>
          <ac:spMkLst>
            <pc:docMk/>
            <pc:sldMk cId="2638647727" sldId="266"/>
            <ac:spMk id="21" creationId="{13722DD7-BA73-4776-93A3-94491FEF7260}"/>
          </ac:spMkLst>
        </pc:spChg>
        <pc:picChg chg="add del mod">
          <ac:chgData name="Clare Arthur" userId="1b39a501-3378-4896-b209-95640a403597" providerId="ADAL" clId="{FCD9D46D-39E4-4138-8924-A0509BA88932}" dt="2020-01-17T22:21:36.036" v="6459"/>
          <ac:picMkLst>
            <pc:docMk/>
            <pc:sldMk cId="2638647727" sldId="266"/>
            <ac:picMk id="8" creationId="{BC4F34A1-62F0-40FA-B9E9-16358604B2C9}"/>
          </ac:picMkLst>
        </pc:picChg>
        <pc:picChg chg="add del">
          <ac:chgData name="Clare Arthur" userId="1b39a501-3378-4896-b209-95640a403597" providerId="ADAL" clId="{FCD9D46D-39E4-4138-8924-A0509BA88932}" dt="2020-01-14T23:18:25.779" v="4855" actId="26606"/>
          <ac:picMkLst>
            <pc:docMk/>
            <pc:sldMk cId="2638647727" sldId="266"/>
            <ac:picMk id="10" creationId="{2270F1FA-0425-408F-9861-80BF5AFB276D}"/>
          </ac:picMkLst>
        </pc:picChg>
        <pc:picChg chg="add del">
          <ac:chgData name="Clare Arthur" userId="1b39a501-3378-4896-b209-95640a403597" providerId="ADAL" clId="{FCD9D46D-39E4-4138-8924-A0509BA88932}" dt="2020-01-17T22:23:07.660" v="6510"/>
          <ac:picMkLst>
            <pc:docMk/>
            <pc:sldMk cId="2638647727" sldId="266"/>
            <ac:picMk id="14" creationId="{F5282AAC-D817-40C2-B20B-055734846E8E}"/>
          </ac:picMkLst>
        </pc:picChg>
        <pc:picChg chg="add del">
          <ac:chgData name="Clare Arthur" userId="1b39a501-3378-4896-b209-95640a403597" providerId="ADAL" clId="{FCD9D46D-39E4-4138-8924-A0509BA88932}" dt="2020-01-14T23:17:38.839" v="4835" actId="26606"/>
          <ac:picMkLst>
            <pc:docMk/>
            <pc:sldMk cId="2638647727" sldId="266"/>
            <ac:picMk id="17" creationId="{2270F1FA-0425-408F-9861-80BF5AFB276D}"/>
          </ac:picMkLst>
        </pc:picChg>
        <pc:picChg chg="add">
          <ac:chgData name="Clare Arthur" userId="1b39a501-3378-4896-b209-95640a403597" providerId="ADAL" clId="{FCD9D46D-39E4-4138-8924-A0509BA88932}" dt="2020-01-14T23:18:25.779" v="4855" actId="26606"/>
          <ac:picMkLst>
            <pc:docMk/>
            <pc:sldMk cId="2638647727" sldId="266"/>
            <ac:picMk id="19" creationId="{7F487851-BFAF-46D8-A1ED-50CAD6E46F59}"/>
          </ac:picMkLst>
        </pc:picChg>
      </pc:sldChg>
      <pc:sldChg chg="addSp delSp modSp add mod modTransition setBg setClrOvrMap">
        <pc:chgData name="Clare Arthur" userId="1b39a501-3378-4896-b209-95640a403597" providerId="ADAL" clId="{FCD9D46D-39E4-4138-8924-A0509BA88932}" dt="2020-01-17T22:27:29.158" v="6548" actId="14100"/>
        <pc:sldMkLst>
          <pc:docMk/>
          <pc:sldMk cId="3192590578" sldId="267"/>
        </pc:sldMkLst>
        <pc:spChg chg="mod">
          <ac:chgData name="Clare Arthur" userId="1b39a501-3378-4896-b209-95640a403597" providerId="ADAL" clId="{FCD9D46D-39E4-4138-8924-A0509BA88932}" dt="2020-01-16T23:33:37.893" v="5307" actId="26606"/>
          <ac:spMkLst>
            <pc:docMk/>
            <pc:sldMk cId="3192590578" sldId="267"/>
            <ac:spMk id="2" creationId="{4A39EDB6-9825-4C7A-AE56-4394315B40A9}"/>
          </ac:spMkLst>
        </pc:spChg>
        <pc:spChg chg="mod">
          <ac:chgData name="Clare Arthur" userId="1b39a501-3378-4896-b209-95640a403597" providerId="ADAL" clId="{FCD9D46D-39E4-4138-8924-A0509BA88932}" dt="2020-01-17T22:27:29.158" v="6548" actId="14100"/>
          <ac:spMkLst>
            <pc:docMk/>
            <pc:sldMk cId="3192590578" sldId="267"/>
            <ac:spMk id="3" creationId="{92CBAF04-69A7-4449-9FA1-AB4E8FCAB7B2}"/>
          </ac:spMkLst>
        </pc:spChg>
        <pc:spChg chg="add del mod">
          <ac:chgData name="Clare Arthur" userId="1b39a501-3378-4896-b209-95640a403597" providerId="ADAL" clId="{FCD9D46D-39E4-4138-8924-A0509BA88932}" dt="2020-01-11T18:18:43.975" v="1129"/>
          <ac:spMkLst>
            <pc:docMk/>
            <pc:sldMk cId="3192590578" sldId="267"/>
            <ac:spMk id="4" creationId="{88FFBA42-4844-49D4-AC59-7F638388D258}"/>
          </ac:spMkLst>
        </pc:spChg>
        <pc:spChg chg="del">
          <ac:chgData name="Clare Arthur" userId="1b39a501-3378-4896-b209-95640a403597" providerId="ADAL" clId="{FCD9D46D-39E4-4138-8924-A0509BA88932}" dt="2020-01-16T23:13:33.537" v="5272" actId="26606"/>
          <ac:spMkLst>
            <pc:docMk/>
            <pc:sldMk cId="3192590578" sldId="267"/>
            <ac:spMk id="8" creationId="{87A57295-2710-4920-B99A-4D1FA03A62BD}"/>
          </ac:spMkLst>
        </pc:spChg>
        <pc:spChg chg="del">
          <ac:chgData name="Clare Arthur" userId="1b39a501-3378-4896-b209-95640a403597" providerId="ADAL" clId="{FCD9D46D-39E4-4138-8924-A0509BA88932}" dt="2020-01-16T23:13:33.537" v="5272" actId="26606"/>
          <ac:spMkLst>
            <pc:docMk/>
            <pc:sldMk cId="3192590578" sldId="267"/>
            <ac:spMk id="10" creationId="{78067929-4D33-4306-9E2F-67C49CDDB5DE}"/>
          </ac:spMkLst>
        </pc:spChg>
        <pc:spChg chg="add del">
          <ac:chgData name="Clare Arthur" userId="1b39a501-3378-4896-b209-95640a403597" providerId="ADAL" clId="{FCD9D46D-39E4-4138-8924-A0509BA88932}" dt="2020-01-16T23:15:25.487" v="5286" actId="26606"/>
          <ac:spMkLst>
            <pc:docMk/>
            <pc:sldMk cId="3192590578" sldId="267"/>
            <ac:spMk id="17" creationId="{3B854194-185D-494D-905C-7C7CB2E30F6E}"/>
          </ac:spMkLst>
        </pc:spChg>
        <pc:spChg chg="add del">
          <ac:chgData name="Clare Arthur" userId="1b39a501-3378-4896-b209-95640a403597" providerId="ADAL" clId="{FCD9D46D-39E4-4138-8924-A0509BA88932}" dt="2020-01-16T23:15:25.487" v="5286" actId="26606"/>
          <ac:spMkLst>
            <pc:docMk/>
            <pc:sldMk cId="3192590578" sldId="267"/>
            <ac:spMk id="19" creationId="{B4F5FA0D-0104-4987-8241-EFF7C85B88DE}"/>
          </ac:spMkLst>
        </pc:spChg>
        <pc:spChg chg="add del">
          <ac:chgData name="Clare Arthur" userId="1b39a501-3378-4896-b209-95640a403597" providerId="ADAL" clId="{FCD9D46D-39E4-4138-8924-A0509BA88932}" dt="2020-01-16T23:33:37.893" v="5307" actId="26606"/>
          <ac:spMkLst>
            <pc:docMk/>
            <pc:sldMk cId="3192590578" sldId="267"/>
            <ac:spMk id="26" creationId="{4351DFE5-F63D-4BE0-BDA9-E3EB88F01AA5}"/>
          </ac:spMkLst>
        </pc:spChg>
        <pc:spChg chg="add">
          <ac:chgData name="Clare Arthur" userId="1b39a501-3378-4896-b209-95640a403597" providerId="ADAL" clId="{FCD9D46D-39E4-4138-8924-A0509BA88932}" dt="2020-01-16T23:33:37.893" v="5307" actId="26606"/>
          <ac:spMkLst>
            <pc:docMk/>
            <pc:sldMk cId="3192590578" sldId="267"/>
            <ac:spMk id="33" creationId="{3B854194-185D-494D-905C-7C7CB2E30F6E}"/>
          </ac:spMkLst>
        </pc:spChg>
        <pc:spChg chg="add">
          <ac:chgData name="Clare Arthur" userId="1b39a501-3378-4896-b209-95640a403597" providerId="ADAL" clId="{FCD9D46D-39E4-4138-8924-A0509BA88932}" dt="2020-01-16T23:33:37.893" v="5307" actId="26606"/>
          <ac:spMkLst>
            <pc:docMk/>
            <pc:sldMk cId="3192590578" sldId="267"/>
            <ac:spMk id="35" creationId="{B4F5FA0D-0104-4987-8241-EFF7C85B88DE}"/>
          </ac:spMkLst>
        </pc:spChg>
        <pc:picChg chg="add del">
          <ac:chgData name="Clare Arthur" userId="1b39a501-3378-4896-b209-95640a403597" providerId="ADAL" clId="{FCD9D46D-39E4-4138-8924-A0509BA88932}" dt="2020-01-16T23:15:25.487" v="5286" actId="26606"/>
          <ac:picMkLst>
            <pc:docMk/>
            <pc:sldMk cId="3192590578" sldId="267"/>
            <ac:picMk id="21" creationId="{2897127E-6CEF-446C-BE87-93B7C46E49D1}"/>
          </ac:picMkLst>
        </pc:picChg>
        <pc:picChg chg="add del">
          <ac:chgData name="Clare Arthur" userId="1b39a501-3378-4896-b209-95640a403597" providerId="ADAL" clId="{FCD9D46D-39E4-4138-8924-A0509BA88932}" dt="2020-01-16T23:33:37.893" v="5307" actId="26606"/>
          <ac:picMkLst>
            <pc:docMk/>
            <pc:sldMk cId="3192590578" sldId="267"/>
            <ac:picMk id="28" creationId="{3AA16612-ACD2-4A16-8F2B-4514FD6BF28F}"/>
          </ac:picMkLst>
        </pc:picChg>
        <pc:picChg chg="add">
          <ac:chgData name="Clare Arthur" userId="1b39a501-3378-4896-b209-95640a403597" providerId="ADAL" clId="{FCD9D46D-39E4-4138-8924-A0509BA88932}" dt="2020-01-16T23:33:37.893" v="5307" actId="26606"/>
          <ac:picMkLst>
            <pc:docMk/>
            <pc:sldMk cId="3192590578" sldId="267"/>
            <ac:picMk id="37" creationId="{2897127E-6CEF-446C-BE87-93B7C46E49D1}"/>
          </ac:picMkLst>
        </pc:picChg>
        <pc:cxnChg chg="del">
          <ac:chgData name="Clare Arthur" userId="1b39a501-3378-4896-b209-95640a403597" providerId="ADAL" clId="{FCD9D46D-39E4-4138-8924-A0509BA88932}" dt="2020-01-16T23:13:33.537" v="5272" actId="26606"/>
          <ac:cxnSpMkLst>
            <pc:docMk/>
            <pc:sldMk cId="3192590578" sldId="267"/>
            <ac:cxnSpMk id="12" creationId="{2D72A2C9-F3CA-4216-8BAD-FA4C970C3C4E}"/>
          </ac:cxnSpMkLst>
        </pc:cxnChg>
      </pc:sldChg>
      <pc:sldChg chg="addSp delSp modSp add mod modTransition setBg">
        <pc:chgData name="Clare Arthur" userId="1b39a501-3378-4896-b209-95640a403597" providerId="ADAL" clId="{FCD9D46D-39E4-4138-8924-A0509BA88932}" dt="2020-01-17T18:37:02.600" v="5782" actId="1076"/>
        <pc:sldMkLst>
          <pc:docMk/>
          <pc:sldMk cId="609079639" sldId="268"/>
        </pc:sldMkLst>
        <pc:spChg chg="mod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2" creationId="{238AF21A-C816-4926-AFBD-76F2EB4C209C}"/>
          </ac:spMkLst>
        </pc:spChg>
        <pc:spChg chg="del mod">
          <ac:chgData name="Clare Arthur" userId="1b39a501-3378-4896-b209-95640a403597" providerId="ADAL" clId="{FCD9D46D-39E4-4138-8924-A0509BA88932}" dt="2020-01-14T22:12:51.084" v="4265" actId="478"/>
          <ac:spMkLst>
            <pc:docMk/>
            <pc:sldMk cId="609079639" sldId="268"/>
            <ac:spMk id="3" creationId="{422EAF12-4B35-43E0-8A94-AB5F44C2B5D5}"/>
          </ac:spMkLst>
        </pc:spChg>
        <pc:spChg chg="add mod ord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4" creationId="{5AD5B60D-67AB-4227-ABC4-A75D5AC6F007}"/>
          </ac:spMkLst>
        </pc:spChg>
        <pc:spChg chg="add mod">
          <ac:chgData name="Clare Arthur" userId="1b39a501-3378-4896-b209-95640a403597" providerId="ADAL" clId="{FCD9D46D-39E4-4138-8924-A0509BA88932}" dt="2020-01-17T18:37:02.600" v="5782" actId="1076"/>
          <ac:spMkLst>
            <pc:docMk/>
            <pc:sldMk cId="609079639" sldId="268"/>
            <ac:spMk id="6" creationId="{6BDCC832-C071-4EF6-9378-BF1486C93844}"/>
          </ac:spMkLst>
        </pc:spChg>
        <pc:spChg chg="add del mod">
          <ac:chgData name="Clare Arthur" userId="1b39a501-3378-4896-b209-95640a403597" providerId="ADAL" clId="{FCD9D46D-39E4-4138-8924-A0509BA88932}" dt="2020-01-14T22:12:57.414" v="4266" actId="478"/>
          <ac:spMkLst>
            <pc:docMk/>
            <pc:sldMk cId="609079639" sldId="268"/>
            <ac:spMk id="6" creationId="{C906F5A2-55E3-4C43-BBAC-3651C2F2674B}"/>
          </ac:spMkLst>
        </pc:spChg>
        <pc:spChg chg="add del">
          <ac:chgData name="Clare Arthur" userId="1b39a501-3378-4896-b209-95640a403597" providerId="ADAL" clId="{FCD9D46D-39E4-4138-8924-A0509BA88932}" dt="2020-01-14T23:14:20.726" v="4805" actId="26606"/>
          <ac:spMkLst>
            <pc:docMk/>
            <pc:sldMk cId="609079639" sldId="268"/>
            <ac:spMk id="17" creationId="{59A309A7-1751-4ABE-A3C1-EEC40366AD89}"/>
          </ac:spMkLst>
        </pc:spChg>
        <pc:spChg chg="add del">
          <ac:chgData name="Clare Arthur" userId="1b39a501-3378-4896-b209-95640a403597" providerId="ADAL" clId="{FCD9D46D-39E4-4138-8924-A0509BA88932}" dt="2020-01-14T23:14:20.726" v="4805" actId="26606"/>
          <ac:spMkLst>
            <pc:docMk/>
            <pc:sldMk cId="609079639" sldId="268"/>
            <ac:spMk id="19" creationId="{967D8EB6-EAE1-4F9C-B398-83321E287204}"/>
          </ac:spMkLst>
        </pc:spChg>
        <pc:spChg chg="add del">
          <ac:chgData name="Clare Arthur" userId="1b39a501-3378-4896-b209-95640a403597" providerId="ADAL" clId="{FCD9D46D-39E4-4138-8924-A0509BA88932}" dt="2020-01-15T21:44:48.218" v="5007" actId="26606"/>
          <ac:spMkLst>
            <pc:docMk/>
            <pc:sldMk cId="609079639" sldId="268"/>
            <ac:spMk id="22" creationId="{2B566528-1B12-4246-9431-5C2D7D081168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31" creationId="{2B566528-1B12-4246-9431-5C2D7D081168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37" creationId="{D3F51FEB-38FB-4F6C-9F7B-2F2AFAB65463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39" creationId="{1E547BA6-BAE0-43BB-A7CA-60F69CE252F0}"/>
          </ac:spMkLst>
        </pc:spChg>
        <pc:spChg chg="add del">
          <ac:chgData name="Clare Arthur" userId="1b39a501-3378-4896-b209-95640a403597" providerId="ADAL" clId="{FCD9D46D-39E4-4138-8924-A0509BA88932}" dt="2020-01-15T21:45:36.817" v="5016" actId="26606"/>
          <ac:spMkLst>
            <pc:docMk/>
            <pc:sldMk cId="609079639" sldId="268"/>
            <ac:spMk id="44" creationId="{99899462-FC16-43B0-966B-FCA263450716}"/>
          </ac:spMkLst>
        </pc:spChg>
        <pc:spChg chg="add del">
          <ac:chgData name="Clare Arthur" userId="1b39a501-3378-4896-b209-95640a403597" providerId="ADAL" clId="{FCD9D46D-39E4-4138-8924-A0509BA88932}" dt="2020-01-15T21:45:44.865" v="5018" actId="26606"/>
          <ac:spMkLst>
            <pc:docMk/>
            <pc:sldMk cId="609079639" sldId="268"/>
            <ac:spMk id="48" creationId="{70BEB1E7-2F88-40BC-B73D-42E5B6F80BFC}"/>
          </ac:spMkLst>
        </pc:spChg>
        <pc:spChg chg="add del">
          <ac:chgData name="Clare Arthur" userId="1b39a501-3378-4896-b209-95640a403597" providerId="ADAL" clId="{FCD9D46D-39E4-4138-8924-A0509BA88932}" dt="2020-01-15T21:45:44.865" v="5018" actId="26606"/>
          <ac:spMkLst>
            <pc:docMk/>
            <pc:sldMk cId="609079639" sldId="268"/>
            <ac:spMk id="49" creationId="{020C988C-FAAD-4B22-8BA7-6B5DEFD8D167}"/>
          </ac:spMkLst>
        </pc:spChg>
        <pc:spChg chg="add del">
          <ac:chgData name="Clare Arthur" userId="1b39a501-3378-4896-b209-95640a403597" providerId="ADAL" clId="{FCD9D46D-39E4-4138-8924-A0509BA88932}" dt="2020-01-15T21:45:44.865" v="5018" actId="26606"/>
          <ac:spMkLst>
            <pc:docMk/>
            <pc:sldMk cId="609079639" sldId="268"/>
            <ac:spMk id="50" creationId="{A7B99495-F43F-4D80-A44F-2CB4764EB90B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52" creationId="{8B9C3EB9-F9BE-462B-A1DE-DE39CE031E2F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53" creationId="{C5278130-DFE0-457B-8698-88DF69019DDE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55" creationId="{2F99531B-1681-4D6E-BECB-18325B33A618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57" creationId="{624BB2CD-6033-417F-AC1C-19D1816B6E08}"/>
          </ac:spMkLst>
        </pc:spChg>
        <pc:spChg chg="add del">
          <ac:chgData name="Clare Arthur" userId="1b39a501-3378-4896-b209-95640a403597" providerId="ADAL" clId="{FCD9D46D-39E4-4138-8924-A0509BA88932}" dt="2020-01-15T21:45:49.382" v="5020" actId="26606"/>
          <ac:spMkLst>
            <pc:docMk/>
            <pc:sldMk cId="609079639" sldId="268"/>
            <ac:spMk id="58" creationId="{CE264199-3E50-4B88-85D8-BB63D0AC70F1}"/>
          </ac:spMkLst>
        </pc:spChg>
        <pc:grpChg chg="add del">
          <ac:chgData name="Clare Arthur" userId="1b39a501-3378-4896-b209-95640a403597" providerId="ADAL" clId="{FCD9D46D-39E4-4138-8924-A0509BA88932}" dt="2020-01-15T21:44:48.218" v="5007" actId="26606"/>
          <ac:grpSpMkLst>
            <pc:docMk/>
            <pc:sldMk cId="609079639" sldId="268"/>
            <ac:grpSpMk id="23" creationId="{828A5161-06F1-46CF-8AD7-844680A59E13}"/>
          </ac:grpSpMkLst>
        </pc:grpChg>
        <pc:grpChg chg="add del">
          <ac:chgData name="Clare Arthur" userId="1b39a501-3378-4896-b209-95640a403597" providerId="ADAL" clId="{FCD9D46D-39E4-4138-8924-A0509BA88932}" dt="2020-01-15T21:44:48.218" v="5007" actId="26606"/>
          <ac:grpSpMkLst>
            <pc:docMk/>
            <pc:sldMk cId="609079639" sldId="268"/>
            <ac:grpSpMk id="26" creationId="{FA366754-A2F4-475B-8217-AB06F5F15F36}"/>
          </ac:grpSpMkLst>
        </pc:grpChg>
        <pc:grpChg chg="add del">
          <ac:chgData name="Clare Arthur" userId="1b39a501-3378-4896-b209-95640a403597" providerId="ADAL" clId="{FCD9D46D-39E4-4138-8924-A0509BA88932}" dt="2020-01-15T21:45:49.382" v="5020" actId="26606"/>
          <ac:grpSpMkLst>
            <pc:docMk/>
            <pc:sldMk cId="609079639" sldId="268"/>
            <ac:grpSpMk id="33" creationId="{15CBE6EC-46EF-45D9-8E16-DCDC5917CA31}"/>
          </ac:grpSpMkLst>
        </pc:grpChg>
        <pc:picChg chg="add mod">
          <ac:chgData name="Clare Arthur" userId="1b39a501-3378-4896-b209-95640a403597" providerId="ADAL" clId="{FCD9D46D-39E4-4138-8924-A0509BA88932}" dt="2020-01-15T23:29:24.399" v="5199" actId="1076"/>
          <ac:picMkLst>
            <pc:docMk/>
            <pc:sldMk cId="609079639" sldId="268"/>
            <ac:picMk id="3" creationId="{7191E825-72FA-4856-8239-AD7EC91A1255}"/>
          </ac:picMkLst>
        </pc:picChg>
        <pc:picChg chg="add del mod">
          <ac:chgData name="Clare Arthur" userId="1b39a501-3378-4896-b209-95640a403597" providerId="ADAL" clId="{FCD9D46D-39E4-4138-8924-A0509BA88932}" dt="2020-01-17T18:36:19.654" v="5751" actId="478"/>
          <ac:picMkLst>
            <pc:docMk/>
            <pc:sldMk cId="609079639" sldId="268"/>
            <ac:picMk id="5" creationId="{5F7B4BE4-77ED-42F5-9465-749A77650F17}"/>
          </ac:picMkLst>
        </pc:picChg>
        <pc:picChg chg="add del">
          <ac:chgData name="Clare Arthur" userId="1b39a501-3378-4896-b209-95640a403597" providerId="ADAL" clId="{FCD9D46D-39E4-4138-8924-A0509BA88932}" dt="2020-01-14T23:13:42.447" v="4799" actId="26606"/>
          <ac:picMkLst>
            <pc:docMk/>
            <pc:sldMk cId="609079639" sldId="268"/>
            <ac:picMk id="8" creationId="{CE7F5ADE-05FC-4147-94B3-7BEF4A98AC67}"/>
          </ac:picMkLst>
        </pc:picChg>
        <pc:picChg chg="add del">
          <ac:chgData name="Clare Arthur" userId="1b39a501-3378-4896-b209-95640a403597" providerId="ADAL" clId="{FCD9D46D-39E4-4138-8924-A0509BA88932}" dt="2020-01-14T23:13:48.432" v="4801" actId="26606"/>
          <ac:picMkLst>
            <pc:docMk/>
            <pc:sldMk cId="609079639" sldId="268"/>
            <ac:picMk id="10" creationId="{C9E4F880-7EC5-4A42-B833-093EB5AD9ECF}"/>
          </ac:picMkLst>
        </pc:picChg>
        <pc:picChg chg="add del mod ord">
          <ac:chgData name="Clare Arthur" userId="1b39a501-3378-4896-b209-95640a403597" providerId="ADAL" clId="{FCD9D46D-39E4-4138-8924-A0509BA88932}" dt="2020-01-15T23:29:05.418" v="5194" actId="478"/>
          <ac:picMkLst>
            <pc:docMk/>
            <pc:sldMk cId="609079639" sldId="268"/>
            <ac:picMk id="12" creationId="{CE7F5ADE-05FC-4147-94B3-7BEF4A98AC67}"/>
          </ac:picMkLst>
        </pc:picChg>
        <pc:cxnChg chg="add del">
          <ac:chgData name="Clare Arthur" userId="1b39a501-3378-4896-b209-95640a403597" providerId="ADAL" clId="{FCD9D46D-39E4-4138-8924-A0509BA88932}" dt="2020-01-15T21:45:36.817" v="5016" actId="26606"/>
          <ac:cxnSpMkLst>
            <pc:docMk/>
            <pc:sldMk cId="609079639" sldId="268"/>
            <ac:cxnSpMk id="46" creationId="{AAFEA932-2DF1-410C-A00A-7A1E7DBF7511}"/>
          </ac:cxnSpMkLst>
        </pc:cxnChg>
        <pc:cxnChg chg="add del">
          <ac:chgData name="Clare Arthur" userId="1b39a501-3378-4896-b209-95640a403597" providerId="ADAL" clId="{FCD9D46D-39E4-4138-8924-A0509BA88932}" dt="2020-01-15T21:45:49.382" v="5020" actId="26606"/>
          <ac:cxnSpMkLst>
            <pc:docMk/>
            <pc:sldMk cId="609079639" sldId="268"/>
            <ac:cxnSpMk id="54" creationId="{F085D7B9-E066-4923-8CB7-294BF306296A}"/>
          </ac:cxnSpMkLst>
        </pc:cxnChg>
        <pc:cxnChg chg="add del">
          <ac:chgData name="Clare Arthur" userId="1b39a501-3378-4896-b209-95640a403597" providerId="ADAL" clId="{FCD9D46D-39E4-4138-8924-A0509BA88932}" dt="2020-01-15T21:45:49.382" v="5020" actId="26606"/>
          <ac:cxnSpMkLst>
            <pc:docMk/>
            <pc:sldMk cId="609079639" sldId="268"/>
            <ac:cxnSpMk id="56" creationId="{25443840-A796-4C43-8DC1-1B738EFEC522}"/>
          </ac:cxnSpMkLst>
        </pc:cxnChg>
      </pc:sldChg>
      <pc:sldChg chg="addSp delSp modSp add mod setBg setClrOvrMap">
        <pc:chgData name="Clare Arthur" userId="1b39a501-3378-4896-b209-95640a403597" providerId="ADAL" clId="{FCD9D46D-39E4-4138-8924-A0509BA88932}" dt="2020-01-17T22:27:17.603" v="6547" actId="14100"/>
        <pc:sldMkLst>
          <pc:docMk/>
          <pc:sldMk cId="192366073" sldId="269"/>
        </pc:sldMkLst>
        <pc:spChg chg="mod">
          <ac:chgData name="Clare Arthur" userId="1b39a501-3378-4896-b209-95640a403597" providerId="ADAL" clId="{FCD9D46D-39E4-4138-8924-A0509BA88932}" dt="2020-01-16T23:34:20.350" v="5315" actId="26606"/>
          <ac:spMkLst>
            <pc:docMk/>
            <pc:sldMk cId="192366073" sldId="269"/>
            <ac:spMk id="2" creationId="{4A39EDB6-9825-4C7A-AE56-4394315B40A9}"/>
          </ac:spMkLst>
        </pc:spChg>
        <pc:spChg chg="mod">
          <ac:chgData name="Clare Arthur" userId="1b39a501-3378-4896-b209-95640a403597" providerId="ADAL" clId="{FCD9D46D-39E4-4138-8924-A0509BA88932}" dt="2020-01-17T22:27:17.603" v="6547" actId="14100"/>
          <ac:spMkLst>
            <pc:docMk/>
            <pc:sldMk cId="192366073" sldId="269"/>
            <ac:spMk id="3" creationId="{92CBAF04-69A7-4449-9FA1-AB4E8FCAB7B2}"/>
          </ac:spMkLst>
        </pc:spChg>
        <pc:spChg chg="del">
          <ac:chgData name="Clare Arthur" userId="1b39a501-3378-4896-b209-95640a403597" providerId="ADAL" clId="{FCD9D46D-39E4-4138-8924-A0509BA88932}" dt="2020-01-16T23:13:38.149" v="5273" actId="26606"/>
          <ac:spMkLst>
            <pc:docMk/>
            <pc:sldMk cId="192366073" sldId="269"/>
            <ac:spMk id="8" creationId="{87A57295-2710-4920-B99A-4D1FA03A62BD}"/>
          </ac:spMkLst>
        </pc:spChg>
        <pc:spChg chg="del">
          <ac:chgData name="Clare Arthur" userId="1b39a501-3378-4896-b209-95640a403597" providerId="ADAL" clId="{FCD9D46D-39E4-4138-8924-A0509BA88932}" dt="2020-01-16T23:13:38.149" v="5273" actId="26606"/>
          <ac:spMkLst>
            <pc:docMk/>
            <pc:sldMk cId="192366073" sldId="269"/>
            <ac:spMk id="10" creationId="{78067929-4D33-4306-9E2F-67C49CDDB5DE}"/>
          </ac:spMkLst>
        </pc:spChg>
        <pc:spChg chg="add del">
          <ac:chgData name="Clare Arthur" userId="1b39a501-3378-4896-b209-95640a403597" providerId="ADAL" clId="{FCD9D46D-39E4-4138-8924-A0509BA88932}" dt="2020-01-16T23:15:57.913" v="5293" actId="26606"/>
          <ac:spMkLst>
            <pc:docMk/>
            <pc:sldMk cId="192366073" sldId="269"/>
            <ac:spMk id="17" creationId="{3B854194-185D-494D-905C-7C7CB2E30F6E}"/>
          </ac:spMkLst>
        </pc:spChg>
        <pc:spChg chg="add del">
          <ac:chgData name="Clare Arthur" userId="1b39a501-3378-4896-b209-95640a403597" providerId="ADAL" clId="{FCD9D46D-39E4-4138-8924-A0509BA88932}" dt="2020-01-16T23:15:57.913" v="5293" actId="26606"/>
          <ac:spMkLst>
            <pc:docMk/>
            <pc:sldMk cId="192366073" sldId="269"/>
            <ac:spMk id="19" creationId="{B4F5FA0D-0104-4987-8241-EFF7C85B88DE}"/>
          </ac:spMkLst>
        </pc:spChg>
        <pc:spChg chg="add del">
          <ac:chgData name="Clare Arthur" userId="1b39a501-3378-4896-b209-95640a403597" providerId="ADAL" clId="{FCD9D46D-39E4-4138-8924-A0509BA88932}" dt="2020-01-16T23:34:20.350" v="5315" actId="26606"/>
          <ac:spMkLst>
            <pc:docMk/>
            <pc:sldMk cId="192366073" sldId="269"/>
            <ac:spMk id="26" creationId="{4351DFE5-F63D-4BE0-BDA9-E3EB88F01AA5}"/>
          </ac:spMkLst>
        </pc:spChg>
        <pc:spChg chg="add">
          <ac:chgData name="Clare Arthur" userId="1b39a501-3378-4896-b209-95640a403597" providerId="ADAL" clId="{FCD9D46D-39E4-4138-8924-A0509BA88932}" dt="2020-01-16T23:34:20.350" v="5315" actId="26606"/>
          <ac:spMkLst>
            <pc:docMk/>
            <pc:sldMk cId="192366073" sldId="269"/>
            <ac:spMk id="33" creationId="{3B854194-185D-494D-905C-7C7CB2E30F6E}"/>
          </ac:spMkLst>
        </pc:spChg>
        <pc:spChg chg="add">
          <ac:chgData name="Clare Arthur" userId="1b39a501-3378-4896-b209-95640a403597" providerId="ADAL" clId="{FCD9D46D-39E4-4138-8924-A0509BA88932}" dt="2020-01-16T23:34:20.350" v="5315" actId="26606"/>
          <ac:spMkLst>
            <pc:docMk/>
            <pc:sldMk cId="192366073" sldId="269"/>
            <ac:spMk id="35" creationId="{B4F5FA0D-0104-4987-8241-EFF7C85B88DE}"/>
          </ac:spMkLst>
        </pc:spChg>
        <pc:picChg chg="add del">
          <ac:chgData name="Clare Arthur" userId="1b39a501-3378-4896-b209-95640a403597" providerId="ADAL" clId="{FCD9D46D-39E4-4138-8924-A0509BA88932}" dt="2020-01-16T23:15:57.913" v="5293" actId="26606"/>
          <ac:picMkLst>
            <pc:docMk/>
            <pc:sldMk cId="192366073" sldId="269"/>
            <ac:picMk id="21" creationId="{2897127E-6CEF-446C-BE87-93B7C46E49D1}"/>
          </ac:picMkLst>
        </pc:picChg>
        <pc:picChg chg="add del">
          <ac:chgData name="Clare Arthur" userId="1b39a501-3378-4896-b209-95640a403597" providerId="ADAL" clId="{FCD9D46D-39E4-4138-8924-A0509BA88932}" dt="2020-01-16T23:34:20.350" v="5315" actId="26606"/>
          <ac:picMkLst>
            <pc:docMk/>
            <pc:sldMk cId="192366073" sldId="269"/>
            <ac:picMk id="28" creationId="{3AA16612-ACD2-4A16-8F2B-4514FD6BF28F}"/>
          </ac:picMkLst>
        </pc:picChg>
        <pc:picChg chg="add">
          <ac:chgData name="Clare Arthur" userId="1b39a501-3378-4896-b209-95640a403597" providerId="ADAL" clId="{FCD9D46D-39E4-4138-8924-A0509BA88932}" dt="2020-01-16T23:34:20.350" v="5315" actId="26606"/>
          <ac:picMkLst>
            <pc:docMk/>
            <pc:sldMk cId="192366073" sldId="269"/>
            <ac:picMk id="37" creationId="{2897127E-6CEF-446C-BE87-93B7C46E49D1}"/>
          </ac:picMkLst>
        </pc:picChg>
        <pc:cxnChg chg="del">
          <ac:chgData name="Clare Arthur" userId="1b39a501-3378-4896-b209-95640a403597" providerId="ADAL" clId="{FCD9D46D-39E4-4138-8924-A0509BA88932}" dt="2020-01-16T23:13:38.149" v="5273" actId="26606"/>
          <ac:cxnSpMkLst>
            <pc:docMk/>
            <pc:sldMk cId="192366073" sldId="269"/>
            <ac:cxnSpMk id="12" creationId="{2D72A2C9-F3CA-4216-8BAD-FA4C970C3C4E}"/>
          </ac:cxnSpMkLst>
        </pc:cxnChg>
      </pc:sldChg>
      <pc:sldChg chg="add del">
        <pc:chgData name="Clare Arthur" userId="1b39a501-3378-4896-b209-95640a403597" providerId="ADAL" clId="{FCD9D46D-39E4-4138-8924-A0509BA88932}" dt="2020-01-14T23:01:07.042" v="4563"/>
        <pc:sldMkLst>
          <pc:docMk/>
          <pc:sldMk cId="2708145150" sldId="269"/>
        </pc:sldMkLst>
      </pc:sldChg>
      <pc:sldChg chg="addSp delSp modSp add del">
        <pc:chgData name="Clare Arthur" userId="1b39a501-3378-4896-b209-95640a403597" providerId="ADAL" clId="{FCD9D46D-39E4-4138-8924-A0509BA88932}" dt="2020-01-14T23:17:44.363" v="4843"/>
        <pc:sldMkLst>
          <pc:docMk/>
          <pc:sldMk cId="499647679" sldId="270"/>
        </pc:sldMkLst>
        <pc:spChg chg="add del">
          <ac:chgData name="Clare Arthur" userId="1b39a501-3378-4896-b209-95640a403597" providerId="ADAL" clId="{FCD9D46D-39E4-4138-8924-A0509BA88932}" dt="2020-01-14T23:17:42.894" v="4842"/>
          <ac:spMkLst>
            <pc:docMk/>
            <pc:sldMk cId="499647679" sldId="270"/>
            <ac:spMk id="2" creationId="{83F79EB6-FFFF-4D55-8C71-A28D2C5900B9}"/>
          </ac:spMkLst>
        </pc:spChg>
        <pc:spChg chg="add del mod">
          <ac:chgData name="Clare Arthur" userId="1b39a501-3378-4896-b209-95640a403597" providerId="ADAL" clId="{FCD9D46D-39E4-4138-8924-A0509BA88932}" dt="2020-01-14T23:17:42.222" v="4841"/>
          <ac:spMkLst>
            <pc:docMk/>
            <pc:sldMk cId="499647679" sldId="270"/>
            <ac:spMk id="3" creationId="{C79EDC69-296C-4471-B5A6-FECFA3B373B3}"/>
          </ac:spMkLst>
        </pc:spChg>
      </pc:sldChg>
      <pc:sldChg chg="addSp delSp modSp add mod setBg">
        <pc:chgData name="Clare Arthur" userId="1b39a501-3378-4896-b209-95640a403597" providerId="ADAL" clId="{FCD9D46D-39E4-4138-8924-A0509BA88932}" dt="2020-01-14T23:18:12.040" v="4854" actId="26606"/>
        <pc:sldMkLst>
          <pc:docMk/>
          <pc:sldMk cId="3699271740" sldId="270"/>
        </pc:sldMkLst>
        <pc:spChg chg="mod">
          <ac:chgData name="Clare Arthur" userId="1b39a501-3378-4896-b209-95640a403597" providerId="ADAL" clId="{FCD9D46D-39E4-4138-8924-A0509BA88932}" dt="2020-01-14T23:18:12.040" v="4854" actId="26606"/>
          <ac:spMkLst>
            <pc:docMk/>
            <pc:sldMk cId="3699271740" sldId="270"/>
            <ac:spMk id="2" creationId="{9EB95229-A0C5-4C34-AFCD-CD8C4D72601E}"/>
          </ac:spMkLst>
        </pc:spChg>
        <pc:spChg chg="del">
          <ac:chgData name="Clare Arthur" userId="1b39a501-3378-4896-b209-95640a403597" providerId="ADAL" clId="{FCD9D46D-39E4-4138-8924-A0509BA88932}" dt="2020-01-14T23:18:12.040" v="4854" actId="26606"/>
          <ac:spMkLst>
            <pc:docMk/>
            <pc:sldMk cId="3699271740" sldId="270"/>
            <ac:spMk id="3" creationId="{A10F0471-374D-477E-9CE3-FA0A63A40B9E}"/>
          </ac:spMkLst>
        </pc:spChg>
        <pc:spChg chg="add">
          <ac:chgData name="Clare Arthur" userId="1b39a501-3378-4896-b209-95640a403597" providerId="ADAL" clId="{FCD9D46D-39E4-4138-8924-A0509BA88932}" dt="2020-01-14T23:18:12.040" v="4854" actId="26606"/>
          <ac:spMkLst>
            <pc:docMk/>
            <pc:sldMk cId="3699271740" sldId="270"/>
            <ac:spMk id="8" creationId="{23962611-DFD5-4092-AAFD-559E3DFCE2C9}"/>
          </ac:spMkLst>
        </pc:spChg>
        <pc:picChg chg="add">
          <ac:chgData name="Clare Arthur" userId="1b39a501-3378-4896-b209-95640a403597" providerId="ADAL" clId="{FCD9D46D-39E4-4138-8924-A0509BA88932}" dt="2020-01-14T23:18:12.040" v="4854" actId="26606"/>
          <ac:picMkLst>
            <pc:docMk/>
            <pc:sldMk cId="3699271740" sldId="270"/>
            <ac:picMk id="10" creationId="{2270F1FA-0425-408F-9861-80BF5AFB276D}"/>
          </ac:picMkLst>
        </pc:picChg>
      </pc:sldChg>
      <pc:sldChg chg="addSp delSp modSp add del">
        <pc:chgData name="Clare Arthur" userId="1b39a501-3378-4896-b209-95640a403597" providerId="ADAL" clId="{FCD9D46D-39E4-4138-8924-A0509BA88932}" dt="2020-01-17T22:10:02.277" v="6355" actId="2696"/>
        <pc:sldMkLst>
          <pc:docMk/>
          <pc:sldMk cId="1050105537" sldId="271"/>
        </pc:sldMkLst>
        <pc:spChg chg="del mod">
          <ac:chgData name="Clare Arthur" userId="1b39a501-3378-4896-b209-95640a403597" providerId="ADAL" clId="{FCD9D46D-39E4-4138-8924-A0509BA88932}" dt="2020-01-17T22:07:45.203" v="6351" actId="478"/>
          <ac:spMkLst>
            <pc:docMk/>
            <pc:sldMk cId="1050105537" sldId="271"/>
            <ac:spMk id="2" creationId="{B4C68436-8E1C-49D9-A44D-D8B62702E185}"/>
          </ac:spMkLst>
        </pc:spChg>
        <pc:spChg chg="del">
          <ac:chgData name="Clare Arthur" userId="1b39a501-3378-4896-b209-95640a403597" providerId="ADAL" clId="{FCD9D46D-39E4-4138-8924-A0509BA88932}" dt="2020-01-17T19:45:05.581" v="5864"/>
          <ac:spMkLst>
            <pc:docMk/>
            <pc:sldMk cId="1050105537" sldId="271"/>
            <ac:spMk id="3" creationId="{A1545DEE-8F34-46D4-ADC7-0EC8F6D66A5C}"/>
          </ac:spMkLst>
        </pc:spChg>
        <pc:spChg chg="add del mod">
          <ac:chgData name="Clare Arthur" userId="1b39a501-3378-4896-b209-95640a403597" providerId="ADAL" clId="{FCD9D46D-39E4-4138-8924-A0509BA88932}" dt="2020-01-17T22:06:19.390" v="6332"/>
          <ac:spMkLst>
            <pc:docMk/>
            <pc:sldMk cId="1050105537" sldId="271"/>
            <ac:spMk id="5" creationId="{6F0F7C28-ECCA-4E3C-8C7E-4A55F6F0EB12}"/>
          </ac:spMkLst>
        </pc:spChg>
        <pc:spChg chg="add del mod">
          <ac:chgData name="Clare Arthur" userId="1b39a501-3378-4896-b209-95640a403597" providerId="ADAL" clId="{FCD9D46D-39E4-4138-8924-A0509BA88932}" dt="2020-01-17T22:06:37.444" v="6338"/>
          <ac:spMkLst>
            <pc:docMk/>
            <pc:sldMk cId="1050105537" sldId="271"/>
            <ac:spMk id="6" creationId="{50CAD555-EF4D-45D2-A1F7-E3F3EB1D3018}"/>
          </ac:spMkLst>
        </pc:spChg>
        <pc:spChg chg="add del mod">
          <ac:chgData name="Clare Arthur" userId="1b39a501-3378-4896-b209-95640a403597" providerId="ADAL" clId="{FCD9D46D-39E4-4138-8924-A0509BA88932}" dt="2020-01-17T22:07:39.890" v="6347" actId="478"/>
          <ac:spMkLst>
            <pc:docMk/>
            <pc:sldMk cId="1050105537" sldId="271"/>
            <ac:spMk id="7" creationId="{B88FDC6F-09F1-40BE-9B97-067F3F145759}"/>
          </ac:spMkLst>
        </pc:spChg>
        <pc:spChg chg="add del mod">
          <ac:chgData name="Clare Arthur" userId="1b39a501-3378-4896-b209-95640a403597" providerId="ADAL" clId="{FCD9D46D-39E4-4138-8924-A0509BA88932}" dt="2020-01-17T22:08:39.617" v="6352"/>
          <ac:spMkLst>
            <pc:docMk/>
            <pc:sldMk cId="1050105537" sldId="271"/>
            <ac:spMk id="9" creationId="{19B618D2-BE94-4868-AF63-305252808B69}"/>
          </ac:spMkLst>
        </pc:spChg>
        <pc:spChg chg="add del mod">
          <ac:chgData name="Clare Arthur" userId="1b39a501-3378-4896-b209-95640a403597" providerId="ADAL" clId="{FCD9D46D-39E4-4138-8924-A0509BA88932}" dt="2020-01-17T22:09:06.188" v="6353"/>
          <ac:spMkLst>
            <pc:docMk/>
            <pc:sldMk cId="1050105537" sldId="271"/>
            <ac:spMk id="10" creationId="{6C34AE20-0A4D-4A17-B8E6-9B725D7BE66C}"/>
          </ac:spMkLst>
        </pc:spChg>
        <pc:spChg chg="add del mod">
          <ac:chgData name="Clare Arthur" userId="1b39a501-3378-4896-b209-95640a403597" providerId="ADAL" clId="{FCD9D46D-39E4-4138-8924-A0509BA88932}" dt="2020-01-17T22:09:06.188" v="6353"/>
          <ac:spMkLst>
            <pc:docMk/>
            <pc:sldMk cId="1050105537" sldId="271"/>
            <ac:spMk id="11" creationId="{068E9EFB-8254-4553-9875-110929E822EA}"/>
          </ac:spMkLst>
        </pc:spChg>
        <pc:spChg chg="add mod">
          <ac:chgData name="Clare Arthur" userId="1b39a501-3378-4896-b209-95640a403597" providerId="ADAL" clId="{FCD9D46D-39E4-4138-8924-A0509BA88932}" dt="2020-01-17T22:09:06.188" v="6353"/>
          <ac:spMkLst>
            <pc:docMk/>
            <pc:sldMk cId="1050105537" sldId="271"/>
            <ac:spMk id="12" creationId="{DB66E3E9-6207-40F1-8F37-8F7B2BDB6C79}"/>
          </ac:spMkLst>
        </pc:spChg>
        <pc:spChg chg="add mod">
          <ac:chgData name="Clare Arthur" userId="1b39a501-3378-4896-b209-95640a403597" providerId="ADAL" clId="{FCD9D46D-39E4-4138-8924-A0509BA88932}" dt="2020-01-17T22:09:39.570" v="6354" actId="5793"/>
          <ac:spMkLst>
            <pc:docMk/>
            <pc:sldMk cId="1050105537" sldId="271"/>
            <ac:spMk id="13" creationId="{04B34A0F-D789-47A3-84A3-F57B8C6C0A2A}"/>
          </ac:spMkLst>
        </pc:spChg>
        <pc:picChg chg="add del mod">
          <ac:chgData name="Clare Arthur" userId="1b39a501-3378-4896-b209-95640a403597" providerId="ADAL" clId="{FCD9D46D-39E4-4138-8924-A0509BA88932}" dt="2020-01-17T22:05:29.495" v="6319"/>
          <ac:picMkLst>
            <pc:docMk/>
            <pc:sldMk cId="1050105537" sldId="271"/>
            <ac:picMk id="4" creationId="{20B67A62-F0F2-4441-BDAB-F0614A21559C}"/>
          </ac:picMkLst>
        </pc:picChg>
      </pc:sldChg>
      <pc:sldChg chg="addSp modSp add">
        <pc:chgData name="Clare Arthur" userId="1b39a501-3378-4896-b209-95640a403597" providerId="ADAL" clId="{FCD9D46D-39E4-4138-8924-A0509BA88932}" dt="2020-01-17T22:26:25.441" v="6544" actId="1076"/>
        <pc:sldMkLst>
          <pc:docMk/>
          <pc:sldMk cId="3926631444" sldId="271"/>
        </pc:sldMkLst>
        <pc:spChg chg="mod">
          <ac:chgData name="Clare Arthur" userId="1b39a501-3378-4896-b209-95640a403597" providerId="ADAL" clId="{FCD9D46D-39E4-4138-8924-A0509BA88932}" dt="2020-01-17T22:26:25.441" v="6544" actId="1076"/>
          <ac:spMkLst>
            <pc:docMk/>
            <pc:sldMk cId="3926631444" sldId="271"/>
            <ac:spMk id="2" creationId="{7FF8444C-4D0E-40D6-A27C-FE4402963A3F}"/>
          </ac:spMkLst>
        </pc:spChg>
        <pc:spChg chg="mod">
          <ac:chgData name="Clare Arthur" userId="1b39a501-3378-4896-b209-95640a403597" providerId="ADAL" clId="{FCD9D46D-39E4-4138-8924-A0509BA88932}" dt="2020-01-17T22:26:17.048" v="6543" actId="255"/>
          <ac:spMkLst>
            <pc:docMk/>
            <pc:sldMk cId="3926631444" sldId="271"/>
            <ac:spMk id="3" creationId="{E8FAE614-5EC7-4844-8A43-A2F95D97CDC8}"/>
          </ac:spMkLst>
        </pc:spChg>
        <pc:spChg chg="add mod">
          <ac:chgData name="Clare Arthur" userId="1b39a501-3378-4896-b209-95640a403597" providerId="ADAL" clId="{FCD9D46D-39E4-4138-8924-A0509BA88932}" dt="2020-01-17T22:26:03.905" v="6542" actId="1076"/>
          <ac:spMkLst>
            <pc:docMk/>
            <pc:sldMk cId="3926631444" sldId="271"/>
            <ac:spMk id="5" creationId="{AF19D1C5-CB13-4B0C-8660-C81E7BEA0D49}"/>
          </ac:spMkLst>
        </pc:spChg>
        <pc:spChg chg="add mod">
          <ac:chgData name="Clare Arthur" userId="1b39a501-3378-4896-b209-95640a403597" providerId="ADAL" clId="{FCD9D46D-39E4-4138-8924-A0509BA88932}" dt="2020-01-17T22:25:58.466" v="6541" actId="1076"/>
          <ac:spMkLst>
            <pc:docMk/>
            <pc:sldMk cId="3926631444" sldId="271"/>
            <ac:spMk id="6" creationId="{344F5DEE-12DD-4FED-B192-439FC61273A0}"/>
          </ac:spMkLst>
        </pc:spChg>
        <pc:picChg chg="add mod">
          <ac:chgData name="Clare Arthur" userId="1b39a501-3378-4896-b209-95640a403597" providerId="ADAL" clId="{FCD9D46D-39E4-4138-8924-A0509BA88932}" dt="2020-01-17T22:25:55.481" v="6540" actId="14100"/>
          <ac:picMkLst>
            <pc:docMk/>
            <pc:sldMk cId="3926631444" sldId="271"/>
            <ac:picMk id="4" creationId="{3B227F93-8B3D-4BCE-BBA2-EE714D7D595F}"/>
          </ac:picMkLst>
        </pc:picChg>
        <pc:picChg chg="add mod">
          <ac:chgData name="Clare Arthur" userId="1b39a501-3378-4896-b209-95640a403597" providerId="ADAL" clId="{FCD9D46D-39E4-4138-8924-A0509BA88932}" dt="2020-01-17T22:25:34.294" v="6534" actId="1076"/>
          <ac:picMkLst>
            <pc:docMk/>
            <pc:sldMk cId="3926631444" sldId="271"/>
            <ac:picMk id="7" creationId="{BE35101F-81E6-4E53-811D-1BC83DA92361}"/>
          </ac:picMkLst>
        </pc:pic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6310D3-30A7-4F48-9064-7D47D60DA0D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FC9F2CA-3188-4F48-AB32-B6C99492B80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51B3DBD-D838-4B5E-976E-36BA2EA6E58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8680E35-31CC-4D97-A95B-B80063F27E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2C49381-8E60-434F-A78D-821B708017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70136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F4DB036-578C-4E5D-9DBF-DB2D8531E8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502800-3479-48A1-86F6-E4B9EDDB48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2311960-ECE5-4122-BE14-68AF264BB80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9B9031-F7DE-4BCE-8777-944ECFCB3C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5AB94E-2920-4176-860E-142B3737A9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480485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59B669-CE35-42F4-AF7A-A3DE34A75E8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FC54074-C4E7-4A31-A28E-3A484BB7A8A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C38B4E8-3169-40CB-809B-FF447AC539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B47DA91-3A1A-4632-86F7-1F01AF0641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DAB42ED-1A37-4CEF-9087-2371ECA0B9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829237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1060C4-CE4D-42EC-BE98-6139A8A01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C89122F-F57A-418D-98ED-30C686B14E97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7ABAC0E-B4DB-4B84-AB26-09E13B0FCCD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B36F67-3131-4B51-9F1F-F2E66B9252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FB55B34-BC56-405A-B638-D5A85130C09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6DD4654-17AC-465D-A92F-934EE9CB8F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0201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8F944-12B3-4479-AB25-C055D38416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3B4CE9-8D1B-4D41-A987-D04566B75EF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DA32565-0D9A-48F5-87F0-1304E640D21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630758B-880A-4F06-BD78-068B21BA5B8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88F197-CD6B-4B12-A146-58A9B89E715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F3924570-C4F4-4A7E-8CCB-2DE2FC0E47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882096B-7B94-4BB2-A04A-024B2B305A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BB4F55F-9D4A-4ABE-9894-B8DDB50E1A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371794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FF699A3-5AFD-4B87-BEC8-16AA1D14FE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D313B2-161B-4E23-AA44-45F5969C969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E82F7667-01CB-41BF-AB32-F785F970A3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012E4E0-483B-426F-B5CC-24A9F3B1DC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247016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041919-6D14-45B6-AED4-4B95DE0BD90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5025F3D7-C492-4E5A-8D45-6E7E821DE7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359755E-7021-44E0-B5C5-28435CF31D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4612330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50A3C10-7626-4AE3-8902-BC8380451F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258E47-AB9C-49FC-899F-2775D70979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208308-3FF0-4D8E-ACAF-F60DFC70C9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4862A1F-39E6-4EDF-9F66-8D96D2D4C0F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096C708-13A8-4C5B-B6E9-DCDD7EE176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B3C02CF-44D4-48FD-830B-823CE03A5B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101484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444FF3-3029-48E6-93CA-334D49B85B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AF0559B4-F2E2-4BBA-A7EF-3AA4D163B21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DEE8C3-DBFC-4281-B668-DE4BE0FA9D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09D76C6-869F-443C-AA64-B56D29CBD30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19EE58-E2F1-4907-8838-30BA07AE5F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A027B8-778D-49F0-A1E4-1E3336D483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85267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2B32AA-17BA-4996-BD71-C106728A3E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90B01E1-255C-4594-BD46-8286CDDDC8B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6D272E-DBD3-4095-9971-CEB2FED9BA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85DF4C6-F5FF-4183-9A3D-2FF435D053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EC4B39-8B6A-4E4D-99D8-B8B12C5258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4205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148767F-A504-4C5A-AD1D-0487B9DFF1D8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5F1E026-81F6-4ABC-AE2B-C3F2C5E10C1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EDE7C5D-2EE3-497C-A8CC-871878E9E1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6BA8623-F15E-466D-ADC5-D3AF09DAE2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8A76DA-0657-4845-A54A-7C386B3D4D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14140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4166979-38E7-4A7C-BEAC-0704627A50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E785ABB-1325-4EBC-B1D3-46079A9C7D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3486109-5304-48FF-9423-61D676E9EE0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FA6A05D-B76A-4B3B-B329-7D717C398153}" type="datetimeFigureOut">
              <a:rPr lang="en-GB" smtClean="0"/>
              <a:t>17/01/2020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D918C40-585C-49D4-82D2-9FDA4F6CAE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E4D844-6D28-43DF-A185-66A8F8CE277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0D54C5-C6AE-4A87-AE99-6CCA822858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82450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hyperlink" Target="https://www.google.co.uk/imgres?imgurl=https%3A%2F%2Fnetherwoodschoolsaundersfoot.files.wordpress.com%2F2016%2F09%2Fdsc01475.jpg&amp;imgrefurl=https%3A%2F%2Fnetherwoodschoolsaundersfoot.wordpress.com%2F2016%2F09%2F25%2Ffirst-blog-post%2F&amp;docid=7zWidRMwqNX3pM&amp;tbnid=cjQz8cRTvmE69M%3A&amp;vet=10ahUKEwjT_fOTn-rmAhU1onEKHbScC9EQMwhNKAUwBQ..i&amp;w=5472&amp;h=3648&amp;bih=967&amp;biw=1920&amp;q=netherwood%20school%20saundersfoot&amp;ved=0ahUKEwjT_fOTn-rmAhU1onEKHbScC9EQMwhNKAUwBQ&amp;iact=mrc&amp;uact=8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4.png"/><Relationship Id="rId4" Type="http://schemas.openxmlformats.org/officeDocument/2006/relationships/image" Target="../media/image13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28.png"/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childrensplayvillage.co.uk/" TargetMode="External"/><Relationship Id="rId13" Type="http://schemas.openxmlformats.org/officeDocument/2006/relationships/hyperlink" Target="https://www.elklan.co.uk/courses/practitioners/speech-and-language-support-for-3-5s" TargetMode="External"/><Relationship Id="rId3" Type="http://schemas.openxmlformats.org/officeDocument/2006/relationships/hyperlink" Target="https://famly.co/blog/management/9-skills-every-outstanding-nursery-staff-manager-needs/" TargetMode="External"/><Relationship Id="rId7" Type="http://schemas.openxmlformats.org/officeDocument/2006/relationships/hyperlink" Target="https://www.verywellmind.com/what-is-motivation-2795378" TargetMode="External"/><Relationship Id="rId12" Type="http://schemas.openxmlformats.org/officeDocument/2006/relationships/hyperlink" Target="https://earlyyears.wales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careinspectorate.wales/register-day-care-and-play-service" TargetMode="External"/><Relationship Id="rId11" Type="http://schemas.openxmlformats.org/officeDocument/2006/relationships/hyperlink" Target="https://careinspectorate.wales/sites/default/files/2018-01/160411regchildcareen.pdf" TargetMode="External"/><Relationship Id="rId5" Type="http://schemas.openxmlformats.org/officeDocument/2006/relationships/hyperlink" Target="https://www.boomerangcentre.co.uk/" TargetMode="External"/><Relationship Id="rId10" Type="http://schemas.openxmlformats.org/officeDocument/2006/relationships/hyperlink" Target="https://www.gov.uk/government/organisations/disclosure-and-barring-service" TargetMode="External"/><Relationship Id="rId4" Type="http://schemas.openxmlformats.org/officeDocument/2006/relationships/hyperlink" Target="http://www.bananasbunch.org/" TargetMode="External"/><Relationship Id="rId9" Type="http://schemas.openxmlformats.org/officeDocument/2006/relationships/hyperlink" Target="http://www.communityplaythings.com/resources/articles/2014/the-power-of-purposeful-environments" TargetMode="External"/><Relationship Id="rId14" Type="http://schemas.openxmlformats.org/officeDocument/2006/relationships/hyperlink" Target="https://www.eventbrite.co.uk/o/practice-improvement-team-early-help-west-sussex-county-council-17706153504" TargetMode="Externa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mortonmichel.com/NurseryCare/" TargetMode="External"/><Relationship Id="rId3" Type="http://schemas.openxmlformats.org/officeDocument/2006/relationships/hyperlink" Target="https://ddinsights.fastpayltd.co.uk/blog/a-step-by-step-guide-to-writing-your-nursery-business-plan" TargetMode="External"/><Relationship Id="rId7" Type="http://schemas.openxmlformats.org/officeDocument/2006/relationships/hyperlink" Target="https://www.nurseryworld.co.uk/News/article/mixed-ages-big-and-little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kidsclubchildcare.com.au/care-centre/elizabeth-st/" TargetMode="External"/><Relationship Id="rId11" Type="http://schemas.openxmlformats.org/officeDocument/2006/relationships/hyperlink" Target="https://www.ndna.org.uk/NDNA/Knowledge_Hub/Wales/NDNA/Cymru/NDNA_Cymru_Knowledge_Hub.aspx?hkey=8f930bab-ab7a-4d5c-a393-1fd153b6d00f" TargetMode="External"/><Relationship Id="rId5" Type="http://schemas.openxmlformats.org/officeDocument/2006/relationships/hyperlink" Target="https://www.emerald.com/insight/content/doi/10.1108/JWAM-10-2015-003/full/html" TargetMode="External"/><Relationship Id="rId10" Type="http://schemas.openxmlformats.org/officeDocument/2006/relationships/hyperlink" Target="https://www.ndna.org.uk/NDNA/Cymru/Knowledge_Hub/2017/Additional_Learning_Needs_Bill.aspx" TargetMode="External"/><Relationship Id="rId4" Type="http://schemas.openxmlformats.org/officeDocument/2006/relationships/hyperlink" Target="https://www.growinggardenpreschool.com/" TargetMode="External"/><Relationship Id="rId9" Type="http://schemas.openxmlformats.org/officeDocument/2006/relationships/hyperlink" Target="https://netherwoodschoolsaundersfoot.wordpress.com/2016/09/25/first-blog-post/" TargetMode="Externa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i.pinimg.com/originals/de/35/24/de3524282518682633ef3b725dac458f.gif" TargetMode="External"/><Relationship Id="rId13" Type="http://schemas.openxmlformats.org/officeDocument/2006/relationships/hyperlink" Target="https://truecompassllc.com/blogs/" TargetMode="External"/><Relationship Id="rId3" Type="http://schemas.openxmlformats.org/officeDocument/2006/relationships/hyperlink" Target="https://phw.nhs.wales/services-and-teams/harp/infection-prevention-and-control/guidance/accordians/docs/infection-prevention-and-control-guidance-2019-for-childcare-settings-0-5-years-in-wales-nurseries-childminding-and-playgroups/" TargetMode="External"/><Relationship Id="rId7" Type="http://schemas.openxmlformats.org/officeDocument/2006/relationships/hyperlink" Target="https://www.tandfonline.com/doi/full/10.1080/13575279.2017.1308103" TargetMode="External"/><Relationship Id="rId12" Type="http://schemas.openxmlformats.org/officeDocument/2006/relationships/hyperlink" Target="http://www.cynnalcymru.com/resources/" TargetMode="External"/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pembrokeshire.gov.uk/thinking-of-starting-a-childcare-business/thinking-of-setting-up-a-day-nursery" TargetMode="External"/><Relationship Id="rId11" Type="http://schemas.openxmlformats.org/officeDocument/2006/relationships/hyperlink" Target="http://www.signalong.org.uk/training-for-everyone" TargetMode="External"/><Relationship Id="rId5" Type="http://schemas.openxmlformats.org/officeDocument/2006/relationships/hyperlink" Target="https://pecs-unitedkingdom.com/pecs/" TargetMode="External"/><Relationship Id="rId10" Type="http://schemas.openxmlformats.org/officeDocument/2006/relationships/hyperlink" Target="https://socialcare.wales/events/introduction-to-the-new-childcare-qualifications" TargetMode="External"/><Relationship Id="rId4" Type="http://schemas.openxmlformats.org/officeDocument/2006/relationships/hyperlink" Target="https://www.telegraph.co.uk/education/primaryeducation/11068758/Nurseries-told-stop-separating-young-children-by-age.html" TargetMode="External"/><Relationship Id="rId9" Type="http://schemas.openxmlformats.org/officeDocument/2006/relationships/hyperlink" Target="https://socialcare.wales/cms_assets/hub-downloads/Wales-Safeguarding-Procedures-Frequently-asked-questions.pdf" TargetMode="External"/><Relationship Id="rId14" Type="http://schemas.openxmlformats.org/officeDocument/2006/relationships/hyperlink" Target="https://hwb.gov.wales/draft-curriculum-for-wales-2022/assessment-and-evaluation-framework/assessment-proposals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8A30FB-6722-45C0-8D20-E8BC839DFE5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7654" y="1506893"/>
            <a:ext cx="6081446" cy="3447661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4000" b="1" u="sng" dirty="0"/>
              <a:t>ECGE6001P</a:t>
            </a:r>
            <a:br>
              <a:rPr lang="en-US" sz="4000" dirty="0"/>
            </a:br>
            <a:r>
              <a:rPr lang="en-US" sz="3700" b="1" u="sng" dirty="0"/>
              <a:t>Skills for life: Employability and Future Pathway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1A3007B-F70C-4F4C-9C66-D199431F804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045048" y="4214805"/>
            <a:ext cx="1454052" cy="597038"/>
          </a:xfrm>
        </p:spPr>
        <p:txBody>
          <a:bodyPr vert="horz" lIns="91440" tIns="45720" rIns="91440" bIns="45720" rtlCol="0" anchor="t">
            <a:normAutofit fontScale="70000" lnSpcReduction="20000"/>
          </a:bodyPr>
          <a:lstStyle/>
          <a:p>
            <a:pPr algn="l"/>
            <a:r>
              <a:rPr lang="en-US" sz="1800" dirty="0"/>
              <a:t>              </a:t>
            </a:r>
            <a:br>
              <a:rPr lang="en-US" sz="1800" dirty="0"/>
            </a:br>
            <a:r>
              <a:rPr lang="en-US" sz="2800" b="1" dirty="0"/>
              <a:t>    </a:t>
            </a:r>
            <a:r>
              <a:rPr lang="en-US" sz="2800" b="1" u="sng" dirty="0"/>
              <a:t>0801566</a:t>
            </a:r>
            <a:br>
              <a:rPr lang="en-US" sz="1800" dirty="0"/>
            </a:br>
            <a:endParaRPr lang="en-US" sz="1800" dirty="0"/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1800" dirty="0"/>
          </a:p>
        </p:txBody>
      </p:sp>
      <p:sp>
        <p:nvSpPr>
          <p:cNvPr id="1051" name="Freeform: Shape 135">
            <a:extLst>
              <a:ext uri="{FF2B5EF4-FFF2-40B4-BE49-F238E27FC236}">
                <a16:creationId xmlns:a16="http://schemas.microsoft.com/office/drawing/2014/main" id="{CF62D2A7-8207-488C-9F46-316BA81A16C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582780" y="-2008"/>
            <a:ext cx="5609220" cy="5840278"/>
          </a:xfrm>
          <a:custGeom>
            <a:avLst/>
            <a:gdLst>
              <a:gd name="connsiteX0" fmla="*/ 0 w 5609220"/>
              <a:gd name="connsiteY0" fmla="*/ 0 h 5840278"/>
              <a:gd name="connsiteX1" fmla="*/ 4637091 w 5609220"/>
              <a:gd name="connsiteY1" fmla="*/ 0 h 5840278"/>
              <a:gd name="connsiteX2" fmla="*/ 4822569 w 5609220"/>
              <a:gd name="connsiteY2" fmla="*/ 204077 h 5840278"/>
              <a:gd name="connsiteX3" fmla="*/ 5609220 w 5609220"/>
              <a:gd name="connsiteY3" fmla="*/ 2395363 h 5840278"/>
              <a:gd name="connsiteX4" fmla="*/ 2164305 w 5609220"/>
              <a:gd name="connsiteY4" fmla="*/ 5840278 h 5840278"/>
              <a:gd name="connsiteX5" fmla="*/ 238220 w 5609220"/>
              <a:gd name="connsiteY5" fmla="*/ 5251941 h 5840278"/>
              <a:gd name="connsiteX6" fmla="*/ 0 w 5609220"/>
              <a:gd name="connsiteY6" fmla="*/ 5073803 h 584027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609220" h="5840278">
                <a:moveTo>
                  <a:pt x="0" y="0"/>
                </a:moveTo>
                <a:lnTo>
                  <a:pt x="4637091" y="0"/>
                </a:lnTo>
                <a:lnTo>
                  <a:pt x="4822569" y="204077"/>
                </a:lnTo>
                <a:cubicBezTo>
                  <a:pt x="5314007" y="799562"/>
                  <a:pt x="5609220" y="1562987"/>
                  <a:pt x="5609220" y="2395363"/>
                </a:cubicBezTo>
                <a:cubicBezTo>
                  <a:pt x="5609220" y="4297937"/>
                  <a:pt x="4066879" y="5840278"/>
                  <a:pt x="2164305" y="5840278"/>
                </a:cubicBezTo>
                <a:cubicBezTo>
                  <a:pt x="1450840" y="5840278"/>
                  <a:pt x="788032" y="5623387"/>
                  <a:pt x="238220" y="5251941"/>
                </a:cubicBezTo>
                <a:lnTo>
                  <a:pt x="0" y="5073803"/>
                </a:lnTo>
                <a:close/>
              </a:path>
            </a:pathLst>
          </a:custGeom>
          <a:solidFill>
            <a:srgbClr val="FFFFFF">
              <a:alpha val="8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1027" name="Picture 3" descr="Image result for netherwood school saundersfoot">
            <a:hlinkClick r:id="rId2"/>
            <a:extLst>
              <a:ext uri="{FF2B5EF4-FFF2-40B4-BE49-F238E27FC236}">
                <a16:creationId xmlns:a16="http://schemas.microsoft.com/office/drawing/2014/main" id="{0A84C853-36A8-4BAC-8D9B-2C59D21413B4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6913" r="9049" b="-1"/>
          <a:stretch/>
        </p:blipFill>
        <p:spPr bwMode="auto">
          <a:xfrm>
            <a:off x="6750141" y="-2"/>
            <a:ext cx="5441859" cy="5654940"/>
          </a:xfrm>
          <a:custGeom>
            <a:avLst/>
            <a:gdLst>
              <a:gd name="connsiteX0" fmla="*/ 1041368 w 5441859"/>
              <a:gd name="connsiteY0" fmla="*/ 0 h 5654940"/>
              <a:gd name="connsiteX1" fmla="*/ 5441859 w 5441859"/>
              <a:gd name="connsiteY1" fmla="*/ 0 h 5654940"/>
              <a:gd name="connsiteX2" fmla="*/ 5441859 w 5441859"/>
              <a:gd name="connsiteY2" fmla="*/ 4820612 h 5654940"/>
              <a:gd name="connsiteX3" fmla="*/ 5285166 w 5441859"/>
              <a:gd name="connsiteY3" fmla="*/ 4957981 h 5654940"/>
              <a:gd name="connsiteX4" fmla="*/ 3267719 w 5441859"/>
              <a:gd name="connsiteY4" fmla="*/ 5654940 h 5654940"/>
              <a:gd name="connsiteX5" fmla="*/ 0 w 5441859"/>
              <a:gd name="connsiteY5" fmla="*/ 2387221 h 5654940"/>
              <a:gd name="connsiteX6" fmla="*/ 957093 w 5441859"/>
              <a:gd name="connsiteY6" fmla="*/ 76595 h 56549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5441859" h="5654940">
                <a:moveTo>
                  <a:pt x="1041368" y="0"/>
                </a:moveTo>
                <a:lnTo>
                  <a:pt x="5441859" y="0"/>
                </a:lnTo>
                <a:lnTo>
                  <a:pt x="5441859" y="4820612"/>
                </a:lnTo>
                <a:lnTo>
                  <a:pt x="5285166" y="4957981"/>
                </a:lnTo>
                <a:cubicBezTo>
                  <a:pt x="4729628" y="5394557"/>
                  <a:pt x="4029081" y="5654940"/>
                  <a:pt x="3267719" y="5654940"/>
                </a:cubicBezTo>
                <a:cubicBezTo>
                  <a:pt x="1463008" y="5654940"/>
                  <a:pt x="0" y="4191932"/>
                  <a:pt x="0" y="2387221"/>
                </a:cubicBezTo>
                <a:cubicBezTo>
                  <a:pt x="0" y="1484866"/>
                  <a:pt x="365752" y="667936"/>
                  <a:pt x="957093" y="76595"/>
                </a:cubicBez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5CFD71D0-2C35-4E57-80F4-3DF8FF7646E0}"/>
              </a:ext>
            </a:extLst>
          </p:cNvPr>
          <p:cNvSpPr txBox="1"/>
          <p:nvPr/>
        </p:nvSpPr>
        <p:spPr>
          <a:xfrm>
            <a:off x="10125512" y="5931017"/>
            <a:ext cx="185396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(Netherwood School, 2016).</a:t>
            </a:r>
          </a:p>
        </p:txBody>
      </p:sp>
    </p:spTree>
    <p:extLst>
      <p:ext uri="{BB962C8B-B14F-4D97-AF65-F5344CB8AC3E}">
        <p14:creationId xmlns:p14="http://schemas.microsoft.com/office/powerpoint/2010/main" val="391455243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" name="Content Placeholder 24">
            <a:extLst>
              <a:ext uri="{FF2B5EF4-FFF2-40B4-BE49-F238E27FC236}">
                <a16:creationId xmlns:a16="http://schemas.microsoft.com/office/drawing/2014/main" id="{8A835D61-359C-4B43-B403-CB47D39E6E14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1040235" y="629174"/>
            <a:ext cx="10066789" cy="5063587"/>
          </a:xfrm>
          <a:prstGeom prst="rect">
            <a:avLst/>
          </a:prstGeom>
        </p:spPr>
      </p:pic>
      <p:sp>
        <p:nvSpPr>
          <p:cNvPr id="27" name="Rectangle: Rounded Corners 26">
            <a:extLst>
              <a:ext uri="{FF2B5EF4-FFF2-40B4-BE49-F238E27FC236}">
                <a16:creationId xmlns:a16="http://schemas.microsoft.com/office/drawing/2014/main" id="{48CA808D-C065-4E65-A7AC-DFFBA4B7411E}"/>
              </a:ext>
            </a:extLst>
          </p:cNvPr>
          <p:cNvSpPr/>
          <p:nvPr/>
        </p:nvSpPr>
        <p:spPr>
          <a:xfrm>
            <a:off x="1084976" y="629175"/>
            <a:ext cx="5718496" cy="1375794"/>
          </a:xfrm>
          <a:prstGeom prst="round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u="sng" dirty="0"/>
              <a:t>New Career Opportunity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5986C1BB-3B8B-418C-9CBE-B887FE8F114E}"/>
              </a:ext>
            </a:extLst>
          </p:cNvPr>
          <p:cNvSpPr txBox="1"/>
          <p:nvPr/>
        </p:nvSpPr>
        <p:spPr>
          <a:xfrm>
            <a:off x="10758197" y="5692761"/>
            <a:ext cx="13156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(Eventbrite, 2020)</a:t>
            </a:r>
          </a:p>
        </p:txBody>
      </p:sp>
    </p:spTree>
    <p:extLst>
      <p:ext uri="{BB962C8B-B14F-4D97-AF65-F5344CB8AC3E}">
        <p14:creationId xmlns:p14="http://schemas.microsoft.com/office/powerpoint/2010/main" val="2649842957"/>
      </p:ext>
    </p:extLst>
  </p:cSld>
  <p:clrMapOvr>
    <a:masterClrMapping/>
  </p:clrMapOvr>
  <p:transition spd="slow">
    <p:push dir="u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810CDE-57B2-482F-9A76-10289A1709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57396" y="0"/>
            <a:ext cx="6583833" cy="1183757"/>
          </a:xfrm>
        </p:spPr>
        <p:txBody>
          <a:bodyPr/>
          <a:lstStyle/>
          <a:p>
            <a:r>
              <a:rPr lang="en-GB" u="sng" dirty="0"/>
              <a:t>Future Career Opportunity.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98122C95-11B5-467A-9D94-69E837E63BA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4645" y="24938"/>
            <a:ext cx="4282751" cy="6564740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9DBDA1E-4954-4FB7-B2AD-09BEBA7FC876}"/>
              </a:ext>
            </a:extLst>
          </p:cNvPr>
          <p:cNvSpPr txBox="1"/>
          <p:nvPr/>
        </p:nvSpPr>
        <p:spPr>
          <a:xfrm>
            <a:off x="3359020" y="6312679"/>
            <a:ext cx="107937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</a:t>
            </a:r>
            <a:r>
              <a:rPr lang="en-GB" sz="1200" dirty="0" err="1"/>
              <a:t>Tollers</a:t>
            </a:r>
            <a:r>
              <a:rPr lang="en-GB" sz="1200" dirty="0"/>
              <a:t>, 2016)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61CA778-1219-4E7C-82BE-A18A6C081589}"/>
              </a:ext>
            </a:extLst>
          </p:cNvPr>
          <p:cNvSpPr txBox="1"/>
          <p:nvPr/>
        </p:nvSpPr>
        <p:spPr>
          <a:xfrm>
            <a:off x="4533123" y="892701"/>
            <a:ext cx="41070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u="sng" dirty="0"/>
              <a:t>Starting your own day nursery.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1D28FDB-9C51-41CC-B3C7-1BA708212C2B}"/>
              </a:ext>
            </a:extLst>
          </p:cNvPr>
          <p:cNvSpPr txBox="1"/>
          <p:nvPr/>
        </p:nvSpPr>
        <p:spPr>
          <a:xfrm>
            <a:off x="4520305" y="1372865"/>
            <a:ext cx="4584999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A lifelong ambition and the next step in my childcare career..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I must consider four vital criteria to reach my goal: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A business plan including market research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Meticulous organisation of the provision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Care Inspectorate Wales / Policies and Procedures and Legislation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 be nursery manager of a high quality nursery, leading a team of staff who share my vision.</a:t>
            </a:r>
          </a:p>
          <a:p>
            <a:endParaRPr lang="en-GB" dirty="0"/>
          </a:p>
          <a:p>
            <a:r>
              <a:rPr lang="en-GB" dirty="0"/>
              <a:t>If all the criteria is met, I will be able to provide a top quality provision.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10" name="Content Placeholder 3" descr="A close up of a sign&#10;&#10;Description automatically generated">
            <a:extLst>
              <a:ext uri="{FF2B5EF4-FFF2-40B4-BE49-F238E27FC236}">
                <a16:creationId xmlns:a16="http://schemas.microsoft.com/office/drawing/2014/main" id="{D7686911-5943-4DDF-8E1A-5599C723CCFC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06307" y="884799"/>
            <a:ext cx="1978166" cy="1831635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8520F6C3-4567-483B-913D-F19CECBDDDA4}"/>
              </a:ext>
            </a:extLst>
          </p:cNvPr>
          <p:cNvSpPr txBox="1"/>
          <p:nvPr/>
        </p:nvSpPr>
        <p:spPr>
          <a:xfrm>
            <a:off x="10664891" y="2652860"/>
            <a:ext cx="1527109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(True Compass, 2017)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1ABEFC6-7A70-421F-ABE1-A245256590F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29871" y="2907375"/>
            <a:ext cx="2395936" cy="3682303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9CED0EDB-66EF-4944-8D5D-908C9626A885}"/>
              </a:ext>
            </a:extLst>
          </p:cNvPr>
          <p:cNvSpPr txBox="1"/>
          <p:nvPr/>
        </p:nvSpPr>
        <p:spPr>
          <a:xfrm>
            <a:off x="10941229" y="6581001"/>
            <a:ext cx="136091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(Google, 2020)</a:t>
            </a:r>
          </a:p>
        </p:txBody>
      </p:sp>
    </p:spTree>
    <p:extLst>
      <p:ext uri="{BB962C8B-B14F-4D97-AF65-F5344CB8AC3E}">
        <p14:creationId xmlns:p14="http://schemas.microsoft.com/office/powerpoint/2010/main" val="31251954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3400">
        <p14:reveal/>
      </p:transition>
    </mc:Choice>
    <mc:Fallback xmlns="">
      <p:transition spd="slow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0" name="Rectangle 19">
            <a:extLst>
              <a:ext uri="{FF2B5EF4-FFF2-40B4-BE49-F238E27FC236}">
                <a16:creationId xmlns:a16="http://schemas.microsoft.com/office/drawing/2014/main" id="{E36BB3C5-822B-45E1-A81E-5CC3176C61A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F5C04FB1-A26E-413D-A2C0-B2296360CF7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695" r="2" b="2698"/>
          <a:stretch/>
        </p:blipFill>
        <p:spPr>
          <a:xfrm>
            <a:off x="196696" y="365141"/>
            <a:ext cx="6670828" cy="3063875"/>
          </a:xfrm>
          <a:prstGeom prst="rect">
            <a:avLst/>
          </a:prstGeom>
        </p:spPr>
      </p:pic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FB39ECA9-4CDE-4883-98E8-287E905E9F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79263" y="3630934"/>
            <a:ext cx="6288261" cy="2546028"/>
          </a:xfrm>
          <a:prstGeom prst="rect">
            <a:avLst/>
          </a:prstGeom>
          <a:ln w="12700">
            <a:solidFill>
              <a:srgbClr val="EFEFEF"/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457388-27EC-4ABA-9C64-B0D96E6F30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3849689"/>
            <a:ext cx="2111122" cy="2105025"/>
          </a:xfrm>
        </p:spPr>
        <p:txBody>
          <a:bodyPr>
            <a:normAutofit/>
          </a:bodyPr>
          <a:lstStyle/>
          <a:p>
            <a:r>
              <a:rPr lang="en-GB" sz="2400" b="1" u="sng"/>
              <a:t>Business Plan</a:t>
            </a:r>
            <a:endParaRPr lang="en-GB" sz="2400" b="1" u="sng" dirty="0"/>
          </a:p>
        </p:txBody>
      </p:sp>
      <p:sp>
        <p:nvSpPr>
          <p:cNvPr id="24" name="Rectangle 23">
            <a:extLst>
              <a:ext uri="{FF2B5EF4-FFF2-40B4-BE49-F238E27FC236}">
                <a16:creationId xmlns:a16="http://schemas.microsoft.com/office/drawing/2014/main" id="{A67483D0-BAEB-4927-88AD-76F5DA846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2494" y="4565724"/>
            <a:ext cx="128016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6" name="Rectangle 25">
            <a:extLst>
              <a:ext uri="{FF2B5EF4-FFF2-40B4-BE49-F238E27FC236}">
                <a16:creationId xmlns:a16="http://schemas.microsoft.com/office/drawing/2014/main" id="{0DBB7B12-4298-4CFB-B539-44A91C9303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398918" y="4897628"/>
            <a:ext cx="1463040" cy="9144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7" name="Content Placeholder 16">
            <a:extLst>
              <a:ext uri="{FF2B5EF4-FFF2-40B4-BE49-F238E27FC236}">
                <a16:creationId xmlns:a16="http://schemas.microsoft.com/office/drawing/2014/main" id="{60690BD8-5999-432A-AB74-E5C59B8E79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60563" y="3849688"/>
            <a:ext cx="3315810" cy="2105025"/>
          </a:xfrm>
        </p:spPr>
        <p:txBody>
          <a:bodyPr anchor="ctr">
            <a:normAutofit/>
          </a:bodyPr>
          <a:lstStyle/>
          <a:p>
            <a:r>
              <a:rPr lang="en-US" sz="1700" dirty="0"/>
              <a:t>Researching your market </a:t>
            </a:r>
          </a:p>
          <a:p>
            <a:r>
              <a:rPr lang="en-US" sz="1700" dirty="0"/>
              <a:t>Finance </a:t>
            </a:r>
          </a:p>
          <a:p>
            <a:r>
              <a:rPr lang="en-US" sz="1700" dirty="0"/>
              <a:t>Regulations</a:t>
            </a:r>
          </a:p>
          <a:p>
            <a:r>
              <a:rPr lang="en-US" sz="1700" dirty="0"/>
              <a:t>Employing people 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F27B08D-8DFE-4CAE-A449-9A18FE88A3E2}"/>
              </a:ext>
            </a:extLst>
          </p:cNvPr>
          <p:cNvSpPr txBox="1"/>
          <p:nvPr/>
        </p:nvSpPr>
        <p:spPr>
          <a:xfrm>
            <a:off x="5205329" y="5866873"/>
            <a:ext cx="178134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 </a:t>
            </a:r>
            <a:r>
              <a:rPr lang="en-GB" sz="1200" dirty="0"/>
              <a:t>(NDNA Cymru, no date)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5B75524-D1EE-473F-BDDC-7078BC8C6722}"/>
              </a:ext>
            </a:extLst>
          </p:cNvPr>
          <p:cNvSpPr txBox="1"/>
          <p:nvPr/>
        </p:nvSpPr>
        <p:spPr>
          <a:xfrm>
            <a:off x="6005804" y="3377480"/>
            <a:ext cx="98086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(Grey, 2019)</a:t>
            </a:r>
          </a:p>
        </p:txBody>
      </p:sp>
      <p:pic>
        <p:nvPicPr>
          <p:cNvPr id="11" name="Picture 10" descr="A picture containing computer, woman&#10;&#10;Description automatically generated">
            <a:extLst>
              <a:ext uri="{FF2B5EF4-FFF2-40B4-BE49-F238E27FC236}">
                <a16:creationId xmlns:a16="http://schemas.microsoft.com/office/drawing/2014/main" id="{C8099926-7366-43D4-AE46-8F9615B72E2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53916" y="595919"/>
            <a:ext cx="2434651" cy="164339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A8DF9FC8-A12F-4464-9C66-F7E0E40CF73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641104" y="1927937"/>
            <a:ext cx="2431749" cy="1726542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1FA49E98-DB03-4D8D-A35E-CE6634E2812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93077" y="3890949"/>
            <a:ext cx="2403545" cy="1742570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E2F47A9-47DD-4AC3-8D83-86AAE4F593C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837083" y="4902200"/>
            <a:ext cx="2235770" cy="1614274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A439E706-7B1E-4512-8525-7ED6FA42FEEA}"/>
              </a:ext>
            </a:extLst>
          </p:cNvPr>
          <p:cNvSpPr txBox="1"/>
          <p:nvPr/>
        </p:nvSpPr>
        <p:spPr>
          <a:xfrm>
            <a:off x="7498731" y="299466"/>
            <a:ext cx="195942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Market Research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635FD3D4-CF4C-45EF-B710-1098DC3E5606}"/>
              </a:ext>
            </a:extLst>
          </p:cNvPr>
          <p:cNvSpPr txBox="1"/>
          <p:nvPr/>
        </p:nvSpPr>
        <p:spPr>
          <a:xfrm>
            <a:off x="10239519" y="1518221"/>
            <a:ext cx="115698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Finances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51D8725-B8AD-4942-B8A6-39739A97BC0E}"/>
              </a:ext>
            </a:extLst>
          </p:cNvPr>
          <p:cNvSpPr txBox="1"/>
          <p:nvPr/>
        </p:nvSpPr>
        <p:spPr>
          <a:xfrm>
            <a:off x="7189312" y="3480356"/>
            <a:ext cx="226884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Rules and Regulations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6FD02B3E-401B-4654-8B6B-0F745E0B1621}"/>
              </a:ext>
            </a:extLst>
          </p:cNvPr>
          <p:cNvSpPr txBox="1"/>
          <p:nvPr/>
        </p:nvSpPr>
        <p:spPr>
          <a:xfrm>
            <a:off x="10169641" y="4523343"/>
            <a:ext cx="1912307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u="sng" dirty="0"/>
              <a:t>Employment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132940F1-7754-4DDF-ADE3-91B2A391AC13}"/>
              </a:ext>
            </a:extLst>
          </p:cNvPr>
          <p:cNvSpPr txBox="1"/>
          <p:nvPr/>
        </p:nvSpPr>
        <p:spPr>
          <a:xfrm>
            <a:off x="8641110" y="5610474"/>
            <a:ext cx="97888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(Grey, 2019)</a:t>
            </a:r>
          </a:p>
        </p:txBody>
      </p:sp>
      <p:sp>
        <p:nvSpPr>
          <p:cNvPr id="25" name="Rectangle 24">
            <a:extLst>
              <a:ext uri="{FF2B5EF4-FFF2-40B4-BE49-F238E27FC236}">
                <a16:creationId xmlns:a16="http://schemas.microsoft.com/office/drawing/2014/main" id="{EE0FB858-8C99-4258-9329-1BA21544E6A8}"/>
              </a:ext>
            </a:extLst>
          </p:cNvPr>
          <p:cNvSpPr/>
          <p:nvPr/>
        </p:nvSpPr>
        <p:spPr>
          <a:xfrm>
            <a:off x="11263596" y="3613950"/>
            <a:ext cx="9481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(Grey, 2019)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87FF7E06-A4E6-4BC4-A73E-5EA10246842F}"/>
              </a:ext>
            </a:extLst>
          </p:cNvPr>
          <p:cNvSpPr/>
          <p:nvPr/>
        </p:nvSpPr>
        <p:spPr>
          <a:xfrm>
            <a:off x="8548477" y="2117375"/>
            <a:ext cx="948145" cy="276999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sz="1200" dirty="0"/>
              <a:t>(Grey, 2019)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34924F79-E361-4557-A523-F50FC969EA4F}"/>
              </a:ext>
            </a:extLst>
          </p:cNvPr>
          <p:cNvSpPr txBox="1"/>
          <p:nvPr/>
        </p:nvSpPr>
        <p:spPr>
          <a:xfrm>
            <a:off x="10907966" y="6271738"/>
            <a:ext cx="134360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(Bananas, no date)</a:t>
            </a:r>
          </a:p>
        </p:txBody>
      </p:sp>
    </p:spTree>
    <p:extLst>
      <p:ext uri="{BB962C8B-B14F-4D97-AF65-F5344CB8AC3E}">
        <p14:creationId xmlns:p14="http://schemas.microsoft.com/office/powerpoint/2010/main" val="131955909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pattFill prst="pct5">
          <a:fgClr>
            <a:schemeClr val="accent1"/>
          </a:fgClr>
          <a:bgClr>
            <a:schemeClr val="bg1"/>
          </a:bgClr>
        </a:patt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" name="Rectangle 37">
            <a:extLst>
              <a:ext uri="{FF2B5EF4-FFF2-40B4-BE49-F238E27FC236}">
                <a16:creationId xmlns:a16="http://schemas.microsoft.com/office/drawing/2014/main" id="{F0618178-4B5C-46A4-9E68-052C31FA6E9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4708357" y="3509963"/>
            <a:ext cx="7092215" cy="2967839"/>
          </a:xfrm>
          <a:prstGeom prst="rect">
            <a:avLst/>
          </a:prstGeom>
          <a:solidFill>
            <a:srgbClr val="404040"/>
          </a:solidFill>
          <a:ln w="127000" cap="sq" cmpd="thinThick">
            <a:solidFill>
              <a:srgbClr val="40404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5414BDD-5009-4825-93A7-F57E034009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1821" y="3812954"/>
            <a:ext cx="6465287" cy="1516014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800">
                <a:solidFill>
                  <a:srgbClr val="FFFFFF"/>
                </a:solidFill>
              </a:rPr>
              <a:t>Organisation of provision</a:t>
            </a: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6E464F5D-7FFD-455E-8664-F9A8CBA1EDE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09140" y="161578"/>
            <a:ext cx="2794471" cy="2408675"/>
          </a:xfrm>
          <a:prstGeom prst="rect">
            <a:avLst/>
          </a:prstGeom>
        </p:spPr>
      </p:pic>
      <p:pic>
        <p:nvPicPr>
          <p:cNvPr id="11" name="Content Placeholder 10">
            <a:extLst>
              <a:ext uri="{FF2B5EF4-FFF2-40B4-BE49-F238E27FC236}">
                <a16:creationId xmlns:a16="http://schemas.microsoft.com/office/drawing/2014/main" id="{2AF2D483-F7ED-4A18-9B13-7EC77D9CE21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8818051" y="139184"/>
            <a:ext cx="3211762" cy="2221945"/>
          </a:xfrm>
          <a:prstGeom prst="rect">
            <a:avLst/>
          </a:prstGeom>
        </p:spPr>
      </p:pic>
      <p:cxnSp>
        <p:nvCxnSpPr>
          <p:cNvPr id="53" name="Straight Connector 39">
            <a:extLst>
              <a:ext uri="{FF2B5EF4-FFF2-40B4-BE49-F238E27FC236}">
                <a16:creationId xmlns:a16="http://schemas.microsoft.com/office/drawing/2014/main" id="{936FD40B-09C1-46D7-9E32-CC9BD7629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138287" y="5443086"/>
            <a:ext cx="6400800" cy="0"/>
          </a:xfrm>
          <a:prstGeom prst="line">
            <a:avLst/>
          </a:prstGeom>
          <a:ln w="22225">
            <a:solidFill>
              <a:srgbClr val="D9D9D9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TextBox 14">
            <a:extLst>
              <a:ext uri="{FF2B5EF4-FFF2-40B4-BE49-F238E27FC236}">
                <a16:creationId xmlns:a16="http://schemas.microsoft.com/office/drawing/2014/main" id="{DD659EEE-0A67-4F2A-ADE3-D9DF1016A342}"/>
              </a:ext>
            </a:extLst>
          </p:cNvPr>
          <p:cNvSpPr txBox="1"/>
          <p:nvPr/>
        </p:nvSpPr>
        <p:spPr>
          <a:xfrm>
            <a:off x="4633670" y="2545871"/>
            <a:ext cx="122493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(Kids Club, 2018)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707B6F71-2460-486C-9FF7-D4CEE75440D9}"/>
              </a:ext>
            </a:extLst>
          </p:cNvPr>
          <p:cNvSpPr txBox="1"/>
          <p:nvPr/>
        </p:nvSpPr>
        <p:spPr>
          <a:xfrm>
            <a:off x="10077438" y="2293254"/>
            <a:ext cx="20874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(Community Playthings, 2014)</a:t>
            </a:r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1FB61FD1-5E80-46E5-89FB-41809BEB3F8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3595" y="1157681"/>
            <a:ext cx="2794472" cy="2137095"/>
          </a:xfrm>
          <a:prstGeom prst="rect">
            <a:avLst/>
          </a:prstGeom>
        </p:spPr>
      </p:pic>
      <p:sp>
        <p:nvSpPr>
          <p:cNvPr id="20" name="TextBox 19">
            <a:extLst>
              <a:ext uri="{FF2B5EF4-FFF2-40B4-BE49-F238E27FC236}">
                <a16:creationId xmlns:a16="http://schemas.microsoft.com/office/drawing/2014/main" id="{9CB2D5CB-A99A-4B88-8F54-C032C671EC71}"/>
              </a:ext>
            </a:extLst>
          </p:cNvPr>
          <p:cNvSpPr txBox="1"/>
          <p:nvPr/>
        </p:nvSpPr>
        <p:spPr>
          <a:xfrm>
            <a:off x="7163468" y="3232255"/>
            <a:ext cx="170133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(Growing Garden, 2020)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597DDDE-F973-460C-9C22-D8FFA5F332F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7157" y="303926"/>
            <a:ext cx="3019445" cy="598170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C11C2359-EE34-42AA-B2E4-DC2D45710483}"/>
              </a:ext>
            </a:extLst>
          </p:cNvPr>
          <p:cNvSpPr txBox="1"/>
          <p:nvPr/>
        </p:nvSpPr>
        <p:spPr>
          <a:xfrm>
            <a:off x="1619075" y="6277075"/>
            <a:ext cx="139006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(Pinterest, no date)</a:t>
            </a:r>
          </a:p>
        </p:txBody>
      </p:sp>
    </p:spTree>
    <p:extLst>
      <p:ext uri="{BB962C8B-B14F-4D97-AF65-F5344CB8AC3E}">
        <p14:creationId xmlns:p14="http://schemas.microsoft.com/office/powerpoint/2010/main" val="35146106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4" name="Rectangle 73">
            <a:extLst>
              <a:ext uri="{FF2B5EF4-FFF2-40B4-BE49-F238E27FC236}">
                <a16:creationId xmlns:a16="http://schemas.microsoft.com/office/drawing/2014/main" id="{DE2E4649-BEF3-418A-997E-86780B7785E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6" name="Freeform 5">
            <a:extLst>
              <a:ext uri="{FF2B5EF4-FFF2-40B4-BE49-F238E27FC236}">
                <a16:creationId xmlns:a16="http://schemas.microsoft.com/office/drawing/2014/main" id="{7EDE953A-2E4A-4D12-9699-CA0CE50DF6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484269" y="1756600"/>
            <a:ext cx="1080325" cy="4736395"/>
          </a:xfrm>
          <a:custGeom>
            <a:avLst/>
            <a:gdLst>
              <a:gd name="T0" fmla="*/ 491 w 491"/>
              <a:gd name="T1" fmla="*/ 2247 h 2732"/>
              <a:gd name="T2" fmla="*/ 0 w 491"/>
              <a:gd name="T3" fmla="*/ 2732 h 2732"/>
              <a:gd name="T4" fmla="*/ 0 w 491"/>
              <a:gd name="T5" fmla="*/ 486 h 2732"/>
              <a:gd name="T6" fmla="*/ 491 w 491"/>
              <a:gd name="T7" fmla="*/ 0 h 2732"/>
              <a:gd name="T8" fmla="*/ 491 w 491"/>
              <a:gd name="T9" fmla="*/ 2247 h 2732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91" h="2732">
                <a:moveTo>
                  <a:pt x="491" y="2247"/>
                </a:moveTo>
                <a:lnTo>
                  <a:pt x="0" y="2732"/>
                </a:lnTo>
                <a:lnTo>
                  <a:pt x="0" y="486"/>
                </a:lnTo>
                <a:lnTo>
                  <a:pt x="491" y="0"/>
                </a:lnTo>
                <a:lnTo>
                  <a:pt x="491" y="2247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78" name="Freeform 6">
            <a:extLst>
              <a:ext uri="{FF2B5EF4-FFF2-40B4-BE49-F238E27FC236}">
                <a16:creationId xmlns:a16="http://schemas.microsoft.com/office/drawing/2014/main" id="{F8DDFE65-3FFB-4836-854D-45FF3DF0284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6839" y="1357766"/>
            <a:ext cx="687754" cy="4303125"/>
          </a:xfrm>
          <a:custGeom>
            <a:avLst/>
            <a:gdLst>
              <a:gd name="T0" fmla="*/ 414 w 414"/>
              <a:gd name="T1" fmla="*/ 2447 h 2447"/>
              <a:gd name="T2" fmla="*/ 0 w 414"/>
              <a:gd name="T3" fmla="*/ 2247 h 2447"/>
              <a:gd name="T4" fmla="*/ 0 w 414"/>
              <a:gd name="T5" fmla="*/ 0 h 2447"/>
              <a:gd name="T6" fmla="*/ 414 w 414"/>
              <a:gd name="T7" fmla="*/ 200 h 2447"/>
              <a:gd name="T8" fmla="*/ 414 w 414"/>
              <a:gd name="T9" fmla="*/ 2447 h 244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4" h="2447">
                <a:moveTo>
                  <a:pt x="414" y="2447"/>
                </a:moveTo>
                <a:lnTo>
                  <a:pt x="0" y="2247"/>
                </a:lnTo>
                <a:lnTo>
                  <a:pt x="0" y="0"/>
                </a:lnTo>
                <a:lnTo>
                  <a:pt x="414" y="200"/>
                </a:lnTo>
                <a:lnTo>
                  <a:pt x="414" y="2447"/>
                </a:lnTo>
                <a:close/>
              </a:path>
            </a:pathLst>
          </a:custGeom>
          <a:solidFill>
            <a:schemeClr val="accent1">
              <a:lumMod val="75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0" name="Freeform 7">
            <a:extLst>
              <a:ext uri="{FF2B5EF4-FFF2-40B4-BE49-F238E27FC236}">
                <a16:creationId xmlns:a16="http://schemas.microsoft.com/office/drawing/2014/main" id="{10784673-12A3-42ED-B56C-4A8DFCE421E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4878850" y="1135060"/>
            <a:ext cx="409371" cy="4169215"/>
          </a:xfrm>
          <a:custGeom>
            <a:avLst/>
            <a:gdLst>
              <a:gd name="T0" fmla="*/ 209 w 209"/>
              <a:gd name="T1" fmla="*/ 2246 h 2358"/>
              <a:gd name="T2" fmla="*/ 0 w 209"/>
              <a:gd name="T3" fmla="*/ 2358 h 2358"/>
              <a:gd name="T4" fmla="*/ 0 w 209"/>
              <a:gd name="T5" fmla="*/ 111 h 2358"/>
              <a:gd name="T6" fmla="*/ 209 w 209"/>
              <a:gd name="T7" fmla="*/ 0 h 2358"/>
              <a:gd name="T8" fmla="*/ 209 w 209"/>
              <a:gd name="T9" fmla="*/ 2246 h 2358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09" h="2358">
                <a:moveTo>
                  <a:pt x="209" y="2246"/>
                </a:moveTo>
                <a:lnTo>
                  <a:pt x="0" y="2358"/>
                </a:lnTo>
                <a:lnTo>
                  <a:pt x="0" y="111"/>
                </a:lnTo>
                <a:lnTo>
                  <a:pt x="209" y="0"/>
                </a:lnTo>
                <a:lnTo>
                  <a:pt x="209" y="2246"/>
                </a:lnTo>
                <a:close/>
              </a:path>
            </a:pathLst>
          </a:custGeom>
          <a:solidFill>
            <a:schemeClr val="accent1">
              <a:lumMod val="50000"/>
            </a:schemeClr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82" name="Rectangle 8">
            <a:extLst>
              <a:ext uri="{FF2B5EF4-FFF2-40B4-BE49-F238E27FC236}">
                <a16:creationId xmlns:a16="http://schemas.microsoft.com/office/drawing/2014/main" id="{6B93BE2A-49B0-4DB7-8B31-A18AF92AC4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>
            <a:off x="0" y="1124043"/>
            <a:ext cx="5288862" cy="3978121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C4A550B-1F15-44B2-92C2-564373638E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5342" y="1357766"/>
            <a:ext cx="4322204" cy="3433309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4200">
                <a:solidFill>
                  <a:srgbClr val="FFFFFF"/>
                </a:solidFill>
              </a:rPr>
              <a:t>Care Inspectorate Wales (CIW) / Policies and Procedures and Legislation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A5318E3E-7C4A-4CF8-B491-15B42A77150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5175" y="334504"/>
            <a:ext cx="2568279" cy="1197891"/>
          </a:xfrm>
          <a:prstGeom prst="rect">
            <a:avLst/>
          </a:prstGeom>
        </p:spPr>
      </p:pic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498F34F2-FA81-47BD-95B4-A27206EB2D1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8923" r="-3" b="-3"/>
          <a:stretch/>
        </p:blipFill>
        <p:spPr>
          <a:xfrm>
            <a:off x="8801979" y="147374"/>
            <a:ext cx="2559077" cy="1489186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2A21E163-0B4D-482F-838B-A216348BEB1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09236" y="2861020"/>
            <a:ext cx="1843785" cy="2718307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54CD5EAC-A123-4A57-BE55-527FEB9E240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653504" y="4646216"/>
            <a:ext cx="2877665" cy="1294164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6AB117D4-37F8-4D40-91CF-C3B794704D48}"/>
              </a:ext>
            </a:extLst>
          </p:cNvPr>
          <p:cNvSpPr txBox="1"/>
          <p:nvPr/>
        </p:nvSpPr>
        <p:spPr>
          <a:xfrm>
            <a:off x="10119856" y="5976008"/>
            <a:ext cx="174960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(Early Years Wales, 2019) 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4982D5E8-384F-47A3-A6CE-22A844F1A254}"/>
              </a:ext>
            </a:extLst>
          </p:cNvPr>
          <p:cNvSpPr txBox="1"/>
          <p:nvPr/>
        </p:nvSpPr>
        <p:spPr>
          <a:xfrm>
            <a:off x="10901523" y="1378686"/>
            <a:ext cx="947383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(CIW, 2019)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EE496F00-ABFD-4135-B602-5C8C28957A62}"/>
              </a:ext>
            </a:extLst>
          </p:cNvPr>
          <p:cNvSpPr txBox="1"/>
          <p:nvPr/>
        </p:nvSpPr>
        <p:spPr>
          <a:xfrm>
            <a:off x="7335911" y="1498060"/>
            <a:ext cx="123164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(Crown, no date)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9DFFF6E9-7118-4307-8607-DAF9EAF42666}"/>
              </a:ext>
            </a:extLst>
          </p:cNvPr>
          <p:cNvSpPr txBox="1"/>
          <p:nvPr/>
        </p:nvSpPr>
        <p:spPr>
          <a:xfrm>
            <a:off x="6371983" y="5625335"/>
            <a:ext cx="14177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(Pembrokeshire County Council, 2017)</a:t>
            </a:r>
          </a:p>
        </p:txBody>
      </p:sp>
      <p:pic>
        <p:nvPicPr>
          <p:cNvPr id="13" name="Picture 12" descr="A close up of a sign&#10;&#10;Description automatically generated">
            <a:extLst>
              <a:ext uri="{FF2B5EF4-FFF2-40B4-BE49-F238E27FC236}">
                <a16:creationId xmlns:a16="http://schemas.microsoft.com/office/drawing/2014/main" id="{FE9169CC-3520-44F1-8810-C439AD2A232E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53596" y="2563558"/>
            <a:ext cx="3072365" cy="904641"/>
          </a:xfrm>
          <a:prstGeom prst="rect">
            <a:avLst/>
          </a:prstGeom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A373301A-0D51-45B9-8A4A-50CFD2FA0BE7}"/>
              </a:ext>
            </a:extLst>
          </p:cNvPr>
          <p:cNvSpPr txBox="1"/>
          <p:nvPr/>
        </p:nvSpPr>
        <p:spPr>
          <a:xfrm>
            <a:off x="10234569" y="3497073"/>
            <a:ext cx="161284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(Morton Michel, 2020)</a:t>
            </a:r>
          </a:p>
        </p:txBody>
      </p:sp>
    </p:spTree>
    <p:extLst>
      <p:ext uri="{BB962C8B-B14F-4D97-AF65-F5344CB8AC3E}">
        <p14:creationId xmlns:p14="http://schemas.microsoft.com/office/powerpoint/2010/main" val="1230926579"/>
      </p:ext>
    </p:extLst>
  </p:cSld>
  <p:clrMapOvr>
    <a:masterClrMapping/>
  </p:clrMapOvr>
  <p:transition spd="slow">
    <p:randomBar dir="vert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CE4F976-AA70-43CD-BC70-83E06F2BDD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b="1" u="sng">
                <a:solidFill>
                  <a:srgbClr val="FFFFFF"/>
                </a:solidFill>
              </a:rPr>
              <a:t>Nursery Manager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023A310-3905-4B6B-8F7D-F56590ABA3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58854" y="243282"/>
            <a:ext cx="5037803" cy="6614718"/>
          </a:xfrm>
        </p:spPr>
        <p:txBody>
          <a:bodyPr anchor="ctr">
            <a:normAutofit/>
          </a:bodyPr>
          <a:lstStyle/>
          <a:p>
            <a:pPr marL="0" indent="0" algn="just">
              <a:buNone/>
            </a:pPr>
            <a:r>
              <a:rPr lang="en-GB" sz="2400" dirty="0">
                <a:solidFill>
                  <a:srgbClr val="000000"/>
                </a:solidFill>
              </a:rPr>
              <a:t>An Outstanding Nursery Manager Needs To Be Skilled In Many Different Ways : 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1 – Managing Individuals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2 – Communication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3 – Building Trust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4 – Staff Development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5 – Organisation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6 – Adaptability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7 – Conflict Resolution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8 – Perseverance</a:t>
            </a:r>
          </a:p>
          <a:p>
            <a:pPr algn="just"/>
            <a:r>
              <a:rPr lang="en-GB" sz="2400" dirty="0">
                <a:solidFill>
                  <a:srgbClr val="000000"/>
                </a:solidFill>
              </a:rPr>
              <a:t>Skill 9 – Honesty</a:t>
            </a:r>
          </a:p>
          <a:p>
            <a:pPr marL="0" indent="0">
              <a:buNone/>
            </a:pPr>
            <a:endParaRPr lang="en-GB" sz="2400" dirty="0">
              <a:solidFill>
                <a:srgbClr val="000000"/>
              </a:solidFill>
            </a:endParaRP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6AB3A3F-C87F-4166-8BF3-F0777C0636CF}"/>
              </a:ext>
            </a:extLst>
          </p:cNvPr>
          <p:cNvSpPr txBox="1"/>
          <p:nvPr/>
        </p:nvSpPr>
        <p:spPr>
          <a:xfrm>
            <a:off x="10832297" y="6337719"/>
            <a:ext cx="168220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(Arnerich, 2017)</a:t>
            </a:r>
          </a:p>
        </p:txBody>
      </p:sp>
    </p:spTree>
    <p:extLst>
      <p:ext uri="{BB962C8B-B14F-4D97-AF65-F5344CB8AC3E}">
        <p14:creationId xmlns:p14="http://schemas.microsoft.com/office/powerpoint/2010/main" val="24788463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Rectangle 30">
            <a:extLst>
              <a:ext uri="{FF2B5EF4-FFF2-40B4-BE49-F238E27FC236}">
                <a16:creationId xmlns:a16="http://schemas.microsoft.com/office/drawing/2014/main" id="{2B566528-1B12-4246-9431-5C2D7D08116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38AF21A-C816-4926-AFBD-76F2EB4C209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3467" y="321734"/>
            <a:ext cx="4970877" cy="113573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3600" b="1" u="sng"/>
              <a:t>My settings promise…</a:t>
            </a:r>
          </a:p>
        </p:txBody>
      </p:sp>
      <p:grpSp>
        <p:nvGrpSpPr>
          <p:cNvPr id="33" name="Group 32">
            <a:extLst>
              <a:ext uri="{FF2B5EF4-FFF2-40B4-BE49-F238E27FC236}">
                <a16:creationId xmlns:a16="http://schemas.microsoft.com/office/drawing/2014/main" id="{15CBE6EC-46EF-45D9-8E16-DCDC5917C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094720" y="0"/>
            <a:ext cx="1097280" cy="1097280"/>
            <a:chOff x="11094720" y="0"/>
            <a:chExt cx="1097280" cy="1097280"/>
          </a:xfrm>
        </p:grpSpPr>
        <p:sp>
          <p:nvSpPr>
            <p:cNvPr id="34" name="Isosceles Triangle 33">
              <a:extLst>
                <a:ext uri="{FF2B5EF4-FFF2-40B4-BE49-F238E27FC236}">
                  <a16:creationId xmlns:a16="http://schemas.microsoft.com/office/drawing/2014/main" id="{DEEDCD65-9740-4F34-BDF1-9C068E0532C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11094720" y="0"/>
              <a:ext cx="1097280" cy="1097280"/>
            </a:xfrm>
            <a:prstGeom prst="triangle">
              <a:avLst>
                <a:gd name="adj" fmla="val 100000"/>
              </a:avLst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35" name="Rectangle 34">
              <a:extLst>
                <a:ext uri="{FF2B5EF4-FFF2-40B4-BE49-F238E27FC236}">
                  <a16:creationId xmlns:a16="http://schemas.microsoft.com/office/drawing/2014/main" id="{4B3DA7FD-5CC0-46D1-9DFB-5BAF6BE249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2700000">
              <a:off x="11189552" y="127618"/>
              <a:ext cx="457894" cy="457894"/>
            </a:xfrm>
            <a:prstGeom prst="rect">
              <a:avLst/>
            </a:prstGeom>
            <a:solidFill>
              <a:schemeClr val="accent4">
                <a:alpha val="3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" name="Rectangle 3">
            <a:extLst>
              <a:ext uri="{FF2B5EF4-FFF2-40B4-BE49-F238E27FC236}">
                <a16:creationId xmlns:a16="http://schemas.microsoft.com/office/drawing/2014/main" id="{5AD5B60D-67AB-4227-ABC4-A75D5AC6F007}"/>
              </a:ext>
            </a:extLst>
          </p:cNvPr>
          <p:cNvSpPr/>
          <p:nvPr/>
        </p:nvSpPr>
        <p:spPr>
          <a:xfrm>
            <a:off x="654530" y="1345815"/>
            <a:ext cx="7386206" cy="4393982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0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To be an innovative provider of high-quality day care by offering an educational, safe, healthy, caring, stimulating and family orientated environment, which reflects the nurturing atmosphere of home.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Your child’s educational needs will be met through a play-based learning environment, with a comprehensive range of resources, in the indoor and outdoor environment.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We will support the children to develop a sense of love and respect for themselves and others whilst encouraging an environment that maintains cultural diversity and individuality, ensuring sustainability and commitment to the local community.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We understanding that each child is unique and will develop at differing rates, with regular meetings, families stay connected and  part of their child’s development and learning.</a:t>
            </a:r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A team of handpicked practitioners and supportive management will deliver, a loving, challenging, secure and nurturing environment, fostering a sense of belonging for children and their families. 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1200" dirty="0"/>
          </a:p>
          <a:p>
            <a:pPr marL="285750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1200" dirty="0"/>
              <a:t>We will help promote good health, by ensuring that nutritional and physical needs are met for the growth of a healthy child, while maintaining a safe and clean environment, through implementation of strict health and hygiene practices.</a:t>
            </a:r>
          </a:p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 dirty="0"/>
              <a:t> </a:t>
            </a:r>
          </a:p>
        </p:txBody>
      </p:sp>
      <p:sp>
        <p:nvSpPr>
          <p:cNvPr id="37" name="Isosceles Triangle 36">
            <a:extLst>
              <a:ext uri="{FF2B5EF4-FFF2-40B4-BE49-F238E27FC236}">
                <a16:creationId xmlns:a16="http://schemas.microsoft.com/office/drawing/2014/main" id="{D3F51FEB-38FB-4F6C-9F7B-2F2AFAB654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501760" y="5103257"/>
            <a:ext cx="2017580" cy="1014060"/>
          </a:xfrm>
          <a:prstGeom prst="triangle">
            <a:avLst>
              <a:gd name="adj" fmla="val 50000"/>
            </a:avLst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1E547BA6-BAE0-43BB-A7CA-60F69CE252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700000">
            <a:off x="427916" y="5728708"/>
            <a:ext cx="485578" cy="485578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191E825-72FA-4856-8239-AD7EC91A125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90198" y="1702561"/>
            <a:ext cx="4184956" cy="3190836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6BDCC832-C071-4EF6-9378-BF1486C93844}"/>
              </a:ext>
            </a:extLst>
          </p:cNvPr>
          <p:cNvSpPr txBox="1"/>
          <p:nvPr/>
        </p:nvSpPr>
        <p:spPr>
          <a:xfrm>
            <a:off x="10223872" y="4881218"/>
            <a:ext cx="1518407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(Sustain Wales, 2015)</a:t>
            </a:r>
          </a:p>
        </p:txBody>
      </p:sp>
    </p:spTree>
    <p:extLst>
      <p:ext uri="{BB962C8B-B14F-4D97-AF65-F5344CB8AC3E}">
        <p14:creationId xmlns:p14="http://schemas.microsoft.com/office/powerpoint/2010/main" val="609079639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633D0F-E04E-4E87-B005-12901D9C4B3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34025"/>
            <a:ext cx="10515600" cy="822326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b="1" u="sng" dirty="0"/>
              <a:t>Future Development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45F8AD1A-961F-4E46-9E96-F69FF6EA63B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3225" y="122238"/>
            <a:ext cx="3498850" cy="230505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BAAC4863-5F93-4520-8725-70F8F240EE0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200" y="2511077"/>
            <a:ext cx="4733661" cy="2841974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A3B3EF4-B3C8-4214-B424-8D136ADF6FC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3225" y="3973513"/>
            <a:ext cx="2111375" cy="1379538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2BC8E4F0-B98A-4C34-A74E-59603AA0E11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09239" y="122238"/>
            <a:ext cx="3467622" cy="2305050"/>
          </a:xfrm>
          <a:prstGeom prst="rect">
            <a:avLst/>
          </a:prstGeom>
        </p:spPr>
      </p:pic>
      <p:pic>
        <p:nvPicPr>
          <p:cNvPr id="13" name="Picture 12">
            <a:extLst>
              <a:ext uri="{FF2B5EF4-FFF2-40B4-BE49-F238E27FC236}">
                <a16:creationId xmlns:a16="http://schemas.microsoft.com/office/drawing/2014/main" id="{7947BF0D-7CA3-4A1B-9C40-F7D3DE4F07EA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03225" y="2511425"/>
            <a:ext cx="2111375" cy="1379538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7717886F-8039-45FC-BD03-8549ADCF93A5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569200" y="2989263"/>
            <a:ext cx="4217988" cy="2363788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B0AA4E67-FCC7-41CB-A616-1A1FD709B33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584025" y="122238"/>
            <a:ext cx="4203163" cy="2686051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AC5CD963-22C5-4113-B285-47A268B4BE65}"/>
              </a:ext>
            </a:extLst>
          </p:cNvPr>
          <p:cNvSpPr txBox="1"/>
          <p:nvPr/>
        </p:nvSpPr>
        <p:spPr>
          <a:xfrm>
            <a:off x="10310070" y="5305038"/>
            <a:ext cx="156125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(Boomerang, no date)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50C4940A-D723-42D2-8CA8-B111697FF052}"/>
              </a:ext>
            </a:extLst>
          </p:cNvPr>
          <p:cNvSpPr txBox="1"/>
          <p:nvPr/>
        </p:nvSpPr>
        <p:spPr>
          <a:xfrm>
            <a:off x="320675" y="5353050"/>
            <a:ext cx="2193925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(Children’s Play Village, no date)</a:t>
            </a:r>
          </a:p>
        </p:txBody>
      </p:sp>
    </p:spTree>
    <p:extLst>
      <p:ext uri="{BB962C8B-B14F-4D97-AF65-F5344CB8AC3E}">
        <p14:creationId xmlns:p14="http://schemas.microsoft.com/office/powerpoint/2010/main" val="214998478"/>
      </p:ext>
    </p:extLst>
  </p:cSld>
  <p:clrMapOvr>
    <a:masterClrMapping/>
  </p:clrMapOvr>
  <mc:AlternateContent xmlns:mc="http://schemas.openxmlformats.org/markup-compatibility/2006" xmlns:p15="http://schemas.microsoft.com/office/powerpoint/2012/main">
    <mc:Choice Requires="p15">
      <p:transition xmlns:p14="http://schemas.microsoft.com/office/powerpoint/2010/main" spd="slow" p14:dur="6000">
        <p15:prstTrans prst="curtains"/>
      </p:transition>
    </mc:Choice>
    <mc:Fallback xmlns="">
      <p:transition spd="slow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23962611-DFD5-4092-AAFD-559E3DFCE2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5488" y="0"/>
            <a:ext cx="10910292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2270F1FA-0425-408F-9861-80BF5AFB276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EB95229-A0C5-4C34-AFCD-CD8C4D7260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45368" y="2043663"/>
            <a:ext cx="6105194" cy="2031055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ctr"/>
            <a:r>
              <a:rPr lang="en-US" sz="60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Questions</a:t>
            </a:r>
          </a:p>
        </p:txBody>
      </p:sp>
    </p:spTree>
    <p:extLst>
      <p:ext uri="{BB962C8B-B14F-4D97-AF65-F5344CB8AC3E}">
        <p14:creationId xmlns:p14="http://schemas.microsoft.com/office/powerpoint/2010/main" val="369927174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F8444C-4D0E-40D6-A27C-FE4402963A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93565" y="842291"/>
            <a:ext cx="2701954" cy="926779"/>
          </a:xfrm>
        </p:spPr>
        <p:txBody>
          <a:bodyPr>
            <a:normAutofit fontScale="90000"/>
          </a:bodyPr>
          <a:lstStyle/>
          <a:p>
            <a:r>
              <a:rPr lang="en-US" b="1" u="sng" dirty="0">
                <a:solidFill>
                  <a:srgbClr val="000000"/>
                </a:solidFill>
              </a:rPr>
              <a:t>Questions</a:t>
            </a:r>
            <a:br>
              <a:rPr lang="en-US" b="1" u="sng" dirty="0">
                <a:solidFill>
                  <a:srgbClr val="000000"/>
                </a:solidFill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FAE614-5EC7-4844-8A43-A2F95D97CD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97528" y="1769070"/>
            <a:ext cx="4469727" cy="4058311"/>
          </a:xfrm>
        </p:spPr>
        <p:txBody>
          <a:bodyPr>
            <a:normAutofit/>
          </a:bodyPr>
          <a:lstStyle/>
          <a:p>
            <a:r>
              <a:rPr lang="en-GB" sz="2400" dirty="0"/>
              <a:t>Q1: If you were to be successful in this future venture how do you see yourself developing the role? What specific attributes do you feel would be most use to you?</a:t>
            </a:r>
          </a:p>
          <a:p>
            <a:r>
              <a:rPr lang="en-GB" sz="2400" dirty="0"/>
              <a:t>Q2: What are the most important changes happening in your field and how do you see these informing your future career plans?</a:t>
            </a:r>
          </a:p>
          <a:p>
            <a:pPr marL="0" indent="0">
              <a:buNone/>
            </a:pPr>
            <a:endParaRPr lang="en-GB" u="sng" dirty="0"/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3B227F93-8B3D-4BCE-BBA2-EE714D7D59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67255" y="1359228"/>
            <a:ext cx="4124745" cy="3937413"/>
          </a:xfrm>
          <a:prstGeom prst="rect">
            <a:avLst/>
          </a:prstGeom>
        </p:spPr>
      </p:pic>
      <p:sp>
        <p:nvSpPr>
          <p:cNvPr id="5" name="Rectangle 4">
            <a:extLst>
              <a:ext uri="{FF2B5EF4-FFF2-40B4-BE49-F238E27FC236}">
                <a16:creationId xmlns:a16="http://schemas.microsoft.com/office/drawing/2014/main" id="{AF19D1C5-CB13-4B0C-8660-C81E7BEA0D49}"/>
              </a:ext>
            </a:extLst>
          </p:cNvPr>
          <p:cNvSpPr/>
          <p:nvPr/>
        </p:nvSpPr>
        <p:spPr>
          <a:xfrm>
            <a:off x="8322594" y="800264"/>
            <a:ext cx="36140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u="sng" dirty="0"/>
              <a:t>Key principles to the new curriculum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344F5DEE-12DD-4FED-B192-439FC61273A0}"/>
              </a:ext>
            </a:extLst>
          </p:cNvPr>
          <p:cNvSpPr/>
          <p:nvPr/>
        </p:nvSpPr>
        <p:spPr>
          <a:xfrm>
            <a:off x="9475615" y="5377345"/>
            <a:ext cx="2716385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/>
              <a:t>(Welsh Government, 2019)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E35101F-81E6-4E53-811D-1BC83DA9236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359228"/>
            <a:ext cx="3697991" cy="41395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63144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39EDB6-9825-4C7A-AE56-4394315B4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BAF04-69A7-4449-9FA1-AB4E8FCAB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12971" y="192947"/>
            <a:ext cx="6379028" cy="6665054"/>
          </a:xfrm>
        </p:spPr>
        <p:txBody>
          <a:bodyPr anchor="ctr">
            <a:noAutofit/>
          </a:bodyPr>
          <a:lstStyle/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Arnerich, M. (2017)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9 Skills Every Outstanding Nursery Staff Manager Needs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https://famly.co/blog/management/9-skills-every-outstanding-nursery-staff-manager-needs/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14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Bananas (no date)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Childcare referrals and resources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http://www.</a:t>
            </a:r>
            <a:r>
              <a:rPr lang="en-GB" sz="1100" u="sng" dirty="0">
                <a:solidFill>
                  <a:srgbClr val="000000"/>
                </a:solidFill>
                <a:latin typeface="Arial" panose="020B0604020202020204" pitchFamily="34" charset="0"/>
                <a:hlinkClick r:id="rId4"/>
              </a:rPr>
              <a:t>bananasbunch.org</a:t>
            </a:r>
            <a:r>
              <a:rPr lang="en-GB" sz="1100" u="sng" dirty="0">
                <a:solidFill>
                  <a:srgbClr val="000000"/>
                </a:solidFill>
                <a:latin typeface="Arial" panose="020B0604020202020204" pitchFamily="34" charset="0"/>
              </a:rPr>
              <a:t>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(Accessed:11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Boomerang (no date)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</a:rPr>
              <a:t>Boomerang a safe, stimulating environment open to all children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hlinkClick r:id="rId5"/>
              </a:rPr>
              <a:t>https://www.boomerangcentre.co.uk/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(Accessed: 12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Bruce, T. (2010)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</a:rPr>
              <a:t>Early Childhood, A Guide for Students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. 2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nd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Ed. London : Sage Publications Ltd.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Care Inspectorate Wales (2019)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</a:rPr>
              <a:t>Register a day care and play service.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hlinkClick r:id="rId6"/>
              </a:rPr>
              <a:t>https://careinspectorate.wales/register-day-care-and-play-service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(Accessed: 12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Cherry, K. (2020)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</a:rPr>
              <a:t>Motivation: Psychological Factors That Guide Behaviour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hlinkClick r:id="rId7"/>
              </a:rPr>
              <a:t>https://www.verywellmind.com/what-is-motivation-2795378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(Accessed: 11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Children’s Play Village (no date)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</a:rPr>
              <a:t>Playing with imagination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...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hlinkClick r:id="rId8"/>
              </a:rPr>
              <a:t>https://www.childrensplayvillage.co.uk/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(Accessed: 12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Community Playthings (2014)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</a:rPr>
              <a:t>The Power of Purposeful Preschool Environments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hlinkClick r:id="rId9"/>
              </a:rPr>
              <a:t>www.communityplaythings.com/resources/articles/2014/the-power-of-purposeful-environments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(Accessed: 11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Cottrell, S. (2010)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Skills for Success Personal Development and Employability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2nd Ed. Basingstoke: Macmillan Publishers.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Crown (no date)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Disclosure &amp; Barring Service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https://www.gov.uk/government/organisations/disclosure-and-barring-service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Crown (2016)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National Minimum Standards for Regulated Childcare for children up to the age of 12 years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https://careinspectorate.wales/sites/default/files/2018-01/160411regchildcareen.pdf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Years Wales (2019)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Early Years Wales </a:t>
            </a:r>
            <a:r>
              <a:rPr lang="en-GB" sz="11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Blynyddoedd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i="1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Cynnar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Cymru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https://earlyyears.wales/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Elklan (2020)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Speech and Language Support for 3-5s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https://www.elklan.co.uk/courses/practitioners/speech-and-language-support-for-3-5s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Eventbrite (2020) </a:t>
            </a:r>
            <a:r>
              <a:rPr lang="en-GB" sz="11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Practice Improvement Team, Early Help, West Sussex County Council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https://www.eventbrite.co.uk/o/practice-improvement-team-early-help-west-sussex-county-council-17706153504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1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1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endParaRPr lang="en-GB" sz="11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043660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39EDB6-9825-4C7A-AE56-4394315B4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BAF04-69A7-4449-9FA1-AB4E8FCAB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50294" y="0"/>
            <a:ext cx="6341706" cy="6857998"/>
          </a:xfrm>
        </p:spPr>
        <p:txBody>
          <a:bodyPr anchor="ctr">
            <a:normAutofit fontScale="92500" lnSpcReduction="10000"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Google (2020)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Netherwood School, Saundersfoot SA69 9BE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https://www.google.com/maps/place/51°43'08.4%22N+4°42'25.2%22W/@51.714994,-4.711354,1413m/data=!3m1!1e3!4m5!3m4!1s0x0:0x0!8m2!3d51.719!4d-4.707?hl=</a:t>
            </a:r>
            <a:r>
              <a:rPr lang="en-GB" sz="1200" u="sng" dirty="0" err="1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</a:t>
            </a:r>
            <a:r>
              <a:rPr lang="en-GB" sz="12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4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Grey, R. (2019)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 Step-by-Step Guide to Writing Your Nursery Business Plan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https://ddinsights.fastpayltd.co.uk/blog/a-step-by-step-guide-to-writing-your-nursery-business-plan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Growing Garden (2020)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Growing Garden Preschool &amp; Kindergarten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https://www.growinggardenpreschool.com/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Helyer, R. (2015), ‘Learning through reflection: the critical role of reflection in work-based learning (WBL)’,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Journal of Work-Applied Management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7(1), pp. 15-27.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https://www.emerald.com/insight/content/doi/10.1108/JWAM-10-2015-003/full/html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 Club (2018)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Kids Club Elizabeth St Centre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https://www.kidsclubchildcare.com.au/care-centre/elizabeth-st/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Lindon, J. (2001)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Mixed ages: Big and little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https://www.nurseryworld.co.uk/News/article/mixed-ages-big-and-little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14th 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Lloyds Bank (no date)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Writing your business plan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https://resources.lloydsbank.com/business-guides/writing-a-business-plan/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11th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Morton Michel (2020)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Nursery Insurance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https://www.mortonmichel.com/NurseryCare/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15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Netherwood School (2016)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Netherwood School, Saundersfoot, Pembrokeshire, SA69 9BE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https://netherwoodschoolsaundersfoot.wordpress.com/2016/09/25/first-blog-post/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4th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NDNA Cymru (no date)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Starting a nursery in Wales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https://www.valeofglamorgan.gov.uk/Documents/Living/Social%20Care/Care/Family-Information-Service/For%20Childcare%20Providers/Starting%20a%20day%20nursery%20factsheet%20-%20NDNA.pdf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2nd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NDNA (2019)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Additional Learning Needs Bill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https://www.ndna.org.uk/NDNA/Cymru/Knowledge_Hub/2017/Additional_Learning_Needs_Bill.aspx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NDNA (2020)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Knowledge Hub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https://www.ndna.org.uk/NDNA/Knowledge_Hub/Wales/NDNA/Cymru/NDNA_Cymru_Knowledge_Hub.aspx?hkey=8f930bab-ab7a-4d5c-a393-1fd153b6d00f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8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925905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B854194-185D-494D-905C-7C7CB2E30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608211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B4F5FA0D-0104-4987-8241-EFF7C85B88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12191998" cy="6858000"/>
          </a:xfrm>
          <a:prstGeom prst="rect">
            <a:avLst/>
          </a:prstGeom>
          <a:gradFill>
            <a:gsLst>
              <a:gs pos="0">
                <a:schemeClr val="accent1">
                  <a:lumMod val="90000"/>
                </a:schemeClr>
              </a:gs>
              <a:gs pos="25000">
                <a:schemeClr val="accent1">
                  <a:lumMod val="90000"/>
                </a:schemeClr>
              </a:gs>
              <a:gs pos="94000">
                <a:schemeClr val="bg2">
                  <a:lumMod val="25000"/>
                </a:schemeClr>
              </a:gs>
              <a:gs pos="100000">
                <a:schemeClr val="bg2">
                  <a:lumMod val="25000"/>
                </a:schemeClr>
              </a:gs>
            </a:gsLst>
            <a:lin ang="4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7" name="Picture 36">
            <a:extLst>
              <a:ext uri="{FF2B5EF4-FFF2-40B4-BE49-F238E27FC236}">
                <a16:creationId xmlns:a16="http://schemas.microsoft.com/office/drawing/2014/main" id="{2897127E-6CEF-446C-BE87-93B7C46E49D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4A39EDB6-9825-4C7A-AE56-4394315B40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79" y="2053641"/>
            <a:ext cx="3669161" cy="2760098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Reference List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CBAF04-69A7-4449-9FA1-AB4E8FCAB7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05183" y="75501"/>
            <a:ext cx="6386816" cy="7214532"/>
          </a:xfrm>
        </p:spPr>
        <p:txBody>
          <a:bodyPr anchor="ctr">
            <a:normAutofit fontScale="92500" lnSpcReduction="20000"/>
          </a:bodyPr>
          <a:lstStyle/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NHS Wales (2019)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Infection Prevention and Control Guidance (2019) for Childcare Settings (0-5 years) in Wales (Nurseries, Childminding and Playgroups)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https://phw.nhs.wales/services-and-teams/harp/infection-prevention-and-control/guidance/accordians/docs/infection-prevention-and-control-guidance-2019-for-childcare-settings-0-5-years-in-wales-nurseries-childminding-and-playgroups/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Paton, G. (2014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) Nurseries told: 'stop separating young children by age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’.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https://www.telegraph.co.uk/education/primaryeducation/11068758/Nurseries-told-stop-separating-young-children-by-age.html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PECS (no date)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Picture Exchange Communication System (PECS).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https://pecs-unitedkingdom.com/pecs/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 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Pembrokeshire County Council (2017)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Thinking of starting a childcare business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https://www.pembrokeshire.gov.uk/thinking-of-starting-a-childcare-business/thinking-of-setting-up-a-day-nursery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11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Peyton, L. (2017) ‘Consistency, communication and collaboration in early years services’,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Child Care in Practice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23(2), pp. 123-125. DOI: 10.1080/13575279.2017.1308103.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https://www.tandfonline.com/doi/full/10.1080/13575279.2017.1308103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15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Pinterest (no date)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Day Care Nursery Plans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8"/>
              </a:rPr>
              <a:t>https://i.pinimg.com/originals/de/35/24/de3524282518682633ef3b725dac458f.gif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12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Care Wales (2019)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Wales Safeguarding Procedures 2019 Frequently Asked Questions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9"/>
              </a:rPr>
              <a:t>https://socialcare.wales/cms_assets/hub-downloads/Wales-Safeguarding-Procedures-Frequently-asked-questions.pdf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Social Care Wales (2020)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Introduction to the new childcare qualifications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0"/>
              </a:rPr>
              <a:t>https://socialcare.wales/events/introduction-to-the-new-childcare-qualifications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Signalong (2020)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Training for Everyone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1"/>
              </a:rPr>
              <a:t>http://www.signalong.org.uk/training-for-everyone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16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Singh, B, D. (2008)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Managing Conflict and Negotiation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New Delhi : Excel Books.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Sustain Wales (2015)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Resources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2"/>
              </a:rPr>
              <a:t>http://www.cynnalcymru.com/resources/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14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Tollers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(2016)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Employment Appeals Tribunal Hold That Childcare Vouchers Under a Salary Sacrifice Scheme May Be Stopped During Maternity Leave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u="sng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https://www.tollers.co.uk/news/2016/employment-appeals-tribunal-hold-that-childcare-vouchers-under-a-salary-sacrifice-scheme-may-be-stopped-during-maternity-leave</a:t>
            </a:r>
            <a:r>
              <a:rPr lang="en-GB" sz="1200" u="sng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(Accessed:2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True Compass (2017)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Welcome to Our Blog Page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!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3"/>
              </a:rPr>
              <a:t>https://truecompassllc.com/blogs/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4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Welsh Government (2019) </a:t>
            </a:r>
            <a:r>
              <a:rPr lang="en-GB" sz="1200" i="1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Assessment proposals to inform the development of statutory guidance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  <a:hlinkClick r:id="rId14"/>
              </a:rPr>
              <a:t>https://hwb.gov.wales/draft-curriculum-for-wales-2022/assessment-and-evaluation-framework/assessment-proposals/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17</a:t>
            </a:r>
            <a:r>
              <a:rPr lang="en-GB" sz="1200" baseline="300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</a:t>
            </a:r>
            <a:r>
              <a:rPr lang="en-GB" sz="12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January 2020).</a:t>
            </a:r>
          </a:p>
          <a:p>
            <a:pPr marL="0" indent="0">
              <a:buNone/>
            </a:pPr>
            <a:endParaRPr lang="en-GB" sz="12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000" dirty="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23660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split orient="vert"/>
      </p:transition>
    </mc:Choice>
    <mc:Fallback xmlns="">
      <p:transition spd="slow">
        <p:split orient="vert"/>
      </p:transition>
    </mc:Fallback>
  </mc:AlternateContent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C7948E3BA51E464EB9DE1D73C05EFA1C" ma:contentTypeVersion="11" ma:contentTypeDescription="Create a new document." ma:contentTypeScope="" ma:versionID="a6cd928e334a010bd377bad8b6e6f65c">
  <xsd:schema xmlns:xsd="http://www.w3.org/2001/XMLSchema" xmlns:xs="http://www.w3.org/2001/XMLSchema" xmlns:p="http://schemas.microsoft.com/office/2006/metadata/properties" xmlns:ns3="4a54ab77-218b-4a0d-ade2-052e1e23e4ff" xmlns:ns4="1597bb64-67b9-407b-8c79-f7a9d04be875" targetNamespace="http://schemas.microsoft.com/office/2006/metadata/properties" ma:root="true" ma:fieldsID="14fe3f98d3d588e3c1497825bedafaf9" ns3:_="" ns4:_="">
    <xsd:import namespace="4a54ab77-218b-4a0d-ade2-052e1e23e4ff"/>
    <xsd:import namespace="1597bb64-67b9-407b-8c79-f7a9d04be875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Locatio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a54ab77-218b-4a0d-ade2-052e1e23e4f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DateTaken" ma:index="10" nillable="true" ma:displayName="MediaServiceDateTaken" ma:hidden="true" ma:internalName="MediaServiceDateTaken" ma:readOnly="true">
      <xsd:simpleType>
        <xsd:restriction base="dms:Text"/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Location" ma:index="18" nillable="true" ma:displayName="Location" ma:internalName="MediaServiceLocatio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597bb64-67b9-407b-8c79-f7a9d04be875" elementFormDefault="qualified">
    <xsd:import namespace="http://schemas.microsoft.com/office/2006/documentManagement/types"/>
    <xsd:import namespace="http://schemas.microsoft.com/office/infopath/2007/PartnerControls"/>
    <xsd:element name="SharedWithUsers" ma:index="11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2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3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94704D7D-DE4F-4D94-B1FB-43741627D6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a54ab77-218b-4a0d-ade2-052e1e23e4ff"/>
    <ds:schemaRef ds:uri="1597bb64-67b9-407b-8c79-f7a9d04be87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03DA60CF-679E-448B-87D3-888BEC703130}">
  <ds:schemaRefs>
    <ds:schemaRef ds:uri="http://purl.org/dc/elements/1.1/"/>
    <ds:schemaRef ds:uri="http://schemas.openxmlformats.org/package/2006/metadata/core-properties"/>
    <ds:schemaRef ds:uri="1597bb64-67b9-407b-8c79-f7a9d04be875"/>
    <ds:schemaRef ds:uri="http://purl.org/dc/terms/"/>
    <ds:schemaRef ds:uri="http://schemas.microsoft.com/office/2006/documentManagement/types"/>
    <ds:schemaRef ds:uri="4a54ab77-218b-4a0d-ade2-052e1e23e4ff"/>
    <ds:schemaRef ds:uri="http://schemas.microsoft.com/office/infopath/2007/PartnerControls"/>
    <ds:schemaRef ds:uri="http://schemas.microsoft.com/office/2006/metadata/properties"/>
    <ds:schemaRef ds:uri="http://www.w3.org/XML/1998/namespace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882F8E02-E51D-4AF5-9F85-3E09FE34D369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331</TotalTime>
  <Words>2119</Words>
  <Application>Microsoft Office PowerPoint</Application>
  <PresentationFormat>Widescreen</PresentationFormat>
  <Paragraphs>125</Paragraphs>
  <Slides>14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8" baseType="lpstr">
      <vt:lpstr>Arial</vt:lpstr>
      <vt:lpstr>Calibri</vt:lpstr>
      <vt:lpstr>Calibri Light</vt:lpstr>
      <vt:lpstr>Office Theme</vt:lpstr>
      <vt:lpstr>ECGE6001P Skills for life: Employability and Future Pathway</vt:lpstr>
      <vt:lpstr>PowerPoint Presentation</vt:lpstr>
      <vt:lpstr>Future Career Opportunity.</vt:lpstr>
      <vt:lpstr>Business Plan</vt:lpstr>
      <vt:lpstr>Organisation of provision</vt:lpstr>
      <vt:lpstr>Care Inspectorate Wales (CIW) / Policies and Procedures and Legislation</vt:lpstr>
      <vt:lpstr>Nursery Manager</vt:lpstr>
      <vt:lpstr>My settings promise…</vt:lpstr>
      <vt:lpstr>Future Development</vt:lpstr>
      <vt:lpstr>Questions</vt:lpstr>
      <vt:lpstr>Questions </vt:lpstr>
      <vt:lpstr>Reference List</vt:lpstr>
      <vt:lpstr>Reference List</vt:lpstr>
      <vt:lpstr>Reference List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ECGE6001P Skills for life: Employability and Future Pathway</dc:title>
  <dc:creator>Clare Arthur</dc:creator>
  <cp:lastModifiedBy>Clare Arthur</cp:lastModifiedBy>
  <cp:revision>1</cp:revision>
  <dcterms:created xsi:type="dcterms:W3CDTF">2020-01-16T23:15:25Z</dcterms:created>
  <dcterms:modified xsi:type="dcterms:W3CDTF">2020-01-17T22:28:49Z</dcterms:modified>
</cp:coreProperties>
</file>