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7" r:id="rId3"/>
    <p:sldId id="258" r:id="rId4"/>
    <p:sldId id="259" r:id="rId5"/>
    <p:sldId id="262" r:id="rId6"/>
    <p:sldId id="263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FC841-0E9D-4CF0-A0EB-1D5EE4875D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AEA5A7-C8DA-45A6-A493-D4C48DD890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9ED83B-6C93-4CF2-A2DD-692696BF7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21D55-E068-490E-B7D7-7D2C85594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B9C55-231B-483B-A3AF-FF31A82D4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08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F5C57-9377-4979-8197-1284435EB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BFBAF-7AE1-45F6-B3E2-DD45A64DCF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FB86-61B8-49EC-9443-9AC93BCF8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49FF4-F904-46D4-BAA4-0C58989F2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BE9C4D-AE08-4198-BEDA-F9053A7AF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777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64157-B4AA-4801-924A-60DF08BD7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B2298A-2351-4CC5-8089-682778BE69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B7E2CE-8D02-45A6-8E93-E7BD33064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DE5D8-1280-41BE-8070-5E780777B2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B6CCF8-A8F8-4181-9FEF-985D060AE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68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27F97-0EF8-4F37-B0D3-842383492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D9CBB-7230-4E35-86E9-3E25BC28AB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A832A4-2A9F-41C9-95C8-5DB0106B5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2B7FA5-7253-46ED-87A9-AE7765BC8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E6058-FCAA-4438-AEA0-824A2D18CA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294FD1-42BA-4210-A321-3495802EB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091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D3ACE-B752-4DB6-A861-E54F238B32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47D5F-DA7C-4B1B-A0E1-F7E6F73108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694DB8-546B-46EC-A2BC-189C36D7D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ECA1BD-6180-44DF-B45D-E9428E7323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C1F0DE-33EB-459B-9CF6-9E9AEB80E4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458270-E182-4C28-8F93-3491235CC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6210EA-CA86-4E90-B19B-FABB95254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7A88A7F-2238-4813-B1A3-DA4C6A286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828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87240-07A5-4551-9A9B-3C6C8E4E8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13CFB6A-68EA-43DD-895E-A22EF5DAB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DADA76-79E7-4DDD-9151-BFDCD09DE6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E973E0-D020-44CB-BA17-E01B14D2C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802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3865E6-EAB5-4CB7-ABD6-591DA10E6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31034B-6FEA-4457-A8FB-EE85E29F8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1C00FD-A7C7-4B27-9DC2-83D882E96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04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E0B33-04B5-49E8-BF6F-A1553B6F7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505CA-F907-4173-98E2-04846813C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72D4B3-63A0-432C-8B4B-00C8A29D3B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43B7ED-0080-47B3-9B8C-FDB2011F9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23A2BA-4727-4BC8-AFEB-F14187CC6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A2540B-E360-442F-828B-7647BDD160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455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970AC-7FC3-4648-91C7-79B2AEE19D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FBD651-B4DC-4D05-9E93-92B3C859591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856966-54D5-4574-8E74-E203545194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FA290E-4D81-4098-B9D6-7DDEA14139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001533-FC32-4703-8EB5-810A9B782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6160F3-450A-4627-9030-0D5575A00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25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6BD78-BACB-4745-84BB-222C28298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5CB6A5-F19C-4B9A-8C7E-B4629B82E5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A8EF4-ACFA-4BED-948C-6924C3EF6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29A04D-4446-4871-A2FA-A39985900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5CBFBC-D4A2-499D-8F12-B9B58E93C5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951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C6CBC2-FFD1-4772-A004-2D7F5AB1FF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FFAAB5-E0FE-4794-B283-8FFD4B6D1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4A2CAA-D4E3-4A60-8195-682DFCBB3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75F9B6-6862-4C04-98B5-36AA63DF1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78E92-9490-49C8-A93E-94593F101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630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AB47F4-6F87-435C-B11C-6E62F65E9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CCA1A7-4B95-40F7-9244-D47DE39E90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E511B-13F2-4B54-B811-4679CBD96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FE58BB-918E-4870-9DEC-4AB13EED0789}" type="datetimeFigureOut">
              <a:rPr lang="en-GB" smtClean="0"/>
              <a:t>09/07/2018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ABA58-00A8-4BF0-A541-C0E8702D33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20EE8-7161-41AA-8CDC-D6C91B109A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26E552-FD90-4E76-9B81-DF1BB265C5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012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DF5D2-CD36-4185-8149-4F2FCD7B8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343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Business plan Website </a:t>
            </a:r>
            <a:br>
              <a:rPr lang="en-GB" dirty="0"/>
            </a:br>
            <a:r>
              <a:rPr lang="en-GB" dirty="0"/>
              <a:t>Rima Begum, </a:t>
            </a:r>
            <a:r>
              <a:rPr lang="en-GB" dirty="0" err="1"/>
              <a:t>Hashina</a:t>
            </a:r>
            <a:r>
              <a:rPr lang="en-GB" dirty="0"/>
              <a:t> Uddin, </a:t>
            </a:r>
            <a:r>
              <a:rPr lang="en-GB" dirty="0" err="1"/>
              <a:t>Jaly</a:t>
            </a:r>
            <a:r>
              <a:rPr lang="en-GB" dirty="0"/>
              <a:t> begum </a:t>
            </a:r>
            <a:r>
              <a:rPr lang="en-GB" dirty="0" err="1"/>
              <a:t>Honufa</a:t>
            </a:r>
            <a:r>
              <a:rPr lang="en-GB" dirty="0"/>
              <a:t> begum</a:t>
            </a:r>
          </a:p>
        </p:txBody>
      </p:sp>
    </p:spTree>
    <p:extLst>
      <p:ext uri="{BB962C8B-B14F-4D97-AF65-F5344CB8AC3E}">
        <p14:creationId xmlns:p14="http://schemas.microsoft.com/office/powerpoint/2010/main" val="8669334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778A1D6-72C3-4735-8885-8114E7BCF3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0391" y="0"/>
            <a:ext cx="96464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9277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20CC2E-1E55-4F83-833E-EBC9344F62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7543" y="174171"/>
            <a:ext cx="8386082" cy="6059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6488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7CE5364-F2A8-4621-8237-3CD4E427A2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791" y="0"/>
            <a:ext cx="96464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129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420641B-2726-4AFE-AE3A-661808311E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791" y="0"/>
            <a:ext cx="96464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8454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35F5ED5-A3A3-47A3-9FD7-531FC0004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791" y="0"/>
            <a:ext cx="96464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378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5288C6-FB6D-42B5-BC59-344B16FB08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791" y="0"/>
            <a:ext cx="96464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896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8DDBCF7-7E3C-4479-A4AF-CC71D6F39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2791" y="0"/>
            <a:ext cx="96464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5427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</Words>
  <Application>Microsoft Office PowerPoint</Application>
  <PresentationFormat>Widescreen</PresentationFormat>
  <Paragraphs>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Business plan Website  Rima Begum, Hashina Uddin, Jaly begum Honufa begum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plan Website  Rima Begum, Hashina Uddin, Jaly begum Honufa begum</dc:title>
  <dc:creator>Irfan Miah</dc:creator>
  <cp:lastModifiedBy>Irfan Miah</cp:lastModifiedBy>
  <cp:revision>4</cp:revision>
  <dcterms:created xsi:type="dcterms:W3CDTF">2018-07-08T23:25:43Z</dcterms:created>
  <dcterms:modified xsi:type="dcterms:W3CDTF">2018-07-08T23:42:22Z</dcterms:modified>
</cp:coreProperties>
</file>