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5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9"/>
  </p:notesMasterIdLst>
  <p:sldIdLst>
    <p:sldId id="256" r:id="rId2"/>
    <p:sldId id="258" r:id="rId3"/>
    <p:sldId id="259" r:id="rId4"/>
    <p:sldId id="311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312" r:id="rId16"/>
    <p:sldId id="346" r:id="rId17"/>
    <p:sldId id="347" r:id="rId18"/>
    <p:sldId id="315" r:id="rId19"/>
    <p:sldId id="348" r:id="rId20"/>
    <p:sldId id="272" r:id="rId21"/>
    <p:sldId id="273" r:id="rId22"/>
    <p:sldId id="298" r:id="rId23"/>
    <p:sldId id="274" r:id="rId24"/>
    <p:sldId id="275" r:id="rId25"/>
    <p:sldId id="349" r:id="rId26"/>
    <p:sldId id="279" r:id="rId27"/>
    <p:sldId id="277" r:id="rId28"/>
    <p:sldId id="278" r:id="rId29"/>
    <p:sldId id="283" r:id="rId30"/>
    <p:sldId id="281" r:id="rId31"/>
    <p:sldId id="282" r:id="rId32"/>
    <p:sldId id="284" r:id="rId33"/>
    <p:sldId id="307" r:id="rId34"/>
    <p:sldId id="285" r:id="rId35"/>
    <p:sldId id="295" r:id="rId36"/>
    <p:sldId id="296" r:id="rId37"/>
    <p:sldId id="317" r:id="rId38"/>
    <p:sldId id="310" r:id="rId39"/>
    <p:sldId id="318" r:id="rId40"/>
    <p:sldId id="319" r:id="rId41"/>
    <p:sldId id="343" r:id="rId42"/>
    <p:sldId id="345" r:id="rId43"/>
    <p:sldId id="320" r:id="rId44"/>
    <p:sldId id="325" r:id="rId45"/>
    <p:sldId id="321" r:id="rId46"/>
    <p:sldId id="322" r:id="rId47"/>
    <p:sldId id="323" r:id="rId48"/>
    <p:sldId id="328" r:id="rId49"/>
    <p:sldId id="324" r:id="rId50"/>
    <p:sldId id="326" r:id="rId51"/>
    <p:sldId id="327" r:id="rId52"/>
    <p:sldId id="350" r:id="rId53"/>
    <p:sldId id="330" r:id="rId54"/>
    <p:sldId id="329" r:id="rId55"/>
    <p:sldId id="333" r:id="rId56"/>
    <p:sldId id="341" r:id="rId57"/>
    <p:sldId id="297" r:id="rId5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7E3FEF-B0CD-4F80-BFC0-0610B3CC542E}" v="11" dt="2024-09-30T12:32:48.0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5481" autoAdjust="0"/>
  </p:normalViewPr>
  <p:slideViewPr>
    <p:cSldViewPr snapToGrid="0">
      <p:cViewPr varScale="1">
        <p:scale>
          <a:sx n="119" d="100"/>
          <a:sy n="119" d="100"/>
        </p:scale>
        <p:origin x="102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4E7E3FEF-B0CD-4F80-BFC0-0610B3CC542E}"/>
    <pc:docChg chg="modSld">
      <pc:chgData name="Zita Draper" userId="b063123c-f51f-481b-b99c-f574606c9ace" providerId="ADAL" clId="{4E7E3FEF-B0CD-4F80-BFC0-0610B3CC542E}" dt="2024-09-30T12:32:48.017" v="13" actId="20577"/>
      <pc:docMkLst>
        <pc:docMk/>
      </pc:docMkLst>
      <pc:sldChg chg="modSp">
        <pc:chgData name="Zita Draper" userId="b063123c-f51f-481b-b99c-f574606c9ace" providerId="ADAL" clId="{4E7E3FEF-B0CD-4F80-BFC0-0610B3CC542E}" dt="2024-09-30T12:31:58.323" v="2" actId="478"/>
        <pc:sldMkLst>
          <pc:docMk/>
          <pc:sldMk cId="239640551" sldId="320"/>
        </pc:sldMkLst>
        <pc:graphicFrameChg chg="mod">
          <ac:chgData name="Zita Draper" userId="b063123c-f51f-481b-b99c-f574606c9ace" providerId="ADAL" clId="{4E7E3FEF-B0CD-4F80-BFC0-0610B3CC542E}" dt="2024-09-30T12:31:58.323" v="2" actId="478"/>
          <ac:graphicFrameMkLst>
            <pc:docMk/>
            <pc:sldMk cId="239640551" sldId="320"/>
            <ac:graphicFrameMk id="5" creationId="{78165789-529E-6CB1-85D9-6BA8B3547AA6}"/>
          </ac:graphicFrameMkLst>
        </pc:graphicFrameChg>
      </pc:sldChg>
      <pc:sldChg chg="modSp">
        <pc:chgData name="Zita Draper" userId="b063123c-f51f-481b-b99c-f574606c9ace" providerId="ADAL" clId="{4E7E3FEF-B0CD-4F80-BFC0-0610B3CC542E}" dt="2024-09-30T12:32:09.605" v="5" actId="478"/>
        <pc:sldMkLst>
          <pc:docMk/>
          <pc:sldMk cId="1607467137" sldId="321"/>
        </pc:sldMkLst>
        <pc:graphicFrameChg chg="mod">
          <ac:chgData name="Zita Draper" userId="b063123c-f51f-481b-b99c-f574606c9ace" providerId="ADAL" clId="{4E7E3FEF-B0CD-4F80-BFC0-0610B3CC542E}" dt="2024-09-30T12:32:09.605" v="5" actId="478"/>
          <ac:graphicFrameMkLst>
            <pc:docMk/>
            <pc:sldMk cId="1607467137" sldId="321"/>
            <ac:graphicFrameMk id="15" creationId="{5A37BCBA-FC89-7F2E-5CDA-00FC88EE40D8}"/>
          </ac:graphicFrameMkLst>
        </pc:graphicFrameChg>
      </pc:sldChg>
      <pc:sldChg chg="modSp">
        <pc:chgData name="Zita Draper" userId="b063123c-f51f-481b-b99c-f574606c9ace" providerId="ADAL" clId="{4E7E3FEF-B0CD-4F80-BFC0-0610B3CC542E}" dt="2024-09-30T12:32:15.136" v="6" actId="20577"/>
        <pc:sldMkLst>
          <pc:docMk/>
          <pc:sldMk cId="442192218" sldId="322"/>
        </pc:sldMkLst>
        <pc:graphicFrameChg chg="mod">
          <ac:chgData name="Zita Draper" userId="b063123c-f51f-481b-b99c-f574606c9ace" providerId="ADAL" clId="{4E7E3FEF-B0CD-4F80-BFC0-0610B3CC542E}" dt="2024-09-30T12:32:15.136" v="6" actId="20577"/>
          <ac:graphicFrameMkLst>
            <pc:docMk/>
            <pc:sldMk cId="442192218" sldId="322"/>
            <ac:graphicFrameMk id="5" creationId="{1485A252-1021-D06B-0E07-E94714FB61FB}"/>
          </ac:graphicFrameMkLst>
        </pc:graphicFrameChg>
      </pc:sldChg>
      <pc:sldChg chg="modSp">
        <pc:chgData name="Zita Draper" userId="b063123c-f51f-481b-b99c-f574606c9ace" providerId="ADAL" clId="{4E7E3FEF-B0CD-4F80-BFC0-0610B3CC542E}" dt="2024-09-30T12:32:20.218" v="7" actId="20577"/>
        <pc:sldMkLst>
          <pc:docMk/>
          <pc:sldMk cId="1097318501" sldId="323"/>
        </pc:sldMkLst>
        <pc:graphicFrameChg chg="mod">
          <ac:chgData name="Zita Draper" userId="b063123c-f51f-481b-b99c-f574606c9ace" providerId="ADAL" clId="{4E7E3FEF-B0CD-4F80-BFC0-0610B3CC542E}" dt="2024-09-30T12:32:20.218" v="7" actId="20577"/>
          <ac:graphicFrameMkLst>
            <pc:docMk/>
            <pc:sldMk cId="1097318501" sldId="323"/>
            <ac:graphicFrameMk id="5" creationId="{7FAD5A6D-D9A8-39AD-0E12-E6938F1F8BD4}"/>
          </ac:graphicFrameMkLst>
        </pc:graphicFrameChg>
      </pc:sldChg>
      <pc:sldChg chg="modSp mod">
        <pc:chgData name="Zita Draper" userId="b063123c-f51f-481b-b99c-f574606c9ace" providerId="ADAL" clId="{4E7E3FEF-B0CD-4F80-BFC0-0610B3CC542E}" dt="2024-09-30T12:32:27.971" v="9" actId="5793"/>
        <pc:sldMkLst>
          <pc:docMk/>
          <pc:sldMk cId="3343324782" sldId="324"/>
        </pc:sldMkLst>
        <pc:spChg chg="mod">
          <ac:chgData name="Zita Draper" userId="b063123c-f51f-481b-b99c-f574606c9ace" providerId="ADAL" clId="{4E7E3FEF-B0CD-4F80-BFC0-0610B3CC542E}" dt="2024-09-30T12:32:27.971" v="9" actId="5793"/>
          <ac:spMkLst>
            <pc:docMk/>
            <pc:sldMk cId="3343324782" sldId="324"/>
            <ac:spMk id="3" creationId="{F2BD1168-DF2E-14E4-6A2E-E47747077812}"/>
          </ac:spMkLst>
        </pc:spChg>
      </pc:sldChg>
      <pc:sldChg chg="modSp">
        <pc:chgData name="Zita Draper" userId="b063123c-f51f-481b-b99c-f574606c9ace" providerId="ADAL" clId="{4E7E3FEF-B0CD-4F80-BFC0-0610B3CC542E}" dt="2024-09-30T12:32:03.874" v="4" actId="20577"/>
        <pc:sldMkLst>
          <pc:docMk/>
          <pc:sldMk cId="303627061" sldId="325"/>
        </pc:sldMkLst>
        <pc:graphicFrameChg chg="mod">
          <ac:chgData name="Zita Draper" userId="b063123c-f51f-481b-b99c-f574606c9ace" providerId="ADAL" clId="{4E7E3FEF-B0CD-4F80-BFC0-0610B3CC542E}" dt="2024-09-30T12:32:03.874" v="4" actId="20577"/>
          <ac:graphicFrameMkLst>
            <pc:docMk/>
            <pc:sldMk cId="303627061" sldId="325"/>
            <ac:graphicFrameMk id="5" creationId="{82FD4F7D-E391-1AF5-F5C0-5F2AC0D13688}"/>
          </ac:graphicFrameMkLst>
        </pc:graphicFrameChg>
      </pc:sldChg>
      <pc:sldChg chg="modSp">
        <pc:chgData name="Zita Draper" userId="b063123c-f51f-481b-b99c-f574606c9ace" providerId="ADAL" clId="{4E7E3FEF-B0CD-4F80-BFC0-0610B3CC542E}" dt="2024-09-30T12:32:34.959" v="10" actId="20577"/>
        <pc:sldMkLst>
          <pc:docMk/>
          <pc:sldMk cId="4089995603" sldId="326"/>
        </pc:sldMkLst>
        <pc:graphicFrameChg chg="mod">
          <ac:chgData name="Zita Draper" userId="b063123c-f51f-481b-b99c-f574606c9ace" providerId="ADAL" clId="{4E7E3FEF-B0CD-4F80-BFC0-0610B3CC542E}" dt="2024-09-30T12:32:34.959" v="10" actId="20577"/>
          <ac:graphicFrameMkLst>
            <pc:docMk/>
            <pc:sldMk cId="4089995603" sldId="326"/>
            <ac:graphicFrameMk id="5" creationId="{51918E5F-88FE-99BC-1ADD-DCEDE0527F8A}"/>
          </ac:graphicFrameMkLst>
        </pc:graphicFrameChg>
      </pc:sldChg>
      <pc:sldChg chg="modSp mod">
        <pc:chgData name="Zita Draper" userId="b063123c-f51f-481b-b99c-f574606c9ace" providerId="ADAL" clId="{4E7E3FEF-B0CD-4F80-BFC0-0610B3CC542E}" dt="2024-09-30T12:32:38.600" v="11" actId="20577"/>
        <pc:sldMkLst>
          <pc:docMk/>
          <pc:sldMk cId="2444222190" sldId="327"/>
        </pc:sldMkLst>
        <pc:spChg chg="mod">
          <ac:chgData name="Zita Draper" userId="b063123c-f51f-481b-b99c-f574606c9ace" providerId="ADAL" clId="{4E7E3FEF-B0CD-4F80-BFC0-0610B3CC542E}" dt="2024-09-30T12:32:38.600" v="11" actId="20577"/>
          <ac:spMkLst>
            <pc:docMk/>
            <pc:sldMk cId="2444222190" sldId="327"/>
            <ac:spMk id="3" creationId="{26B09A44-B4E0-44A0-226E-88F0EE2E5ED2}"/>
          </ac:spMkLst>
        </pc:spChg>
      </pc:sldChg>
      <pc:sldChg chg="modSp">
        <pc:chgData name="Zita Draper" userId="b063123c-f51f-481b-b99c-f574606c9ace" providerId="ADAL" clId="{4E7E3FEF-B0CD-4F80-BFC0-0610B3CC542E}" dt="2024-09-30T12:32:48.017" v="13" actId="20577"/>
        <pc:sldMkLst>
          <pc:docMk/>
          <pc:sldMk cId="5704200" sldId="330"/>
        </pc:sldMkLst>
        <pc:graphicFrameChg chg="mod">
          <ac:chgData name="Zita Draper" userId="b063123c-f51f-481b-b99c-f574606c9ace" providerId="ADAL" clId="{4E7E3FEF-B0CD-4F80-BFC0-0610B3CC542E}" dt="2024-09-30T12:32:48.017" v="13" actId="20577"/>
          <ac:graphicFrameMkLst>
            <pc:docMk/>
            <pc:sldMk cId="5704200" sldId="330"/>
            <ac:graphicFrameMk id="5" creationId="{D1437F23-993C-7CE7-E02E-D6FE6010A4A0}"/>
          </ac:graphicFrameMkLst>
        </pc:graphicFrameChg>
      </pc:sldChg>
      <pc:sldChg chg="modSp">
        <pc:chgData name="Zita Draper" userId="b063123c-f51f-481b-b99c-f574606c9ace" providerId="ADAL" clId="{4E7E3FEF-B0CD-4F80-BFC0-0610B3CC542E}" dt="2024-09-30T12:32:42.944" v="12" actId="478"/>
        <pc:sldMkLst>
          <pc:docMk/>
          <pc:sldMk cId="2549463171" sldId="350"/>
        </pc:sldMkLst>
        <pc:graphicFrameChg chg="mod">
          <ac:chgData name="Zita Draper" userId="b063123c-f51f-481b-b99c-f574606c9ace" providerId="ADAL" clId="{4E7E3FEF-B0CD-4F80-BFC0-0610B3CC542E}" dt="2024-09-30T12:32:42.944" v="12" actId="478"/>
          <ac:graphicFrameMkLst>
            <pc:docMk/>
            <pc:sldMk cId="2549463171" sldId="350"/>
            <ac:graphicFrameMk id="5" creationId="{6A434EBF-AC30-27FC-F4A0-C0C2DBF2615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47.png"/><Relationship Id="rId7" Type="http://schemas.openxmlformats.org/officeDocument/2006/relationships/image" Target="../media/image3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48.svg"/><Relationship Id="rId9" Type="http://schemas.openxmlformats.org/officeDocument/2006/relationships/image" Target="../media/image49.pn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5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png"/><Relationship Id="rId1" Type="http://schemas.openxmlformats.org/officeDocument/2006/relationships/hyperlink" Target="mailto:z.draper@uwtsd.ac.uk" TargetMode="External"/><Relationship Id="rId5" Type="http://schemas.openxmlformats.org/officeDocument/2006/relationships/image" Target="../media/image71.svg"/><Relationship Id="rId4" Type="http://schemas.openxmlformats.org/officeDocument/2006/relationships/image" Target="../media/image7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47.png"/><Relationship Id="rId7" Type="http://schemas.openxmlformats.org/officeDocument/2006/relationships/image" Target="../media/image3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48.svg"/><Relationship Id="rId9" Type="http://schemas.openxmlformats.org/officeDocument/2006/relationships/image" Target="../media/image49.pn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5.svg"/></Relationships>
</file>

<file path=ppt/diagrams/_rels/drawing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svg"/><Relationship Id="rId1" Type="http://schemas.openxmlformats.org/officeDocument/2006/relationships/image" Target="../media/image68.png"/><Relationship Id="rId5" Type="http://schemas.openxmlformats.org/officeDocument/2006/relationships/hyperlink" Target="mailto:z.draper@uwtsd.ac.uk" TargetMode="External"/><Relationship Id="rId4" Type="http://schemas.openxmlformats.org/officeDocument/2006/relationships/image" Target="../media/image71.svg"/></Relationships>
</file>

<file path=ppt/diagrams/_rels/drawing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EEA836-831E-4262-BC30-6DD11F1A8F9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22DFF0-E025-4726-B8D4-078CB2A11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is your name? </a:t>
          </a:r>
          <a:endParaRPr lang="en-US"/>
        </a:p>
      </dgm:t>
    </dgm:pt>
    <dgm:pt modelId="{C802368C-7E13-4759-AAA9-D46129AAFB49}" type="parTrans" cxnId="{BADDA2A3-2DA5-4AC3-A414-4F9AB36C4A38}">
      <dgm:prSet/>
      <dgm:spPr/>
      <dgm:t>
        <a:bodyPr/>
        <a:lstStyle/>
        <a:p>
          <a:endParaRPr lang="en-US"/>
        </a:p>
      </dgm:t>
    </dgm:pt>
    <dgm:pt modelId="{FAB8CDD7-940C-4E3B-BFC7-D5C4D32315A3}" type="sibTrans" cxnId="{BADDA2A3-2DA5-4AC3-A414-4F9AB36C4A38}">
      <dgm:prSet/>
      <dgm:spPr/>
      <dgm:t>
        <a:bodyPr/>
        <a:lstStyle/>
        <a:p>
          <a:endParaRPr lang="en-US"/>
        </a:p>
      </dgm:t>
    </dgm:pt>
    <dgm:pt modelId="{F4EDD792-2EF3-4DE4-A9F3-3E5132C7F1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would you like to do once you finish your degree? </a:t>
          </a:r>
          <a:endParaRPr lang="en-US"/>
        </a:p>
      </dgm:t>
    </dgm:pt>
    <dgm:pt modelId="{73E0235E-381C-489E-884F-5E6963E85893}" type="parTrans" cxnId="{A5CF180A-A493-461C-BDCD-761A2BEBB31F}">
      <dgm:prSet/>
      <dgm:spPr/>
      <dgm:t>
        <a:bodyPr/>
        <a:lstStyle/>
        <a:p>
          <a:endParaRPr lang="en-US"/>
        </a:p>
      </dgm:t>
    </dgm:pt>
    <dgm:pt modelId="{790FCC3E-ABDF-4AFF-9D71-AEC0849B9877}" type="sibTrans" cxnId="{A5CF180A-A493-461C-BDCD-761A2BEBB31F}">
      <dgm:prSet/>
      <dgm:spPr/>
      <dgm:t>
        <a:bodyPr/>
        <a:lstStyle/>
        <a:p>
          <a:endParaRPr lang="en-US"/>
        </a:p>
      </dgm:t>
    </dgm:pt>
    <dgm:pt modelId="{22C12D39-FBDF-4087-B14B-2746601E48F3}" type="pres">
      <dgm:prSet presAssocID="{60EEA836-831E-4262-BC30-6DD11F1A8F92}" presName="root" presStyleCnt="0">
        <dgm:presLayoutVars>
          <dgm:dir/>
          <dgm:resizeHandles val="exact"/>
        </dgm:presLayoutVars>
      </dgm:prSet>
      <dgm:spPr/>
    </dgm:pt>
    <dgm:pt modelId="{40F83AC8-D286-452F-8206-12FCA4FB0CED}" type="pres">
      <dgm:prSet presAssocID="{5022DFF0-E025-4726-B8D4-078CB2A11FF6}" presName="compNode" presStyleCnt="0"/>
      <dgm:spPr/>
    </dgm:pt>
    <dgm:pt modelId="{05E9E337-375F-4358-ACCE-A58D9678BCF5}" type="pres">
      <dgm:prSet presAssocID="{5022DFF0-E025-4726-B8D4-078CB2A11FF6}" presName="bgRect" presStyleLbl="bgShp" presStyleIdx="0" presStyleCnt="2"/>
      <dgm:spPr/>
    </dgm:pt>
    <dgm:pt modelId="{192AFE80-0A9F-4110-A961-259E00525DAA}" type="pres">
      <dgm:prSet presAssocID="{5022DFF0-E025-4726-B8D4-078CB2A11FF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1233792B-2BF4-40D4-8BB2-17B9ACAC0398}" type="pres">
      <dgm:prSet presAssocID="{5022DFF0-E025-4726-B8D4-078CB2A11FF6}" presName="spaceRect" presStyleCnt="0"/>
      <dgm:spPr/>
    </dgm:pt>
    <dgm:pt modelId="{AC8EC34C-59A5-4095-853D-82632A7B9594}" type="pres">
      <dgm:prSet presAssocID="{5022DFF0-E025-4726-B8D4-078CB2A11FF6}" presName="parTx" presStyleLbl="revTx" presStyleIdx="0" presStyleCnt="2">
        <dgm:presLayoutVars>
          <dgm:chMax val="0"/>
          <dgm:chPref val="0"/>
        </dgm:presLayoutVars>
      </dgm:prSet>
      <dgm:spPr/>
    </dgm:pt>
    <dgm:pt modelId="{D8BD2E7F-A510-4950-B7B6-65C2F75FCBD0}" type="pres">
      <dgm:prSet presAssocID="{FAB8CDD7-940C-4E3B-BFC7-D5C4D32315A3}" presName="sibTrans" presStyleCnt="0"/>
      <dgm:spPr/>
    </dgm:pt>
    <dgm:pt modelId="{E8CD4E32-87EA-48E4-8654-27A5CAD4E120}" type="pres">
      <dgm:prSet presAssocID="{F4EDD792-2EF3-4DE4-A9F3-3E5132C7F1B9}" presName="compNode" presStyleCnt="0"/>
      <dgm:spPr/>
    </dgm:pt>
    <dgm:pt modelId="{DDA24DFF-7CF4-4ADC-BF01-8A6476E29764}" type="pres">
      <dgm:prSet presAssocID="{F4EDD792-2EF3-4DE4-A9F3-3E5132C7F1B9}" presName="bgRect" presStyleLbl="bgShp" presStyleIdx="1" presStyleCnt="2"/>
      <dgm:spPr/>
    </dgm:pt>
    <dgm:pt modelId="{E85D9E81-42B8-4B66-8E97-8D61BC32A046}" type="pres">
      <dgm:prSet presAssocID="{F4EDD792-2EF3-4DE4-A9F3-3E5132C7F1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2B65CAD-EF0C-4754-BFFA-7DFE4DE4F438}" type="pres">
      <dgm:prSet presAssocID="{F4EDD792-2EF3-4DE4-A9F3-3E5132C7F1B9}" presName="spaceRect" presStyleCnt="0"/>
      <dgm:spPr/>
    </dgm:pt>
    <dgm:pt modelId="{468C7F1B-4E8F-4751-980B-C2B3477C42A0}" type="pres">
      <dgm:prSet presAssocID="{F4EDD792-2EF3-4DE4-A9F3-3E5132C7F1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5CF180A-A493-461C-BDCD-761A2BEBB31F}" srcId="{60EEA836-831E-4262-BC30-6DD11F1A8F92}" destId="{F4EDD792-2EF3-4DE4-A9F3-3E5132C7F1B9}" srcOrd="1" destOrd="0" parTransId="{73E0235E-381C-489E-884F-5E6963E85893}" sibTransId="{790FCC3E-ABDF-4AFF-9D71-AEC0849B9877}"/>
    <dgm:cxn modelId="{B61E445C-30F9-49C7-94C7-3781947068C9}" type="presOf" srcId="{5022DFF0-E025-4726-B8D4-078CB2A11FF6}" destId="{AC8EC34C-59A5-4095-853D-82632A7B9594}" srcOrd="0" destOrd="0" presId="urn:microsoft.com/office/officeart/2018/2/layout/IconVerticalSolidList"/>
    <dgm:cxn modelId="{D53F9C9F-2906-444A-8265-7DAD17A42CC8}" type="presOf" srcId="{60EEA836-831E-4262-BC30-6DD11F1A8F92}" destId="{22C12D39-FBDF-4087-B14B-2746601E48F3}" srcOrd="0" destOrd="0" presId="urn:microsoft.com/office/officeart/2018/2/layout/IconVerticalSolidList"/>
    <dgm:cxn modelId="{BADDA2A3-2DA5-4AC3-A414-4F9AB36C4A38}" srcId="{60EEA836-831E-4262-BC30-6DD11F1A8F92}" destId="{5022DFF0-E025-4726-B8D4-078CB2A11FF6}" srcOrd="0" destOrd="0" parTransId="{C802368C-7E13-4759-AAA9-D46129AAFB49}" sibTransId="{FAB8CDD7-940C-4E3B-BFC7-D5C4D32315A3}"/>
    <dgm:cxn modelId="{CF8F96BF-8908-4295-BFDF-ACD88BACE217}" type="presOf" srcId="{F4EDD792-2EF3-4DE4-A9F3-3E5132C7F1B9}" destId="{468C7F1B-4E8F-4751-980B-C2B3477C42A0}" srcOrd="0" destOrd="0" presId="urn:microsoft.com/office/officeart/2018/2/layout/IconVerticalSolidList"/>
    <dgm:cxn modelId="{BB5594B0-4C17-451D-B929-AA4DF7F3F335}" type="presParOf" srcId="{22C12D39-FBDF-4087-B14B-2746601E48F3}" destId="{40F83AC8-D286-452F-8206-12FCA4FB0CED}" srcOrd="0" destOrd="0" presId="urn:microsoft.com/office/officeart/2018/2/layout/IconVerticalSolidList"/>
    <dgm:cxn modelId="{BFC7E972-4F91-4718-A055-A78452E8929A}" type="presParOf" srcId="{40F83AC8-D286-452F-8206-12FCA4FB0CED}" destId="{05E9E337-375F-4358-ACCE-A58D9678BCF5}" srcOrd="0" destOrd="0" presId="urn:microsoft.com/office/officeart/2018/2/layout/IconVerticalSolidList"/>
    <dgm:cxn modelId="{97CAB63F-E99D-413B-B594-D2E959693640}" type="presParOf" srcId="{40F83AC8-D286-452F-8206-12FCA4FB0CED}" destId="{192AFE80-0A9F-4110-A961-259E00525DAA}" srcOrd="1" destOrd="0" presId="urn:microsoft.com/office/officeart/2018/2/layout/IconVerticalSolidList"/>
    <dgm:cxn modelId="{E154A704-252F-4E2F-BF5A-1D413CEDF0ED}" type="presParOf" srcId="{40F83AC8-D286-452F-8206-12FCA4FB0CED}" destId="{1233792B-2BF4-40D4-8BB2-17B9ACAC0398}" srcOrd="2" destOrd="0" presId="urn:microsoft.com/office/officeart/2018/2/layout/IconVerticalSolidList"/>
    <dgm:cxn modelId="{A2842DD8-8498-46DE-AD0B-A5012AC7479A}" type="presParOf" srcId="{40F83AC8-D286-452F-8206-12FCA4FB0CED}" destId="{AC8EC34C-59A5-4095-853D-82632A7B9594}" srcOrd="3" destOrd="0" presId="urn:microsoft.com/office/officeart/2018/2/layout/IconVerticalSolidList"/>
    <dgm:cxn modelId="{FADA9276-E006-4730-BEC8-0ED2C717E6EE}" type="presParOf" srcId="{22C12D39-FBDF-4087-B14B-2746601E48F3}" destId="{D8BD2E7F-A510-4950-B7B6-65C2F75FCBD0}" srcOrd="1" destOrd="0" presId="urn:microsoft.com/office/officeart/2018/2/layout/IconVerticalSolidList"/>
    <dgm:cxn modelId="{7A0BD5A3-80CA-49D0-A724-93F2673AF4CE}" type="presParOf" srcId="{22C12D39-FBDF-4087-B14B-2746601E48F3}" destId="{E8CD4E32-87EA-48E4-8654-27A5CAD4E120}" srcOrd="2" destOrd="0" presId="urn:microsoft.com/office/officeart/2018/2/layout/IconVerticalSolidList"/>
    <dgm:cxn modelId="{0D3F017D-578B-4FC1-BFD0-578DE2960DA5}" type="presParOf" srcId="{E8CD4E32-87EA-48E4-8654-27A5CAD4E120}" destId="{DDA24DFF-7CF4-4ADC-BF01-8A6476E29764}" srcOrd="0" destOrd="0" presId="urn:microsoft.com/office/officeart/2018/2/layout/IconVerticalSolidList"/>
    <dgm:cxn modelId="{8E0CBBE7-44C7-4467-A150-8786997B7B47}" type="presParOf" srcId="{E8CD4E32-87EA-48E4-8654-27A5CAD4E120}" destId="{E85D9E81-42B8-4B66-8E97-8D61BC32A046}" srcOrd="1" destOrd="0" presId="urn:microsoft.com/office/officeart/2018/2/layout/IconVerticalSolidList"/>
    <dgm:cxn modelId="{6D584BFF-9B05-40A1-B106-18C87228E58B}" type="presParOf" srcId="{E8CD4E32-87EA-48E4-8654-27A5CAD4E120}" destId="{92B65CAD-EF0C-4754-BFFA-7DFE4DE4F438}" srcOrd="2" destOrd="0" presId="urn:microsoft.com/office/officeart/2018/2/layout/IconVerticalSolidList"/>
    <dgm:cxn modelId="{4705CF44-096A-4919-9294-F97D167DB863}" type="presParOf" srcId="{E8CD4E32-87EA-48E4-8654-27A5CAD4E120}" destId="{468C7F1B-4E8F-4751-980B-C2B3477C42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E94176-6BA2-4B31-9BCC-371AC36781E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3686854-9F24-4017-A59D-5593FEFED828}">
      <dgm:prSet/>
      <dgm:spPr/>
      <dgm:t>
        <a:bodyPr/>
        <a:lstStyle/>
        <a:p>
          <a:r>
            <a:rPr lang="en-GB"/>
            <a:t>Respect for the University and everyone else in the classroom. </a:t>
          </a:r>
          <a:endParaRPr lang="en-US"/>
        </a:p>
      </dgm:t>
    </dgm:pt>
    <dgm:pt modelId="{7339C328-9CB1-4F8B-AB82-C57632A09C13}" type="parTrans" cxnId="{24BC6CBD-06CE-4141-B838-E831E958EAF5}">
      <dgm:prSet/>
      <dgm:spPr/>
      <dgm:t>
        <a:bodyPr/>
        <a:lstStyle/>
        <a:p>
          <a:endParaRPr lang="en-US"/>
        </a:p>
      </dgm:t>
    </dgm:pt>
    <dgm:pt modelId="{61A17781-3AEB-49CD-8FE5-4F8836BF0D39}" type="sibTrans" cxnId="{24BC6CBD-06CE-4141-B838-E831E958EAF5}">
      <dgm:prSet/>
      <dgm:spPr/>
      <dgm:t>
        <a:bodyPr/>
        <a:lstStyle/>
        <a:p>
          <a:endParaRPr lang="en-US"/>
        </a:p>
      </dgm:t>
    </dgm:pt>
    <dgm:pt modelId="{78C42435-E5A6-463D-B8D2-2CC1E5FBE3A0}">
      <dgm:prSet/>
      <dgm:spPr/>
      <dgm:t>
        <a:bodyPr/>
        <a:lstStyle/>
        <a:p>
          <a:r>
            <a:rPr lang="en-GB"/>
            <a:t>Avoid talking over people when they speak. </a:t>
          </a:r>
          <a:endParaRPr lang="en-US"/>
        </a:p>
      </dgm:t>
    </dgm:pt>
    <dgm:pt modelId="{4F7EDF6B-1DC3-4A68-A500-6CB2DF0FDB45}" type="parTrans" cxnId="{61DA7891-2A81-4AD5-AECF-83EF4191F4F4}">
      <dgm:prSet/>
      <dgm:spPr/>
      <dgm:t>
        <a:bodyPr/>
        <a:lstStyle/>
        <a:p>
          <a:endParaRPr lang="en-US"/>
        </a:p>
      </dgm:t>
    </dgm:pt>
    <dgm:pt modelId="{B20BB56E-1071-42DD-A47C-009B3DDE3C3C}" type="sibTrans" cxnId="{61DA7891-2A81-4AD5-AECF-83EF4191F4F4}">
      <dgm:prSet/>
      <dgm:spPr/>
      <dgm:t>
        <a:bodyPr/>
        <a:lstStyle/>
        <a:p>
          <a:endParaRPr lang="en-US"/>
        </a:p>
      </dgm:t>
    </dgm:pt>
    <dgm:pt modelId="{76EE973A-D530-454E-A6E1-EAA939137430}">
      <dgm:prSet/>
      <dgm:spPr/>
      <dgm:t>
        <a:bodyPr/>
        <a:lstStyle/>
        <a:p>
          <a:r>
            <a:rPr lang="en-GB"/>
            <a:t>Be kind. </a:t>
          </a:r>
          <a:endParaRPr lang="en-US"/>
        </a:p>
      </dgm:t>
    </dgm:pt>
    <dgm:pt modelId="{6669F22D-51EA-4723-977B-FDE2BED88A1F}" type="parTrans" cxnId="{1B90DE91-D6AC-4692-A41A-641B61F858E8}">
      <dgm:prSet/>
      <dgm:spPr/>
      <dgm:t>
        <a:bodyPr/>
        <a:lstStyle/>
        <a:p>
          <a:endParaRPr lang="en-US"/>
        </a:p>
      </dgm:t>
    </dgm:pt>
    <dgm:pt modelId="{6A0DFFF8-FB09-4817-9AF1-325BCBFAA9AD}" type="sibTrans" cxnId="{1B90DE91-D6AC-4692-A41A-641B61F858E8}">
      <dgm:prSet/>
      <dgm:spPr/>
      <dgm:t>
        <a:bodyPr/>
        <a:lstStyle/>
        <a:p>
          <a:endParaRPr lang="en-US"/>
        </a:p>
      </dgm:t>
    </dgm:pt>
    <dgm:pt modelId="{7CA24A4C-ECF1-4F2B-B470-AF0423145727}">
      <dgm:prSet/>
      <dgm:spPr/>
      <dgm:t>
        <a:bodyPr/>
        <a:lstStyle/>
        <a:p>
          <a:r>
            <a:rPr lang="en-GB"/>
            <a:t>Communicate.</a:t>
          </a:r>
          <a:endParaRPr lang="en-US"/>
        </a:p>
      </dgm:t>
    </dgm:pt>
    <dgm:pt modelId="{3034DBD0-16AC-492E-962F-5CC5C22E04B4}" type="parTrans" cxnId="{1A8D2905-9767-44DE-A1D6-ABCFBD79F156}">
      <dgm:prSet/>
      <dgm:spPr/>
      <dgm:t>
        <a:bodyPr/>
        <a:lstStyle/>
        <a:p>
          <a:endParaRPr lang="en-US"/>
        </a:p>
      </dgm:t>
    </dgm:pt>
    <dgm:pt modelId="{877CC2B0-AC10-4BEF-9CCD-906C76E78ADC}" type="sibTrans" cxnId="{1A8D2905-9767-44DE-A1D6-ABCFBD79F156}">
      <dgm:prSet/>
      <dgm:spPr/>
      <dgm:t>
        <a:bodyPr/>
        <a:lstStyle/>
        <a:p>
          <a:endParaRPr lang="en-US"/>
        </a:p>
      </dgm:t>
    </dgm:pt>
    <dgm:pt modelId="{F3A9DE64-0BB0-46C6-AA7D-EAAF706E10A4}" type="pres">
      <dgm:prSet presAssocID="{6FE94176-6BA2-4B31-9BCC-371AC36781E0}" presName="linear" presStyleCnt="0">
        <dgm:presLayoutVars>
          <dgm:animLvl val="lvl"/>
          <dgm:resizeHandles val="exact"/>
        </dgm:presLayoutVars>
      </dgm:prSet>
      <dgm:spPr/>
    </dgm:pt>
    <dgm:pt modelId="{D2DCDA25-43C2-4D8A-911D-1AED3B02E9E8}" type="pres">
      <dgm:prSet presAssocID="{43686854-9F24-4017-A59D-5593FEFED82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EE14C37-5C5D-4716-8864-7A4D461FB360}" type="pres">
      <dgm:prSet presAssocID="{61A17781-3AEB-49CD-8FE5-4F8836BF0D39}" presName="spacer" presStyleCnt="0"/>
      <dgm:spPr/>
    </dgm:pt>
    <dgm:pt modelId="{843D79A4-BD94-4D47-A9F7-FFCCD3ED28D7}" type="pres">
      <dgm:prSet presAssocID="{78C42435-E5A6-463D-B8D2-2CC1E5FBE3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891E6DB-F96A-4E8D-8841-EDC7AB81C3A0}" type="pres">
      <dgm:prSet presAssocID="{B20BB56E-1071-42DD-A47C-009B3DDE3C3C}" presName="spacer" presStyleCnt="0"/>
      <dgm:spPr/>
    </dgm:pt>
    <dgm:pt modelId="{84C633F8-04A0-41C4-8464-6905ED3B45BB}" type="pres">
      <dgm:prSet presAssocID="{76EE973A-D530-454E-A6E1-EAA93913743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2705F0-02A5-47B6-A1E5-854BE6641250}" type="pres">
      <dgm:prSet presAssocID="{6A0DFFF8-FB09-4817-9AF1-325BCBFAA9AD}" presName="spacer" presStyleCnt="0"/>
      <dgm:spPr/>
    </dgm:pt>
    <dgm:pt modelId="{7A96F787-63BF-4BC8-B272-5F941AA64B88}" type="pres">
      <dgm:prSet presAssocID="{7CA24A4C-ECF1-4F2B-B470-AF042314572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375800-2BF5-4B47-9EA2-65497BDD9377}" type="presOf" srcId="{78C42435-E5A6-463D-B8D2-2CC1E5FBE3A0}" destId="{843D79A4-BD94-4D47-A9F7-FFCCD3ED28D7}" srcOrd="0" destOrd="0" presId="urn:microsoft.com/office/officeart/2005/8/layout/vList2"/>
    <dgm:cxn modelId="{1A8D2905-9767-44DE-A1D6-ABCFBD79F156}" srcId="{6FE94176-6BA2-4B31-9BCC-371AC36781E0}" destId="{7CA24A4C-ECF1-4F2B-B470-AF0423145727}" srcOrd="3" destOrd="0" parTransId="{3034DBD0-16AC-492E-962F-5CC5C22E04B4}" sibTransId="{877CC2B0-AC10-4BEF-9CCD-906C76E78ADC}"/>
    <dgm:cxn modelId="{40DC625D-0B39-488C-B217-DA7C541CACCC}" type="presOf" srcId="{7CA24A4C-ECF1-4F2B-B470-AF0423145727}" destId="{7A96F787-63BF-4BC8-B272-5F941AA64B88}" srcOrd="0" destOrd="0" presId="urn:microsoft.com/office/officeart/2005/8/layout/vList2"/>
    <dgm:cxn modelId="{F2239A48-23FD-4B40-8C7E-ACC0ECAE6ED7}" type="presOf" srcId="{43686854-9F24-4017-A59D-5593FEFED828}" destId="{D2DCDA25-43C2-4D8A-911D-1AED3B02E9E8}" srcOrd="0" destOrd="0" presId="urn:microsoft.com/office/officeart/2005/8/layout/vList2"/>
    <dgm:cxn modelId="{B173338F-6812-417E-A048-809C88FE3E19}" type="presOf" srcId="{76EE973A-D530-454E-A6E1-EAA939137430}" destId="{84C633F8-04A0-41C4-8464-6905ED3B45BB}" srcOrd="0" destOrd="0" presId="urn:microsoft.com/office/officeart/2005/8/layout/vList2"/>
    <dgm:cxn modelId="{61DA7891-2A81-4AD5-AECF-83EF4191F4F4}" srcId="{6FE94176-6BA2-4B31-9BCC-371AC36781E0}" destId="{78C42435-E5A6-463D-B8D2-2CC1E5FBE3A0}" srcOrd="1" destOrd="0" parTransId="{4F7EDF6B-1DC3-4A68-A500-6CB2DF0FDB45}" sibTransId="{B20BB56E-1071-42DD-A47C-009B3DDE3C3C}"/>
    <dgm:cxn modelId="{1B90DE91-D6AC-4692-A41A-641B61F858E8}" srcId="{6FE94176-6BA2-4B31-9BCC-371AC36781E0}" destId="{76EE973A-D530-454E-A6E1-EAA939137430}" srcOrd="2" destOrd="0" parTransId="{6669F22D-51EA-4723-977B-FDE2BED88A1F}" sibTransId="{6A0DFFF8-FB09-4817-9AF1-325BCBFAA9AD}"/>
    <dgm:cxn modelId="{24BC6CBD-06CE-4141-B838-E831E958EAF5}" srcId="{6FE94176-6BA2-4B31-9BCC-371AC36781E0}" destId="{43686854-9F24-4017-A59D-5593FEFED828}" srcOrd="0" destOrd="0" parTransId="{7339C328-9CB1-4F8B-AB82-C57632A09C13}" sibTransId="{61A17781-3AEB-49CD-8FE5-4F8836BF0D39}"/>
    <dgm:cxn modelId="{794019DC-FE9D-406F-8FB4-52D0D53DAD5F}" type="presOf" srcId="{6FE94176-6BA2-4B31-9BCC-371AC36781E0}" destId="{F3A9DE64-0BB0-46C6-AA7D-EAAF706E10A4}" srcOrd="0" destOrd="0" presId="urn:microsoft.com/office/officeart/2005/8/layout/vList2"/>
    <dgm:cxn modelId="{4BF5882C-DA7D-4865-9DE4-B95BBE1D16BE}" type="presParOf" srcId="{F3A9DE64-0BB0-46C6-AA7D-EAAF706E10A4}" destId="{D2DCDA25-43C2-4D8A-911D-1AED3B02E9E8}" srcOrd="0" destOrd="0" presId="urn:microsoft.com/office/officeart/2005/8/layout/vList2"/>
    <dgm:cxn modelId="{AEF10767-0DB0-48E1-8B9B-BECA6150CCE0}" type="presParOf" srcId="{F3A9DE64-0BB0-46C6-AA7D-EAAF706E10A4}" destId="{7EE14C37-5C5D-4716-8864-7A4D461FB360}" srcOrd="1" destOrd="0" presId="urn:microsoft.com/office/officeart/2005/8/layout/vList2"/>
    <dgm:cxn modelId="{D632C266-AE25-41C1-93F8-51587C399396}" type="presParOf" srcId="{F3A9DE64-0BB0-46C6-AA7D-EAAF706E10A4}" destId="{843D79A4-BD94-4D47-A9F7-FFCCD3ED28D7}" srcOrd="2" destOrd="0" presId="urn:microsoft.com/office/officeart/2005/8/layout/vList2"/>
    <dgm:cxn modelId="{E6130CCC-7360-48B8-89E1-75BB4F35D012}" type="presParOf" srcId="{F3A9DE64-0BB0-46C6-AA7D-EAAF706E10A4}" destId="{8891E6DB-F96A-4E8D-8841-EDC7AB81C3A0}" srcOrd="3" destOrd="0" presId="urn:microsoft.com/office/officeart/2005/8/layout/vList2"/>
    <dgm:cxn modelId="{99655144-A4E2-41DE-81BB-E828F6A496A4}" type="presParOf" srcId="{F3A9DE64-0BB0-46C6-AA7D-EAAF706E10A4}" destId="{84C633F8-04A0-41C4-8464-6905ED3B45BB}" srcOrd="4" destOrd="0" presId="urn:microsoft.com/office/officeart/2005/8/layout/vList2"/>
    <dgm:cxn modelId="{7460E796-F349-4E62-A757-3B459188053B}" type="presParOf" srcId="{F3A9DE64-0BB0-46C6-AA7D-EAAF706E10A4}" destId="{F02705F0-02A5-47B6-A1E5-854BE6641250}" srcOrd="5" destOrd="0" presId="urn:microsoft.com/office/officeart/2005/8/layout/vList2"/>
    <dgm:cxn modelId="{B832E4A5-9245-4F3B-AA63-835CBB4D7486}" type="presParOf" srcId="{F3A9DE64-0BB0-46C6-AA7D-EAAF706E10A4}" destId="{7A96F787-63BF-4BC8-B272-5F941AA64B8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B69B03-D39E-482C-B35E-F5D4D9AAB5C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206E09-2E35-44B8-ADA7-432C547A4EFF}">
      <dgm:prSet/>
      <dgm:spPr/>
      <dgm:t>
        <a:bodyPr/>
        <a:lstStyle/>
        <a:p>
          <a:r>
            <a:rPr lang="en-GB"/>
            <a:t>The aim of today’s session is to introduce students to the criminal law module, this includes introductions to criminalisation, the role of prison and much more. </a:t>
          </a:r>
          <a:endParaRPr lang="en-US"/>
        </a:p>
      </dgm:t>
    </dgm:pt>
    <dgm:pt modelId="{61CE91BF-18CF-41A4-BA46-01BACE465BAC}" type="parTrans" cxnId="{74D3C545-8463-4C27-B1A8-EB8BE3AAAFF4}">
      <dgm:prSet/>
      <dgm:spPr/>
      <dgm:t>
        <a:bodyPr/>
        <a:lstStyle/>
        <a:p>
          <a:endParaRPr lang="en-US"/>
        </a:p>
      </dgm:t>
    </dgm:pt>
    <dgm:pt modelId="{5D567BCE-F3B3-4DE8-8795-6A2AC7314399}" type="sibTrans" cxnId="{74D3C545-8463-4C27-B1A8-EB8BE3AAAFF4}">
      <dgm:prSet/>
      <dgm:spPr/>
      <dgm:t>
        <a:bodyPr/>
        <a:lstStyle/>
        <a:p>
          <a:endParaRPr lang="en-US"/>
        </a:p>
      </dgm:t>
    </dgm:pt>
    <dgm:pt modelId="{42E38005-4D27-4478-8146-A3AEAF60488C}">
      <dgm:prSet/>
      <dgm:spPr/>
      <dgm:t>
        <a:bodyPr/>
        <a:lstStyle/>
        <a:p>
          <a:r>
            <a:rPr lang="en-GB"/>
            <a:t>By the end of today’s session students should be able to demonstrate their understanding of the module, their first assignment and should have a general understanding of what criminal law is. </a:t>
          </a:r>
          <a:endParaRPr lang="en-US"/>
        </a:p>
      </dgm:t>
    </dgm:pt>
    <dgm:pt modelId="{4EFA22AB-415B-42E0-AB53-EADBB8BEAD15}" type="parTrans" cxnId="{4C8286C0-3427-4EA2-9741-BDB72AFC33E0}">
      <dgm:prSet/>
      <dgm:spPr/>
      <dgm:t>
        <a:bodyPr/>
        <a:lstStyle/>
        <a:p>
          <a:endParaRPr lang="en-US"/>
        </a:p>
      </dgm:t>
    </dgm:pt>
    <dgm:pt modelId="{76001050-A6D2-4AE0-ACA0-7D16D8D8285B}" type="sibTrans" cxnId="{4C8286C0-3427-4EA2-9741-BDB72AFC33E0}">
      <dgm:prSet/>
      <dgm:spPr/>
      <dgm:t>
        <a:bodyPr/>
        <a:lstStyle/>
        <a:p>
          <a:endParaRPr lang="en-US"/>
        </a:p>
      </dgm:t>
    </dgm:pt>
    <dgm:pt modelId="{F83C7D3B-94B1-42D0-8C9D-3B8BC43F22A8}" type="pres">
      <dgm:prSet presAssocID="{BBB69B03-D39E-482C-B35E-F5D4D9AAB5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BCB2D4-3F06-49BE-B165-C991C300EF26}" type="pres">
      <dgm:prSet presAssocID="{31206E09-2E35-44B8-ADA7-432C547A4EFF}" presName="hierRoot1" presStyleCnt="0"/>
      <dgm:spPr/>
    </dgm:pt>
    <dgm:pt modelId="{0CBEDBED-5D4E-4B45-8448-C886AB3AB27D}" type="pres">
      <dgm:prSet presAssocID="{31206E09-2E35-44B8-ADA7-432C547A4EFF}" presName="composite" presStyleCnt="0"/>
      <dgm:spPr/>
    </dgm:pt>
    <dgm:pt modelId="{803FB4EE-E4A7-418E-AE7E-A4F6ABDE585B}" type="pres">
      <dgm:prSet presAssocID="{31206E09-2E35-44B8-ADA7-432C547A4EFF}" presName="background" presStyleLbl="node0" presStyleIdx="0" presStyleCnt="2"/>
      <dgm:spPr/>
    </dgm:pt>
    <dgm:pt modelId="{6D8F71EE-5D94-42B8-9CA4-58C87E0F2DEE}" type="pres">
      <dgm:prSet presAssocID="{31206E09-2E35-44B8-ADA7-432C547A4EFF}" presName="text" presStyleLbl="fgAcc0" presStyleIdx="0" presStyleCnt="2">
        <dgm:presLayoutVars>
          <dgm:chPref val="3"/>
        </dgm:presLayoutVars>
      </dgm:prSet>
      <dgm:spPr/>
    </dgm:pt>
    <dgm:pt modelId="{1ABE6815-4777-48CD-8BFB-62661E942092}" type="pres">
      <dgm:prSet presAssocID="{31206E09-2E35-44B8-ADA7-432C547A4EFF}" presName="hierChild2" presStyleCnt="0"/>
      <dgm:spPr/>
    </dgm:pt>
    <dgm:pt modelId="{FED5902D-07BE-4087-AE79-F8A269BB7C3A}" type="pres">
      <dgm:prSet presAssocID="{42E38005-4D27-4478-8146-A3AEAF60488C}" presName="hierRoot1" presStyleCnt="0"/>
      <dgm:spPr/>
    </dgm:pt>
    <dgm:pt modelId="{EA8D5B6E-C4E4-4867-BB60-8463406F5F45}" type="pres">
      <dgm:prSet presAssocID="{42E38005-4D27-4478-8146-A3AEAF60488C}" presName="composite" presStyleCnt="0"/>
      <dgm:spPr/>
    </dgm:pt>
    <dgm:pt modelId="{7CD8B72D-4F8A-48A0-A4CB-519DDD66E9C3}" type="pres">
      <dgm:prSet presAssocID="{42E38005-4D27-4478-8146-A3AEAF60488C}" presName="background" presStyleLbl="node0" presStyleIdx="1" presStyleCnt="2"/>
      <dgm:spPr/>
    </dgm:pt>
    <dgm:pt modelId="{227EE098-1386-48E7-8302-F924B7376C77}" type="pres">
      <dgm:prSet presAssocID="{42E38005-4D27-4478-8146-A3AEAF60488C}" presName="text" presStyleLbl="fgAcc0" presStyleIdx="1" presStyleCnt="2">
        <dgm:presLayoutVars>
          <dgm:chPref val="3"/>
        </dgm:presLayoutVars>
      </dgm:prSet>
      <dgm:spPr/>
    </dgm:pt>
    <dgm:pt modelId="{C06DC6EA-183F-477B-9B9E-63D5C0AB4BB9}" type="pres">
      <dgm:prSet presAssocID="{42E38005-4D27-4478-8146-A3AEAF60488C}" presName="hierChild2" presStyleCnt="0"/>
      <dgm:spPr/>
    </dgm:pt>
  </dgm:ptLst>
  <dgm:cxnLst>
    <dgm:cxn modelId="{B52C2F36-67C6-4EE1-B95A-779EE441D98A}" type="presOf" srcId="{42E38005-4D27-4478-8146-A3AEAF60488C}" destId="{227EE098-1386-48E7-8302-F924B7376C77}" srcOrd="0" destOrd="0" presId="urn:microsoft.com/office/officeart/2005/8/layout/hierarchy1"/>
    <dgm:cxn modelId="{74D3C545-8463-4C27-B1A8-EB8BE3AAAFF4}" srcId="{BBB69B03-D39E-482C-B35E-F5D4D9AAB5C6}" destId="{31206E09-2E35-44B8-ADA7-432C547A4EFF}" srcOrd="0" destOrd="0" parTransId="{61CE91BF-18CF-41A4-BA46-01BACE465BAC}" sibTransId="{5D567BCE-F3B3-4DE8-8795-6A2AC7314399}"/>
    <dgm:cxn modelId="{FAD40E9F-2FA9-4D1F-A4E3-0A6D7F2FD616}" type="presOf" srcId="{31206E09-2E35-44B8-ADA7-432C547A4EFF}" destId="{6D8F71EE-5D94-42B8-9CA4-58C87E0F2DEE}" srcOrd="0" destOrd="0" presId="urn:microsoft.com/office/officeart/2005/8/layout/hierarchy1"/>
    <dgm:cxn modelId="{4C8286C0-3427-4EA2-9741-BDB72AFC33E0}" srcId="{BBB69B03-D39E-482C-B35E-F5D4D9AAB5C6}" destId="{42E38005-4D27-4478-8146-A3AEAF60488C}" srcOrd="1" destOrd="0" parTransId="{4EFA22AB-415B-42E0-AB53-EADBB8BEAD15}" sibTransId="{76001050-A6D2-4AE0-ACA0-7D16D8D8285B}"/>
    <dgm:cxn modelId="{0DB6F1F1-06A9-4F5A-BF3F-48BD20771C78}" type="presOf" srcId="{BBB69B03-D39E-482C-B35E-F5D4D9AAB5C6}" destId="{F83C7D3B-94B1-42D0-8C9D-3B8BC43F22A8}" srcOrd="0" destOrd="0" presId="urn:microsoft.com/office/officeart/2005/8/layout/hierarchy1"/>
    <dgm:cxn modelId="{C10EECF2-8B6A-4773-9EA9-CC7C36C85484}" type="presParOf" srcId="{F83C7D3B-94B1-42D0-8C9D-3B8BC43F22A8}" destId="{58BCB2D4-3F06-49BE-B165-C991C300EF26}" srcOrd="0" destOrd="0" presId="urn:microsoft.com/office/officeart/2005/8/layout/hierarchy1"/>
    <dgm:cxn modelId="{A430D462-FB2D-4F04-AAFD-367BB8135BAD}" type="presParOf" srcId="{58BCB2D4-3F06-49BE-B165-C991C300EF26}" destId="{0CBEDBED-5D4E-4B45-8448-C886AB3AB27D}" srcOrd="0" destOrd="0" presId="urn:microsoft.com/office/officeart/2005/8/layout/hierarchy1"/>
    <dgm:cxn modelId="{52D5FAA4-4292-428F-A3FE-998275814C66}" type="presParOf" srcId="{0CBEDBED-5D4E-4B45-8448-C886AB3AB27D}" destId="{803FB4EE-E4A7-418E-AE7E-A4F6ABDE585B}" srcOrd="0" destOrd="0" presId="urn:microsoft.com/office/officeart/2005/8/layout/hierarchy1"/>
    <dgm:cxn modelId="{4104269B-6E84-4590-931B-0D5648F74DBD}" type="presParOf" srcId="{0CBEDBED-5D4E-4B45-8448-C886AB3AB27D}" destId="{6D8F71EE-5D94-42B8-9CA4-58C87E0F2DEE}" srcOrd="1" destOrd="0" presId="urn:microsoft.com/office/officeart/2005/8/layout/hierarchy1"/>
    <dgm:cxn modelId="{B28EC894-BC38-4B66-8F4B-247C664326CA}" type="presParOf" srcId="{58BCB2D4-3F06-49BE-B165-C991C300EF26}" destId="{1ABE6815-4777-48CD-8BFB-62661E942092}" srcOrd="1" destOrd="0" presId="urn:microsoft.com/office/officeart/2005/8/layout/hierarchy1"/>
    <dgm:cxn modelId="{ACE04242-101C-471A-8183-7FF7EA03A23A}" type="presParOf" srcId="{F83C7D3B-94B1-42D0-8C9D-3B8BC43F22A8}" destId="{FED5902D-07BE-4087-AE79-F8A269BB7C3A}" srcOrd="1" destOrd="0" presId="urn:microsoft.com/office/officeart/2005/8/layout/hierarchy1"/>
    <dgm:cxn modelId="{F23D7ABD-39B2-4DBA-B2A0-1877F71B6BC8}" type="presParOf" srcId="{FED5902D-07BE-4087-AE79-F8A269BB7C3A}" destId="{EA8D5B6E-C4E4-4867-BB60-8463406F5F45}" srcOrd="0" destOrd="0" presId="urn:microsoft.com/office/officeart/2005/8/layout/hierarchy1"/>
    <dgm:cxn modelId="{EA7A988A-B8C7-469C-ADD9-BCB53B3A9057}" type="presParOf" srcId="{EA8D5B6E-C4E4-4867-BB60-8463406F5F45}" destId="{7CD8B72D-4F8A-48A0-A4CB-519DDD66E9C3}" srcOrd="0" destOrd="0" presId="urn:microsoft.com/office/officeart/2005/8/layout/hierarchy1"/>
    <dgm:cxn modelId="{573B3F63-845D-4D52-B357-9DE94ADEA21B}" type="presParOf" srcId="{EA8D5B6E-C4E4-4867-BB60-8463406F5F45}" destId="{227EE098-1386-48E7-8302-F924B7376C77}" srcOrd="1" destOrd="0" presId="urn:microsoft.com/office/officeart/2005/8/layout/hierarchy1"/>
    <dgm:cxn modelId="{C4C5E827-1F34-4389-8625-D97140967577}" type="presParOf" srcId="{FED5902D-07BE-4087-AE79-F8A269BB7C3A}" destId="{C06DC6EA-183F-477B-9B9E-63D5C0AB4BB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535044-D2D1-4810-9112-8016EABF4D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0927386-DE87-4A7C-840A-9A0D3AF68318}">
      <dgm:prSet/>
      <dgm:spPr/>
      <dgm:t>
        <a:bodyPr/>
        <a:lstStyle/>
        <a:p>
          <a:r>
            <a:rPr lang="en-GB"/>
            <a:t>The sessions will be a mixture of lecture and workshop content. </a:t>
          </a:r>
          <a:endParaRPr lang="en-US"/>
        </a:p>
      </dgm:t>
    </dgm:pt>
    <dgm:pt modelId="{A0D89389-1A80-4FA2-B836-3A2FFDA68038}" type="parTrans" cxnId="{21684322-0C6F-47A0-B228-F2F19A5740BD}">
      <dgm:prSet/>
      <dgm:spPr/>
      <dgm:t>
        <a:bodyPr/>
        <a:lstStyle/>
        <a:p>
          <a:endParaRPr lang="en-US"/>
        </a:p>
      </dgm:t>
    </dgm:pt>
    <dgm:pt modelId="{CB793A95-0223-4328-B775-68D8FCBD3CEF}" type="sibTrans" cxnId="{21684322-0C6F-47A0-B228-F2F19A5740BD}">
      <dgm:prSet/>
      <dgm:spPr/>
      <dgm:t>
        <a:bodyPr/>
        <a:lstStyle/>
        <a:p>
          <a:endParaRPr lang="en-US"/>
        </a:p>
      </dgm:t>
    </dgm:pt>
    <dgm:pt modelId="{B404D0E3-9561-42C0-9C98-C8C974B6E822}">
      <dgm:prSet/>
      <dgm:spPr/>
      <dgm:t>
        <a:bodyPr/>
        <a:lstStyle/>
        <a:p>
          <a:r>
            <a:rPr lang="en-GB"/>
            <a:t>30-minute lecture </a:t>
          </a:r>
          <a:endParaRPr lang="en-US"/>
        </a:p>
      </dgm:t>
    </dgm:pt>
    <dgm:pt modelId="{7A36DA13-5D30-4E19-BC03-3BEC7F62530B}" type="parTrans" cxnId="{28CC4588-D654-4997-9DFA-3FB6B41DB7A1}">
      <dgm:prSet/>
      <dgm:spPr/>
      <dgm:t>
        <a:bodyPr/>
        <a:lstStyle/>
        <a:p>
          <a:endParaRPr lang="en-US"/>
        </a:p>
      </dgm:t>
    </dgm:pt>
    <dgm:pt modelId="{8E9257CC-4D2D-4C54-8282-20EF8EAF4568}" type="sibTrans" cxnId="{28CC4588-D654-4997-9DFA-3FB6B41DB7A1}">
      <dgm:prSet/>
      <dgm:spPr/>
      <dgm:t>
        <a:bodyPr/>
        <a:lstStyle/>
        <a:p>
          <a:endParaRPr lang="en-US"/>
        </a:p>
      </dgm:t>
    </dgm:pt>
    <dgm:pt modelId="{BFBDA6EF-7D4D-47AB-9B87-E8231C0F0B13}">
      <dgm:prSet/>
      <dgm:spPr/>
      <dgm:t>
        <a:bodyPr/>
        <a:lstStyle/>
        <a:p>
          <a:r>
            <a:rPr lang="en-GB"/>
            <a:t>30-minute workshop</a:t>
          </a:r>
          <a:endParaRPr lang="en-US"/>
        </a:p>
      </dgm:t>
    </dgm:pt>
    <dgm:pt modelId="{36326D64-CEE7-4A64-9DEC-C8C9BE8F2C46}" type="parTrans" cxnId="{389B5F7D-C54B-4ED1-BE18-1C796235C2F1}">
      <dgm:prSet/>
      <dgm:spPr/>
      <dgm:t>
        <a:bodyPr/>
        <a:lstStyle/>
        <a:p>
          <a:endParaRPr lang="en-US"/>
        </a:p>
      </dgm:t>
    </dgm:pt>
    <dgm:pt modelId="{DE97E615-263E-48FF-9874-8227986B631A}" type="sibTrans" cxnId="{389B5F7D-C54B-4ED1-BE18-1C796235C2F1}">
      <dgm:prSet/>
      <dgm:spPr/>
      <dgm:t>
        <a:bodyPr/>
        <a:lstStyle/>
        <a:p>
          <a:endParaRPr lang="en-US"/>
        </a:p>
      </dgm:t>
    </dgm:pt>
    <dgm:pt modelId="{E9CD9EE2-13C1-4675-A9E2-66699CC3D59A}" type="pres">
      <dgm:prSet presAssocID="{06535044-D2D1-4810-9112-8016EABF4DE9}" presName="root" presStyleCnt="0">
        <dgm:presLayoutVars>
          <dgm:dir/>
          <dgm:resizeHandles val="exact"/>
        </dgm:presLayoutVars>
      </dgm:prSet>
      <dgm:spPr/>
    </dgm:pt>
    <dgm:pt modelId="{92FCA34B-B748-45EF-BBB7-E8E6802F6CA0}" type="pres">
      <dgm:prSet presAssocID="{B0927386-DE87-4A7C-840A-9A0D3AF68318}" presName="compNode" presStyleCnt="0"/>
      <dgm:spPr/>
    </dgm:pt>
    <dgm:pt modelId="{213DB10E-96B6-4431-995B-E6FB47603910}" type="pres">
      <dgm:prSet presAssocID="{B0927386-DE87-4A7C-840A-9A0D3AF68318}" presName="bgRect" presStyleLbl="bgShp" presStyleIdx="0" presStyleCnt="3"/>
      <dgm:spPr/>
    </dgm:pt>
    <dgm:pt modelId="{D0352A7E-D442-4B9C-87AE-8EF8609D57FD}" type="pres">
      <dgm:prSet presAssocID="{B0927386-DE87-4A7C-840A-9A0D3AF6831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1195260-A452-41B7-9248-281D8D7C2EF1}" type="pres">
      <dgm:prSet presAssocID="{B0927386-DE87-4A7C-840A-9A0D3AF68318}" presName="spaceRect" presStyleCnt="0"/>
      <dgm:spPr/>
    </dgm:pt>
    <dgm:pt modelId="{41E1BE95-DCE5-4D77-A7DA-09757BBAC081}" type="pres">
      <dgm:prSet presAssocID="{B0927386-DE87-4A7C-840A-9A0D3AF68318}" presName="parTx" presStyleLbl="revTx" presStyleIdx="0" presStyleCnt="3">
        <dgm:presLayoutVars>
          <dgm:chMax val="0"/>
          <dgm:chPref val="0"/>
        </dgm:presLayoutVars>
      </dgm:prSet>
      <dgm:spPr/>
    </dgm:pt>
    <dgm:pt modelId="{873D24D6-3D8D-4E2A-99C1-7073E46FD7F7}" type="pres">
      <dgm:prSet presAssocID="{CB793A95-0223-4328-B775-68D8FCBD3CEF}" presName="sibTrans" presStyleCnt="0"/>
      <dgm:spPr/>
    </dgm:pt>
    <dgm:pt modelId="{6ADD4633-9155-4967-9EC0-564001613293}" type="pres">
      <dgm:prSet presAssocID="{B404D0E3-9561-42C0-9C98-C8C974B6E822}" presName="compNode" presStyleCnt="0"/>
      <dgm:spPr/>
    </dgm:pt>
    <dgm:pt modelId="{330E4735-A404-493D-9E2C-6DEDBCCCA025}" type="pres">
      <dgm:prSet presAssocID="{B404D0E3-9561-42C0-9C98-C8C974B6E822}" presName="bgRect" presStyleLbl="bgShp" presStyleIdx="1" presStyleCnt="3"/>
      <dgm:spPr/>
    </dgm:pt>
    <dgm:pt modelId="{F8E156BB-1799-4142-87CA-A732104FE848}" type="pres">
      <dgm:prSet presAssocID="{B404D0E3-9561-42C0-9C98-C8C974B6E8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7DCAA710-D228-4FF8-AE61-85BDF131A113}" type="pres">
      <dgm:prSet presAssocID="{B404D0E3-9561-42C0-9C98-C8C974B6E822}" presName="spaceRect" presStyleCnt="0"/>
      <dgm:spPr/>
    </dgm:pt>
    <dgm:pt modelId="{78045902-AB7A-4C9B-8B3D-6DB18C40F821}" type="pres">
      <dgm:prSet presAssocID="{B404D0E3-9561-42C0-9C98-C8C974B6E822}" presName="parTx" presStyleLbl="revTx" presStyleIdx="1" presStyleCnt="3">
        <dgm:presLayoutVars>
          <dgm:chMax val="0"/>
          <dgm:chPref val="0"/>
        </dgm:presLayoutVars>
      </dgm:prSet>
      <dgm:spPr/>
    </dgm:pt>
    <dgm:pt modelId="{28791CC4-CAC8-4F8D-9594-32AC8A297DD4}" type="pres">
      <dgm:prSet presAssocID="{8E9257CC-4D2D-4C54-8282-20EF8EAF4568}" presName="sibTrans" presStyleCnt="0"/>
      <dgm:spPr/>
    </dgm:pt>
    <dgm:pt modelId="{D8126657-42E4-4683-B760-406E889A8C8A}" type="pres">
      <dgm:prSet presAssocID="{BFBDA6EF-7D4D-47AB-9B87-E8231C0F0B13}" presName="compNode" presStyleCnt="0"/>
      <dgm:spPr/>
    </dgm:pt>
    <dgm:pt modelId="{2E33C6C1-7F9F-4DA0-BFAB-61A518AC5FB4}" type="pres">
      <dgm:prSet presAssocID="{BFBDA6EF-7D4D-47AB-9B87-E8231C0F0B13}" presName="bgRect" presStyleLbl="bgShp" presStyleIdx="2" presStyleCnt="3"/>
      <dgm:spPr/>
    </dgm:pt>
    <dgm:pt modelId="{EF07FFA6-7F5D-42A1-97E9-896738A28DEA}" type="pres">
      <dgm:prSet presAssocID="{BFBDA6EF-7D4D-47AB-9B87-E8231C0F0B1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3E93676-E382-4008-A9B9-4DECFE7C131C}" type="pres">
      <dgm:prSet presAssocID="{BFBDA6EF-7D4D-47AB-9B87-E8231C0F0B13}" presName="spaceRect" presStyleCnt="0"/>
      <dgm:spPr/>
    </dgm:pt>
    <dgm:pt modelId="{8100472B-FFDF-47F2-B489-CA4A216A051B}" type="pres">
      <dgm:prSet presAssocID="{BFBDA6EF-7D4D-47AB-9B87-E8231C0F0B1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1684322-0C6F-47A0-B228-F2F19A5740BD}" srcId="{06535044-D2D1-4810-9112-8016EABF4DE9}" destId="{B0927386-DE87-4A7C-840A-9A0D3AF68318}" srcOrd="0" destOrd="0" parTransId="{A0D89389-1A80-4FA2-B836-3A2FFDA68038}" sibTransId="{CB793A95-0223-4328-B775-68D8FCBD3CEF}"/>
    <dgm:cxn modelId="{389B5F7D-C54B-4ED1-BE18-1C796235C2F1}" srcId="{06535044-D2D1-4810-9112-8016EABF4DE9}" destId="{BFBDA6EF-7D4D-47AB-9B87-E8231C0F0B13}" srcOrd="2" destOrd="0" parTransId="{36326D64-CEE7-4A64-9DEC-C8C9BE8F2C46}" sibTransId="{DE97E615-263E-48FF-9874-8227986B631A}"/>
    <dgm:cxn modelId="{28CC4588-D654-4997-9DFA-3FB6B41DB7A1}" srcId="{06535044-D2D1-4810-9112-8016EABF4DE9}" destId="{B404D0E3-9561-42C0-9C98-C8C974B6E822}" srcOrd="1" destOrd="0" parTransId="{7A36DA13-5D30-4E19-BC03-3BEC7F62530B}" sibTransId="{8E9257CC-4D2D-4C54-8282-20EF8EAF4568}"/>
    <dgm:cxn modelId="{10F7FC91-8215-4C55-8A2E-D5D76034BD15}" type="presOf" srcId="{B0927386-DE87-4A7C-840A-9A0D3AF68318}" destId="{41E1BE95-DCE5-4D77-A7DA-09757BBAC081}" srcOrd="0" destOrd="0" presId="urn:microsoft.com/office/officeart/2018/2/layout/IconVerticalSolidList"/>
    <dgm:cxn modelId="{4925C2B2-31D8-442A-84F5-5568C24E692F}" type="presOf" srcId="{BFBDA6EF-7D4D-47AB-9B87-E8231C0F0B13}" destId="{8100472B-FFDF-47F2-B489-CA4A216A051B}" srcOrd="0" destOrd="0" presId="urn:microsoft.com/office/officeart/2018/2/layout/IconVerticalSolidList"/>
    <dgm:cxn modelId="{3CA853E7-1D2D-44C5-8CA0-724401DB4DDF}" type="presOf" srcId="{B404D0E3-9561-42C0-9C98-C8C974B6E822}" destId="{78045902-AB7A-4C9B-8B3D-6DB18C40F821}" srcOrd="0" destOrd="0" presId="urn:microsoft.com/office/officeart/2018/2/layout/IconVerticalSolidList"/>
    <dgm:cxn modelId="{FD5C67EA-BED0-4517-944C-25B0322551F5}" type="presOf" srcId="{06535044-D2D1-4810-9112-8016EABF4DE9}" destId="{E9CD9EE2-13C1-4675-A9E2-66699CC3D59A}" srcOrd="0" destOrd="0" presId="urn:microsoft.com/office/officeart/2018/2/layout/IconVerticalSolidList"/>
    <dgm:cxn modelId="{13580A61-59AA-4965-8D1F-37E4D8B60C86}" type="presParOf" srcId="{E9CD9EE2-13C1-4675-A9E2-66699CC3D59A}" destId="{92FCA34B-B748-45EF-BBB7-E8E6802F6CA0}" srcOrd="0" destOrd="0" presId="urn:microsoft.com/office/officeart/2018/2/layout/IconVerticalSolidList"/>
    <dgm:cxn modelId="{9A3DF174-ADA3-4610-AE2C-61D93C5960C8}" type="presParOf" srcId="{92FCA34B-B748-45EF-BBB7-E8E6802F6CA0}" destId="{213DB10E-96B6-4431-995B-E6FB47603910}" srcOrd="0" destOrd="0" presId="urn:microsoft.com/office/officeart/2018/2/layout/IconVerticalSolidList"/>
    <dgm:cxn modelId="{ED38A5BB-6343-4B5D-BBB3-860F79AE43FF}" type="presParOf" srcId="{92FCA34B-B748-45EF-BBB7-E8E6802F6CA0}" destId="{D0352A7E-D442-4B9C-87AE-8EF8609D57FD}" srcOrd="1" destOrd="0" presId="urn:microsoft.com/office/officeart/2018/2/layout/IconVerticalSolidList"/>
    <dgm:cxn modelId="{C28B3AF4-0D2A-49E7-8CB9-2ABE5033CEBC}" type="presParOf" srcId="{92FCA34B-B748-45EF-BBB7-E8E6802F6CA0}" destId="{51195260-A452-41B7-9248-281D8D7C2EF1}" srcOrd="2" destOrd="0" presId="urn:microsoft.com/office/officeart/2018/2/layout/IconVerticalSolidList"/>
    <dgm:cxn modelId="{FC3A9CB0-BB08-459B-B7B5-9DB2023DF032}" type="presParOf" srcId="{92FCA34B-B748-45EF-BBB7-E8E6802F6CA0}" destId="{41E1BE95-DCE5-4D77-A7DA-09757BBAC081}" srcOrd="3" destOrd="0" presId="urn:microsoft.com/office/officeart/2018/2/layout/IconVerticalSolidList"/>
    <dgm:cxn modelId="{B6FE1C04-4330-494C-B67C-50CA0EDFF865}" type="presParOf" srcId="{E9CD9EE2-13C1-4675-A9E2-66699CC3D59A}" destId="{873D24D6-3D8D-4E2A-99C1-7073E46FD7F7}" srcOrd="1" destOrd="0" presId="urn:microsoft.com/office/officeart/2018/2/layout/IconVerticalSolidList"/>
    <dgm:cxn modelId="{2D073324-B382-4897-839B-A3D9AD756FE0}" type="presParOf" srcId="{E9CD9EE2-13C1-4675-A9E2-66699CC3D59A}" destId="{6ADD4633-9155-4967-9EC0-564001613293}" srcOrd="2" destOrd="0" presId="urn:microsoft.com/office/officeart/2018/2/layout/IconVerticalSolidList"/>
    <dgm:cxn modelId="{4476CEC9-D9C1-4D9A-A63C-7B639076D991}" type="presParOf" srcId="{6ADD4633-9155-4967-9EC0-564001613293}" destId="{330E4735-A404-493D-9E2C-6DEDBCCCA025}" srcOrd="0" destOrd="0" presId="urn:microsoft.com/office/officeart/2018/2/layout/IconVerticalSolidList"/>
    <dgm:cxn modelId="{A45C6753-591E-49F1-B834-ABA7AEF0D02F}" type="presParOf" srcId="{6ADD4633-9155-4967-9EC0-564001613293}" destId="{F8E156BB-1799-4142-87CA-A732104FE848}" srcOrd="1" destOrd="0" presId="urn:microsoft.com/office/officeart/2018/2/layout/IconVerticalSolidList"/>
    <dgm:cxn modelId="{E83FBB4D-D114-4907-83D2-BF80E0018CAE}" type="presParOf" srcId="{6ADD4633-9155-4967-9EC0-564001613293}" destId="{7DCAA710-D228-4FF8-AE61-85BDF131A113}" srcOrd="2" destOrd="0" presId="urn:microsoft.com/office/officeart/2018/2/layout/IconVerticalSolidList"/>
    <dgm:cxn modelId="{FC184A9A-B3FD-4721-AAB8-EFF92FC11584}" type="presParOf" srcId="{6ADD4633-9155-4967-9EC0-564001613293}" destId="{78045902-AB7A-4C9B-8B3D-6DB18C40F821}" srcOrd="3" destOrd="0" presId="urn:microsoft.com/office/officeart/2018/2/layout/IconVerticalSolidList"/>
    <dgm:cxn modelId="{214C1770-89D3-4B88-BE8D-437DE2D9F6BD}" type="presParOf" srcId="{E9CD9EE2-13C1-4675-A9E2-66699CC3D59A}" destId="{28791CC4-CAC8-4F8D-9594-32AC8A297DD4}" srcOrd="3" destOrd="0" presId="urn:microsoft.com/office/officeart/2018/2/layout/IconVerticalSolidList"/>
    <dgm:cxn modelId="{1A6A5AE5-1CB7-4554-A8B4-E69634C852CE}" type="presParOf" srcId="{E9CD9EE2-13C1-4675-A9E2-66699CC3D59A}" destId="{D8126657-42E4-4683-B760-406E889A8C8A}" srcOrd="4" destOrd="0" presId="urn:microsoft.com/office/officeart/2018/2/layout/IconVerticalSolidList"/>
    <dgm:cxn modelId="{8BD11661-592A-4A1A-8596-52EA4205616E}" type="presParOf" srcId="{D8126657-42E4-4683-B760-406E889A8C8A}" destId="{2E33C6C1-7F9F-4DA0-BFAB-61A518AC5FB4}" srcOrd="0" destOrd="0" presId="urn:microsoft.com/office/officeart/2018/2/layout/IconVerticalSolidList"/>
    <dgm:cxn modelId="{8FF631AC-EC0C-47DF-B5D3-0A4EE55770AE}" type="presParOf" srcId="{D8126657-42E4-4683-B760-406E889A8C8A}" destId="{EF07FFA6-7F5D-42A1-97E9-896738A28DEA}" srcOrd="1" destOrd="0" presId="urn:microsoft.com/office/officeart/2018/2/layout/IconVerticalSolidList"/>
    <dgm:cxn modelId="{6804F6A8-E859-495F-A07E-96A08F2220A5}" type="presParOf" srcId="{D8126657-42E4-4683-B760-406E889A8C8A}" destId="{E3E93676-E382-4008-A9B9-4DECFE7C131C}" srcOrd="2" destOrd="0" presId="urn:microsoft.com/office/officeart/2018/2/layout/IconVerticalSolidList"/>
    <dgm:cxn modelId="{C4C7C702-032E-4FCE-9D82-378244FD71FB}" type="presParOf" srcId="{D8126657-42E4-4683-B760-406E889A8C8A}" destId="{8100472B-FFDF-47F2-B489-CA4A216A05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A75714-5A1E-4350-8707-C59C85279E92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9CA943-0E4A-4A13-8C87-DEB078D74BA6}">
      <dgm:prSet/>
      <dgm:spPr/>
      <dgm:t>
        <a:bodyPr/>
        <a:lstStyle/>
        <a:p>
          <a:r>
            <a:rPr lang="en-GB"/>
            <a:t>2 Assessments. </a:t>
          </a:r>
          <a:endParaRPr lang="en-US"/>
        </a:p>
      </dgm:t>
    </dgm:pt>
    <dgm:pt modelId="{7B534259-C148-4987-936F-08B34C832AFB}" type="parTrans" cxnId="{ED356A07-FA22-4A94-91DB-75DF6FA4B7C0}">
      <dgm:prSet/>
      <dgm:spPr/>
      <dgm:t>
        <a:bodyPr/>
        <a:lstStyle/>
        <a:p>
          <a:endParaRPr lang="en-US"/>
        </a:p>
      </dgm:t>
    </dgm:pt>
    <dgm:pt modelId="{2AC97882-01BD-4938-B8B0-7863709BB5C0}" type="sibTrans" cxnId="{ED356A07-FA22-4A94-91DB-75DF6FA4B7C0}">
      <dgm:prSet/>
      <dgm:spPr/>
      <dgm:t>
        <a:bodyPr/>
        <a:lstStyle/>
        <a:p>
          <a:endParaRPr lang="en-US"/>
        </a:p>
      </dgm:t>
    </dgm:pt>
    <dgm:pt modelId="{21DA4581-E4C1-4096-90C9-C1A4349ED353}">
      <dgm:prSet/>
      <dgm:spPr/>
      <dgm:t>
        <a:bodyPr/>
        <a:lstStyle/>
        <a:p>
          <a:r>
            <a:rPr lang="en-GB"/>
            <a:t>You will be introduced to the first one today. </a:t>
          </a:r>
          <a:endParaRPr lang="en-US"/>
        </a:p>
      </dgm:t>
    </dgm:pt>
    <dgm:pt modelId="{E910FA8F-7FD5-424F-B4A5-137334BF20C3}" type="parTrans" cxnId="{7E14BE53-5601-45C2-A530-235343613894}">
      <dgm:prSet/>
      <dgm:spPr/>
      <dgm:t>
        <a:bodyPr/>
        <a:lstStyle/>
        <a:p>
          <a:endParaRPr lang="en-US"/>
        </a:p>
      </dgm:t>
    </dgm:pt>
    <dgm:pt modelId="{C7B91F6E-8C52-4FAF-83A1-1F157229FF2A}" type="sibTrans" cxnId="{7E14BE53-5601-45C2-A530-235343613894}">
      <dgm:prSet/>
      <dgm:spPr/>
      <dgm:t>
        <a:bodyPr/>
        <a:lstStyle/>
        <a:p>
          <a:endParaRPr lang="en-US"/>
        </a:p>
      </dgm:t>
    </dgm:pt>
    <dgm:pt modelId="{9D8AE0E9-038A-4010-A85C-325D7F12FE43}">
      <dgm:prSet/>
      <dgm:spPr/>
      <dgm:t>
        <a:bodyPr/>
        <a:lstStyle/>
        <a:p>
          <a:r>
            <a:rPr lang="en-GB"/>
            <a:t>You will be introduced to the second one later on in the module. </a:t>
          </a:r>
          <a:endParaRPr lang="en-US"/>
        </a:p>
      </dgm:t>
    </dgm:pt>
    <dgm:pt modelId="{9BDBBACE-C58D-4AFB-9953-847EA0076E12}" type="parTrans" cxnId="{EFFF8A20-3E72-469A-AD20-1230E1DEE5C8}">
      <dgm:prSet/>
      <dgm:spPr/>
      <dgm:t>
        <a:bodyPr/>
        <a:lstStyle/>
        <a:p>
          <a:endParaRPr lang="en-US"/>
        </a:p>
      </dgm:t>
    </dgm:pt>
    <dgm:pt modelId="{5DDD1A2D-A853-44C5-A667-27BEA451F722}" type="sibTrans" cxnId="{EFFF8A20-3E72-469A-AD20-1230E1DEE5C8}">
      <dgm:prSet/>
      <dgm:spPr/>
      <dgm:t>
        <a:bodyPr/>
        <a:lstStyle/>
        <a:p>
          <a:endParaRPr lang="en-US"/>
        </a:p>
      </dgm:t>
    </dgm:pt>
    <dgm:pt modelId="{B4B8889A-8B10-4E6E-825B-B19122943DA4}" type="pres">
      <dgm:prSet presAssocID="{2FA75714-5A1E-4350-8707-C59C85279E92}" presName="vert0" presStyleCnt="0">
        <dgm:presLayoutVars>
          <dgm:dir/>
          <dgm:animOne val="branch"/>
          <dgm:animLvl val="lvl"/>
        </dgm:presLayoutVars>
      </dgm:prSet>
      <dgm:spPr/>
    </dgm:pt>
    <dgm:pt modelId="{CFBEF158-1DD4-480B-A714-5899D5EA817A}" type="pres">
      <dgm:prSet presAssocID="{AE9CA943-0E4A-4A13-8C87-DEB078D74BA6}" presName="thickLine" presStyleLbl="alignNode1" presStyleIdx="0" presStyleCnt="3"/>
      <dgm:spPr/>
    </dgm:pt>
    <dgm:pt modelId="{015850AD-1C2D-48C5-B195-34362CFA423F}" type="pres">
      <dgm:prSet presAssocID="{AE9CA943-0E4A-4A13-8C87-DEB078D74BA6}" presName="horz1" presStyleCnt="0"/>
      <dgm:spPr/>
    </dgm:pt>
    <dgm:pt modelId="{C48BD9D6-AE65-427A-BFE4-488A5E4BA4E6}" type="pres">
      <dgm:prSet presAssocID="{AE9CA943-0E4A-4A13-8C87-DEB078D74BA6}" presName="tx1" presStyleLbl="revTx" presStyleIdx="0" presStyleCnt="3"/>
      <dgm:spPr/>
    </dgm:pt>
    <dgm:pt modelId="{4CE7A0B8-B6AE-4679-93BB-4732154B9E5B}" type="pres">
      <dgm:prSet presAssocID="{AE9CA943-0E4A-4A13-8C87-DEB078D74BA6}" presName="vert1" presStyleCnt="0"/>
      <dgm:spPr/>
    </dgm:pt>
    <dgm:pt modelId="{74C51E2A-1F97-4E48-A1CE-5327FEAA70D1}" type="pres">
      <dgm:prSet presAssocID="{21DA4581-E4C1-4096-90C9-C1A4349ED353}" presName="thickLine" presStyleLbl="alignNode1" presStyleIdx="1" presStyleCnt="3"/>
      <dgm:spPr/>
    </dgm:pt>
    <dgm:pt modelId="{CB41C3B8-E7D7-4393-9DFC-BF91EEA9F519}" type="pres">
      <dgm:prSet presAssocID="{21DA4581-E4C1-4096-90C9-C1A4349ED353}" presName="horz1" presStyleCnt="0"/>
      <dgm:spPr/>
    </dgm:pt>
    <dgm:pt modelId="{FDED3BFC-4BE5-4B8B-80A8-088C5495D826}" type="pres">
      <dgm:prSet presAssocID="{21DA4581-E4C1-4096-90C9-C1A4349ED353}" presName="tx1" presStyleLbl="revTx" presStyleIdx="1" presStyleCnt="3"/>
      <dgm:spPr/>
    </dgm:pt>
    <dgm:pt modelId="{40274796-A8A4-4097-9C22-0ECDA3D0E6E9}" type="pres">
      <dgm:prSet presAssocID="{21DA4581-E4C1-4096-90C9-C1A4349ED353}" presName="vert1" presStyleCnt="0"/>
      <dgm:spPr/>
    </dgm:pt>
    <dgm:pt modelId="{3691FA28-76D1-4AF1-84C9-ACD9DAE498AA}" type="pres">
      <dgm:prSet presAssocID="{9D8AE0E9-038A-4010-A85C-325D7F12FE43}" presName="thickLine" presStyleLbl="alignNode1" presStyleIdx="2" presStyleCnt="3"/>
      <dgm:spPr/>
    </dgm:pt>
    <dgm:pt modelId="{0AF667FD-E99D-4838-9D54-2FE088DCDC87}" type="pres">
      <dgm:prSet presAssocID="{9D8AE0E9-038A-4010-A85C-325D7F12FE43}" presName="horz1" presStyleCnt="0"/>
      <dgm:spPr/>
    </dgm:pt>
    <dgm:pt modelId="{4D88FC24-9F0E-4660-8809-88A2ED413730}" type="pres">
      <dgm:prSet presAssocID="{9D8AE0E9-038A-4010-A85C-325D7F12FE43}" presName="tx1" presStyleLbl="revTx" presStyleIdx="2" presStyleCnt="3"/>
      <dgm:spPr/>
    </dgm:pt>
    <dgm:pt modelId="{0D46633A-6B9D-42B3-B6C9-A7430342CAFB}" type="pres">
      <dgm:prSet presAssocID="{9D8AE0E9-038A-4010-A85C-325D7F12FE43}" presName="vert1" presStyleCnt="0"/>
      <dgm:spPr/>
    </dgm:pt>
  </dgm:ptLst>
  <dgm:cxnLst>
    <dgm:cxn modelId="{ED356A07-FA22-4A94-91DB-75DF6FA4B7C0}" srcId="{2FA75714-5A1E-4350-8707-C59C85279E92}" destId="{AE9CA943-0E4A-4A13-8C87-DEB078D74BA6}" srcOrd="0" destOrd="0" parTransId="{7B534259-C148-4987-936F-08B34C832AFB}" sibTransId="{2AC97882-01BD-4938-B8B0-7863709BB5C0}"/>
    <dgm:cxn modelId="{EFFF8A20-3E72-469A-AD20-1230E1DEE5C8}" srcId="{2FA75714-5A1E-4350-8707-C59C85279E92}" destId="{9D8AE0E9-038A-4010-A85C-325D7F12FE43}" srcOrd="2" destOrd="0" parTransId="{9BDBBACE-C58D-4AFB-9953-847EA0076E12}" sibTransId="{5DDD1A2D-A853-44C5-A667-27BEA451F722}"/>
    <dgm:cxn modelId="{7E14BE53-5601-45C2-A530-235343613894}" srcId="{2FA75714-5A1E-4350-8707-C59C85279E92}" destId="{21DA4581-E4C1-4096-90C9-C1A4349ED353}" srcOrd="1" destOrd="0" parTransId="{E910FA8F-7FD5-424F-B4A5-137334BF20C3}" sibTransId="{C7B91F6E-8C52-4FAF-83A1-1F157229FF2A}"/>
    <dgm:cxn modelId="{6706527B-BE6D-4A19-A6FA-E846E388F5F9}" type="presOf" srcId="{21DA4581-E4C1-4096-90C9-C1A4349ED353}" destId="{FDED3BFC-4BE5-4B8B-80A8-088C5495D826}" srcOrd="0" destOrd="0" presId="urn:microsoft.com/office/officeart/2008/layout/LinedList"/>
    <dgm:cxn modelId="{A4E035B9-03F1-4DD1-8733-F94AA775A1E4}" type="presOf" srcId="{2FA75714-5A1E-4350-8707-C59C85279E92}" destId="{B4B8889A-8B10-4E6E-825B-B19122943DA4}" srcOrd="0" destOrd="0" presId="urn:microsoft.com/office/officeart/2008/layout/LinedList"/>
    <dgm:cxn modelId="{14E54DDC-0654-4056-B66D-23433B769BD1}" type="presOf" srcId="{9D8AE0E9-038A-4010-A85C-325D7F12FE43}" destId="{4D88FC24-9F0E-4660-8809-88A2ED413730}" srcOrd="0" destOrd="0" presId="urn:microsoft.com/office/officeart/2008/layout/LinedList"/>
    <dgm:cxn modelId="{9C4C2AE6-FA7A-41F3-AEB9-6AE58A39371F}" type="presOf" srcId="{AE9CA943-0E4A-4A13-8C87-DEB078D74BA6}" destId="{C48BD9D6-AE65-427A-BFE4-488A5E4BA4E6}" srcOrd="0" destOrd="0" presId="urn:microsoft.com/office/officeart/2008/layout/LinedList"/>
    <dgm:cxn modelId="{8D8923BD-114F-4095-B09E-86772525EFEE}" type="presParOf" srcId="{B4B8889A-8B10-4E6E-825B-B19122943DA4}" destId="{CFBEF158-1DD4-480B-A714-5899D5EA817A}" srcOrd="0" destOrd="0" presId="urn:microsoft.com/office/officeart/2008/layout/LinedList"/>
    <dgm:cxn modelId="{2D137FCE-8398-4470-999B-602497E10594}" type="presParOf" srcId="{B4B8889A-8B10-4E6E-825B-B19122943DA4}" destId="{015850AD-1C2D-48C5-B195-34362CFA423F}" srcOrd="1" destOrd="0" presId="urn:microsoft.com/office/officeart/2008/layout/LinedList"/>
    <dgm:cxn modelId="{464181E8-1FC6-418A-8992-F365BCF6D57D}" type="presParOf" srcId="{015850AD-1C2D-48C5-B195-34362CFA423F}" destId="{C48BD9D6-AE65-427A-BFE4-488A5E4BA4E6}" srcOrd="0" destOrd="0" presId="urn:microsoft.com/office/officeart/2008/layout/LinedList"/>
    <dgm:cxn modelId="{5BD5E43E-6805-4E65-A2B0-26D2081B0F33}" type="presParOf" srcId="{015850AD-1C2D-48C5-B195-34362CFA423F}" destId="{4CE7A0B8-B6AE-4679-93BB-4732154B9E5B}" srcOrd="1" destOrd="0" presId="urn:microsoft.com/office/officeart/2008/layout/LinedList"/>
    <dgm:cxn modelId="{390866FF-9281-41AD-8BB8-658E79AE8DC1}" type="presParOf" srcId="{B4B8889A-8B10-4E6E-825B-B19122943DA4}" destId="{74C51E2A-1F97-4E48-A1CE-5327FEAA70D1}" srcOrd="2" destOrd="0" presId="urn:microsoft.com/office/officeart/2008/layout/LinedList"/>
    <dgm:cxn modelId="{3B847C99-98B4-471E-881E-5FCEEA394B88}" type="presParOf" srcId="{B4B8889A-8B10-4E6E-825B-B19122943DA4}" destId="{CB41C3B8-E7D7-4393-9DFC-BF91EEA9F519}" srcOrd="3" destOrd="0" presId="urn:microsoft.com/office/officeart/2008/layout/LinedList"/>
    <dgm:cxn modelId="{9D9C8A5F-9B07-4CF9-9081-D5F87634F072}" type="presParOf" srcId="{CB41C3B8-E7D7-4393-9DFC-BF91EEA9F519}" destId="{FDED3BFC-4BE5-4B8B-80A8-088C5495D826}" srcOrd="0" destOrd="0" presId="urn:microsoft.com/office/officeart/2008/layout/LinedList"/>
    <dgm:cxn modelId="{F35FA3AB-B264-481C-8B93-94E3589CA268}" type="presParOf" srcId="{CB41C3B8-E7D7-4393-9DFC-BF91EEA9F519}" destId="{40274796-A8A4-4097-9C22-0ECDA3D0E6E9}" srcOrd="1" destOrd="0" presId="urn:microsoft.com/office/officeart/2008/layout/LinedList"/>
    <dgm:cxn modelId="{3931D60A-25E4-4E1C-A924-0D0E0E571F4B}" type="presParOf" srcId="{B4B8889A-8B10-4E6E-825B-B19122943DA4}" destId="{3691FA28-76D1-4AF1-84C9-ACD9DAE498AA}" srcOrd="4" destOrd="0" presId="urn:microsoft.com/office/officeart/2008/layout/LinedList"/>
    <dgm:cxn modelId="{8AA0A3FD-2A82-421D-9773-5B2C1251231E}" type="presParOf" srcId="{B4B8889A-8B10-4E6E-825B-B19122943DA4}" destId="{0AF667FD-E99D-4838-9D54-2FE088DCDC87}" srcOrd="5" destOrd="0" presId="urn:microsoft.com/office/officeart/2008/layout/LinedList"/>
    <dgm:cxn modelId="{A0A4FE30-A082-4F8B-A44A-4E88828730B5}" type="presParOf" srcId="{0AF667FD-E99D-4838-9D54-2FE088DCDC87}" destId="{4D88FC24-9F0E-4660-8809-88A2ED413730}" srcOrd="0" destOrd="0" presId="urn:microsoft.com/office/officeart/2008/layout/LinedList"/>
    <dgm:cxn modelId="{1B255AF5-A6F0-4446-BF55-BB7FA8BEB943}" type="presParOf" srcId="{0AF667FD-E99D-4838-9D54-2FE088DCDC87}" destId="{0D46633A-6B9D-42B3-B6C9-A7430342CA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663A60-8E2C-4264-B477-CA474E0EA6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23DE01-E343-4DC3-818C-5B5BE4F961CE}">
      <dgm:prSet/>
      <dgm:spPr/>
      <dgm:t>
        <a:bodyPr/>
        <a:lstStyle/>
        <a:p>
          <a:r>
            <a:rPr lang="en-GB"/>
            <a:t>10-minute individual presentation. </a:t>
          </a:r>
          <a:endParaRPr lang="en-US"/>
        </a:p>
      </dgm:t>
    </dgm:pt>
    <dgm:pt modelId="{BF9BB54A-1D91-4ED8-B4E5-D5557BF17DC8}" type="parTrans" cxnId="{2BF4000A-26D7-45A2-81B2-3998B515E122}">
      <dgm:prSet/>
      <dgm:spPr/>
      <dgm:t>
        <a:bodyPr/>
        <a:lstStyle/>
        <a:p>
          <a:endParaRPr lang="en-US"/>
        </a:p>
      </dgm:t>
    </dgm:pt>
    <dgm:pt modelId="{0DAD494A-AE61-422B-8DAC-5CB37109D1AD}" type="sibTrans" cxnId="{2BF4000A-26D7-45A2-81B2-3998B515E122}">
      <dgm:prSet/>
      <dgm:spPr/>
      <dgm:t>
        <a:bodyPr/>
        <a:lstStyle/>
        <a:p>
          <a:endParaRPr lang="en-US"/>
        </a:p>
      </dgm:t>
    </dgm:pt>
    <dgm:pt modelId="{F9E923E4-1917-412C-9B6D-C6B8F81693D1}">
      <dgm:prSet/>
      <dgm:spPr/>
      <dgm:t>
        <a:bodyPr/>
        <a:lstStyle/>
        <a:p>
          <a:r>
            <a:rPr lang="en-GB"/>
            <a:t>Needs to include a power point presentation. </a:t>
          </a:r>
          <a:endParaRPr lang="en-US"/>
        </a:p>
      </dgm:t>
    </dgm:pt>
    <dgm:pt modelId="{F70C00F1-E83D-4322-AA54-2A572700DC4F}" type="parTrans" cxnId="{7872F25F-7F6A-4D55-8C91-DFAD637283E9}">
      <dgm:prSet/>
      <dgm:spPr/>
      <dgm:t>
        <a:bodyPr/>
        <a:lstStyle/>
        <a:p>
          <a:endParaRPr lang="en-US"/>
        </a:p>
      </dgm:t>
    </dgm:pt>
    <dgm:pt modelId="{B9AC8396-BDF7-43F0-8594-7649326CCA52}" type="sibTrans" cxnId="{7872F25F-7F6A-4D55-8C91-DFAD637283E9}">
      <dgm:prSet/>
      <dgm:spPr/>
      <dgm:t>
        <a:bodyPr/>
        <a:lstStyle/>
        <a:p>
          <a:endParaRPr lang="en-US"/>
        </a:p>
      </dgm:t>
    </dgm:pt>
    <dgm:pt modelId="{E822F11B-6E5E-4BDF-8A14-39C657939974}">
      <dgm:prSet/>
      <dgm:spPr/>
      <dgm:t>
        <a:bodyPr/>
        <a:lstStyle/>
        <a:p>
          <a:r>
            <a:rPr lang="en-GB"/>
            <a:t>The power point presentation needs to be uploaded to Moodle via the Turn it in link. </a:t>
          </a:r>
          <a:endParaRPr lang="en-US"/>
        </a:p>
      </dgm:t>
    </dgm:pt>
    <dgm:pt modelId="{F6B80B93-BECB-4183-BF00-20625A203167}" type="parTrans" cxnId="{2FCD6415-968E-41B2-A543-DED5F1ED7C74}">
      <dgm:prSet/>
      <dgm:spPr/>
      <dgm:t>
        <a:bodyPr/>
        <a:lstStyle/>
        <a:p>
          <a:endParaRPr lang="en-US"/>
        </a:p>
      </dgm:t>
    </dgm:pt>
    <dgm:pt modelId="{28774B71-B28C-486A-B0B0-5FD7E32C5A49}" type="sibTrans" cxnId="{2FCD6415-968E-41B2-A543-DED5F1ED7C74}">
      <dgm:prSet/>
      <dgm:spPr/>
      <dgm:t>
        <a:bodyPr/>
        <a:lstStyle/>
        <a:p>
          <a:endParaRPr lang="en-US"/>
        </a:p>
      </dgm:t>
    </dgm:pt>
    <dgm:pt modelId="{3C44CAEE-66C5-4B7A-90A8-3BCD5A8E9E0D}" type="pres">
      <dgm:prSet presAssocID="{B5663A60-8E2C-4264-B477-CA474E0EA67D}" presName="root" presStyleCnt="0">
        <dgm:presLayoutVars>
          <dgm:dir/>
          <dgm:resizeHandles val="exact"/>
        </dgm:presLayoutVars>
      </dgm:prSet>
      <dgm:spPr/>
    </dgm:pt>
    <dgm:pt modelId="{201AFA13-0402-4B1B-B335-05DEFFB12AEB}" type="pres">
      <dgm:prSet presAssocID="{F823DE01-E343-4DC3-818C-5B5BE4F961CE}" presName="compNode" presStyleCnt="0"/>
      <dgm:spPr/>
    </dgm:pt>
    <dgm:pt modelId="{C3B936B8-9A10-45F4-B7C7-A97D30ADA880}" type="pres">
      <dgm:prSet presAssocID="{F823DE01-E343-4DC3-818C-5B5BE4F961CE}" presName="bgRect" presStyleLbl="bgShp" presStyleIdx="0" presStyleCnt="3"/>
      <dgm:spPr/>
    </dgm:pt>
    <dgm:pt modelId="{5E1F0495-3009-4BE4-8F88-6E60B9952BDA}" type="pres">
      <dgm:prSet presAssocID="{F823DE01-E343-4DC3-818C-5B5BE4F961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A54D160-521B-4BFD-A405-ACE01D727A3A}" type="pres">
      <dgm:prSet presAssocID="{F823DE01-E343-4DC3-818C-5B5BE4F961CE}" presName="spaceRect" presStyleCnt="0"/>
      <dgm:spPr/>
    </dgm:pt>
    <dgm:pt modelId="{7C5945CE-0DC1-43E8-BAEA-93585F8035D1}" type="pres">
      <dgm:prSet presAssocID="{F823DE01-E343-4DC3-818C-5B5BE4F961CE}" presName="parTx" presStyleLbl="revTx" presStyleIdx="0" presStyleCnt="3">
        <dgm:presLayoutVars>
          <dgm:chMax val="0"/>
          <dgm:chPref val="0"/>
        </dgm:presLayoutVars>
      </dgm:prSet>
      <dgm:spPr/>
    </dgm:pt>
    <dgm:pt modelId="{75AA62A0-6BE1-4CED-BBE8-92234D9B822E}" type="pres">
      <dgm:prSet presAssocID="{0DAD494A-AE61-422B-8DAC-5CB37109D1AD}" presName="sibTrans" presStyleCnt="0"/>
      <dgm:spPr/>
    </dgm:pt>
    <dgm:pt modelId="{402EDFEA-529C-4A63-9AB2-C8F9AF2B7461}" type="pres">
      <dgm:prSet presAssocID="{F9E923E4-1917-412C-9B6D-C6B8F81693D1}" presName="compNode" presStyleCnt="0"/>
      <dgm:spPr/>
    </dgm:pt>
    <dgm:pt modelId="{D66BB392-3828-4AF3-97A5-B3D1DA0B62F2}" type="pres">
      <dgm:prSet presAssocID="{F9E923E4-1917-412C-9B6D-C6B8F81693D1}" presName="bgRect" presStyleLbl="bgShp" presStyleIdx="1" presStyleCnt="3"/>
      <dgm:spPr/>
    </dgm:pt>
    <dgm:pt modelId="{DEE0894B-A7C3-49E6-8573-BE073A70F645}" type="pres">
      <dgm:prSet presAssocID="{F9E923E4-1917-412C-9B6D-C6B8F81693D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8086CB28-D8D3-4C39-9C6E-DDEB06F6AAC3}" type="pres">
      <dgm:prSet presAssocID="{F9E923E4-1917-412C-9B6D-C6B8F81693D1}" presName="spaceRect" presStyleCnt="0"/>
      <dgm:spPr/>
    </dgm:pt>
    <dgm:pt modelId="{164B7EE5-24F2-4475-B659-8796E987ACC4}" type="pres">
      <dgm:prSet presAssocID="{F9E923E4-1917-412C-9B6D-C6B8F81693D1}" presName="parTx" presStyleLbl="revTx" presStyleIdx="1" presStyleCnt="3">
        <dgm:presLayoutVars>
          <dgm:chMax val="0"/>
          <dgm:chPref val="0"/>
        </dgm:presLayoutVars>
      </dgm:prSet>
      <dgm:spPr/>
    </dgm:pt>
    <dgm:pt modelId="{9A75AC82-8AAB-44A0-99D2-85FA8E20C02D}" type="pres">
      <dgm:prSet presAssocID="{B9AC8396-BDF7-43F0-8594-7649326CCA52}" presName="sibTrans" presStyleCnt="0"/>
      <dgm:spPr/>
    </dgm:pt>
    <dgm:pt modelId="{2C32C3BC-9E04-4120-891B-03E7EC6123B9}" type="pres">
      <dgm:prSet presAssocID="{E822F11B-6E5E-4BDF-8A14-39C657939974}" presName="compNode" presStyleCnt="0"/>
      <dgm:spPr/>
    </dgm:pt>
    <dgm:pt modelId="{634FD233-111D-4DAF-B159-62A5290C1918}" type="pres">
      <dgm:prSet presAssocID="{E822F11B-6E5E-4BDF-8A14-39C657939974}" presName="bgRect" presStyleLbl="bgShp" presStyleIdx="2" presStyleCnt="3"/>
      <dgm:spPr/>
    </dgm:pt>
    <dgm:pt modelId="{6EE856B8-1008-423F-AA1B-FDDA1FB1E32D}" type="pres">
      <dgm:prSet presAssocID="{E822F11B-6E5E-4BDF-8A14-39C6579399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57C6DAD1-C3E4-419E-B04C-3FADD281E7DF}" type="pres">
      <dgm:prSet presAssocID="{E822F11B-6E5E-4BDF-8A14-39C657939974}" presName="spaceRect" presStyleCnt="0"/>
      <dgm:spPr/>
    </dgm:pt>
    <dgm:pt modelId="{799BDC47-F88E-4992-BC1A-DDC7490BBCEC}" type="pres">
      <dgm:prSet presAssocID="{E822F11B-6E5E-4BDF-8A14-39C65793997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F4000A-26D7-45A2-81B2-3998B515E122}" srcId="{B5663A60-8E2C-4264-B477-CA474E0EA67D}" destId="{F823DE01-E343-4DC3-818C-5B5BE4F961CE}" srcOrd="0" destOrd="0" parTransId="{BF9BB54A-1D91-4ED8-B4E5-D5557BF17DC8}" sibTransId="{0DAD494A-AE61-422B-8DAC-5CB37109D1AD}"/>
    <dgm:cxn modelId="{2FCD6415-968E-41B2-A543-DED5F1ED7C74}" srcId="{B5663A60-8E2C-4264-B477-CA474E0EA67D}" destId="{E822F11B-6E5E-4BDF-8A14-39C657939974}" srcOrd="2" destOrd="0" parTransId="{F6B80B93-BECB-4183-BF00-20625A203167}" sibTransId="{28774B71-B28C-486A-B0B0-5FD7E32C5A49}"/>
    <dgm:cxn modelId="{A908CB3F-ACF8-4DD9-96EE-DB14250C3309}" type="presOf" srcId="{E822F11B-6E5E-4BDF-8A14-39C657939974}" destId="{799BDC47-F88E-4992-BC1A-DDC7490BBCEC}" srcOrd="0" destOrd="0" presId="urn:microsoft.com/office/officeart/2018/2/layout/IconVerticalSolidList"/>
    <dgm:cxn modelId="{5003E25B-CD15-4FFB-82DD-639ECF8AEC9B}" type="presOf" srcId="{F823DE01-E343-4DC3-818C-5B5BE4F961CE}" destId="{7C5945CE-0DC1-43E8-BAEA-93585F8035D1}" srcOrd="0" destOrd="0" presId="urn:microsoft.com/office/officeart/2018/2/layout/IconVerticalSolidList"/>
    <dgm:cxn modelId="{7872F25F-7F6A-4D55-8C91-DFAD637283E9}" srcId="{B5663A60-8E2C-4264-B477-CA474E0EA67D}" destId="{F9E923E4-1917-412C-9B6D-C6B8F81693D1}" srcOrd="1" destOrd="0" parTransId="{F70C00F1-E83D-4322-AA54-2A572700DC4F}" sibTransId="{B9AC8396-BDF7-43F0-8594-7649326CCA52}"/>
    <dgm:cxn modelId="{B6F76358-F21B-4191-A8D5-A77DFB0F9994}" type="presOf" srcId="{F9E923E4-1917-412C-9B6D-C6B8F81693D1}" destId="{164B7EE5-24F2-4475-B659-8796E987ACC4}" srcOrd="0" destOrd="0" presId="urn:microsoft.com/office/officeart/2018/2/layout/IconVerticalSolidList"/>
    <dgm:cxn modelId="{0796298C-DD79-40F8-AEB8-AF8645182252}" type="presOf" srcId="{B5663A60-8E2C-4264-B477-CA474E0EA67D}" destId="{3C44CAEE-66C5-4B7A-90A8-3BCD5A8E9E0D}" srcOrd="0" destOrd="0" presId="urn:microsoft.com/office/officeart/2018/2/layout/IconVerticalSolidList"/>
    <dgm:cxn modelId="{C5C54343-9F0A-4169-A265-225FA206C855}" type="presParOf" srcId="{3C44CAEE-66C5-4B7A-90A8-3BCD5A8E9E0D}" destId="{201AFA13-0402-4B1B-B335-05DEFFB12AEB}" srcOrd="0" destOrd="0" presId="urn:microsoft.com/office/officeart/2018/2/layout/IconVerticalSolidList"/>
    <dgm:cxn modelId="{6C09F26F-2A74-4FF9-BE6F-4D057DCF993C}" type="presParOf" srcId="{201AFA13-0402-4B1B-B335-05DEFFB12AEB}" destId="{C3B936B8-9A10-45F4-B7C7-A97D30ADA880}" srcOrd="0" destOrd="0" presId="urn:microsoft.com/office/officeart/2018/2/layout/IconVerticalSolidList"/>
    <dgm:cxn modelId="{238C4181-CB40-43A4-9342-F95F487B8BFB}" type="presParOf" srcId="{201AFA13-0402-4B1B-B335-05DEFFB12AEB}" destId="{5E1F0495-3009-4BE4-8F88-6E60B9952BDA}" srcOrd="1" destOrd="0" presId="urn:microsoft.com/office/officeart/2018/2/layout/IconVerticalSolidList"/>
    <dgm:cxn modelId="{C47365E8-B5BD-49BE-8F9F-B7889CBC1DA0}" type="presParOf" srcId="{201AFA13-0402-4B1B-B335-05DEFFB12AEB}" destId="{AA54D160-521B-4BFD-A405-ACE01D727A3A}" srcOrd="2" destOrd="0" presId="urn:microsoft.com/office/officeart/2018/2/layout/IconVerticalSolidList"/>
    <dgm:cxn modelId="{448CBC87-E8EB-497F-9BAB-9D51C8E71ABC}" type="presParOf" srcId="{201AFA13-0402-4B1B-B335-05DEFFB12AEB}" destId="{7C5945CE-0DC1-43E8-BAEA-93585F8035D1}" srcOrd="3" destOrd="0" presId="urn:microsoft.com/office/officeart/2018/2/layout/IconVerticalSolidList"/>
    <dgm:cxn modelId="{F03A028A-CEE0-4AE6-BC6E-87E21F4F638F}" type="presParOf" srcId="{3C44CAEE-66C5-4B7A-90A8-3BCD5A8E9E0D}" destId="{75AA62A0-6BE1-4CED-BBE8-92234D9B822E}" srcOrd="1" destOrd="0" presId="urn:microsoft.com/office/officeart/2018/2/layout/IconVerticalSolidList"/>
    <dgm:cxn modelId="{3040CE5A-730E-4AD6-85A9-CB5E1D6A3DE5}" type="presParOf" srcId="{3C44CAEE-66C5-4B7A-90A8-3BCD5A8E9E0D}" destId="{402EDFEA-529C-4A63-9AB2-C8F9AF2B7461}" srcOrd="2" destOrd="0" presId="urn:microsoft.com/office/officeart/2018/2/layout/IconVerticalSolidList"/>
    <dgm:cxn modelId="{7439EBA5-244B-4BD6-8017-D922F6A6BF86}" type="presParOf" srcId="{402EDFEA-529C-4A63-9AB2-C8F9AF2B7461}" destId="{D66BB392-3828-4AF3-97A5-B3D1DA0B62F2}" srcOrd="0" destOrd="0" presId="urn:microsoft.com/office/officeart/2018/2/layout/IconVerticalSolidList"/>
    <dgm:cxn modelId="{AFF64F89-7CD3-4CE4-8500-CBDDDF995D08}" type="presParOf" srcId="{402EDFEA-529C-4A63-9AB2-C8F9AF2B7461}" destId="{DEE0894B-A7C3-49E6-8573-BE073A70F645}" srcOrd="1" destOrd="0" presId="urn:microsoft.com/office/officeart/2018/2/layout/IconVerticalSolidList"/>
    <dgm:cxn modelId="{5AB95152-3050-4DE4-8A4A-025B9F902C22}" type="presParOf" srcId="{402EDFEA-529C-4A63-9AB2-C8F9AF2B7461}" destId="{8086CB28-D8D3-4C39-9C6E-DDEB06F6AAC3}" srcOrd="2" destOrd="0" presId="urn:microsoft.com/office/officeart/2018/2/layout/IconVerticalSolidList"/>
    <dgm:cxn modelId="{A5F9F7C4-3225-4625-A1D0-9F9817216991}" type="presParOf" srcId="{402EDFEA-529C-4A63-9AB2-C8F9AF2B7461}" destId="{164B7EE5-24F2-4475-B659-8796E987ACC4}" srcOrd="3" destOrd="0" presId="urn:microsoft.com/office/officeart/2018/2/layout/IconVerticalSolidList"/>
    <dgm:cxn modelId="{3D6C50E2-E55E-4B45-B04F-C51C34DB387A}" type="presParOf" srcId="{3C44CAEE-66C5-4B7A-90A8-3BCD5A8E9E0D}" destId="{9A75AC82-8AAB-44A0-99D2-85FA8E20C02D}" srcOrd="3" destOrd="0" presId="urn:microsoft.com/office/officeart/2018/2/layout/IconVerticalSolidList"/>
    <dgm:cxn modelId="{BDD8A75F-4C85-43F6-8D4A-363C62A0DCF6}" type="presParOf" srcId="{3C44CAEE-66C5-4B7A-90A8-3BCD5A8E9E0D}" destId="{2C32C3BC-9E04-4120-891B-03E7EC6123B9}" srcOrd="4" destOrd="0" presId="urn:microsoft.com/office/officeart/2018/2/layout/IconVerticalSolidList"/>
    <dgm:cxn modelId="{1B7CE8DD-E680-43C4-8754-B6212844E92A}" type="presParOf" srcId="{2C32C3BC-9E04-4120-891B-03E7EC6123B9}" destId="{634FD233-111D-4DAF-B159-62A5290C1918}" srcOrd="0" destOrd="0" presId="urn:microsoft.com/office/officeart/2018/2/layout/IconVerticalSolidList"/>
    <dgm:cxn modelId="{4F2B8DD4-21A5-42B8-95C3-901C40BA1A64}" type="presParOf" srcId="{2C32C3BC-9E04-4120-891B-03E7EC6123B9}" destId="{6EE856B8-1008-423F-AA1B-FDDA1FB1E32D}" srcOrd="1" destOrd="0" presId="urn:microsoft.com/office/officeart/2018/2/layout/IconVerticalSolidList"/>
    <dgm:cxn modelId="{8358B8B4-8F8A-4D11-8189-F02BADE129DD}" type="presParOf" srcId="{2C32C3BC-9E04-4120-891B-03E7EC6123B9}" destId="{57C6DAD1-C3E4-419E-B04C-3FADD281E7DF}" srcOrd="2" destOrd="0" presId="urn:microsoft.com/office/officeart/2018/2/layout/IconVerticalSolidList"/>
    <dgm:cxn modelId="{BD8DC83E-D040-4B77-A663-7CE1828226E6}" type="presParOf" srcId="{2C32C3BC-9E04-4120-891B-03E7EC6123B9}" destId="{799BDC47-F88E-4992-BC1A-DDC7490BBC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75544A5-8A1F-4CB5-898D-4E2D319037A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6AFFC06-2468-4A4E-9DE9-3CBB9A2C4616}">
      <dgm:prSet/>
      <dgm:spPr/>
      <dgm:t>
        <a:bodyPr/>
        <a:lstStyle/>
        <a:p>
          <a:pPr>
            <a:defRPr cap="all"/>
          </a:pPr>
          <a:r>
            <a:rPr lang="en-GB" dirty="0"/>
            <a:t>The power point slides need to be uploaded to Moodle on the 8th of November 2024 by 23:59pm. </a:t>
          </a:r>
          <a:endParaRPr lang="en-US" dirty="0"/>
        </a:p>
      </dgm:t>
    </dgm:pt>
    <dgm:pt modelId="{558B99EB-20CA-46C8-BD71-1BE66C27A44C}" type="parTrans" cxnId="{788E509C-888D-4A95-9589-12368380A533}">
      <dgm:prSet/>
      <dgm:spPr/>
      <dgm:t>
        <a:bodyPr/>
        <a:lstStyle/>
        <a:p>
          <a:endParaRPr lang="en-US"/>
        </a:p>
      </dgm:t>
    </dgm:pt>
    <dgm:pt modelId="{86064B14-3C1F-4824-B89E-BD9805AF7DA5}" type="sibTrans" cxnId="{788E509C-888D-4A95-9589-12368380A533}">
      <dgm:prSet/>
      <dgm:spPr/>
      <dgm:t>
        <a:bodyPr/>
        <a:lstStyle/>
        <a:p>
          <a:endParaRPr lang="en-US"/>
        </a:p>
      </dgm:t>
    </dgm:pt>
    <dgm:pt modelId="{760BC65B-2241-4FF2-91F8-F6784C828B73}">
      <dgm:prSet/>
      <dgm:spPr/>
      <dgm:t>
        <a:bodyPr/>
        <a:lstStyle/>
        <a:p>
          <a:pPr>
            <a:defRPr cap="all"/>
          </a:pPr>
          <a:r>
            <a:rPr lang="en-GB"/>
            <a:t>The slides can include anything you want to include. </a:t>
          </a:r>
          <a:endParaRPr lang="en-US"/>
        </a:p>
      </dgm:t>
    </dgm:pt>
    <dgm:pt modelId="{CA9ADD77-50E9-4B8D-B68A-1FF5F1CAF494}" type="parTrans" cxnId="{34967B33-28DB-4F0C-9CEF-1D1D09732E14}">
      <dgm:prSet/>
      <dgm:spPr/>
      <dgm:t>
        <a:bodyPr/>
        <a:lstStyle/>
        <a:p>
          <a:endParaRPr lang="en-US"/>
        </a:p>
      </dgm:t>
    </dgm:pt>
    <dgm:pt modelId="{EEB99E28-C567-4954-BB9A-1292FCE23183}" type="sibTrans" cxnId="{34967B33-28DB-4F0C-9CEF-1D1D09732E14}">
      <dgm:prSet/>
      <dgm:spPr/>
      <dgm:t>
        <a:bodyPr/>
        <a:lstStyle/>
        <a:p>
          <a:endParaRPr lang="en-US"/>
        </a:p>
      </dgm:t>
    </dgm:pt>
    <dgm:pt modelId="{D7B82107-2D22-4AB6-8F74-1B12B6B26A81}">
      <dgm:prSet/>
      <dgm:spPr/>
      <dgm:t>
        <a:bodyPr/>
        <a:lstStyle/>
        <a:p>
          <a:pPr>
            <a:defRPr cap="all"/>
          </a:pPr>
          <a:r>
            <a:rPr lang="en-GB"/>
            <a:t>You will need to include in text citations on the slides and a reference list on the final slide. </a:t>
          </a:r>
          <a:endParaRPr lang="en-US"/>
        </a:p>
      </dgm:t>
    </dgm:pt>
    <dgm:pt modelId="{CB9D7299-47AD-4FA1-8A33-0E0F11248520}" type="parTrans" cxnId="{9E1F1A00-45D1-4179-8449-C20B30964551}">
      <dgm:prSet/>
      <dgm:spPr/>
      <dgm:t>
        <a:bodyPr/>
        <a:lstStyle/>
        <a:p>
          <a:endParaRPr lang="en-US"/>
        </a:p>
      </dgm:t>
    </dgm:pt>
    <dgm:pt modelId="{A07EF57C-A433-4E51-8D0F-7B3C5B65E746}" type="sibTrans" cxnId="{9E1F1A00-45D1-4179-8449-C20B30964551}">
      <dgm:prSet/>
      <dgm:spPr/>
      <dgm:t>
        <a:bodyPr/>
        <a:lstStyle/>
        <a:p>
          <a:endParaRPr lang="en-US"/>
        </a:p>
      </dgm:t>
    </dgm:pt>
    <dgm:pt modelId="{CD6D0F3F-C8C2-42B6-883C-95E31AEBD27A}">
      <dgm:prSet/>
      <dgm:spPr/>
      <dgm:t>
        <a:bodyPr/>
        <a:lstStyle/>
        <a:p>
          <a:pPr>
            <a:defRPr cap="all"/>
          </a:pPr>
          <a:r>
            <a:rPr lang="en-GB"/>
            <a:t>You are not expected to read out the citations during your presentation. </a:t>
          </a:r>
          <a:endParaRPr lang="en-US"/>
        </a:p>
      </dgm:t>
    </dgm:pt>
    <dgm:pt modelId="{F4314824-BFA3-475A-B737-AB388ACB6791}" type="parTrans" cxnId="{AB8F9384-6870-42FA-8201-8FDC356E9895}">
      <dgm:prSet/>
      <dgm:spPr/>
      <dgm:t>
        <a:bodyPr/>
        <a:lstStyle/>
        <a:p>
          <a:endParaRPr lang="en-US"/>
        </a:p>
      </dgm:t>
    </dgm:pt>
    <dgm:pt modelId="{DDC82722-CC5C-4851-862B-28085F44B393}" type="sibTrans" cxnId="{AB8F9384-6870-42FA-8201-8FDC356E9895}">
      <dgm:prSet/>
      <dgm:spPr/>
      <dgm:t>
        <a:bodyPr/>
        <a:lstStyle/>
        <a:p>
          <a:endParaRPr lang="en-US"/>
        </a:p>
      </dgm:t>
    </dgm:pt>
    <dgm:pt modelId="{7B2281A6-21F8-421E-86E4-D784106B0D3D}" type="pres">
      <dgm:prSet presAssocID="{775544A5-8A1F-4CB5-898D-4E2D319037A6}" presName="root" presStyleCnt="0">
        <dgm:presLayoutVars>
          <dgm:dir/>
          <dgm:resizeHandles val="exact"/>
        </dgm:presLayoutVars>
      </dgm:prSet>
      <dgm:spPr/>
    </dgm:pt>
    <dgm:pt modelId="{EBFD8DCF-7F9D-4E41-8AB1-C6B5E89B3FB5}" type="pres">
      <dgm:prSet presAssocID="{E6AFFC06-2468-4A4E-9DE9-3CBB9A2C4616}" presName="compNode" presStyleCnt="0"/>
      <dgm:spPr/>
    </dgm:pt>
    <dgm:pt modelId="{F500C7DA-6981-49FB-95F4-9B42A3623BAE}" type="pres">
      <dgm:prSet presAssocID="{E6AFFC06-2468-4A4E-9DE9-3CBB9A2C4616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FB53A6B-7228-4A0B-B0FD-D268D6BFEE7C}" type="pres">
      <dgm:prSet presAssocID="{E6AFFC06-2468-4A4E-9DE9-3CBB9A2C46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AE6AC005-F5AE-4850-8955-1DC59C4518F2}" type="pres">
      <dgm:prSet presAssocID="{E6AFFC06-2468-4A4E-9DE9-3CBB9A2C4616}" presName="spaceRect" presStyleCnt="0"/>
      <dgm:spPr/>
    </dgm:pt>
    <dgm:pt modelId="{D46DF9DA-3C36-4724-A40B-8D93B5CCDE4E}" type="pres">
      <dgm:prSet presAssocID="{E6AFFC06-2468-4A4E-9DE9-3CBB9A2C4616}" presName="textRect" presStyleLbl="revTx" presStyleIdx="0" presStyleCnt="4">
        <dgm:presLayoutVars>
          <dgm:chMax val="1"/>
          <dgm:chPref val="1"/>
        </dgm:presLayoutVars>
      </dgm:prSet>
      <dgm:spPr/>
    </dgm:pt>
    <dgm:pt modelId="{25B7583E-8B2B-4AA2-859F-8E29FDFB42A2}" type="pres">
      <dgm:prSet presAssocID="{86064B14-3C1F-4824-B89E-BD9805AF7DA5}" presName="sibTrans" presStyleCnt="0"/>
      <dgm:spPr/>
    </dgm:pt>
    <dgm:pt modelId="{F46C90F7-265E-4C97-96F5-FA9FFDB7F933}" type="pres">
      <dgm:prSet presAssocID="{760BC65B-2241-4FF2-91F8-F6784C828B73}" presName="compNode" presStyleCnt="0"/>
      <dgm:spPr/>
    </dgm:pt>
    <dgm:pt modelId="{FAF2532C-D910-4718-8037-365FB9F42A28}" type="pres">
      <dgm:prSet presAssocID="{760BC65B-2241-4FF2-91F8-F6784C828B73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D43E30B-E53C-40BB-BFB5-BC68263C5DCE}" type="pres">
      <dgm:prSet presAssocID="{760BC65B-2241-4FF2-91F8-F6784C828B7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7DB2F8A-6773-4281-A2E2-BA1D503AD384}" type="pres">
      <dgm:prSet presAssocID="{760BC65B-2241-4FF2-91F8-F6784C828B73}" presName="spaceRect" presStyleCnt="0"/>
      <dgm:spPr/>
    </dgm:pt>
    <dgm:pt modelId="{E67B09E3-94C6-4352-8A4D-0D5533C936A3}" type="pres">
      <dgm:prSet presAssocID="{760BC65B-2241-4FF2-91F8-F6784C828B73}" presName="textRect" presStyleLbl="revTx" presStyleIdx="1" presStyleCnt="4">
        <dgm:presLayoutVars>
          <dgm:chMax val="1"/>
          <dgm:chPref val="1"/>
        </dgm:presLayoutVars>
      </dgm:prSet>
      <dgm:spPr/>
    </dgm:pt>
    <dgm:pt modelId="{C64C5FF6-B551-4FFD-A916-0C43EEF003EF}" type="pres">
      <dgm:prSet presAssocID="{EEB99E28-C567-4954-BB9A-1292FCE23183}" presName="sibTrans" presStyleCnt="0"/>
      <dgm:spPr/>
    </dgm:pt>
    <dgm:pt modelId="{8EC3A7DA-A01D-4BCD-9E6A-C36D8EAC96DE}" type="pres">
      <dgm:prSet presAssocID="{D7B82107-2D22-4AB6-8F74-1B12B6B26A81}" presName="compNode" presStyleCnt="0"/>
      <dgm:spPr/>
    </dgm:pt>
    <dgm:pt modelId="{6B1F925A-8453-41CB-8139-C1A907ECAC8F}" type="pres">
      <dgm:prSet presAssocID="{D7B82107-2D22-4AB6-8F74-1B12B6B26A81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DE551BC-B904-43D1-860D-7E86231A7640}" type="pres">
      <dgm:prSet presAssocID="{D7B82107-2D22-4AB6-8F74-1B12B6B26A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A2376549-27ED-47DA-AEF5-E6970A915FF3}" type="pres">
      <dgm:prSet presAssocID="{D7B82107-2D22-4AB6-8F74-1B12B6B26A81}" presName="spaceRect" presStyleCnt="0"/>
      <dgm:spPr/>
    </dgm:pt>
    <dgm:pt modelId="{9D0390AB-A436-4F18-84FC-3F677FC2B405}" type="pres">
      <dgm:prSet presAssocID="{D7B82107-2D22-4AB6-8F74-1B12B6B26A81}" presName="textRect" presStyleLbl="revTx" presStyleIdx="2" presStyleCnt="4">
        <dgm:presLayoutVars>
          <dgm:chMax val="1"/>
          <dgm:chPref val="1"/>
        </dgm:presLayoutVars>
      </dgm:prSet>
      <dgm:spPr/>
    </dgm:pt>
    <dgm:pt modelId="{33E68C4B-B67E-4314-A4CE-32FA56AE3174}" type="pres">
      <dgm:prSet presAssocID="{A07EF57C-A433-4E51-8D0F-7B3C5B65E746}" presName="sibTrans" presStyleCnt="0"/>
      <dgm:spPr/>
    </dgm:pt>
    <dgm:pt modelId="{88359A3B-1163-4498-A0C7-6480E791C008}" type="pres">
      <dgm:prSet presAssocID="{CD6D0F3F-C8C2-42B6-883C-95E31AEBD27A}" presName="compNode" presStyleCnt="0"/>
      <dgm:spPr/>
    </dgm:pt>
    <dgm:pt modelId="{4BEB9462-7073-4FED-8CF9-2FE42D39DA17}" type="pres">
      <dgm:prSet presAssocID="{CD6D0F3F-C8C2-42B6-883C-95E31AEBD27A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7DB74D4-1BF3-4347-A954-15073912B087}" type="pres">
      <dgm:prSet presAssocID="{CD6D0F3F-C8C2-42B6-883C-95E31AEBD2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ED11B817-C575-4035-8C5E-06C6C22EA4EF}" type="pres">
      <dgm:prSet presAssocID="{CD6D0F3F-C8C2-42B6-883C-95E31AEBD27A}" presName="spaceRect" presStyleCnt="0"/>
      <dgm:spPr/>
    </dgm:pt>
    <dgm:pt modelId="{535255D9-EFB9-458D-A317-0FABD0A7FB4D}" type="pres">
      <dgm:prSet presAssocID="{CD6D0F3F-C8C2-42B6-883C-95E31AEBD2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E1F1A00-45D1-4179-8449-C20B30964551}" srcId="{775544A5-8A1F-4CB5-898D-4E2D319037A6}" destId="{D7B82107-2D22-4AB6-8F74-1B12B6B26A81}" srcOrd="2" destOrd="0" parTransId="{CB9D7299-47AD-4FA1-8A33-0E0F11248520}" sibTransId="{A07EF57C-A433-4E51-8D0F-7B3C5B65E746}"/>
    <dgm:cxn modelId="{95AFC018-F181-474F-99EA-2531960DD83F}" type="presOf" srcId="{760BC65B-2241-4FF2-91F8-F6784C828B73}" destId="{E67B09E3-94C6-4352-8A4D-0D5533C936A3}" srcOrd="0" destOrd="0" presId="urn:microsoft.com/office/officeart/2018/5/layout/IconLeafLabelList"/>
    <dgm:cxn modelId="{5D31A41A-01D9-428A-90D0-FD38E37E3B6B}" type="presOf" srcId="{775544A5-8A1F-4CB5-898D-4E2D319037A6}" destId="{7B2281A6-21F8-421E-86E4-D784106B0D3D}" srcOrd="0" destOrd="0" presId="urn:microsoft.com/office/officeart/2018/5/layout/IconLeafLabelList"/>
    <dgm:cxn modelId="{34967B33-28DB-4F0C-9CEF-1D1D09732E14}" srcId="{775544A5-8A1F-4CB5-898D-4E2D319037A6}" destId="{760BC65B-2241-4FF2-91F8-F6784C828B73}" srcOrd="1" destOrd="0" parTransId="{CA9ADD77-50E9-4B8D-B68A-1FF5F1CAF494}" sibTransId="{EEB99E28-C567-4954-BB9A-1292FCE23183}"/>
    <dgm:cxn modelId="{212E203A-DEFB-4FF6-86B7-B3173454AB27}" type="presOf" srcId="{CD6D0F3F-C8C2-42B6-883C-95E31AEBD27A}" destId="{535255D9-EFB9-458D-A317-0FABD0A7FB4D}" srcOrd="0" destOrd="0" presId="urn:microsoft.com/office/officeart/2018/5/layout/IconLeafLabelList"/>
    <dgm:cxn modelId="{F34B6950-F823-4BCF-BFF3-360EBF6510B3}" type="presOf" srcId="{D7B82107-2D22-4AB6-8F74-1B12B6B26A81}" destId="{9D0390AB-A436-4F18-84FC-3F677FC2B405}" srcOrd="0" destOrd="0" presId="urn:microsoft.com/office/officeart/2018/5/layout/IconLeafLabelList"/>
    <dgm:cxn modelId="{AB8F9384-6870-42FA-8201-8FDC356E9895}" srcId="{775544A5-8A1F-4CB5-898D-4E2D319037A6}" destId="{CD6D0F3F-C8C2-42B6-883C-95E31AEBD27A}" srcOrd="3" destOrd="0" parTransId="{F4314824-BFA3-475A-B737-AB388ACB6791}" sibTransId="{DDC82722-CC5C-4851-862B-28085F44B393}"/>
    <dgm:cxn modelId="{9A19B189-3CEE-4DF4-BA4E-AC8F859863A0}" type="presOf" srcId="{E6AFFC06-2468-4A4E-9DE9-3CBB9A2C4616}" destId="{D46DF9DA-3C36-4724-A40B-8D93B5CCDE4E}" srcOrd="0" destOrd="0" presId="urn:microsoft.com/office/officeart/2018/5/layout/IconLeafLabelList"/>
    <dgm:cxn modelId="{788E509C-888D-4A95-9589-12368380A533}" srcId="{775544A5-8A1F-4CB5-898D-4E2D319037A6}" destId="{E6AFFC06-2468-4A4E-9DE9-3CBB9A2C4616}" srcOrd="0" destOrd="0" parTransId="{558B99EB-20CA-46C8-BD71-1BE66C27A44C}" sibTransId="{86064B14-3C1F-4824-B89E-BD9805AF7DA5}"/>
    <dgm:cxn modelId="{0573243D-27E9-4314-8DD6-847D046A2767}" type="presParOf" srcId="{7B2281A6-21F8-421E-86E4-D784106B0D3D}" destId="{EBFD8DCF-7F9D-4E41-8AB1-C6B5E89B3FB5}" srcOrd="0" destOrd="0" presId="urn:microsoft.com/office/officeart/2018/5/layout/IconLeafLabelList"/>
    <dgm:cxn modelId="{E291CE3D-B27F-4194-8438-6722D0043615}" type="presParOf" srcId="{EBFD8DCF-7F9D-4E41-8AB1-C6B5E89B3FB5}" destId="{F500C7DA-6981-49FB-95F4-9B42A3623BAE}" srcOrd="0" destOrd="0" presId="urn:microsoft.com/office/officeart/2018/5/layout/IconLeafLabelList"/>
    <dgm:cxn modelId="{FC2AF462-5356-4B24-8A5A-3A8450AAA7A8}" type="presParOf" srcId="{EBFD8DCF-7F9D-4E41-8AB1-C6B5E89B3FB5}" destId="{5FB53A6B-7228-4A0B-B0FD-D268D6BFEE7C}" srcOrd="1" destOrd="0" presId="urn:microsoft.com/office/officeart/2018/5/layout/IconLeafLabelList"/>
    <dgm:cxn modelId="{8FA4D5A1-0A3E-4132-AD04-E32A659CD8C9}" type="presParOf" srcId="{EBFD8DCF-7F9D-4E41-8AB1-C6B5E89B3FB5}" destId="{AE6AC005-F5AE-4850-8955-1DC59C4518F2}" srcOrd="2" destOrd="0" presId="urn:microsoft.com/office/officeart/2018/5/layout/IconLeafLabelList"/>
    <dgm:cxn modelId="{E28DBB02-7F9E-4874-BF62-BBD5C804F601}" type="presParOf" srcId="{EBFD8DCF-7F9D-4E41-8AB1-C6B5E89B3FB5}" destId="{D46DF9DA-3C36-4724-A40B-8D93B5CCDE4E}" srcOrd="3" destOrd="0" presId="urn:microsoft.com/office/officeart/2018/5/layout/IconLeafLabelList"/>
    <dgm:cxn modelId="{97BA5B06-7215-45BF-87EF-43D4DA0174E2}" type="presParOf" srcId="{7B2281A6-21F8-421E-86E4-D784106B0D3D}" destId="{25B7583E-8B2B-4AA2-859F-8E29FDFB42A2}" srcOrd="1" destOrd="0" presId="urn:microsoft.com/office/officeart/2018/5/layout/IconLeafLabelList"/>
    <dgm:cxn modelId="{07BBD4A4-91CC-4380-A9BC-CD9217763F17}" type="presParOf" srcId="{7B2281A6-21F8-421E-86E4-D784106B0D3D}" destId="{F46C90F7-265E-4C97-96F5-FA9FFDB7F933}" srcOrd="2" destOrd="0" presId="urn:microsoft.com/office/officeart/2018/5/layout/IconLeafLabelList"/>
    <dgm:cxn modelId="{5F9E7A1A-DCE0-4384-8547-2106A084BF3B}" type="presParOf" srcId="{F46C90F7-265E-4C97-96F5-FA9FFDB7F933}" destId="{FAF2532C-D910-4718-8037-365FB9F42A28}" srcOrd="0" destOrd="0" presId="urn:microsoft.com/office/officeart/2018/5/layout/IconLeafLabelList"/>
    <dgm:cxn modelId="{37FBF3B0-41BB-4012-AF8B-F468BE7819E7}" type="presParOf" srcId="{F46C90F7-265E-4C97-96F5-FA9FFDB7F933}" destId="{AD43E30B-E53C-40BB-BFB5-BC68263C5DCE}" srcOrd="1" destOrd="0" presId="urn:microsoft.com/office/officeart/2018/5/layout/IconLeafLabelList"/>
    <dgm:cxn modelId="{5C6FA835-B21E-41DD-909B-F199D6D7DDFB}" type="presParOf" srcId="{F46C90F7-265E-4C97-96F5-FA9FFDB7F933}" destId="{97DB2F8A-6773-4281-A2E2-BA1D503AD384}" srcOrd="2" destOrd="0" presId="urn:microsoft.com/office/officeart/2018/5/layout/IconLeafLabelList"/>
    <dgm:cxn modelId="{F8C3C8B3-9295-4A22-AC50-DD66DABAC2B0}" type="presParOf" srcId="{F46C90F7-265E-4C97-96F5-FA9FFDB7F933}" destId="{E67B09E3-94C6-4352-8A4D-0D5533C936A3}" srcOrd="3" destOrd="0" presId="urn:microsoft.com/office/officeart/2018/5/layout/IconLeafLabelList"/>
    <dgm:cxn modelId="{3A485123-9112-48F9-887A-11233AC870F8}" type="presParOf" srcId="{7B2281A6-21F8-421E-86E4-D784106B0D3D}" destId="{C64C5FF6-B551-4FFD-A916-0C43EEF003EF}" srcOrd="3" destOrd="0" presId="urn:microsoft.com/office/officeart/2018/5/layout/IconLeafLabelList"/>
    <dgm:cxn modelId="{16952A38-8E94-4E00-A88E-B0ADEB4E5782}" type="presParOf" srcId="{7B2281A6-21F8-421E-86E4-D784106B0D3D}" destId="{8EC3A7DA-A01D-4BCD-9E6A-C36D8EAC96DE}" srcOrd="4" destOrd="0" presId="urn:microsoft.com/office/officeart/2018/5/layout/IconLeafLabelList"/>
    <dgm:cxn modelId="{1B4EDB65-BAFA-452D-BFF9-9E1E50107C7E}" type="presParOf" srcId="{8EC3A7DA-A01D-4BCD-9E6A-C36D8EAC96DE}" destId="{6B1F925A-8453-41CB-8139-C1A907ECAC8F}" srcOrd="0" destOrd="0" presId="urn:microsoft.com/office/officeart/2018/5/layout/IconLeafLabelList"/>
    <dgm:cxn modelId="{EA00B536-F138-4455-855E-2D949B1385DD}" type="presParOf" srcId="{8EC3A7DA-A01D-4BCD-9E6A-C36D8EAC96DE}" destId="{FDE551BC-B904-43D1-860D-7E86231A7640}" srcOrd="1" destOrd="0" presId="urn:microsoft.com/office/officeart/2018/5/layout/IconLeafLabelList"/>
    <dgm:cxn modelId="{98B0C718-A4AD-43CD-AC6B-D9DA4A32EF7E}" type="presParOf" srcId="{8EC3A7DA-A01D-4BCD-9E6A-C36D8EAC96DE}" destId="{A2376549-27ED-47DA-AEF5-E6970A915FF3}" srcOrd="2" destOrd="0" presId="urn:microsoft.com/office/officeart/2018/5/layout/IconLeafLabelList"/>
    <dgm:cxn modelId="{060E471E-F0C5-472A-8846-BE86656578EB}" type="presParOf" srcId="{8EC3A7DA-A01D-4BCD-9E6A-C36D8EAC96DE}" destId="{9D0390AB-A436-4F18-84FC-3F677FC2B405}" srcOrd="3" destOrd="0" presId="urn:microsoft.com/office/officeart/2018/5/layout/IconLeafLabelList"/>
    <dgm:cxn modelId="{F9885926-EFED-4458-95A4-DB1864A9CF3F}" type="presParOf" srcId="{7B2281A6-21F8-421E-86E4-D784106B0D3D}" destId="{33E68C4B-B67E-4314-A4CE-32FA56AE3174}" srcOrd="5" destOrd="0" presId="urn:microsoft.com/office/officeart/2018/5/layout/IconLeafLabelList"/>
    <dgm:cxn modelId="{4C945134-C7D5-4725-A76D-6008A81FE63E}" type="presParOf" srcId="{7B2281A6-21F8-421E-86E4-D784106B0D3D}" destId="{88359A3B-1163-4498-A0C7-6480E791C008}" srcOrd="6" destOrd="0" presId="urn:microsoft.com/office/officeart/2018/5/layout/IconLeafLabelList"/>
    <dgm:cxn modelId="{AE7AF882-09D0-4255-8FA2-1295D2DA0CF0}" type="presParOf" srcId="{88359A3B-1163-4498-A0C7-6480E791C008}" destId="{4BEB9462-7073-4FED-8CF9-2FE42D39DA17}" srcOrd="0" destOrd="0" presId="urn:microsoft.com/office/officeart/2018/5/layout/IconLeafLabelList"/>
    <dgm:cxn modelId="{A196B443-5AA5-4B4D-BB0D-E481195A1617}" type="presParOf" srcId="{88359A3B-1163-4498-A0C7-6480E791C008}" destId="{C7DB74D4-1BF3-4347-A954-15073912B087}" srcOrd="1" destOrd="0" presId="urn:microsoft.com/office/officeart/2018/5/layout/IconLeafLabelList"/>
    <dgm:cxn modelId="{6175A543-5BDE-445E-90B8-D656347DDBC4}" type="presParOf" srcId="{88359A3B-1163-4498-A0C7-6480E791C008}" destId="{ED11B817-C575-4035-8C5E-06C6C22EA4EF}" srcOrd="2" destOrd="0" presId="urn:microsoft.com/office/officeart/2018/5/layout/IconLeafLabelList"/>
    <dgm:cxn modelId="{6FF6462A-FA58-48A2-B860-003735836217}" type="presParOf" srcId="{88359A3B-1163-4498-A0C7-6480E791C008}" destId="{535255D9-EFB9-458D-A317-0FABD0A7FB4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334D285-779B-4EEC-AEAD-B8CF8068A9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E52C44-4C2F-4D11-A173-932B0DFFDA62}">
      <dgm:prSet/>
      <dgm:spPr/>
      <dgm:t>
        <a:bodyPr/>
        <a:lstStyle/>
        <a:p>
          <a:r>
            <a:rPr lang="en-GB" dirty="0"/>
            <a:t>The presentations will take place on the 11</a:t>
          </a:r>
          <a:r>
            <a:rPr lang="en-GB" baseline="30000" dirty="0"/>
            <a:t>th</a:t>
          </a:r>
          <a:r>
            <a:rPr lang="en-GB" dirty="0"/>
            <a:t> or 12</a:t>
          </a:r>
          <a:r>
            <a:rPr lang="en-GB" baseline="30000" dirty="0"/>
            <a:t>th</a:t>
          </a:r>
          <a:r>
            <a:rPr lang="en-GB" dirty="0"/>
            <a:t>  of November 2024</a:t>
          </a:r>
          <a:endParaRPr lang="en-US" dirty="0"/>
        </a:p>
      </dgm:t>
    </dgm:pt>
    <dgm:pt modelId="{3037B1CD-310B-442D-9A2F-C23615432F14}" type="parTrans" cxnId="{C9ED44FA-43B2-40E3-96EB-165A84D076A1}">
      <dgm:prSet/>
      <dgm:spPr/>
      <dgm:t>
        <a:bodyPr/>
        <a:lstStyle/>
        <a:p>
          <a:endParaRPr lang="en-US"/>
        </a:p>
      </dgm:t>
    </dgm:pt>
    <dgm:pt modelId="{0D96E4DA-F996-4D47-AD7E-BBFD5BACDD5B}" type="sibTrans" cxnId="{C9ED44FA-43B2-40E3-96EB-165A84D076A1}">
      <dgm:prSet/>
      <dgm:spPr/>
      <dgm:t>
        <a:bodyPr/>
        <a:lstStyle/>
        <a:p>
          <a:endParaRPr lang="en-US"/>
        </a:p>
      </dgm:t>
    </dgm:pt>
    <dgm:pt modelId="{EC114AB9-981D-4DC1-9F6D-803C0973CF1D}">
      <dgm:prSet/>
      <dgm:spPr/>
      <dgm:t>
        <a:bodyPr/>
        <a:lstStyle/>
        <a:p>
          <a:r>
            <a:rPr lang="en-GB" dirty="0"/>
            <a:t>You will be given a time slot. </a:t>
          </a:r>
          <a:endParaRPr lang="en-US" dirty="0"/>
        </a:p>
      </dgm:t>
    </dgm:pt>
    <dgm:pt modelId="{E096C4F1-F3D2-4F88-B48F-E1C4936C7324}" type="parTrans" cxnId="{E35E0B02-81A9-4AEA-B0A1-12F9839C6AB3}">
      <dgm:prSet/>
      <dgm:spPr/>
      <dgm:t>
        <a:bodyPr/>
        <a:lstStyle/>
        <a:p>
          <a:endParaRPr lang="en-US"/>
        </a:p>
      </dgm:t>
    </dgm:pt>
    <dgm:pt modelId="{7B20BEDE-92F5-400D-BC96-7131854B83C9}" type="sibTrans" cxnId="{E35E0B02-81A9-4AEA-B0A1-12F9839C6AB3}">
      <dgm:prSet/>
      <dgm:spPr/>
      <dgm:t>
        <a:bodyPr/>
        <a:lstStyle/>
        <a:p>
          <a:endParaRPr lang="en-US"/>
        </a:p>
      </dgm:t>
    </dgm:pt>
    <dgm:pt modelId="{CCF01B53-8805-4965-8677-4E2BF5471432}">
      <dgm:prSet/>
      <dgm:spPr/>
      <dgm:t>
        <a:bodyPr/>
        <a:lstStyle/>
        <a:p>
          <a:r>
            <a:rPr lang="en-GB"/>
            <a:t>You are to attend during this time only. </a:t>
          </a:r>
          <a:endParaRPr lang="en-US"/>
        </a:p>
      </dgm:t>
    </dgm:pt>
    <dgm:pt modelId="{0118A482-3D07-4ADE-86C6-205FCB0433D0}" type="parTrans" cxnId="{D8BE44DD-768D-4339-AB5F-0DD3B3C1941B}">
      <dgm:prSet/>
      <dgm:spPr/>
      <dgm:t>
        <a:bodyPr/>
        <a:lstStyle/>
        <a:p>
          <a:endParaRPr lang="en-US"/>
        </a:p>
      </dgm:t>
    </dgm:pt>
    <dgm:pt modelId="{C04E7E98-1F85-48B3-B50D-4C49367B42AE}" type="sibTrans" cxnId="{D8BE44DD-768D-4339-AB5F-0DD3B3C1941B}">
      <dgm:prSet/>
      <dgm:spPr/>
      <dgm:t>
        <a:bodyPr/>
        <a:lstStyle/>
        <a:p>
          <a:endParaRPr lang="en-US"/>
        </a:p>
      </dgm:t>
    </dgm:pt>
    <dgm:pt modelId="{557F7B08-198A-4BFF-961B-E907A5B72CA3}">
      <dgm:prSet/>
      <dgm:spPr/>
      <dgm:t>
        <a:bodyPr/>
        <a:lstStyle/>
        <a:p>
          <a:r>
            <a:rPr lang="en-GB"/>
            <a:t>Your time slots will be emailed to you by the end of this week.</a:t>
          </a:r>
          <a:endParaRPr lang="en-US"/>
        </a:p>
      </dgm:t>
    </dgm:pt>
    <dgm:pt modelId="{3CF19484-31AF-4066-9ACF-DA3953226B09}" type="parTrans" cxnId="{55FB7DEB-2A5A-431B-9A91-9A66C3CE4AB5}">
      <dgm:prSet/>
      <dgm:spPr/>
      <dgm:t>
        <a:bodyPr/>
        <a:lstStyle/>
        <a:p>
          <a:endParaRPr lang="en-US"/>
        </a:p>
      </dgm:t>
    </dgm:pt>
    <dgm:pt modelId="{23A08B0A-41A3-4DEC-A2A3-7F79DB6CDB58}" type="sibTrans" cxnId="{55FB7DEB-2A5A-431B-9A91-9A66C3CE4AB5}">
      <dgm:prSet/>
      <dgm:spPr/>
      <dgm:t>
        <a:bodyPr/>
        <a:lstStyle/>
        <a:p>
          <a:endParaRPr lang="en-US"/>
        </a:p>
      </dgm:t>
    </dgm:pt>
    <dgm:pt modelId="{F296AA82-F818-4AC0-8C00-F844F3D44044}" type="pres">
      <dgm:prSet presAssocID="{0334D285-779B-4EEC-AEAD-B8CF8068A9DA}" presName="root" presStyleCnt="0">
        <dgm:presLayoutVars>
          <dgm:dir/>
          <dgm:resizeHandles val="exact"/>
        </dgm:presLayoutVars>
      </dgm:prSet>
      <dgm:spPr/>
    </dgm:pt>
    <dgm:pt modelId="{F23D863E-B0D0-40C0-9CE0-BD127059AEA0}" type="pres">
      <dgm:prSet presAssocID="{ABE52C44-4C2F-4D11-A173-932B0DFFDA62}" presName="compNode" presStyleCnt="0"/>
      <dgm:spPr/>
    </dgm:pt>
    <dgm:pt modelId="{A3E7AC53-5875-43B9-9536-E80063B32AD3}" type="pres">
      <dgm:prSet presAssocID="{ABE52C44-4C2F-4D11-A173-932B0DFFDA62}" presName="bgRect" presStyleLbl="bgShp" presStyleIdx="0" presStyleCnt="4"/>
      <dgm:spPr/>
    </dgm:pt>
    <dgm:pt modelId="{397285B8-9169-4CA9-B337-A25BCF0B940C}" type="pres">
      <dgm:prSet presAssocID="{ABE52C44-4C2F-4D11-A173-932B0DFFDA6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D8D4129-B2E2-496E-ACE9-1149912111E2}" type="pres">
      <dgm:prSet presAssocID="{ABE52C44-4C2F-4D11-A173-932B0DFFDA62}" presName="spaceRect" presStyleCnt="0"/>
      <dgm:spPr/>
    </dgm:pt>
    <dgm:pt modelId="{95306479-5DC7-4417-934F-11B7712CC19C}" type="pres">
      <dgm:prSet presAssocID="{ABE52C44-4C2F-4D11-A173-932B0DFFDA62}" presName="parTx" presStyleLbl="revTx" presStyleIdx="0" presStyleCnt="4">
        <dgm:presLayoutVars>
          <dgm:chMax val="0"/>
          <dgm:chPref val="0"/>
        </dgm:presLayoutVars>
      </dgm:prSet>
      <dgm:spPr/>
    </dgm:pt>
    <dgm:pt modelId="{E629AE3E-B30D-4CC7-92A5-96621EC71C9E}" type="pres">
      <dgm:prSet presAssocID="{0D96E4DA-F996-4D47-AD7E-BBFD5BACDD5B}" presName="sibTrans" presStyleCnt="0"/>
      <dgm:spPr/>
    </dgm:pt>
    <dgm:pt modelId="{C72A7519-D333-4F9D-BD8C-A0DEA452E256}" type="pres">
      <dgm:prSet presAssocID="{EC114AB9-981D-4DC1-9F6D-803C0973CF1D}" presName="compNode" presStyleCnt="0"/>
      <dgm:spPr/>
    </dgm:pt>
    <dgm:pt modelId="{86C980A7-B7DF-45DE-9F43-5EA3D623D86C}" type="pres">
      <dgm:prSet presAssocID="{EC114AB9-981D-4DC1-9F6D-803C0973CF1D}" presName="bgRect" presStyleLbl="bgShp" presStyleIdx="1" presStyleCnt="4"/>
      <dgm:spPr/>
    </dgm:pt>
    <dgm:pt modelId="{58DC11CA-9200-4047-8DDE-444FF12DF8B3}" type="pres">
      <dgm:prSet presAssocID="{EC114AB9-981D-4DC1-9F6D-803C0973CF1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D8FFD771-758D-46FB-8737-5DA0D8C72E02}" type="pres">
      <dgm:prSet presAssocID="{EC114AB9-981D-4DC1-9F6D-803C0973CF1D}" presName="spaceRect" presStyleCnt="0"/>
      <dgm:spPr/>
    </dgm:pt>
    <dgm:pt modelId="{A276802D-553D-415B-99BF-7BCDE28191A2}" type="pres">
      <dgm:prSet presAssocID="{EC114AB9-981D-4DC1-9F6D-803C0973CF1D}" presName="parTx" presStyleLbl="revTx" presStyleIdx="1" presStyleCnt="4">
        <dgm:presLayoutVars>
          <dgm:chMax val="0"/>
          <dgm:chPref val="0"/>
        </dgm:presLayoutVars>
      </dgm:prSet>
      <dgm:spPr/>
    </dgm:pt>
    <dgm:pt modelId="{70EAC1DB-6FFA-4A6E-960F-40D41E6980E0}" type="pres">
      <dgm:prSet presAssocID="{7B20BEDE-92F5-400D-BC96-7131854B83C9}" presName="sibTrans" presStyleCnt="0"/>
      <dgm:spPr/>
    </dgm:pt>
    <dgm:pt modelId="{E4B4356A-B0EE-4B26-A26E-9B5284EBD127}" type="pres">
      <dgm:prSet presAssocID="{CCF01B53-8805-4965-8677-4E2BF5471432}" presName="compNode" presStyleCnt="0"/>
      <dgm:spPr/>
    </dgm:pt>
    <dgm:pt modelId="{CFF4FA8D-0DA3-4E15-9994-6A21680F5CC0}" type="pres">
      <dgm:prSet presAssocID="{CCF01B53-8805-4965-8677-4E2BF5471432}" presName="bgRect" presStyleLbl="bgShp" presStyleIdx="2" presStyleCnt="4"/>
      <dgm:spPr/>
    </dgm:pt>
    <dgm:pt modelId="{713B5A2B-2AA1-450A-A75D-8C47EDE814E6}" type="pres">
      <dgm:prSet presAssocID="{CCF01B53-8805-4965-8677-4E2BF547143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65FBAC8A-7275-4B9F-833E-6D2F1F1BB41F}" type="pres">
      <dgm:prSet presAssocID="{CCF01B53-8805-4965-8677-4E2BF5471432}" presName="spaceRect" presStyleCnt="0"/>
      <dgm:spPr/>
    </dgm:pt>
    <dgm:pt modelId="{5FA906CF-EE63-4027-AABA-0D64A39B2108}" type="pres">
      <dgm:prSet presAssocID="{CCF01B53-8805-4965-8677-4E2BF5471432}" presName="parTx" presStyleLbl="revTx" presStyleIdx="2" presStyleCnt="4">
        <dgm:presLayoutVars>
          <dgm:chMax val="0"/>
          <dgm:chPref val="0"/>
        </dgm:presLayoutVars>
      </dgm:prSet>
      <dgm:spPr/>
    </dgm:pt>
    <dgm:pt modelId="{203924DE-702E-4017-B2E3-E84F7C491143}" type="pres">
      <dgm:prSet presAssocID="{C04E7E98-1F85-48B3-B50D-4C49367B42AE}" presName="sibTrans" presStyleCnt="0"/>
      <dgm:spPr/>
    </dgm:pt>
    <dgm:pt modelId="{FE3BC06C-DAFF-478F-B8EF-BC9180517E18}" type="pres">
      <dgm:prSet presAssocID="{557F7B08-198A-4BFF-961B-E907A5B72CA3}" presName="compNode" presStyleCnt="0"/>
      <dgm:spPr/>
    </dgm:pt>
    <dgm:pt modelId="{27756CDA-BF80-4060-911D-1A981A616BB4}" type="pres">
      <dgm:prSet presAssocID="{557F7B08-198A-4BFF-961B-E907A5B72CA3}" presName="bgRect" presStyleLbl="bgShp" presStyleIdx="3" presStyleCnt="4"/>
      <dgm:spPr/>
    </dgm:pt>
    <dgm:pt modelId="{8AEB0FB5-0E4E-4CAF-BF9D-DCEB5077971A}" type="pres">
      <dgm:prSet presAssocID="{557F7B08-198A-4BFF-961B-E907A5B72CA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056C3431-6FBB-4E79-A3C6-28FC221F8A0B}" type="pres">
      <dgm:prSet presAssocID="{557F7B08-198A-4BFF-961B-E907A5B72CA3}" presName="spaceRect" presStyleCnt="0"/>
      <dgm:spPr/>
    </dgm:pt>
    <dgm:pt modelId="{FC898D4C-7F9D-4FC3-8509-243457AAF68F}" type="pres">
      <dgm:prSet presAssocID="{557F7B08-198A-4BFF-961B-E907A5B72CA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5E0B02-81A9-4AEA-B0A1-12F9839C6AB3}" srcId="{0334D285-779B-4EEC-AEAD-B8CF8068A9DA}" destId="{EC114AB9-981D-4DC1-9F6D-803C0973CF1D}" srcOrd="1" destOrd="0" parTransId="{E096C4F1-F3D2-4F88-B48F-E1C4936C7324}" sibTransId="{7B20BEDE-92F5-400D-BC96-7131854B83C9}"/>
    <dgm:cxn modelId="{FC0F911E-0193-49F3-9D42-BCD17A6B3E15}" type="presOf" srcId="{0334D285-779B-4EEC-AEAD-B8CF8068A9DA}" destId="{F296AA82-F818-4AC0-8C00-F844F3D44044}" srcOrd="0" destOrd="0" presId="urn:microsoft.com/office/officeart/2018/2/layout/IconVerticalSolidList"/>
    <dgm:cxn modelId="{AB0A6265-8214-4D3E-8AD3-C79ED6EE3A0C}" type="presOf" srcId="{557F7B08-198A-4BFF-961B-E907A5B72CA3}" destId="{FC898D4C-7F9D-4FC3-8509-243457AAF68F}" srcOrd="0" destOrd="0" presId="urn:microsoft.com/office/officeart/2018/2/layout/IconVerticalSolidList"/>
    <dgm:cxn modelId="{30FBD189-C75F-4A3B-BF06-F622B27E8D2B}" type="presOf" srcId="{EC114AB9-981D-4DC1-9F6D-803C0973CF1D}" destId="{A276802D-553D-415B-99BF-7BCDE28191A2}" srcOrd="0" destOrd="0" presId="urn:microsoft.com/office/officeart/2018/2/layout/IconVerticalSolidList"/>
    <dgm:cxn modelId="{8B3854CF-07C5-44C1-BCA5-DE2015676536}" type="presOf" srcId="{CCF01B53-8805-4965-8677-4E2BF5471432}" destId="{5FA906CF-EE63-4027-AABA-0D64A39B2108}" srcOrd="0" destOrd="0" presId="urn:microsoft.com/office/officeart/2018/2/layout/IconVerticalSolidList"/>
    <dgm:cxn modelId="{C60F90CF-B7DC-49B8-9682-6CACF34FA729}" type="presOf" srcId="{ABE52C44-4C2F-4D11-A173-932B0DFFDA62}" destId="{95306479-5DC7-4417-934F-11B7712CC19C}" srcOrd="0" destOrd="0" presId="urn:microsoft.com/office/officeart/2018/2/layout/IconVerticalSolidList"/>
    <dgm:cxn modelId="{D8BE44DD-768D-4339-AB5F-0DD3B3C1941B}" srcId="{0334D285-779B-4EEC-AEAD-B8CF8068A9DA}" destId="{CCF01B53-8805-4965-8677-4E2BF5471432}" srcOrd="2" destOrd="0" parTransId="{0118A482-3D07-4ADE-86C6-205FCB0433D0}" sibTransId="{C04E7E98-1F85-48B3-B50D-4C49367B42AE}"/>
    <dgm:cxn modelId="{55FB7DEB-2A5A-431B-9A91-9A66C3CE4AB5}" srcId="{0334D285-779B-4EEC-AEAD-B8CF8068A9DA}" destId="{557F7B08-198A-4BFF-961B-E907A5B72CA3}" srcOrd="3" destOrd="0" parTransId="{3CF19484-31AF-4066-9ACF-DA3953226B09}" sibTransId="{23A08B0A-41A3-4DEC-A2A3-7F79DB6CDB58}"/>
    <dgm:cxn modelId="{C9ED44FA-43B2-40E3-96EB-165A84D076A1}" srcId="{0334D285-779B-4EEC-AEAD-B8CF8068A9DA}" destId="{ABE52C44-4C2F-4D11-A173-932B0DFFDA62}" srcOrd="0" destOrd="0" parTransId="{3037B1CD-310B-442D-9A2F-C23615432F14}" sibTransId="{0D96E4DA-F996-4D47-AD7E-BBFD5BACDD5B}"/>
    <dgm:cxn modelId="{69ED4D1E-3ADF-44B4-B39E-ADC2385DF2E3}" type="presParOf" srcId="{F296AA82-F818-4AC0-8C00-F844F3D44044}" destId="{F23D863E-B0D0-40C0-9CE0-BD127059AEA0}" srcOrd="0" destOrd="0" presId="urn:microsoft.com/office/officeart/2018/2/layout/IconVerticalSolidList"/>
    <dgm:cxn modelId="{6B03B0E9-FF6A-4DF0-8FFF-9E460860042A}" type="presParOf" srcId="{F23D863E-B0D0-40C0-9CE0-BD127059AEA0}" destId="{A3E7AC53-5875-43B9-9536-E80063B32AD3}" srcOrd="0" destOrd="0" presId="urn:microsoft.com/office/officeart/2018/2/layout/IconVerticalSolidList"/>
    <dgm:cxn modelId="{9E607C96-728A-4DC0-807E-51F36B576645}" type="presParOf" srcId="{F23D863E-B0D0-40C0-9CE0-BD127059AEA0}" destId="{397285B8-9169-4CA9-B337-A25BCF0B940C}" srcOrd="1" destOrd="0" presId="urn:microsoft.com/office/officeart/2018/2/layout/IconVerticalSolidList"/>
    <dgm:cxn modelId="{9DD66408-2453-44CE-8492-AF95B2B9A71F}" type="presParOf" srcId="{F23D863E-B0D0-40C0-9CE0-BD127059AEA0}" destId="{3D8D4129-B2E2-496E-ACE9-1149912111E2}" srcOrd="2" destOrd="0" presId="urn:microsoft.com/office/officeart/2018/2/layout/IconVerticalSolidList"/>
    <dgm:cxn modelId="{CF3C629E-3551-4C36-9FA1-45BC3F42AA0F}" type="presParOf" srcId="{F23D863E-B0D0-40C0-9CE0-BD127059AEA0}" destId="{95306479-5DC7-4417-934F-11B7712CC19C}" srcOrd="3" destOrd="0" presId="urn:microsoft.com/office/officeart/2018/2/layout/IconVerticalSolidList"/>
    <dgm:cxn modelId="{F02C0E27-3436-421A-925F-E81D0ED84CF0}" type="presParOf" srcId="{F296AA82-F818-4AC0-8C00-F844F3D44044}" destId="{E629AE3E-B30D-4CC7-92A5-96621EC71C9E}" srcOrd="1" destOrd="0" presId="urn:microsoft.com/office/officeart/2018/2/layout/IconVerticalSolidList"/>
    <dgm:cxn modelId="{1A81482E-6003-4A5A-AFCE-6F121071DD66}" type="presParOf" srcId="{F296AA82-F818-4AC0-8C00-F844F3D44044}" destId="{C72A7519-D333-4F9D-BD8C-A0DEA452E256}" srcOrd="2" destOrd="0" presId="urn:microsoft.com/office/officeart/2018/2/layout/IconVerticalSolidList"/>
    <dgm:cxn modelId="{EE566CED-3B52-448B-99AD-2DA5C3FC735E}" type="presParOf" srcId="{C72A7519-D333-4F9D-BD8C-A0DEA452E256}" destId="{86C980A7-B7DF-45DE-9F43-5EA3D623D86C}" srcOrd="0" destOrd="0" presId="urn:microsoft.com/office/officeart/2018/2/layout/IconVerticalSolidList"/>
    <dgm:cxn modelId="{A6260347-A100-46A2-9691-ED9D09DA34D6}" type="presParOf" srcId="{C72A7519-D333-4F9D-BD8C-A0DEA452E256}" destId="{58DC11CA-9200-4047-8DDE-444FF12DF8B3}" srcOrd="1" destOrd="0" presId="urn:microsoft.com/office/officeart/2018/2/layout/IconVerticalSolidList"/>
    <dgm:cxn modelId="{4A1DB4E4-2FD8-47D7-AD79-D3E3A9E9BD0F}" type="presParOf" srcId="{C72A7519-D333-4F9D-BD8C-A0DEA452E256}" destId="{D8FFD771-758D-46FB-8737-5DA0D8C72E02}" srcOrd="2" destOrd="0" presId="urn:microsoft.com/office/officeart/2018/2/layout/IconVerticalSolidList"/>
    <dgm:cxn modelId="{39B083A3-4C6A-411F-96C1-8EC4F2A11A64}" type="presParOf" srcId="{C72A7519-D333-4F9D-BD8C-A0DEA452E256}" destId="{A276802D-553D-415B-99BF-7BCDE28191A2}" srcOrd="3" destOrd="0" presId="urn:microsoft.com/office/officeart/2018/2/layout/IconVerticalSolidList"/>
    <dgm:cxn modelId="{51DF70AE-06B1-42CA-9E9B-B5610ADA5061}" type="presParOf" srcId="{F296AA82-F818-4AC0-8C00-F844F3D44044}" destId="{70EAC1DB-6FFA-4A6E-960F-40D41E6980E0}" srcOrd="3" destOrd="0" presId="urn:microsoft.com/office/officeart/2018/2/layout/IconVerticalSolidList"/>
    <dgm:cxn modelId="{D609BE40-874B-4CAE-A08D-B90641EDCA48}" type="presParOf" srcId="{F296AA82-F818-4AC0-8C00-F844F3D44044}" destId="{E4B4356A-B0EE-4B26-A26E-9B5284EBD127}" srcOrd="4" destOrd="0" presId="urn:microsoft.com/office/officeart/2018/2/layout/IconVerticalSolidList"/>
    <dgm:cxn modelId="{D7AE7BD7-90D8-4263-8095-2927078748AE}" type="presParOf" srcId="{E4B4356A-B0EE-4B26-A26E-9B5284EBD127}" destId="{CFF4FA8D-0DA3-4E15-9994-6A21680F5CC0}" srcOrd="0" destOrd="0" presId="urn:microsoft.com/office/officeart/2018/2/layout/IconVerticalSolidList"/>
    <dgm:cxn modelId="{8887F888-DDE9-482B-835C-ACB35567A0B0}" type="presParOf" srcId="{E4B4356A-B0EE-4B26-A26E-9B5284EBD127}" destId="{713B5A2B-2AA1-450A-A75D-8C47EDE814E6}" srcOrd="1" destOrd="0" presId="urn:microsoft.com/office/officeart/2018/2/layout/IconVerticalSolidList"/>
    <dgm:cxn modelId="{A1A416F3-7198-4374-A352-8CB40CFDFF00}" type="presParOf" srcId="{E4B4356A-B0EE-4B26-A26E-9B5284EBD127}" destId="{65FBAC8A-7275-4B9F-833E-6D2F1F1BB41F}" srcOrd="2" destOrd="0" presId="urn:microsoft.com/office/officeart/2018/2/layout/IconVerticalSolidList"/>
    <dgm:cxn modelId="{132C498A-BBD1-4EF0-B073-18123DC38D8B}" type="presParOf" srcId="{E4B4356A-B0EE-4B26-A26E-9B5284EBD127}" destId="{5FA906CF-EE63-4027-AABA-0D64A39B2108}" srcOrd="3" destOrd="0" presId="urn:microsoft.com/office/officeart/2018/2/layout/IconVerticalSolidList"/>
    <dgm:cxn modelId="{56E1FEA5-811B-4569-AFE9-74C9D8E9B712}" type="presParOf" srcId="{F296AA82-F818-4AC0-8C00-F844F3D44044}" destId="{203924DE-702E-4017-B2E3-E84F7C491143}" srcOrd="5" destOrd="0" presId="urn:microsoft.com/office/officeart/2018/2/layout/IconVerticalSolidList"/>
    <dgm:cxn modelId="{89744984-F91A-4D2D-BF08-17A68B099FAC}" type="presParOf" srcId="{F296AA82-F818-4AC0-8C00-F844F3D44044}" destId="{FE3BC06C-DAFF-478F-B8EF-BC9180517E18}" srcOrd="6" destOrd="0" presId="urn:microsoft.com/office/officeart/2018/2/layout/IconVerticalSolidList"/>
    <dgm:cxn modelId="{3F479F8C-C095-4481-B802-800AC59AFF46}" type="presParOf" srcId="{FE3BC06C-DAFF-478F-B8EF-BC9180517E18}" destId="{27756CDA-BF80-4060-911D-1A981A616BB4}" srcOrd="0" destOrd="0" presId="urn:microsoft.com/office/officeart/2018/2/layout/IconVerticalSolidList"/>
    <dgm:cxn modelId="{BDC7732D-4444-48AC-ACCB-37999C25BD48}" type="presParOf" srcId="{FE3BC06C-DAFF-478F-B8EF-BC9180517E18}" destId="{8AEB0FB5-0E4E-4CAF-BF9D-DCEB5077971A}" srcOrd="1" destOrd="0" presId="urn:microsoft.com/office/officeart/2018/2/layout/IconVerticalSolidList"/>
    <dgm:cxn modelId="{E692C8AF-D464-4B3E-9DC6-87FE7D71FEED}" type="presParOf" srcId="{FE3BC06C-DAFF-478F-B8EF-BC9180517E18}" destId="{056C3431-6FBB-4E79-A3C6-28FC221F8A0B}" srcOrd="2" destOrd="0" presId="urn:microsoft.com/office/officeart/2018/2/layout/IconVerticalSolidList"/>
    <dgm:cxn modelId="{F1893331-8D74-4FDB-8965-16AE964EBA9B}" type="presParOf" srcId="{FE3BC06C-DAFF-478F-B8EF-BC9180517E18}" destId="{FC898D4C-7F9D-4FC3-8509-243457AAF6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CBB918C-583F-4956-BC88-A33878B43E5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879ABB-58F8-45E1-95F1-D284E443B8AA}">
      <dgm:prSet/>
      <dgm:spPr/>
      <dgm:t>
        <a:bodyPr/>
        <a:lstStyle/>
        <a:p>
          <a:r>
            <a:rPr lang="en-GB"/>
            <a:t>What is criminal law? </a:t>
          </a:r>
          <a:endParaRPr lang="en-US"/>
        </a:p>
      </dgm:t>
    </dgm:pt>
    <dgm:pt modelId="{3EFD5549-F37E-46D5-8B62-C987589F5599}" type="parTrans" cxnId="{893B5B71-6680-4914-8CDC-24B62733269D}">
      <dgm:prSet/>
      <dgm:spPr/>
      <dgm:t>
        <a:bodyPr/>
        <a:lstStyle/>
        <a:p>
          <a:endParaRPr lang="en-US"/>
        </a:p>
      </dgm:t>
    </dgm:pt>
    <dgm:pt modelId="{3419CA87-C9B6-441F-ACD7-8309139B70BA}" type="sibTrans" cxnId="{893B5B71-6680-4914-8CDC-24B62733269D}">
      <dgm:prSet/>
      <dgm:spPr/>
      <dgm:t>
        <a:bodyPr/>
        <a:lstStyle/>
        <a:p>
          <a:endParaRPr lang="en-US"/>
        </a:p>
      </dgm:t>
    </dgm:pt>
    <dgm:pt modelId="{C1EB6063-0198-4351-9C7C-F689B8CD871E}" type="pres">
      <dgm:prSet presAssocID="{FCBB918C-583F-4956-BC88-A33878B43E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3153ADE-A95B-4E19-B847-A02C084E99AA}" type="pres">
      <dgm:prSet presAssocID="{DA879ABB-58F8-45E1-95F1-D284E443B8AA}" presName="hierRoot1" presStyleCnt="0"/>
      <dgm:spPr/>
    </dgm:pt>
    <dgm:pt modelId="{846DE973-A10D-4D14-8F5F-E20FDA496491}" type="pres">
      <dgm:prSet presAssocID="{DA879ABB-58F8-45E1-95F1-D284E443B8AA}" presName="composite" presStyleCnt="0"/>
      <dgm:spPr/>
    </dgm:pt>
    <dgm:pt modelId="{DAB249F6-2AB5-4EDF-BF5A-452C593D99DA}" type="pres">
      <dgm:prSet presAssocID="{DA879ABB-58F8-45E1-95F1-D284E443B8AA}" presName="background" presStyleLbl="node0" presStyleIdx="0" presStyleCnt="1"/>
      <dgm:spPr/>
    </dgm:pt>
    <dgm:pt modelId="{BF7948DC-1C6D-4359-9F81-596BBA30ABB5}" type="pres">
      <dgm:prSet presAssocID="{DA879ABB-58F8-45E1-95F1-D284E443B8AA}" presName="text" presStyleLbl="fgAcc0" presStyleIdx="0" presStyleCnt="1">
        <dgm:presLayoutVars>
          <dgm:chPref val="3"/>
        </dgm:presLayoutVars>
      </dgm:prSet>
      <dgm:spPr/>
    </dgm:pt>
    <dgm:pt modelId="{E55F0AAB-AADB-41C1-B1E1-2D2C2C63B1F9}" type="pres">
      <dgm:prSet presAssocID="{DA879ABB-58F8-45E1-95F1-D284E443B8AA}" presName="hierChild2" presStyleCnt="0"/>
      <dgm:spPr/>
    </dgm:pt>
  </dgm:ptLst>
  <dgm:cxnLst>
    <dgm:cxn modelId="{0EEEFE17-A020-45E9-BD5C-E7D93DE03455}" type="presOf" srcId="{DA879ABB-58F8-45E1-95F1-D284E443B8AA}" destId="{BF7948DC-1C6D-4359-9F81-596BBA30ABB5}" srcOrd="0" destOrd="0" presId="urn:microsoft.com/office/officeart/2005/8/layout/hierarchy1"/>
    <dgm:cxn modelId="{893B5B71-6680-4914-8CDC-24B62733269D}" srcId="{FCBB918C-583F-4956-BC88-A33878B43E53}" destId="{DA879ABB-58F8-45E1-95F1-D284E443B8AA}" srcOrd="0" destOrd="0" parTransId="{3EFD5549-F37E-46D5-8B62-C987589F5599}" sibTransId="{3419CA87-C9B6-441F-ACD7-8309139B70BA}"/>
    <dgm:cxn modelId="{F2916DC9-3097-4EBC-8E82-8C433546EA2E}" type="presOf" srcId="{FCBB918C-583F-4956-BC88-A33878B43E53}" destId="{C1EB6063-0198-4351-9C7C-F689B8CD871E}" srcOrd="0" destOrd="0" presId="urn:microsoft.com/office/officeart/2005/8/layout/hierarchy1"/>
    <dgm:cxn modelId="{A5188E33-36A9-4AF7-85D3-1FDEC9836DB1}" type="presParOf" srcId="{C1EB6063-0198-4351-9C7C-F689B8CD871E}" destId="{F3153ADE-A95B-4E19-B847-A02C084E99AA}" srcOrd="0" destOrd="0" presId="urn:microsoft.com/office/officeart/2005/8/layout/hierarchy1"/>
    <dgm:cxn modelId="{DE2703E4-9945-42B7-8F2E-76A79E5DE36E}" type="presParOf" srcId="{F3153ADE-A95B-4E19-B847-A02C084E99AA}" destId="{846DE973-A10D-4D14-8F5F-E20FDA496491}" srcOrd="0" destOrd="0" presId="urn:microsoft.com/office/officeart/2005/8/layout/hierarchy1"/>
    <dgm:cxn modelId="{DC9DE52F-3A02-4F75-9023-8F5F4AE76E4F}" type="presParOf" srcId="{846DE973-A10D-4D14-8F5F-E20FDA496491}" destId="{DAB249F6-2AB5-4EDF-BF5A-452C593D99DA}" srcOrd="0" destOrd="0" presId="urn:microsoft.com/office/officeart/2005/8/layout/hierarchy1"/>
    <dgm:cxn modelId="{9F5AC15A-4ED8-404D-AE46-8DFF18CF3736}" type="presParOf" srcId="{846DE973-A10D-4D14-8F5F-E20FDA496491}" destId="{BF7948DC-1C6D-4359-9F81-596BBA30ABB5}" srcOrd="1" destOrd="0" presId="urn:microsoft.com/office/officeart/2005/8/layout/hierarchy1"/>
    <dgm:cxn modelId="{09B709A3-8EF2-4F75-A5D0-D230B77F624B}" type="presParOf" srcId="{F3153ADE-A95B-4E19-B847-A02C084E99AA}" destId="{E55F0AAB-AADB-41C1-B1E1-2D2C2C63B1F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C54434C-066E-4F1C-96D6-191D6D864F6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41A5D9-EBFB-4A40-94B3-F48861DA7807}">
      <dgm:prSet/>
      <dgm:spPr/>
      <dgm:t>
        <a:bodyPr/>
        <a:lstStyle/>
        <a:p>
          <a:r>
            <a:rPr lang="en-GB"/>
            <a:t>You must remember that there are three different legal systems within the United Kingdom. </a:t>
          </a:r>
          <a:endParaRPr lang="en-US"/>
        </a:p>
      </dgm:t>
    </dgm:pt>
    <dgm:pt modelId="{773E4DF7-F99D-47F3-826F-53DD7FF6ADC8}" type="parTrans" cxnId="{02ED356E-20BC-4431-9EC0-F86A2528F4A1}">
      <dgm:prSet/>
      <dgm:spPr/>
      <dgm:t>
        <a:bodyPr/>
        <a:lstStyle/>
        <a:p>
          <a:endParaRPr lang="en-US"/>
        </a:p>
      </dgm:t>
    </dgm:pt>
    <dgm:pt modelId="{C5E73F73-4E51-4379-A61A-DA89E165F6D9}" type="sibTrans" cxnId="{02ED356E-20BC-4431-9EC0-F86A2528F4A1}">
      <dgm:prSet/>
      <dgm:spPr/>
      <dgm:t>
        <a:bodyPr/>
        <a:lstStyle/>
        <a:p>
          <a:endParaRPr lang="en-US"/>
        </a:p>
      </dgm:t>
    </dgm:pt>
    <dgm:pt modelId="{864D3F44-110B-43A3-97E5-75FE6F303CA2}">
      <dgm:prSet/>
      <dgm:spPr/>
      <dgm:t>
        <a:bodyPr/>
        <a:lstStyle/>
        <a:p>
          <a:r>
            <a:rPr lang="en-GB"/>
            <a:t>There is the English and Welsh justice system. </a:t>
          </a:r>
          <a:endParaRPr lang="en-US"/>
        </a:p>
      </dgm:t>
    </dgm:pt>
    <dgm:pt modelId="{1B784481-A3CB-4986-8B9A-9424E2ED966A}" type="parTrans" cxnId="{87FC533A-8E7D-40CA-88C4-C9D0AB9207A9}">
      <dgm:prSet/>
      <dgm:spPr/>
      <dgm:t>
        <a:bodyPr/>
        <a:lstStyle/>
        <a:p>
          <a:endParaRPr lang="en-US"/>
        </a:p>
      </dgm:t>
    </dgm:pt>
    <dgm:pt modelId="{67F5F269-4112-4A80-92A9-DC0DBFDEC183}" type="sibTrans" cxnId="{87FC533A-8E7D-40CA-88C4-C9D0AB9207A9}">
      <dgm:prSet/>
      <dgm:spPr/>
      <dgm:t>
        <a:bodyPr/>
        <a:lstStyle/>
        <a:p>
          <a:endParaRPr lang="en-US"/>
        </a:p>
      </dgm:t>
    </dgm:pt>
    <dgm:pt modelId="{652F6484-22A7-483C-AD34-C4E649B7CF42}">
      <dgm:prSet/>
      <dgm:spPr/>
      <dgm:t>
        <a:bodyPr/>
        <a:lstStyle/>
        <a:p>
          <a:r>
            <a:rPr lang="en-GB"/>
            <a:t>There is the Scottish justice system. </a:t>
          </a:r>
          <a:endParaRPr lang="en-US"/>
        </a:p>
      </dgm:t>
    </dgm:pt>
    <dgm:pt modelId="{B3CE159E-E08C-4390-96B5-631547ABD288}" type="parTrans" cxnId="{181CA3CD-BC8F-4C0F-9D77-B3D4A756C249}">
      <dgm:prSet/>
      <dgm:spPr/>
      <dgm:t>
        <a:bodyPr/>
        <a:lstStyle/>
        <a:p>
          <a:endParaRPr lang="en-US"/>
        </a:p>
      </dgm:t>
    </dgm:pt>
    <dgm:pt modelId="{641D94A0-BCF9-4978-9983-A1F2AA3AB59E}" type="sibTrans" cxnId="{181CA3CD-BC8F-4C0F-9D77-B3D4A756C249}">
      <dgm:prSet/>
      <dgm:spPr/>
      <dgm:t>
        <a:bodyPr/>
        <a:lstStyle/>
        <a:p>
          <a:endParaRPr lang="en-US"/>
        </a:p>
      </dgm:t>
    </dgm:pt>
    <dgm:pt modelId="{B5BC9F57-7C62-45D4-9B1B-910600756AFB}">
      <dgm:prSet/>
      <dgm:spPr/>
      <dgm:t>
        <a:bodyPr/>
        <a:lstStyle/>
        <a:p>
          <a:r>
            <a:rPr lang="en-GB"/>
            <a:t>There is the Norther Ireland Justice system. </a:t>
          </a:r>
          <a:endParaRPr lang="en-US"/>
        </a:p>
      </dgm:t>
    </dgm:pt>
    <dgm:pt modelId="{E124F003-1FB8-408F-A484-6E398EDF679C}" type="parTrans" cxnId="{BEB337D5-090F-460C-B22C-F26B755BE8BD}">
      <dgm:prSet/>
      <dgm:spPr/>
      <dgm:t>
        <a:bodyPr/>
        <a:lstStyle/>
        <a:p>
          <a:endParaRPr lang="en-US"/>
        </a:p>
      </dgm:t>
    </dgm:pt>
    <dgm:pt modelId="{67A889B5-F43F-4C45-B499-D02F2410C905}" type="sibTrans" cxnId="{BEB337D5-090F-460C-B22C-F26B755BE8BD}">
      <dgm:prSet/>
      <dgm:spPr/>
      <dgm:t>
        <a:bodyPr/>
        <a:lstStyle/>
        <a:p>
          <a:endParaRPr lang="en-US"/>
        </a:p>
      </dgm:t>
    </dgm:pt>
    <dgm:pt modelId="{577474FD-C195-4F27-BE5B-22F46A303104}" type="pres">
      <dgm:prSet presAssocID="{2C54434C-066E-4F1C-96D6-191D6D864F6E}" presName="vert0" presStyleCnt="0">
        <dgm:presLayoutVars>
          <dgm:dir/>
          <dgm:animOne val="branch"/>
          <dgm:animLvl val="lvl"/>
        </dgm:presLayoutVars>
      </dgm:prSet>
      <dgm:spPr/>
    </dgm:pt>
    <dgm:pt modelId="{8F4EA5B7-5EDC-4B54-A1CA-B41CB12D15CC}" type="pres">
      <dgm:prSet presAssocID="{A141A5D9-EBFB-4A40-94B3-F48861DA7807}" presName="thickLine" presStyleLbl="alignNode1" presStyleIdx="0" presStyleCnt="4"/>
      <dgm:spPr/>
    </dgm:pt>
    <dgm:pt modelId="{4A021F3A-F1B4-4B50-910B-F2064E7E8A90}" type="pres">
      <dgm:prSet presAssocID="{A141A5D9-EBFB-4A40-94B3-F48861DA7807}" presName="horz1" presStyleCnt="0"/>
      <dgm:spPr/>
    </dgm:pt>
    <dgm:pt modelId="{F671B43E-8963-4614-BC13-29CD54908CDA}" type="pres">
      <dgm:prSet presAssocID="{A141A5D9-EBFB-4A40-94B3-F48861DA7807}" presName="tx1" presStyleLbl="revTx" presStyleIdx="0" presStyleCnt="4"/>
      <dgm:spPr/>
    </dgm:pt>
    <dgm:pt modelId="{A6198355-AA7E-4728-B519-BC708B47D1F0}" type="pres">
      <dgm:prSet presAssocID="{A141A5D9-EBFB-4A40-94B3-F48861DA7807}" presName="vert1" presStyleCnt="0"/>
      <dgm:spPr/>
    </dgm:pt>
    <dgm:pt modelId="{084E1C4A-6340-4265-8359-0D9DB37D2511}" type="pres">
      <dgm:prSet presAssocID="{864D3F44-110B-43A3-97E5-75FE6F303CA2}" presName="thickLine" presStyleLbl="alignNode1" presStyleIdx="1" presStyleCnt="4"/>
      <dgm:spPr/>
    </dgm:pt>
    <dgm:pt modelId="{13987AB6-7CDF-457B-B0FB-193CBD96061D}" type="pres">
      <dgm:prSet presAssocID="{864D3F44-110B-43A3-97E5-75FE6F303CA2}" presName="horz1" presStyleCnt="0"/>
      <dgm:spPr/>
    </dgm:pt>
    <dgm:pt modelId="{F063E6C7-46D6-48CA-A496-550665B37356}" type="pres">
      <dgm:prSet presAssocID="{864D3F44-110B-43A3-97E5-75FE6F303CA2}" presName="tx1" presStyleLbl="revTx" presStyleIdx="1" presStyleCnt="4"/>
      <dgm:spPr/>
    </dgm:pt>
    <dgm:pt modelId="{4B5FBA24-7523-4911-AE4F-FED070342B96}" type="pres">
      <dgm:prSet presAssocID="{864D3F44-110B-43A3-97E5-75FE6F303CA2}" presName="vert1" presStyleCnt="0"/>
      <dgm:spPr/>
    </dgm:pt>
    <dgm:pt modelId="{CC131B8D-9B9E-4AF7-BCAD-D951992156ED}" type="pres">
      <dgm:prSet presAssocID="{652F6484-22A7-483C-AD34-C4E649B7CF42}" presName="thickLine" presStyleLbl="alignNode1" presStyleIdx="2" presStyleCnt="4"/>
      <dgm:spPr/>
    </dgm:pt>
    <dgm:pt modelId="{8133931A-4AB2-4C26-ABB4-314C84B9D399}" type="pres">
      <dgm:prSet presAssocID="{652F6484-22A7-483C-AD34-C4E649B7CF42}" presName="horz1" presStyleCnt="0"/>
      <dgm:spPr/>
    </dgm:pt>
    <dgm:pt modelId="{0BDE64DD-7BB6-417F-BBAC-1E8211E46F35}" type="pres">
      <dgm:prSet presAssocID="{652F6484-22A7-483C-AD34-C4E649B7CF42}" presName="tx1" presStyleLbl="revTx" presStyleIdx="2" presStyleCnt="4"/>
      <dgm:spPr/>
    </dgm:pt>
    <dgm:pt modelId="{34104800-7FF6-4AAC-BAFC-F4B76ACEF5BF}" type="pres">
      <dgm:prSet presAssocID="{652F6484-22A7-483C-AD34-C4E649B7CF42}" presName="vert1" presStyleCnt="0"/>
      <dgm:spPr/>
    </dgm:pt>
    <dgm:pt modelId="{B5D5E57D-4EEC-4560-8A65-6B3E4B97A7B4}" type="pres">
      <dgm:prSet presAssocID="{B5BC9F57-7C62-45D4-9B1B-910600756AFB}" presName="thickLine" presStyleLbl="alignNode1" presStyleIdx="3" presStyleCnt="4"/>
      <dgm:spPr/>
    </dgm:pt>
    <dgm:pt modelId="{5638B580-0B04-4CE7-BF96-A02B6CC5581F}" type="pres">
      <dgm:prSet presAssocID="{B5BC9F57-7C62-45D4-9B1B-910600756AFB}" presName="horz1" presStyleCnt="0"/>
      <dgm:spPr/>
    </dgm:pt>
    <dgm:pt modelId="{71E8BE39-94F5-45E6-B598-742C27F09058}" type="pres">
      <dgm:prSet presAssocID="{B5BC9F57-7C62-45D4-9B1B-910600756AFB}" presName="tx1" presStyleLbl="revTx" presStyleIdx="3" presStyleCnt="4"/>
      <dgm:spPr/>
    </dgm:pt>
    <dgm:pt modelId="{76997703-1AD9-495E-9056-740EADC614F2}" type="pres">
      <dgm:prSet presAssocID="{B5BC9F57-7C62-45D4-9B1B-910600756AFB}" presName="vert1" presStyleCnt="0"/>
      <dgm:spPr/>
    </dgm:pt>
  </dgm:ptLst>
  <dgm:cxnLst>
    <dgm:cxn modelId="{E05E9928-A70C-41BB-AB63-864F2DD7E1BD}" type="presOf" srcId="{B5BC9F57-7C62-45D4-9B1B-910600756AFB}" destId="{71E8BE39-94F5-45E6-B598-742C27F09058}" srcOrd="0" destOrd="0" presId="urn:microsoft.com/office/officeart/2008/layout/LinedList"/>
    <dgm:cxn modelId="{87FC533A-8E7D-40CA-88C4-C9D0AB9207A9}" srcId="{2C54434C-066E-4F1C-96D6-191D6D864F6E}" destId="{864D3F44-110B-43A3-97E5-75FE6F303CA2}" srcOrd="1" destOrd="0" parTransId="{1B784481-A3CB-4986-8B9A-9424E2ED966A}" sibTransId="{67F5F269-4112-4A80-92A9-DC0DBFDEC183}"/>
    <dgm:cxn modelId="{02ED356E-20BC-4431-9EC0-F86A2528F4A1}" srcId="{2C54434C-066E-4F1C-96D6-191D6D864F6E}" destId="{A141A5D9-EBFB-4A40-94B3-F48861DA7807}" srcOrd="0" destOrd="0" parTransId="{773E4DF7-F99D-47F3-826F-53DD7FF6ADC8}" sibTransId="{C5E73F73-4E51-4379-A61A-DA89E165F6D9}"/>
    <dgm:cxn modelId="{1EE39FB9-DFA5-4614-B015-2FD4FA940A10}" type="presOf" srcId="{652F6484-22A7-483C-AD34-C4E649B7CF42}" destId="{0BDE64DD-7BB6-417F-BBAC-1E8211E46F35}" srcOrd="0" destOrd="0" presId="urn:microsoft.com/office/officeart/2008/layout/LinedList"/>
    <dgm:cxn modelId="{9DCFFBBB-1A4F-4ADD-9D0E-86C929CAA269}" type="presOf" srcId="{864D3F44-110B-43A3-97E5-75FE6F303CA2}" destId="{F063E6C7-46D6-48CA-A496-550665B37356}" srcOrd="0" destOrd="0" presId="urn:microsoft.com/office/officeart/2008/layout/LinedList"/>
    <dgm:cxn modelId="{C4F54FC0-75AB-4E48-9626-7252A0CFC54E}" type="presOf" srcId="{A141A5D9-EBFB-4A40-94B3-F48861DA7807}" destId="{F671B43E-8963-4614-BC13-29CD54908CDA}" srcOrd="0" destOrd="0" presId="urn:microsoft.com/office/officeart/2008/layout/LinedList"/>
    <dgm:cxn modelId="{181CA3CD-BC8F-4C0F-9D77-B3D4A756C249}" srcId="{2C54434C-066E-4F1C-96D6-191D6D864F6E}" destId="{652F6484-22A7-483C-AD34-C4E649B7CF42}" srcOrd="2" destOrd="0" parTransId="{B3CE159E-E08C-4390-96B5-631547ABD288}" sibTransId="{641D94A0-BCF9-4978-9983-A1F2AA3AB59E}"/>
    <dgm:cxn modelId="{BEB337D5-090F-460C-B22C-F26B755BE8BD}" srcId="{2C54434C-066E-4F1C-96D6-191D6D864F6E}" destId="{B5BC9F57-7C62-45D4-9B1B-910600756AFB}" srcOrd="3" destOrd="0" parTransId="{E124F003-1FB8-408F-A484-6E398EDF679C}" sibTransId="{67A889B5-F43F-4C45-B499-D02F2410C905}"/>
    <dgm:cxn modelId="{63A5B9E9-E97A-4E27-822B-A4A6926F2A8B}" type="presOf" srcId="{2C54434C-066E-4F1C-96D6-191D6D864F6E}" destId="{577474FD-C195-4F27-BE5B-22F46A303104}" srcOrd="0" destOrd="0" presId="urn:microsoft.com/office/officeart/2008/layout/LinedList"/>
    <dgm:cxn modelId="{F96DA3AD-EE4D-40F5-8F15-3B721A89356C}" type="presParOf" srcId="{577474FD-C195-4F27-BE5B-22F46A303104}" destId="{8F4EA5B7-5EDC-4B54-A1CA-B41CB12D15CC}" srcOrd="0" destOrd="0" presId="urn:microsoft.com/office/officeart/2008/layout/LinedList"/>
    <dgm:cxn modelId="{7686EC14-D873-4032-B812-1C11246205B6}" type="presParOf" srcId="{577474FD-C195-4F27-BE5B-22F46A303104}" destId="{4A021F3A-F1B4-4B50-910B-F2064E7E8A90}" srcOrd="1" destOrd="0" presId="urn:microsoft.com/office/officeart/2008/layout/LinedList"/>
    <dgm:cxn modelId="{8779CA1D-474A-4AAE-9073-89962F81B1CD}" type="presParOf" srcId="{4A021F3A-F1B4-4B50-910B-F2064E7E8A90}" destId="{F671B43E-8963-4614-BC13-29CD54908CDA}" srcOrd="0" destOrd="0" presId="urn:microsoft.com/office/officeart/2008/layout/LinedList"/>
    <dgm:cxn modelId="{43988EC4-4FF1-4BD7-94DA-96CA51C9664D}" type="presParOf" srcId="{4A021F3A-F1B4-4B50-910B-F2064E7E8A90}" destId="{A6198355-AA7E-4728-B519-BC708B47D1F0}" srcOrd="1" destOrd="0" presId="urn:microsoft.com/office/officeart/2008/layout/LinedList"/>
    <dgm:cxn modelId="{E725B4CB-3634-4C04-AA00-73E9DB908392}" type="presParOf" srcId="{577474FD-C195-4F27-BE5B-22F46A303104}" destId="{084E1C4A-6340-4265-8359-0D9DB37D2511}" srcOrd="2" destOrd="0" presId="urn:microsoft.com/office/officeart/2008/layout/LinedList"/>
    <dgm:cxn modelId="{BDACCFDC-460E-4A33-8CA6-520EDA18828A}" type="presParOf" srcId="{577474FD-C195-4F27-BE5B-22F46A303104}" destId="{13987AB6-7CDF-457B-B0FB-193CBD96061D}" srcOrd="3" destOrd="0" presId="urn:microsoft.com/office/officeart/2008/layout/LinedList"/>
    <dgm:cxn modelId="{2BD5FD25-3455-4FA4-A325-AA4752E4CCF9}" type="presParOf" srcId="{13987AB6-7CDF-457B-B0FB-193CBD96061D}" destId="{F063E6C7-46D6-48CA-A496-550665B37356}" srcOrd="0" destOrd="0" presId="urn:microsoft.com/office/officeart/2008/layout/LinedList"/>
    <dgm:cxn modelId="{07925EF3-FEEC-4D00-8F76-69FDAA45B702}" type="presParOf" srcId="{13987AB6-7CDF-457B-B0FB-193CBD96061D}" destId="{4B5FBA24-7523-4911-AE4F-FED070342B96}" srcOrd="1" destOrd="0" presId="urn:microsoft.com/office/officeart/2008/layout/LinedList"/>
    <dgm:cxn modelId="{C4E940B2-641F-4E0C-9116-83B9D0687823}" type="presParOf" srcId="{577474FD-C195-4F27-BE5B-22F46A303104}" destId="{CC131B8D-9B9E-4AF7-BCAD-D951992156ED}" srcOrd="4" destOrd="0" presId="urn:microsoft.com/office/officeart/2008/layout/LinedList"/>
    <dgm:cxn modelId="{03639054-D7F0-4158-8DAC-49957B7260D1}" type="presParOf" srcId="{577474FD-C195-4F27-BE5B-22F46A303104}" destId="{8133931A-4AB2-4C26-ABB4-314C84B9D399}" srcOrd="5" destOrd="0" presId="urn:microsoft.com/office/officeart/2008/layout/LinedList"/>
    <dgm:cxn modelId="{FD7D2A1A-E370-4014-B708-B1450A194987}" type="presParOf" srcId="{8133931A-4AB2-4C26-ABB4-314C84B9D399}" destId="{0BDE64DD-7BB6-417F-BBAC-1E8211E46F35}" srcOrd="0" destOrd="0" presId="urn:microsoft.com/office/officeart/2008/layout/LinedList"/>
    <dgm:cxn modelId="{D5313851-722F-4173-AAA0-540E8F588EDF}" type="presParOf" srcId="{8133931A-4AB2-4C26-ABB4-314C84B9D399}" destId="{34104800-7FF6-4AAC-BAFC-F4B76ACEF5BF}" srcOrd="1" destOrd="0" presId="urn:microsoft.com/office/officeart/2008/layout/LinedList"/>
    <dgm:cxn modelId="{7EB52099-F4CC-44DF-ADE7-4B7ECBFED23A}" type="presParOf" srcId="{577474FD-C195-4F27-BE5B-22F46A303104}" destId="{B5D5E57D-4EEC-4560-8A65-6B3E4B97A7B4}" srcOrd="6" destOrd="0" presId="urn:microsoft.com/office/officeart/2008/layout/LinedList"/>
    <dgm:cxn modelId="{A2821673-3556-42F2-A0CA-7749454AD4DC}" type="presParOf" srcId="{577474FD-C195-4F27-BE5B-22F46A303104}" destId="{5638B580-0B04-4CE7-BF96-A02B6CC5581F}" srcOrd="7" destOrd="0" presId="urn:microsoft.com/office/officeart/2008/layout/LinedList"/>
    <dgm:cxn modelId="{1F0FAAC5-03DD-4D5B-A0B2-A82F303FEFFA}" type="presParOf" srcId="{5638B580-0B04-4CE7-BF96-A02B6CC5581F}" destId="{71E8BE39-94F5-45E6-B598-742C27F09058}" srcOrd="0" destOrd="0" presId="urn:microsoft.com/office/officeart/2008/layout/LinedList"/>
    <dgm:cxn modelId="{8BE36222-4643-48C9-9892-3A3E3ACF2647}" type="presParOf" srcId="{5638B580-0B04-4CE7-BF96-A02B6CC5581F}" destId="{76997703-1AD9-495E-9056-740EADC614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08BB50-674D-4F45-A0B7-88E1DAE438B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542BEA-9236-47F2-B1F6-F11484EEE5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Laws/ statutes that govern the way we must act within society, and we must follow these laws. </a:t>
          </a:r>
          <a:endParaRPr lang="en-US" dirty="0"/>
        </a:p>
      </dgm:t>
    </dgm:pt>
    <dgm:pt modelId="{5AB63EBA-973D-4D67-8F00-04D7A86DEDA7}" type="parTrans" cxnId="{D3C7D0B7-E515-4484-8C09-9283E4964FF8}">
      <dgm:prSet/>
      <dgm:spPr/>
      <dgm:t>
        <a:bodyPr/>
        <a:lstStyle/>
        <a:p>
          <a:endParaRPr lang="en-US"/>
        </a:p>
      </dgm:t>
    </dgm:pt>
    <dgm:pt modelId="{C96D83A3-0589-430D-99DC-CA579C366BA5}" type="sibTrans" cxnId="{D3C7D0B7-E515-4484-8C09-9283E4964FF8}">
      <dgm:prSet/>
      <dgm:spPr/>
      <dgm:t>
        <a:bodyPr/>
        <a:lstStyle/>
        <a:p>
          <a:endParaRPr lang="en-US"/>
        </a:p>
      </dgm:t>
    </dgm:pt>
    <dgm:pt modelId="{766D9A32-9ED3-4533-9C33-33AE010FB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we also have other things such as a code of conduct. Is this law? </a:t>
          </a:r>
          <a:endParaRPr lang="en-US"/>
        </a:p>
      </dgm:t>
    </dgm:pt>
    <dgm:pt modelId="{FE74A15E-E3F6-4A83-9E36-92C7141616F9}" type="parTrans" cxnId="{7FF180CD-25A5-488D-8A53-7DF3ECD701DB}">
      <dgm:prSet/>
      <dgm:spPr/>
      <dgm:t>
        <a:bodyPr/>
        <a:lstStyle/>
        <a:p>
          <a:endParaRPr lang="en-US"/>
        </a:p>
      </dgm:t>
    </dgm:pt>
    <dgm:pt modelId="{6A0905D1-32DD-4F32-8473-4D66461F8273}" type="sibTrans" cxnId="{7FF180CD-25A5-488D-8A53-7DF3ECD701DB}">
      <dgm:prSet/>
      <dgm:spPr/>
      <dgm:t>
        <a:bodyPr/>
        <a:lstStyle/>
        <a:p>
          <a:endParaRPr lang="en-US"/>
        </a:p>
      </dgm:t>
    </dgm:pt>
    <dgm:pt modelId="{2BBEB3B8-411C-4B70-BDD6-56686213C8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it have consequences? </a:t>
          </a:r>
          <a:endParaRPr lang="en-US"/>
        </a:p>
      </dgm:t>
    </dgm:pt>
    <dgm:pt modelId="{A19AD21B-BFFC-47B3-A8C5-578C86E8B93E}" type="parTrans" cxnId="{4A4A5F8C-6B35-408D-BCAB-1B5C4CEF8B5E}">
      <dgm:prSet/>
      <dgm:spPr/>
      <dgm:t>
        <a:bodyPr/>
        <a:lstStyle/>
        <a:p>
          <a:endParaRPr lang="en-US"/>
        </a:p>
      </dgm:t>
    </dgm:pt>
    <dgm:pt modelId="{D2C72211-E443-402C-8748-9C6FCA492320}" type="sibTrans" cxnId="{4A4A5F8C-6B35-408D-BCAB-1B5C4CEF8B5E}">
      <dgm:prSet/>
      <dgm:spPr/>
      <dgm:t>
        <a:bodyPr/>
        <a:lstStyle/>
        <a:p>
          <a:endParaRPr lang="en-US"/>
        </a:p>
      </dgm:t>
    </dgm:pt>
    <dgm:pt modelId="{FD813206-D2FC-4E30-ACEF-32C6D5A9F0FD}" type="pres">
      <dgm:prSet presAssocID="{C208BB50-674D-4F45-A0B7-88E1DAE438BC}" presName="root" presStyleCnt="0">
        <dgm:presLayoutVars>
          <dgm:dir/>
          <dgm:resizeHandles val="exact"/>
        </dgm:presLayoutVars>
      </dgm:prSet>
      <dgm:spPr/>
    </dgm:pt>
    <dgm:pt modelId="{03063E48-A8AF-4A1A-A4C9-D38CDA416D4A}" type="pres">
      <dgm:prSet presAssocID="{73542BEA-9236-47F2-B1F6-F11484EEE527}" presName="compNode" presStyleCnt="0"/>
      <dgm:spPr/>
    </dgm:pt>
    <dgm:pt modelId="{2913A2C2-13DE-4B99-82C6-38F53CA12B21}" type="pres">
      <dgm:prSet presAssocID="{73542BEA-9236-47F2-B1F6-F11484EEE5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B719D9B-B66B-4AF7-A873-944C8C9540BF}" type="pres">
      <dgm:prSet presAssocID="{73542BEA-9236-47F2-B1F6-F11484EEE527}" presName="spaceRect" presStyleCnt="0"/>
      <dgm:spPr/>
    </dgm:pt>
    <dgm:pt modelId="{03E00836-40FE-4835-BE30-9321176016DD}" type="pres">
      <dgm:prSet presAssocID="{73542BEA-9236-47F2-B1F6-F11484EEE527}" presName="textRect" presStyleLbl="revTx" presStyleIdx="0" presStyleCnt="3">
        <dgm:presLayoutVars>
          <dgm:chMax val="1"/>
          <dgm:chPref val="1"/>
        </dgm:presLayoutVars>
      </dgm:prSet>
      <dgm:spPr/>
    </dgm:pt>
    <dgm:pt modelId="{64DC9B91-41B4-4D61-8703-CFD38D06723E}" type="pres">
      <dgm:prSet presAssocID="{C96D83A3-0589-430D-99DC-CA579C366BA5}" presName="sibTrans" presStyleCnt="0"/>
      <dgm:spPr/>
    </dgm:pt>
    <dgm:pt modelId="{C9ACD2CD-8EB8-40C0-ABC3-6B9242365B01}" type="pres">
      <dgm:prSet presAssocID="{766D9A32-9ED3-4533-9C33-33AE010FB6C2}" presName="compNode" presStyleCnt="0"/>
      <dgm:spPr/>
    </dgm:pt>
    <dgm:pt modelId="{ADF87F8D-B2E7-4656-813A-127CD6F3875B}" type="pres">
      <dgm:prSet presAssocID="{766D9A32-9ED3-4533-9C33-33AE010FB6C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F7DD88E-881B-408C-9605-D43C9BA6E992}" type="pres">
      <dgm:prSet presAssocID="{766D9A32-9ED3-4533-9C33-33AE010FB6C2}" presName="spaceRect" presStyleCnt="0"/>
      <dgm:spPr/>
    </dgm:pt>
    <dgm:pt modelId="{8236C828-BDD2-4ED2-8EDB-329A9CD68B0A}" type="pres">
      <dgm:prSet presAssocID="{766D9A32-9ED3-4533-9C33-33AE010FB6C2}" presName="textRect" presStyleLbl="revTx" presStyleIdx="1" presStyleCnt="3">
        <dgm:presLayoutVars>
          <dgm:chMax val="1"/>
          <dgm:chPref val="1"/>
        </dgm:presLayoutVars>
      </dgm:prSet>
      <dgm:spPr/>
    </dgm:pt>
    <dgm:pt modelId="{A87EE1D9-0238-4E97-B5AB-121D64419E46}" type="pres">
      <dgm:prSet presAssocID="{6A0905D1-32DD-4F32-8473-4D66461F8273}" presName="sibTrans" presStyleCnt="0"/>
      <dgm:spPr/>
    </dgm:pt>
    <dgm:pt modelId="{19B611B8-ADB1-45AD-8189-D99BADE389E9}" type="pres">
      <dgm:prSet presAssocID="{2BBEB3B8-411C-4B70-BDD6-56686213C86D}" presName="compNode" presStyleCnt="0"/>
      <dgm:spPr/>
    </dgm:pt>
    <dgm:pt modelId="{A0D1DC60-0BE6-4CD4-930E-E7D6177D3982}" type="pres">
      <dgm:prSet presAssocID="{2BBEB3B8-411C-4B70-BDD6-56686213C8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0795897-1012-414E-A8F8-C7BAFF037A1F}" type="pres">
      <dgm:prSet presAssocID="{2BBEB3B8-411C-4B70-BDD6-56686213C86D}" presName="spaceRect" presStyleCnt="0"/>
      <dgm:spPr/>
    </dgm:pt>
    <dgm:pt modelId="{DEA4C865-C476-4686-8F6F-E8ABC3EF1ED3}" type="pres">
      <dgm:prSet presAssocID="{2BBEB3B8-411C-4B70-BDD6-56686213C8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8D96C17-6066-446A-9779-44C775F7DA52}" type="presOf" srcId="{73542BEA-9236-47F2-B1F6-F11484EEE527}" destId="{03E00836-40FE-4835-BE30-9321176016DD}" srcOrd="0" destOrd="0" presId="urn:microsoft.com/office/officeart/2018/2/layout/IconLabelList"/>
    <dgm:cxn modelId="{BB279729-C004-4F19-99C6-4DE74B8C9065}" type="presOf" srcId="{2BBEB3B8-411C-4B70-BDD6-56686213C86D}" destId="{DEA4C865-C476-4686-8F6F-E8ABC3EF1ED3}" srcOrd="0" destOrd="0" presId="urn:microsoft.com/office/officeart/2018/2/layout/IconLabelList"/>
    <dgm:cxn modelId="{4A4A5F8C-6B35-408D-BCAB-1B5C4CEF8B5E}" srcId="{C208BB50-674D-4F45-A0B7-88E1DAE438BC}" destId="{2BBEB3B8-411C-4B70-BDD6-56686213C86D}" srcOrd="2" destOrd="0" parTransId="{A19AD21B-BFFC-47B3-A8C5-578C86E8B93E}" sibTransId="{D2C72211-E443-402C-8748-9C6FCA492320}"/>
    <dgm:cxn modelId="{BFA8E8A5-EBBE-438F-8025-DAE4A12205D2}" type="presOf" srcId="{C208BB50-674D-4F45-A0B7-88E1DAE438BC}" destId="{FD813206-D2FC-4E30-ACEF-32C6D5A9F0FD}" srcOrd="0" destOrd="0" presId="urn:microsoft.com/office/officeart/2018/2/layout/IconLabelList"/>
    <dgm:cxn modelId="{54A774AF-8756-409D-83C4-1FFAF3967829}" type="presOf" srcId="{766D9A32-9ED3-4533-9C33-33AE010FB6C2}" destId="{8236C828-BDD2-4ED2-8EDB-329A9CD68B0A}" srcOrd="0" destOrd="0" presId="urn:microsoft.com/office/officeart/2018/2/layout/IconLabelList"/>
    <dgm:cxn modelId="{D3C7D0B7-E515-4484-8C09-9283E4964FF8}" srcId="{C208BB50-674D-4F45-A0B7-88E1DAE438BC}" destId="{73542BEA-9236-47F2-B1F6-F11484EEE527}" srcOrd="0" destOrd="0" parTransId="{5AB63EBA-973D-4D67-8F00-04D7A86DEDA7}" sibTransId="{C96D83A3-0589-430D-99DC-CA579C366BA5}"/>
    <dgm:cxn modelId="{7FF180CD-25A5-488D-8A53-7DF3ECD701DB}" srcId="{C208BB50-674D-4F45-A0B7-88E1DAE438BC}" destId="{766D9A32-9ED3-4533-9C33-33AE010FB6C2}" srcOrd="1" destOrd="0" parTransId="{FE74A15E-E3F6-4A83-9E36-92C7141616F9}" sibTransId="{6A0905D1-32DD-4F32-8473-4D66461F8273}"/>
    <dgm:cxn modelId="{DE42FD23-CBBB-411D-9F5A-4AF13B4F4A72}" type="presParOf" srcId="{FD813206-D2FC-4E30-ACEF-32C6D5A9F0FD}" destId="{03063E48-A8AF-4A1A-A4C9-D38CDA416D4A}" srcOrd="0" destOrd="0" presId="urn:microsoft.com/office/officeart/2018/2/layout/IconLabelList"/>
    <dgm:cxn modelId="{9E22E59C-C819-4DC7-9E25-240A74A5C9C7}" type="presParOf" srcId="{03063E48-A8AF-4A1A-A4C9-D38CDA416D4A}" destId="{2913A2C2-13DE-4B99-82C6-38F53CA12B21}" srcOrd="0" destOrd="0" presId="urn:microsoft.com/office/officeart/2018/2/layout/IconLabelList"/>
    <dgm:cxn modelId="{65B2EF7C-7E61-4CA5-9ED0-BF7D6DDC9ECC}" type="presParOf" srcId="{03063E48-A8AF-4A1A-A4C9-D38CDA416D4A}" destId="{6B719D9B-B66B-4AF7-A873-944C8C9540BF}" srcOrd="1" destOrd="0" presId="urn:microsoft.com/office/officeart/2018/2/layout/IconLabelList"/>
    <dgm:cxn modelId="{8D59F232-9482-42F8-97D7-5E9900B2E6A8}" type="presParOf" srcId="{03063E48-A8AF-4A1A-A4C9-D38CDA416D4A}" destId="{03E00836-40FE-4835-BE30-9321176016DD}" srcOrd="2" destOrd="0" presId="urn:microsoft.com/office/officeart/2018/2/layout/IconLabelList"/>
    <dgm:cxn modelId="{84280524-EFDA-45B0-8319-35D16B6721BF}" type="presParOf" srcId="{FD813206-D2FC-4E30-ACEF-32C6D5A9F0FD}" destId="{64DC9B91-41B4-4D61-8703-CFD38D06723E}" srcOrd="1" destOrd="0" presId="urn:microsoft.com/office/officeart/2018/2/layout/IconLabelList"/>
    <dgm:cxn modelId="{C0C4CB32-8FCA-4B00-A9A6-327C1FF55283}" type="presParOf" srcId="{FD813206-D2FC-4E30-ACEF-32C6D5A9F0FD}" destId="{C9ACD2CD-8EB8-40C0-ABC3-6B9242365B01}" srcOrd="2" destOrd="0" presId="urn:microsoft.com/office/officeart/2018/2/layout/IconLabelList"/>
    <dgm:cxn modelId="{6C673497-684B-40DD-8E73-01362817146B}" type="presParOf" srcId="{C9ACD2CD-8EB8-40C0-ABC3-6B9242365B01}" destId="{ADF87F8D-B2E7-4656-813A-127CD6F3875B}" srcOrd="0" destOrd="0" presId="urn:microsoft.com/office/officeart/2018/2/layout/IconLabelList"/>
    <dgm:cxn modelId="{812B2773-35D2-434E-81C3-9F7AF2E3C64C}" type="presParOf" srcId="{C9ACD2CD-8EB8-40C0-ABC3-6B9242365B01}" destId="{EF7DD88E-881B-408C-9605-D43C9BA6E992}" srcOrd="1" destOrd="0" presId="urn:microsoft.com/office/officeart/2018/2/layout/IconLabelList"/>
    <dgm:cxn modelId="{D95A9639-8B82-4E91-A7C8-304F56B3ECF9}" type="presParOf" srcId="{C9ACD2CD-8EB8-40C0-ABC3-6B9242365B01}" destId="{8236C828-BDD2-4ED2-8EDB-329A9CD68B0A}" srcOrd="2" destOrd="0" presId="urn:microsoft.com/office/officeart/2018/2/layout/IconLabelList"/>
    <dgm:cxn modelId="{B69FBB38-0800-4E74-948B-AC4353B01607}" type="presParOf" srcId="{FD813206-D2FC-4E30-ACEF-32C6D5A9F0FD}" destId="{A87EE1D9-0238-4E97-B5AB-121D64419E46}" srcOrd="3" destOrd="0" presId="urn:microsoft.com/office/officeart/2018/2/layout/IconLabelList"/>
    <dgm:cxn modelId="{F1251A64-0525-452D-8045-501CFA749CBB}" type="presParOf" srcId="{FD813206-D2FC-4E30-ACEF-32C6D5A9F0FD}" destId="{19B611B8-ADB1-45AD-8189-D99BADE389E9}" srcOrd="4" destOrd="0" presId="urn:microsoft.com/office/officeart/2018/2/layout/IconLabelList"/>
    <dgm:cxn modelId="{C68AFD39-61BC-45DA-9F36-27A89098EC22}" type="presParOf" srcId="{19B611B8-ADB1-45AD-8189-D99BADE389E9}" destId="{A0D1DC60-0BE6-4CD4-930E-E7D6177D3982}" srcOrd="0" destOrd="0" presId="urn:microsoft.com/office/officeart/2018/2/layout/IconLabelList"/>
    <dgm:cxn modelId="{2F5D9060-8622-485E-B730-D328FE864B2C}" type="presParOf" srcId="{19B611B8-ADB1-45AD-8189-D99BADE389E9}" destId="{D0795897-1012-414E-A8F8-C7BAFF037A1F}" srcOrd="1" destOrd="0" presId="urn:microsoft.com/office/officeart/2018/2/layout/IconLabelList"/>
    <dgm:cxn modelId="{C5C14496-A6DF-4E1D-B672-2B3A33566EB9}" type="presParOf" srcId="{19B611B8-ADB1-45AD-8189-D99BADE389E9}" destId="{DEA4C865-C476-4686-8F6F-E8ABC3EF1E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C26364-6AA1-4FDD-95E5-FE00F9837BC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112B72-B275-4AB5-8796-A093111C31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Primary Law – Made by Parliament</a:t>
          </a:r>
          <a:endParaRPr lang="en-US"/>
        </a:p>
      </dgm:t>
    </dgm:pt>
    <dgm:pt modelId="{E83E44FE-E9D2-4A85-9629-F1B4DE389F28}" type="parTrans" cxnId="{DA89FB35-F70D-4655-AE6D-D6314144AA7C}">
      <dgm:prSet/>
      <dgm:spPr/>
      <dgm:t>
        <a:bodyPr/>
        <a:lstStyle/>
        <a:p>
          <a:endParaRPr lang="en-US"/>
        </a:p>
      </dgm:t>
    </dgm:pt>
    <dgm:pt modelId="{AC295668-BBE4-4803-9DC7-C2B5B563697A}" type="sibTrans" cxnId="{DA89FB35-F70D-4655-AE6D-D6314144AA7C}">
      <dgm:prSet/>
      <dgm:spPr/>
      <dgm:t>
        <a:bodyPr/>
        <a:lstStyle/>
        <a:p>
          <a:endParaRPr lang="en-US"/>
        </a:p>
      </dgm:t>
    </dgm:pt>
    <dgm:pt modelId="{07EF9B34-67FA-4FB4-BBD3-C6EF2E4C8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Secondary Law – Made by Government ministers</a:t>
          </a:r>
          <a:endParaRPr lang="en-US"/>
        </a:p>
      </dgm:t>
    </dgm:pt>
    <dgm:pt modelId="{F5E1426E-BE67-457F-90B8-39ACB8CA5D59}" type="parTrans" cxnId="{B63A341D-BDE3-4C17-9664-5355B602E282}">
      <dgm:prSet/>
      <dgm:spPr/>
      <dgm:t>
        <a:bodyPr/>
        <a:lstStyle/>
        <a:p>
          <a:endParaRPr lang="en-US"/>
        </a:p>
      </dgm:t>
    </dgm:pt>
    <dgm:pt modelId="{D38D5AA0-8EBC-4FC9-B977-8BD825C226C7}" type="sibTrans" cxnId="{B63A341D-BDE3-4C17-9664-5355B602E282}">
      <dgm:prSet/>
      <dgm:spPr/>
      <dgm:t>
        <a:bodyPr/>
        <a:lstStyle/>
        <a:p>
          <a:endParaRPr lang="en-US"/>
        </a:p>
      </dgm:t>
    </dgm:pt>
    <dgm:pt modelId="{FC9ED18C-3F41-44A2-9EA4-9C5BE0ED2D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Case Law – Made by judges (common law)</a:t>
          </a:r>
          <a:endParaRPr lang="en-US"/>
        </a:p>
      </dgm:t>
    </dgm:pt>
    <dgm:pt modelId="{DDFEFF51-18F1-405B-AB4B-11856B1FCC47}" type="parTrans" cxnId="{7F833C7F-4621-4080-B826-5E637B7BD57C}">
      <dgm:prSet/>
      <dgm:spPr/>
      <dgm:t>
        <a:bodyPr/>
        <a:lstStyle/>
        <a:p>
          <a:endParaRPr lang="en-US"/>
        </a:p>
      </dgm:t>
    </dgm:pt>
    <dgm:pt modelId="{1ECA0EB3-3497-4653-A9CF-120214787F2D}" type="sibTrans" cxnId="{7F833C7F-4621-4080-B826-5E637B7BD57C}">
      <dgm:prSet/>
      <dgm:spPr/>
      <dgm:t>
        <a:bodyPr/>
        <a:lstStyle/>
        <a:p>
          <a:endParaRPr lang="en-US"/>
        </a:p>
      </dgm:t>
    </dgm:pt>
    <dgm:pt modelId="{6B90F1FE-CE48-430B-92AC-9D0CF9B274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International Law – Governs relationships between countries, not binding in domestic law</a:t>
          </a:r>
          <a:endParaRPr lang="en-US"/>
        </a:p>
      </dgm:t>
    </dgm:pt>
    <dgm:pt modelId="{49E75CD7-647C-4505-9475-69E48100664D}" type="parTrans" cxnId="{AC472064-4E45-4C62-B60B-E8C92861D146}">
      <dgm:prSet/>
      <dgm:spPr/>
      <dgm:t>
        <a:bodyPr/>
        <a:lstStyle/>
        <a:p>
          <a:endParaRPr lang="en-US"/>
        </a:p>
      </dgm:t>
    </dgm:pt>
    <dgm:pt modelId="{8EAEEF76-4E10-454D-888C-1632DDB13414}" type="sibTrans" cxnId="{AC472064-4E45-4C62-B60B-E8C92861D146}">
      <dgm:prSet/>
      <dgm:spPr/>
      <dgm:t>
        <a:bodyPr/>
        <a:lstStyle/>
        <a:p>
          <a:endParaRPr lang="en-US"/>
        </a:p>
      </dgm:t>
    </dgm:pt>
    <dgm:pt modelId="{9D897228-BE21-4BA2-9D60-DFA13E38E4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European Convention on Human Rights 1950 – Human Rights Act 1998</a:t>
          </a:r>
          <a:endParaRPr lang="en-US"/>
        </a:p>
      </dgm:t>
    </dgm:pt>
    <dgm:pt modelId="{2D5D18ED-69E3-4CD7-B3F4-6F3279442E4B}" type="parTrans" cxnId="{391B3BB9-3FBB-40BF-8096-D9EC864718F7}">
      <dgm:prSet/>
      <dgm:spPr/>
      <dgm:t>
        <a:bodyPr/>
        <a:lstStyle/>
        <a:p>
          <a:endParaRPr lang="en-US"/>
        </a:p>
      </dgm:t>
    </dgm:pt>
    <dgm:pt modelId="{DD340B4B-F903-4AF4-AC86-F5BBB1842001}" type="sibTrans" cxnId="{391B3BB9-3FBB-40BF-8096-D9EC864718F7}">
      <dgm:prSet/>
      <dgm:spPr/>
      <dgm:t>
        <a:bodyPr/>
        <a:lstStyle/>
        <a:p>
          <a:endParaRPr lang="en-US"/>
        </a:p>
      </dgm:t>
    </dgm:pt>
    <dgm:pt modelId="{060B05B0-E907-498A-B18C-9AFD3292ACD0}" type="pres">
      <dgm:prSet presAssocID="{6FC26364-6AA1-4FDD-95E5-FE00F9837BCC}" presName="root" presStyleCnt="0">
        <dgm:presLayoutVars>
          <dgm:dir/>
          <dgm:resizeHandles val="exact"/>
        </dgm:presLayoutVars>
      </dgm:prSet>
      <dgm:spPr/>
    </dgm:pt>
    <dgm:pt modelId="{9EA1E781-A7AF-4C5A-AE2C-CEF9680FBB4A}" type="pres">
      <dgm:prSet presAssocID="{25112B72-B275-4AB5-8796-A093111C31B4}" presName="compNode" presStyleCnt="0"/>
      <dgm:spPr/>
    </dgm:pt>
    <dgm:pt modelId="{947A7C96-D061-45A8-8EA6-6335940EE272}" type="pres">
      <dgm:prSet presAssocID="{25112B72-B275-4AB5-8796-A093111C31B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595E654-2EF2-4A0C-B64A-1A3E1D16F9BB}" type="pres">
      <dgm:prSet presAssocID="{25112B72-B275-4AB5-8796-A093111C31B4}" presName="spaceRect" presStyleCnt="0"/>
      <dgm:spPr/>
    </dgm:pt>
    <dgm:pt modelId="{96C0F49B-7934-43C8-9026-FB6F045AC1CB}" type="pres">
      <dgm:prSet presAssocID="{25112B72-B275-4AB5-8796-A093111C31B4}" presName="textRect" presStyleLbl="revTx" presStyleIdx="0" presStyleCnt="5">
        <dgm:presLayoutVars>
          <dgm:chMax val="1"/>
          <dgm:chPref val="1"/>
        </dgm:presLayoutVars>
      </dgm:prSet>
      <dgm:spPr/>
    </dgm:pt>
    <dgm:pt modelId="{C472F3C6-BF61-48DF-97D7-323A6C624499}" type="pres">
      <dgm:prSet presAssocID="{AC295668-BBE4-4803-9DC7-C2B5B563697A}" presName="sibTrans" presStyleCnt="0"/>
      <dgm:spPr/>
    </dgm:pt>
    <dgm:pt modelId="{03ACA939-8FBE-46DF-9793-909FC4393732}" type="pres">
      <dgm:prSet presAssocID="{07EF9B34-67FA-4FB4-BBD3-C6EF2E4C88D9}" presName="compNode" presStyleCnt="0"/>
      <dgm:spPr/>
    </dgm:pt>
    <dgm:pt modelId="{D5A392A3-B4C7-48FF-A49C-08B4F5132E6D}" type="pres">
      <dgm:prSet presAssocID="{07EF9B34-67FA-4FB4-BBD3-C6EF2E4C88D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2EE80AE-19C9-486A-813C-89AE0D8A75EC}" type="pres">
      <dgm:prSet presAssocID="{07EF9B34-67FA-4FB4-BBD3-C6EF2E4C88D9}" presName="spaceRect" presStyleCnt="0"/>
      <dgm:spPr/>
    </dgm:pt>
    <dgm:pt modelId="{0D76B094-2D7A-49C8-9AA1-D081636A75DC}" type="pres">
      <dgm:prSet presAssocID="{07EF9B34-67FA-4FB4-BBD3-C6EF2E4C88D9}" presName="textRect" presStyleLbl="revTx" presStyleIdx="1" presStyleCnt="5">
        <dgm:presLayoutVars>
          <dgm:chMax val="1"/>
          <dgm:chPref val="1"/>
        </dgm:presLayoutVars>
      </dgm:prSet>
      <dgm:spPr/>
    </dgm:pt>
    <dgm:pt modelId="{0DADBAB5-5AE5-4450-9A9C-109629FB4868}" type="pres">
      <dgm:prSet presAssocID="{D38D5AA0-8EBC-4FC9-B977-8BD825C226C7}" presName="sibTrans" presStyleCnt="0"/>
      <dgm:spPr/>
    </dgm:pt>
    <dgm:pt modelId="{8A1DA8B5-F946-4464-90DB-05F9D3B31BF1}" type="pres">
      <dgm:prSet presAssocID="{FC9ED18C-3F41-44A2-9EA4-9C5BE0ED2D24}" presName="compNode" presStyleCnt="0"/>
      <dgm:spPr/>
    </dgm:pt>
    <dgm:pt modelId="{1B4EE72D-AAA9-4672-9B22-FE55C32AED3B}" type="pres">
      <dgm:prSet presAssocID="{FC9ED18C-3F41-44A2-9EA4-9C5BE0ED2D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F82236-AA01-4671-853C-BB5B586D05D5}" type="pres">
      <dgm:prSet presAssocID="{FC9ED18C-3F41-44A2-9EA4-9C5BE0ED2D24}" presName="spaceRect" presStyleCnt="0"/>
      <dgm:spPr/>
    </dgm:pt>
    <dgm:pt modelId="{47281ADA-AD49-4897-8D44-BD4638E56CD5}" type="pres">
      <dgm:prSet presAssocID="{FC9ED18C-3F41-44A2-9EA4-9C5BE0ED2D24}" presName="textRect" presStyleLbl="revTx" presStyleIdx="2" presStyleCnt="5">
        <dgm:presLayoutVars>
          <dgm:chMax val="1"/>
          <dgm:chPref val="1"/>
        </dgm:presLayoutVars>
      </dgm:prSet>
      <dgm:spPr/>
    </dgm:pt>
    <dgm:pt modelId="{1D5191AA-64E2-43DB-809C-E90749EBAAA7}" type="pres">
      <dgm:prSet presAssocID="{1ECA0EB3-3497-4653-A9CF-120214787F2D}" presName="sibTrans" presStyleCnt="0"/>
      <dgm:spPr/>
    </dgm:pt>
    <dgm:pt modelId="{30774312-5BC9-4451-80EA-E8C0C6248973}" type="pres">
      <dgm:prSet presAssocID="{6B90F1FE-CE48-430B-92AC-9D0CF9B27435}" presName="compNode" presStyleCnt="0"/>
      <dgm:spPr/>
    </dgm:pt>
    <dgm:pt modelId="{0F668124-CED7-49DE-B3A8-9495C391F0AA}" type="pres">
      <dgm:prSet presAssocID="{6B90F1FE-CE48-430B-92AC-9D0CF9B2743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E4EB8CF-837B-4C3B-B8B9-512556FC47A1}" type="pres">
      <dgm:prSet presAssocID="{6B90F1FE-CE48-430B-92AC-9D0CF9B27435}" presName="spaceRect" presStyleCnt="0"/>
      <dgm:spPr/>
    </dgm:pt>
    <dgm:pt modelId="{E5693AF5-AC9E-42E9-B50D-C42A80A56E0F}" type="pres">
      <dgm:prSet presAssocID="{6B90F1FE-CE48-430B-92AC-9D0CF9B27435}" presName="textRect" presStyleLbl="revTx" presStyleIdx="3" presStyleCnt="5">
        <dgm:presLayoutVars>
          <dgm:chMax val="1"/>
          <dgm:chPref val="1"/>
        </dgm:presLayoutVars>
      </dgm:prSet>
      <dgm:spPr/>
    </dgm:pt>
    <dgm:pt modelId="{9C0C9636-556F-478F-9A06-7A36FC112333}" type="pres">
      <dgm:prSet presAssocID="{8EAEEF76-4E10-454D-888C-1632DDB13414}" presName="sibTrans" presStyleCnt="0"/>
      <dgm:spPr/>
    </dgm:pt>
    <dgm:pt modelId="{81F2EED1-B18B-4A13-AAE8-770C4E192DA3}" type="pres">
      <dgm:prSet presAssocID="{9D897228-BE21-4BA2-9D60-DFA13E38E423}" presName="compNode" presStyleCnt="0"/>
      <dgm:spPr/>
    </dgm:pt>
    <dgm:pt modelId="{38E29C4E-CB7D-4BF3-B863-812F1EA75D0B}" type="pres">
      <dgm:prSet presAssocID="{9D897228-BE21-4BA2-9D60-DFA13E38E42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C2DEEF2-B438-4AB2-8AE4-B424E64FDC20}" type="pres">
      <dgm:prSet presAssocID="{9D897228-BE21-4BA2-9D60-DFA13E38E423}" presName="spaceRect" presStyleCnt="0"/>
      <dgm:spPr/>
    </dgm:pt>
    <dgm:pt modelId="{69F180F3-78DD-4A88-919A-85DF22748081}" type="pres">
      <dgm:prSet presAssocID="{9D897228-BE21-4BA2-9D60-DFA13E38E42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63A341D-BDE3-4C17-9664-5355B602E282}" srcId="{6FC26364-6AA1-4FDD-95E5-FE00F9837BCC}" destId="{07EF9B34-67FA-4FB4-BBD3-C6EF2E4C88D9}" srcOrd="1" destOrd="0" parTransId="{F5E1426E-BE67-457F-90B8-39ACB8CA5D59}" sibTransId="{D38D5AA0-8EBC-4FC9-B977-8BD825C226C7}"/>
    <dgm:cxn modelId="{B67D2D2C-1606-41C5-99FB-D3D12FD1E72B}" type="presOf" srcId="{FC9ED18C-3F41-44A2-9EA4-9C5BE0ED2D24}" destId="{47281ADA-AD49-4897-8D44-BD4638E56CD5}" srcOrd="0" destOrd="0" presId="urn:microsoft.com/office/officeart/2018/2/layout/IconLabelList"/>
    <dgm:cxn modelId="{88671535-C3F7-4A4A-8272-5CD5EE540117}" type="presOf" srcId="{9D897228-BE21-4BA2-9D60-DFA13E38E423}" destId="{69F180F3-78DD-4A88-919A-85DF22748081}" srcOrd="0" destOrd="0" presId="urn:microsoft.com/office/officeart/2018/2/layout/IconLabelList"/>
    <dgm:cxn modelId="{DA89FB35-F70D-4655-AE6D-D6314144AA7C}" srcId="{6FC26364-6AA1-4FDD-95E5-FE00F9837BCC}" destId="{25112B72-B275-4AB5-8796-A093111C31B4}" srcOrd="0" destOrd="0" parTransId="{E83E44FE-E9D2-4A85-9629-F1B4DE389F28}" sibTransId="{AC295668-BBE4-4803-9DC7-C2B5B563697A}"/>
    <dgm:cxn modelId="{AC472064-4E45-4C62-B60B-E8C92861D146}" srcId="{6FC26364-6AA1-4FDD-95E5-FE00F9837BCC}" destId="{6B90F1FE-CE48-430B-92AC-9D0CF9B27435}" srcOrd="3" destOrd="0" parTransId="{49E75CD7-647C-4505-9475-69E48100664D}" sibTransId="{8EAEEF76-4E10-454D-888C-1632DDB13414}"/>
    <dgm:cxn modelId="{F81DD965-B230-4C8E-9363-519E143C86D0}" type="presOf" srcId="{6FC26364-6AA1-4FDD-95E5-FE00F9837BCC}" destId="{060B05B0-E907-498A-B18C-9AFD3292ACD0}" srcOrd="0" destOrd="0" presId="urn:microsoft.com/office/officeart/2018/2/layout/IconLabelList"/>
    <dgm:cxn modelId="{CF429C59-2404-4560-B790-1D3DAA1610D5}" type="presOf" srcId="{07EF9B34-67FA-4FB4-BBD3-C6EF2E4C88D9}" destId="{0D76B094-2D7A-49C8-9AA1-D081636A75DC}" srcOrd="0" destOrd="0" presId="urn:microsoft.com/office/officeart/2018/2/layout/IconLabelList"/>
    <dgm:cxn modelId="{7F833C7F-4621-4080-B826-5E637B7BD57C}" srcId="{6FC26364-6AA1-4FDD-95E5-FE00F9837BCC}" destId="{FC9ED18C-3F41-44A2-9EA4-9C5BE0ED2D24}" srcOrd="2" destOrd="0" parTransId="{DDFEFF51-18F1-405B-AB4B-11856B1FCC47}" sibTransId="{1ECA0EB3-3497-4653-A9CF-120214787F2D}"/>
    <dgm:cxn modelId="{3FD774A6-2F8F-43B1-BF1E-629EA06D60AC}" type="presOf" srcId="{6B90F1FE-CE48-430B-92AC-9D0CF9B27435}" destId="{E5693AF5-AC9E-42E9-B50D-C42A80A56E0F}" srcOrd="0" destOrd="0" presId="urn:microsoft.com/office/officeart/2018/2/layout/IconLabelList"/>
    <dgm:cxn modelId="{5BEBA7B6-CF84-442B-8403-18CB0069026B}" type="presOf" srcId="{25112B72-B275-4AB5-8796-A093111C31B4}" destId="{96C0F49B-7934-43C8-9026-FB6F045AC1CB}" srcOrd="0" destOrd="0" presId="urn:microsoft.com/office/officeart/2018/2/layout/IconLabelList"/>
    <dgm:cxn modelId="{391B3BB9-3FBB-40BF-8096-D9EC864718F7}" srcId="{6FC26364-6AA1-4FDD-95E5-FE00F9837BCC}" destId="{9D897228-BE21-4BA2-9D60-DFA13E38E423}" srcOrd="4" destOrd="0" parTransId="{2D5D18ED-69E3-4CD7-B3F4-6F3279442E4B}" sibTransId="{DD340B4B-F903-4AF4-AC86-F5BBB1842001}"/>
    <dgm:cxn modelId="{E60EAC2A-AE58-4916-993B-210EC8E2AB07}" type="presParOf" srcId="{060B05B0-E907-498A-B18C-9AFD3292ACD0}" destId="{9EA1E781-A7AF-4C5A-AE2C-CEF9680FBB4A}" srcOrd="0" destOrd="0" presId="urn:microsoft.com/office/officeart/2018/2/layout/IconLabelList"/>
    <dgm:cxn modelId="{E6989B09-23B5-485B-9B6C-9C24325CD4DE}" type="presParOf" srcId="{9EA1E781-A7AF-4C5A-AE2C-CEF9680FBB4A}" destId="{947A7C96-D061-45A8-8EA6-6335940EE272}" srcOrd="0" destOrd="0" presId="urn:microsoft.com/office/officeart/2018/2/layout/IconLabelList"/>
    <dgm:cxn modelId="{7CCDBEA2-5E0D-4649-818C-8353C29C74E0}" type="presParOf" srcId="{9EA1E781-A7AF-4C5A-AE2C-CEF9680FBB4A}" destId="{3595E654-2EF2-4A0C-B64A-1A3E1D16F9BB}" srcOrd="1" destOrd="0" presId="urn:microsoft.com/office/officeart/2018/2/layout/IconLabelList"/>
    <dgm:cxn modelId="{73837703-6C17-440C-B94C-943CC8F1F3FB}" type="presParOf" srcId="{9EA1E781-A7AF-4C5A-AE2C-CEF9680FBB4A}" destId="{96C0F49B-7934-43C8-9026-FB6F045AC1CB}" srcOrd="2" destOrd="0" presId="urn:microsoft.com/office/officeart/2018/2/layout/IconLabelList"/>
    <dgm:cxn modelId="{BBC2E53A-427A-4DB4-AE9E-A78F0B163172}" type="presParOf" srcId="{060B05B0-E907-498A-B18C-9AFD3292ACD0}" destId="{C472F3C6-BF61-48DF-97D7-323A6C624499}" srcOrd="1" destOrd="0" presId="urn:microsoft.com/office/officeart/2018/2/layout/IconLabelList"/>
    <dgm:cxn modelId="{9375CFD6-F8E5-4019-89E8-03BD1059EF15}" type="presParOf" srcId="{060B05B0-E907-498A-B18C-9AFD3292ACD0}" destId="{03ACA939-8FBE-46DF-9793-909FC4393732}" srcOrd="2" destOrd="0" presId="urn:microsoft.com/office/officeart/2018/2/layout/IconLabelList"/>
    <dgm:cxn modelId="{5DE42D49-362D-4027-A603-379EB5161C57}" type="presParOf" srcId="{03ACA939-8FBE-46DF-9793-909FC4393732}" destId="{D5A392A3-B4C7-48FF-A49C-08B4F5132E6D}" srcOrd="0" destOrd="0" presId="urn:microsoft.com/office/officeart/2018/2/layout/IconLabelList"/>
    <dgm:cxn modelId="{613F979F-F1C7-44F1-B5DC-C1B58BEE3B38}" type="presParOf" srcId="{03ACA939-8FBE-46DF-9793-909FC4393732}" destId="{92EE80AE-19C9-486A-813C-89AE0D8A75EC}" srcOrd="1" destOrd="0" presId="urn:microsoft.com/office/officeart/2018/2/layout/IconLabelList"/>
    <dgm:cxn modelId="{975042A6-2E81-4B71-8B88-788AD04A20AD}" type="presParOf" srcId="{03ACA939-8FBE-46DF-9793-909FC4393732}" destId="{0D76B094-2D7A-49C8-9AA1-D081636A75DC}" srcOrd="2" destOrd="0" presId="urn:microsoft.com/office/officeart/2018/2/layout/IconLabelList"/>
    <dgm:cxn modelId="{856EF23B-95BA-4932-9CC5-047DC7FCE1F7}" type="presParOf" srcId="{060B05B0-E907-498A-B18C-9AFD3292ACD0}" destId="{0DADBAB5-5AE5-4450-9A9C-109629FB4868}" srcOrd="3" destOrd="0" presId="urn:microsoft.com/office/officeart/2018/2/layout/IconLabelList"/>
    <dgm:cxn modelId="{E99F1019-1D10-40D3-AA29-464015D5139E}" type="presParOf" srcId="{060B05B0-E907-498A-B18C-9AFD3292ACD0}" destId="{8A1DA8B5-F946-4464-90DB-05F9D3B31BF1}" srcOrd="4" destOrd="0" presId="urn:microsoft.com/office/officeart/2018/2/layout/IconLabelList"/>
    <dgm:cxn modelId="{9E6DC5D3-605D-4D7A-AAAA-F94424AE7FF7}" type="presParOf" srcId="{8A1DA8B5-F946-4464-90DB-05F9D3B31BF1}" destId="{1B4EE72D-AAA9-4672-9B22-FE55C32AED3B}" srcOrd="0" destOrd="0" presId="urn:microsoft.com/office/officeart/2018/2/layout/IconLabelList"/>
    <dgm:cxn modelId="{D415A52F-9A12-483C-A649-190BF757687F}" type="presParOf" srcId="{8A1DA8B5-F946-4464-90DB-05F9D3B31BF1}" destId="{6CF82236-AA01-4671-853C-BB5B586D05D5}" srcOrd="1" destOrd="0" presId="urn:microsoft.com/office/officeart/2018/2/layout/IconLabelList"/>
    <dgm:cxn modelId="{A3B383D0-728D-476B-AF38-22C2C6C77C48}" type="presParOf" srcId="{8A1DA8B5-F946-4464-90DB-05F9D3B31BF1}" destId="{47281ADA-AD49-4897-8D44-BD4638E56CD5}" srcOrd="2" destOrd="0" presId="urn:microsoft.com/office/officeart/2018/2/layout/IconLabelList"/>
    <dgm:cxn modelId="{512EBAFC-639F-442E-9124-D0FD7E481B44}" type="presParOf" srcId="{060B05B0-E907-498A-B18C-9AFD3292ACD0}" destId="{1D5191AA-64E2-43DB-809C-E90749EBAAA7}" srcOrd="5" destOrd="0" presId="urn:microsoft.com/office/officeart/2018/2/layout/IconLabelList"/>
    <dgm:cxn modelId="{2CABE5FB-492A-4A82-BDB6-D0CDC792657B}" type="presParOf" srcId="{060B05B0-E907-498A-B18C-9AFD3292ACD0}" destId="{30774312-5BC9-4451-80EA-E8C0C6248973}" srcOrd="6" destOrd="0" presId="urn:microsoft.com/office/officeart/2018/2/layout/IconLabelList"/>
    <dgm:cxn modelId="{13BDDA19-FAEA-45CE-B102-FA053B72B278}" type="presParOf" srcId="{30774312-5BC9-4451-80EA-E8C0C6248973}" destId="{0F668124-CED7-49DE-B3A8-9495C391F0AA}" srcOrd="0" destOrd="0" presId="urn:microsoft.com/office/officeart/2018/2/layout/IconLabelList"/>
    <dgm:cxn modelId="{C026A088-07D4-4102-9605-673A7516AC0A}" type="presParOf" srcId="{30774312-5BC9-4451-80EA-E8C0C6248973}" destId="{CE4EB8CF-837B-4C3B-B8B9-512556FC47A1}" srcOrd="1" destOrd="0" presId="urn:microsoft.com/office/officeart/2018/2/layout/IconLabelList"/>
    <dgm:cxn modelId="{17F2BAE1-3A8E-48F1-8D08-40EB130C0DB3}" type="presParOf" srcId="{30774312-5BC9-4451-80EA-E8C0C6248973}" destId="{E5693AF5-AC9E-42E9-B50D-C42A80A56E0F}" srcOrd="2" destOrd="0" presId="urn:microsoft.com/office/officeart/2018/2/layout/IconLabelList"/>
    <dgm:cxn modelId="{7A5B5C20-76E8-4E31-99EF-3E3C9C646493}" type="presParOf" srcId="{060B05B0-E907-498A-B18C-9AFD3292ACD0}" destId="{9C0C9636-556F-478F-9A06-7A36FC112333}" srcOrd="7" destOrd="0" presId="urn:microsoft.com/office/officeart/2018/2/layout/IconLabelList"/>
    <dgm:cxn modelId="{1CB4DC45-72CF-4AC4-B2D1-513ECFE21AB9}" type="presParOf" srcId="{060B05B0-E907-498A-B18C-9AFD3292ACD0}" destId="{81F2EED1-B18B-4A13-AAE8-770C4E192DA3}" srcOrd="8" destOrd="0" presId="urn:microsoft.com/office/officeart/2018/2/layout/IconLabelList"/>
    <dgm:cxn modelId="{BEA2235C-9256-4595-9AF0-5DCE259FFF74}" type="presParOf" srcId="{81F2EED1-B18B-4A13-AAE8-770C4E192DA3}" destId="{38E29C4E-CB7D-4BF3-B863-812F1EA75D0B}" srcOrd="0" destOrd="0" presId="urn:microsoft.com/office/officeart/2018/2/layout/IconLabelList"/>
    <dgm:cxn modelId="{A9783550-1DF5-41D7-8CCB-E274014726F8}" type="presParOf" srcId="{81F2EED1-B18B-4A13-AAE8-770C4E192DA3}" destId="{1C2DEEF2-B438-4AB2-8AE4-B424E64FDC20}" srcOrd="1" destOrd="0" presId="urn:microsoft.com/office/officeart/2018/2/layout/IconLabelList"/>
    <dgm:cxn modelId="{5ED1AD46-5B63-4996-9CB4-2DE9C2CDB718}" type="presParOf" srcId="{81F2EED1-B18B-4A13-AAE8-770C4E192DA3}" destId="{69F180F3-78DD-4A88-919A-85DF227480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A4DA73E-5539-45D8-A544-0B1B6DD4B38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F9A4EF4C-2A91-4E15-8E8E-7FCAD71FF57A}">
      <dgm:prSet/>
      <dgm:spPr/>
      <dgm:t>
        <a:bodyPr/>
        <a:lstStyle/>
        <a:p>
          <a:r>
            <a:rPr lang="en-GB"/>
            <a:t>Criminal law v Civil Law. </a:t>
          </a:r>
          <a:endParaRPr lang="en-US"/>
        </a:p>
      </dgm:t>
    </dgm:pt>
    <dgm:pt modelId="{2D695FAB-FBBF-4EDF-B843-A54CE8D44A8A}" type="parTrans" cxnId="{2D01C8D8-C144-422D-9F9D-E4389E026A80}">
      <dgm:prSet/>
      <dgm:spPr/>
      <dgm:t>
        <a:bodyPr/>
        <a:lstStyle/>
        <a:p>
          <a:endParaRPr lang="en-US"/>
        </a:p>
      </dgm:t>
    </dgm:pt>
    <dgm:pt modelId="{D9A1FC50-E26F-45F1-80BD-E29743CF09E2}" type="sibTrans" cxnId="{2D01C8D8-C144-422D-9F9D-E4389E026A80}">
      <dgm:prSet/>
      <dgm:spPr/>
      <dgm:t>
        <a:bodyPr/>
        <a:lstStyle/>
        <a:p>
          <a:endParaRPr lang="en-US"/>
        </a:p>
      </dgm:t>
    </dgm:pt>
    <dgm:pt modelId="{52675FE8-60E0-4C59-9304-AF7A938FFE68}">
      <dgm:prSet/>
      <dgm:spPr/>
      <dgm:t>
        <a:bodyPr/>
        <a:lstStyle/>
        <a:p>
          <a:r>
            <a:rPr lang="en-GB"/>
            <a:t>Criminal law – punishment. </a:t>
          </a:r>
          <a:endParaRPr lang="en-US"/>
        </a:p>
      </dgm:t>
    </dgm:pt>
    <dgm:pt modelId="{5A125AC9-F426-4FD9-B5A7-05E462B1B50B}" type="parTrans" cxnId="{9062AACF-9B7C-4562-AB91-6FD84E726C5A}">
      <dgm:prSet/>
      <dgm:spPr/>
      <dgm:t>
        <a:bodyPr/>
        <a:lstStyle/>
        <a:p>
          <a:endParaRPr lang="en-US"/>
        </a:p>
      </dgm:t>
    </dgm:pt>
    <dgm:pt modelId="{916B41D4-3000-4A10-8F2D-802EBAC9DB66}" type="sibTrans" cxnId="{9062AACF-9B7C-4562-AB91-6FD84E726C5A}">
      <dgm:prSet/>
      <dgm:spPr/>
      <dgm:t>
        <a:bodyPr/>
        <a:lstStyle/>
        <a:p>
          <a:endParaRPr lang="en-US"/>
        </a:p>
      </dgm:t>
    </dgm:pt>
    <dgm:pt modelId="{8693F865-C334-4E9E-85CE-A7667E1F5738}">
      <dgm:prSet/>
      <dgm:spPr/>
      <dgm:t>
        <a:bodyPr/>
        <a:lstStyle/>
        <a:p>
          <a:r>
            <a:rPr lang="en-GB"/>
            <a:t>Proof beyond reasonable doubt. </a:t>
          </a:r>
          <a:endParaRPr lang="en-US"/>
        </a:p>
      </dgm:t>
    </dgm:pt>
    <dgm:pt modelId="{7C33DB7F-BAEE-4879-9F47-C40859DFC8DC}" type="parTrans" cxnId="{73D21C1F-928E-46FD-B558-E4C1BC35A1AF}">
      <dgm:prSet/>
      <dgm:spPr/>
      <dgm:t>
        <a:bodyPr/>
        <a:lstStyle/>
        <a:p>
          <a:endParaRPr lang="en-US"/>
        </a:p>
      </dgm:t>
    </dgm:pt>
    <dgm:pt modelId="{683A5E06-28DC-4205-99D3-5885C570DCCE}" type="sibTrans" cxnId="{73D21C1F-928E-46FD-B558-E4C1BC35A1AF}">
      <dgm:prSet/>
      <dgm:spPr/>
      <dgm:t>
        <a:bodyPr/>
        <a:lstStyle/>
        <a:p>
          <a:endParaRPr lang="en-US"/>
        </a:p>
      </dgm:t>
    </dgm:pt>
    <dgm:pt modelId="{08299B17-2408-4F85-86C5-C01A898BA796}">
      <dgm:prSet/>
      <dgm:spPr/>
      <dgm:t>
        <a:bodyPr/>
        <a:lstStyle/>
        <a:p>
          <a:r>
            <a:rPr lang="en-GB"/>
            <a:t>Crown prosecution service. </a:t>
          </a:r>
          <a:endParaRPr lang="en-US"/>
        </a:p>
      </dgm:t>
    </dgm:pt>
    <dgm:pt modelId="{CD0D20F6-18A8-4B7F-8957-2E6439868996}" type="parTrans" cxnId="{82C09C05-497C-4665-9AC6-426153B486D2}">
      <dgm:prSet/>
      <dgm:spPr/>
      <dgm:t>
        <a:bodyPr/>
        <a:lstStyle/>
        <a:p>
          <a:endParaRPr lang="en-US"/>
        </a:p>
      </dgm:t>
    </dgm:pt>
    <dgm:pt modelId="{AC446C8F-96B6-494B-81B1-F53F6466A348}" type="sibTrans" cxnId="{82C09C05-497C-4665-9AC6-426153B486D2}">
      <dgm:prSet/>
      <dgm:spPr/>
      <dgm:t>
        <a:bodyPr/>
        <a:lstStyle/>
        <a:p>
          <a:endParaRPr lang="en-US"/>
        </a:p>
      </dgm:t>
    </dgm:pt>
    <dgm:pt modelId="{8EF615A1-B611-4D83-9333-7603029206D5}">
      <dgm:prSet/>
      <dgm:spPr/>
      <dgm:t>
        <a:bodyPr/>
        <a:lstStyle/>
        <a:p>
          <a:r>
            <a:rPr lang="en-GB"/>
            <a:t>Civil law – Rights and duties owed by both individuals and organisations to each other. </a:t>
          </a:r>
          <a:endParaRPr lang="en-US"/>
        </a:p>
      </dgm:t>
    </dgm:pt>
    <dgm:pt modelId="{AB0678DA-F041-4B60-8C6D-405B3BB4F813}" type="parTrans" cxnId="{73D045C0-11B6-485E-88CA-E5018EF3727F}">
      <dgm:prSet/>
      <dgm:spPr/>
      <dgm:t>
        <a:bodyPr/>
        <a:lstStyle/>
        <a:p>
          <a:endParaRPr lang="en-US"/>
        </a:p>
      </dgm:t>
    </dgm:pt>
    <dgm:pt modelId="{8A2C612D-C7F1-4409-BD23-03033F429F76}" type="sibTrans" cxnId="{73D045C0-11B6-485E-88CA-E5018EF3727F}">
      <dgm:prSet/>
      <dgm:spPr/>
      <dgm:t>
        <a:bodyPr/>
        <a:lstStyle/>
        <a:p>
          <a:endParaRPr lang="en-US"/>
        </a:p>
      </dgm:t>
    </dgm:pt>
    <dgm:pt modelId="{3F7C3A08-D159-4998-B489-EA0021A5B019}">
      <dgm:prSet/>
      <dgm:spPr/>
      <dgm:t>
        <a:bodyPr/>
        <a:lstStyle/>
        <a:p>
          <a:r>
            <a:rPr lang="en-GB"/>
            <a:t>An example is duty of care in tort law. </a:t>
          </a:r>
          <a:endParaRPr lang="en-US"/>
        </a:p>
      </dgm:t>
    </dgm:pt>
    <dgm:pt modelId="{F3AB9519-F44F-4B2F-95D3-548C5DE1B1BC}" type="parTrans" cxnId="{2B7B7E3B-DA4D-407F-AE98-FB232105D08E}">
      <dgm:prSet/>
      <dgm:spPr/>
      <dgm:t>
        <a:bodyPr/>
        <a:lstStyle/>
        <a:p>
          <a:endParaRPr lang="en-US"/>
        </a:p>
      </dgm:t>
    </dgm:pt>
    <dgm:pt modelId="{8702B3AE-979B-4970-934B-29029AB5C361}" type="sibTrans" cxnId="{2B7B7E3B-DA4D-407F-AE98-FB232105D08E}">
      <dgm:prSet/>
      <dgm:spPr/>
      <dgm:t>
        <a:bodyPr/>
        <a:lstStyle/>
        <a:p>
          <a:endParaRPr lang="en-US"/>
        </a:p>
      </dgm:t>
    </dgm:pt>
    <dgm:pt modelId="{0830E33A-9776-4DB8-AA5B-E2D2FAD5173C}">
      <dgm:prSet/>
      <dgm:spPr/>
      <dgm:t>
        <a:bodyPr/>
        <a:lstStyle/>
        <a:p>
          <a:r>
            <a:rPr lang="en-GB"/>
            <a:t>Burden on the claimant – Balance of probabilities. </a:t>
          </a:r>
          <a:endParaRPr lang="en-US"/>
        </a:p>
      </dgm:t>
    </dgm:pt>
    <dgm:pt modelId="{6322D5B1-D32F-4C52-9690-350BCC8C04D6}" type="parTrans" cxnId="{3BDEFDB3-B208-4CBB-8DA0-D585799196D3}">
      <dgm:prSet/>
      <dgm:spPr/>
      <dgm:t>
        <a:bodyPr/>
        <a:lstStyle/>
        <a:p>
          <a:endParaRPr lang="en-US"/>
        </a:p>
      </dgm:t>
    </dgm:pt>
    <dgm:pt modelId="{A3AD1C9F-5A9C-4179-8A41-E13871836FCD}" type="sibTrans" cxnId="{3BDEFDB3-B208-4CBB-8DA0-D585799196D3}">
      <dgm:prSet/>
      <dgm:spPr/>
      <dgm:t>
        <a:bodyPr/>
        <a:lstStyle/>
        <a:p>
          <a:endParaRPr lang="en-US"/>
        </a:p>
      </dgm:t>
    </dgm:pt>
    <dgm:pt modelId="{62D88E31-388D-4B4A-B8A9-D65A48C88AAA}" type="pres">
      <dgm:prSet presAssocID="{7A4DA73E-5539-45D8-A544-0B1B6DD4B382}" presName="Name0" presStyleCnt="0">
        <dgm:presLayoutVars>
          <dgm:dir/>
          <dgm:resizeHandles val="exact"/>
        </dgm:presLayoutVars>
      </dgm:prSet>
      <dgm:spPr/>
    </dgm:pt>
    <dgm:pt modelId="{4D0D4C42-19FC-406D-B12F-DC0BB1500171}" type="pres">
      <dgm:prSet presAssocID="{F9A4EF4C-2A91-4E15-8E8E-7FCAD71FF57A}" presName="node" presStyleLbl="node1" presStyleIdx="0" presStyleCnt="7">
        <dgm:presLayoutVars>
          <dgm:bulletEnabled val="1"/>
        </dgm:presLayoutVars>
      </dgm:prSet>
      <dgm:spPr/>
    </dgm:pt>
    <dgm:pt modelId="{038C0786-27C7-42F6-9C26-77B3D19566D4}" type="pres">
      <dgm:prSet presAssocID="{D9A1FC50-E26F-45F1-80BD-E29743CF09E2}" presName="sibTrans" presStyleLbl="sibTrans1D1" presStyleIdx="0" presStyleCnt="6"/>
      <dgm:spPr/>
    </dgm:pt>
    <dgm:pt modelId="{F02D613F-492C-424C-BFDC-786096B1F4F3}" type="pres">
      <dgm:prSet presAssocID="{D9A1FC50-E26F-45F1-80BD-E29743CF09E2}" presName="connectorText" presStyleLbl="sibTrans1D1" presStyleIdx="0" presStyleCnt="6"/>
      <dgm:spPr/>
    </dgm:pt>
    <dgm:pt modelId="{FD847AE3-C988-438C-A60A-47F3FC46304F}" type="pres">
      <dgm:prSet presAssocID="{52675FE8-60E0-4C59-9304-AF7A938FFE68}" presName="node" presStyleLbl="node1" presStyleIdx="1" presStyleCnt="7">
        <dgm:presLayoutVars>
          <dgm:bulletEnabled val="1"/>
        </dgm:presLayoutVars>
      </dgm:prSet>
      <dgm:spPr/>
    </dgm:pt>
    <dgm:pt modelId="{DF8D0FBF-2FA9-4DF6-9230-57FC37DFB13F}" type="pres">
      <dgm:prSet presAssocID="{916B41D4-3000-4A10-8F2D-802EBAC9DB66}" presName="sibTrans" presStyleLbl="sibTrans1D1" presStyleIdx="1" presStyleCnt="6"/>
      <dgm:spPr/>
    </dgm:pt>
    <dgm:pt modelId="{A31F74F5-A100-47DD-9A49-882B4753C7F3}" type="pres">
      <dgm:prSet presAssocID="{916B41D4-3000-4A10-8F2D-802EBAC9DB66}" presName="connectorText" presStyleLbl="sibTrans1D1" presStyleIdx="1" presStyleCnt="6"/>
      <dgm:spPr/>
    </dgm:pt>
    <dgm:pt modelId="{BF9B3877-A824-4B96-ADB0-DA4BB83FF630}" type="pres">
      <dgm:prSet presAssocID="{8693F865-C334-4E9E-85CE-A7667E1F5738}" presName="node" presStyleLbl="node1" presStyleIdx="2" presStyleCnt="7">
        <dgm:presLayoutVars>
          <dgm:bulletEnabled val="1"/>
        </dgm:presLayoutVars>
      </dgm:prSet>
      <dgm:spPr/>
    </dgm:pt>
    <dgm:pt modelId="{D3A37F36-52C0-44C0-BFD7-A43CC1744330}" type="pres">
      <dgm:prSet presAssocID="{683A5E06-28DC-4205-99D3-5885C570DCCE}" presName="sibTrans" presStyleLbl="sibTrans1D1" presStyleIdx="2" presStyleCnt="6"/>
      <dgm:spPr/>
    </dgm:pt>
    <dgm:pt modelId="{780B8AD0-96AD-40BE-B010-DCEAAA67FC4E}" type="pres">
      <dgm:prSet presAssocID="{683A5E06-28DC-4205-99D3-5885C570DCCE}" presName="connectorText" presStyleLbl="sibTrans1D1" presStyleIdx="2" presStyleCnt="6"/>
      <dgm:spPr/>
    </dgm:pt>
    <dgm:pt modelId="{3CF258F4-CB76-4BA1-ABBE-38DC44D735E7}" type="pres">
      <dgm:prSet presAssocID="{08299B17-2408-4F85-86C5-C01A898BA796}" presName="node" presStyleLbl="node1" presStyleIdx="3" presStyleCnt="7">
        <dgm:presLayoutVars>
          <dgm:bulletEnabled val="1"/>
        </dgm:presLayoutVars>
      </dgm:prSet>
      <dgm:spPr/>
    </dgm:pt>
    <dgm:pt modelId="{13822272-3BCC-478E-90C9-7DC3177BFB5F}" type="pres">
      <dgm:prSet presAssocID="{AC446C8F-96B6-494B-81B1-F53F6466A348}" presName="sibTrans" presStyleLbl="sibTrans1D1" presStyleIdx="3" presStyleCnt="6"/>
      <dgm:spPr/>
    </dgm:pt>
    <dgm:pt modelId="{DC6DE949-E76E-4B0F-AD6A-03FAF5F1CEA0}" type="pres">
      <dgm:prSet presAssocID="{AC446C8F-96B6-494B-81B1-F53F6466A348}" presName="connectorText" presStyleLbl="sibTrans1D1" presStyleIdx="3" presStyleCnt="6"/>
      <dgm:spPr/>
    </dgm:pt>
    <dgm:pt modelId="{81A3900E-7DB6-4A6A-809B-0201236552EB}" type="pres">
      <dgm:prSet presAssocID="{8EF615A1-B611-4D83-9333-7603029206D5}" presName="node" presStyleLbl="node1" presStyleIdx="4" presStyleCnt="7">
        <dgm:presLayoutVars>
          <dgm:bulletEnabled val="1"/>
        </dgm:presLayoutVars>
      </dgm:prSet>
      <dgm:spPr/>
    </dgm:pt>
    <dgm:pt modelId="{9954BB95-6E6B-43BC-8F45-DC81392B9DD4}" type="pres">
      <dgm:prSet presAssocID="{8A2C612D-C7F1-4409-BD23-03033F429F76}" presName="sibTrans" presStyleLbl="sibTrans1D1" presStyleIdx="4" presStyleCnt="6"/>
      <dgm:spPr/>
    </dgm:pt>
    <dgm:pt modelId="{2357B1EE-200E-40C1-B85A-A52F3411FF2B}" type="pres">
      <dgm:prSet presAssocID="{8A2C612D-C7F1-4409-BD23-03033F429F76}" presName="connectorText" presStyleLbl="sibTrans1D1" presStyleIdx="4" presStyleCnt="6"/>
      <dgm:spPr/>
    </dgm:pt>
    <dgm:pt modelId="{09828388-DEDE-44E8-8CB5-8A3D03BB3FA1}" type="pres">
      <dgm:prSet presAssocID="{3F7C3A08-D159-4998-B489-EA0021A5B019}" presName="node" presStyleLbl="node1" presStyleIdx="5" presStyleCnt="7">
        <dgm:presLayoutVars>
          <dgm:bulletEnabled val="1"/>
        </dgm:presLayoutVars>
      </dgm:prSet>
      <dgm:spPr/>
    </dgm:pt>
    <dgm:pt modelId="{CE238BC5-C625-4541-8CBE-CF138832ADCE}" type="pres">
      <dgm:prSet presAssocID="{8702B3AE-979B-4970-934B-29029AB5C361}" presName="sibTrans" presStyleLbl="sibTrans1D1" presStyleIdx="5" presStyleCnt="6"/>
      <dgm:spPr/>
    </dgm:pt>
    <dgm:pt modelId="{629F7B6A-2C6E-4C7F-8043-FE3DABDBDCA9}" type="pres">
      <dgm:prSet presAssocID="{8702B3AE-979B-4970-934B-29029AB5C361}" presName="connectorText" presStyleLbl="sibTrans1D1" presStyleIdx="5" presStyleCnt="6"/>
      <dgm:spPr/>
    </dgm:pt>
    <dgm:pt modelId="{9FE32896-DB37-4375-AC1A-22D11E76CE26}" type="pres">
      <dgm:prSet presAssocID="{0830E33A-9776-4DB8-AA5B-E2D2FAD5173C}" presName="node" presStyleLbl="node1" presStyleIdx="6" presStyleCnt="7">
        <dgm:presLayoutVars>
          <dgm:bulletEnabled val="1"/>
        </dgm:presLayoutVars>
      </dgm:prSet>
      <dgm:spPr/>
    </dgm:pt>
  </dgm:ptLst>
  <dgm:cxnLst>
    <dgm:cxn modelId="{82C09C05-497C-4665-9AC6-426153B486D2}" srcId="{7A4DA73E-5539-45D8-A544-0B1B6DD4B382}" destId="{08299B17-2408-4F85-86C5-C01A898BA796}" srcOrd="3" destOrd="0" parTransId="{CD0D20F6-18A8-4B7F-8957-2E6439868996}" sibTransId="{AC446C8F-96B6-494B-81B1-F53F6466A348}"/>
    <dgm:cxn modelId="{7A06320A-5A6D-4AD0-AECE-ED9149671E74}" type="presOf" srcId="{08299B17-2408-4F85-86C5-C01A898BA796}" destId="{3CF258F4-CB76-4BA1-ABBE-38DC44D735E7}" srcOrd="0" destOrd="0" presId="urn:microsoft.com/office/officeart/2016/7/layout/RepeatingBendingProcessNew"/>
    <dgm:cxn modelId="{2BE0B60D-7D42-476F-B5B9-DC5B6B30E78F}" type="presOf" srcId="{8A2C612D-C7F1-4409-BD23-03033F429F76}" destId="{2357B1EE-200E-40C1-B85A-A52F3411FF2B}" srcOrd="1" destOrd="0" presId="urn:microsoft.com/office/officeart/2016/7/layout/RepeatingBendingProcessNew"/>
    <dgm:cxn modelId="{73D21C1F-928E-46FD-B558-E4C1BC35A1AF}" srcId="{7A4DA73E-5539-45D8-A544-0B1B6DD4B382}" destId="{8693F865-C334-4E9E-85CE-A7667E1F5738}" srcOrd="2" destOrd="0" parTransId="{7C33DB7F-BAEE-4879-9F47-C40859DFC8DC}" sibTransId="{683A5E06-28DC-4205-99D3-5885C570DCCE}"/>
    <dgm:cxn modelId="{CBAAB733-633E-44A9-9CFD-CEE52AF7BE58}" type="presOf" srcId="{AC446C8F-96B6-494B-81B1-F53F6466A348}" destId="{DC6DE949-E76E-4B0F-AD6A-03FAF5F1CEA0}" srcOrd="1" destOrd="0" presId="urn:microsoft.com/office/officeart/2016/7/layout/RepeatingBendingProcessNew"/>
    <dgm:cxn modelId="{2B7B7E3B-DA4D-407F-AE98-FB232105D08E}" srcId="{7A4DA73E-5539-45D8-A544-0B1B6DD4B382}" destId="{3F7C3A08-D159-4998-B489-EA0021A5B019}" srcOrd="5" destOrd="0" parTransId="{F3AB9519-F44F-4B2F-95D3-548C5DE1B1BC}" sibTransId="{8702B3AE-979B-4970-934B-29029AB5C361}"/>
    <dgm:cxn modelId="{D1B1DE44-B25C-4F4B-B043-8913BC416A91}" type="presOf" srcId="{AC446C8F-96B6-494B-81B1-F53F6466A348}" destId="{13822272-3BCC-478E-90C9-7DC3177BFB5F}" srcOrd="0" destOrd="0" presId="urn:microsoft.com/office/officeart/2016/7/layout/RepeatingBendingProcessNew"/>
    <dgm:cxn modelId="{9CB0636D-93BC-44B8-B076-6EAC9EC5FD76}" type="presOf" srcId="{8EF615A1-B611-4D83-9333-7603029206D5}" destId="{81A3900E-7DB6-4A6A-809B-0201236552EB}" srcOrd="0" destOrd="0" presId="urn:microsoft.com/office/officeart/2016/7/layout/RepeatingBendingProcessNew"/>
    <dgm:cxn modelId="{D09D996E-33D5-4962-B000-5F1F7A3C13B8}" type="presOf" srcId="{8693F865-C334-4E9E-85CE-A7667E1F5738}" destId="{BF9B3877-A824-4B96-ADB0-DA4BB83FF630}" srcOrd="0" destOrd="0" presId="urn:microsoft.com/office/officeart/2016/7/layout/RepeatingBendingProcessNew"/>
    <dgm:cxn modelId="{243F0377-AB6A-43D2-83BE-275AB8B0E465}" type="presOf" srcId="{8702B3AE-979B-4970-934B-29029AB5C361}" destId="{CE238BC5-C625-4541-8CBE-CF138832ADCE}" srcOrd="0" destOrd="0" presId="urn:microsoft.com/office/officeart/2016/7/layout/RepeatingBendingProcessNew"/>
    <dgm:cxn modelId="{9B67777E-1F9E-44A8-8A1B-56823823D2D5}" type="presOf" srcId="{3F7C3A08-D159-4998-B489-EA0021A5B019}" destId="{09828388-DEDE-44E8-8CB5-8A3D03BB3FA1}" srcOrd="0" destOrd="0" presId="urn:microsoft.com/office/officeart/2016/7/layout/RepeatingBendingProcessNew"/>
    <dgm:cxn modelId="{BC5E2E89-C47D-4968-A261-2CF468947AC4}" type="presOf" srcId="{7A4DA73E-5539-45D8-A544-0B1B6DD4B382}" destId="{62D88E31-388D-4B4A-B8A9-D65A48C88AAA}" srcOrd="0" destOrd="0" presId="urn:microsoft.com/office/officeart/2016/7/layout/RepeatingBendingProcessNew"/>
    <dgm:cxn modelId="{BFD1F496-7FFD-4D79-BE4B-C13FB5494540}" type="presOf" srcId="{F9A4EF4C-2A91-4E15-8E8E-7FCAD71FF57A}" destId="{4D0D4C42-19FC-406D-B12F-DC0BB1500171}" srcOrd="0" destOrd="0" presId="urn:microsoft.com/office/officeart/2016/7/layout/RepeatingBendingProcessNew"/>
    <dgm:cxn modelId="{C7447BA2-BA9B-424D-8BFA-9D10958E5D43}" type="presOf" srcId="{D9A1FC50-E26F-45F1-80BD-E29743CF09E2}" destId="{F02D613F-492C-424C-BFDC-786096B1F4F3}" srcOrd="1" destOrd="0" presId="urn:microsoft.com/office/officeart/2016/7/layout/RepeatingBendingProcessNew"/>
    <dgm:cxn modelId="{2D10B0A6-2500-477E-B0A4-4D78A25C4E84}" type="presOf" srcId="{8702B3AE-979B-4970-934B-29029AB5C361}" destId="{629F7B6A-2C6E-4C7F-8043-FE3DABDBDCA9}" srcOrd="1" destOrd="0" presId="urn:microsoft.com/office/officeart/2016/7/layout/RepeatingBendingProcessNew"/>
    <dgm:cxn modelId="{1AFCE4B2-6547-4D66-BBD8-34A8BDF6594F}" type="presOf" srcId="{683A5E06-28DC-4205-99D3-5885C570DCCE}" destId="{780B8AD0-96AD-40BE-B010-DCEAAA67FC4E}" srcOrd="1" destOrd="0" presId="urn:microsoft.com/office/officeart/2016/7/layout/RepeatingBendingProcessNew"/>
    <dgm:cxn modelId="{0BFA54B3-188D-4BE0-99C2-0B3CC4AACD51}" type="presOf" srcId="{D9A1FC50-E26F-45F1-80BD-E29743CF09E2}" destId="{038C0786-27C7-42F6-9C26-77B3D19566D4}" srcOrd="0" destOrd="0" presId="urn:microsoft.com/office/officeart/2016/7/layout/RepeatingBendingProcessNew"/>
    <dgm:cxn modelId="{3BDEFDB3-B208-4CBB-8DA0-D585799196D3}" srcId="{7A4DA73E-5539-45D8-A544-0B1B6DD4B382}" destId="{0830E33A-9776-4DB8-AA5B-E2D2FAD5173C}" srcOrd="6" destOrd="0" parTransId="{6322D5B1-D32F-4C52-9690-350BCC8C04D6}" sibTransId="{A3AD1C9F-5A9C-4179-8A41-E13871836FCD}"/>
    <dgm:cxn modelId="{7367E2BC-0D83-4584-B12A-4E7834B642AB}" type="presOf" srcId="{916B41D4-3000-4A10-8F2D-802EBAC9DB66}" destId="{A31F74F5-A100-47DD-9A49-882B4753C7F3}" srcOrd="1" destOrd="0" presId="urn:microsoft.com/office/officeart/2016/7/layout/RepeatingBendingProcessNew"/>
    <dgm:cxn modelId="{73D045C0-11B6-485E-88CA-E5018EF3727F}" srcId="{7A4DA73E-5539-45D8-A544-0B1B6DD4B382}" destId="{8EF615A1-B611-4D83-9333-7603029206D5}" srcOrd="4" destOrd="0" parTransId="{AB0678DA-F041-4B60-8C6D-405B3BB4F813}" sibTransId="{8A2C612D-C7F1-4409-BD23-03033F429F76}"/>
    <dgm:cxn modelId="{3E2E81C7-4E9E-4CB9-B534-20231CE30522}" type="presOf" srcId="{916B41D4-3000-4A10-8F2D-802EBAC9DB66}" destId="{DF8D0FBF-2FA9-4DF6-9230-57FC37DFB13F}" srcOrd="0" destOrd="0" presId="urn:microsoft.com/office/officeart/2016/7/layout/RepeatingBendingProcessNew"/>
    <dgm:cxn modelId="{9062AACF-9B7C-4562-AB91-6FD84E726C5A}" srcId="{7A4DA73E-5539-45D8-A544-0B1B6DD4B382}" destId="{52675FE8-60E0-4C59-9304-AF7A938FFE68}" srcOrd="1" destOrd="0" parTransId="{5A125AC9-F426-4FD9-B5A7-05E462B1B50B}" sibTransId="{916B41D4-3000-4A10-8F2D-802EBAC9DB66}"/>
    <dgm:cxn modelId="{2D01C8D8-C144-422D-9F9D-E4389E026A80}" srcId="{7A4DA73E-5539-45D8-A544-0B1B6DD4B382}" destId="{F9A4EF4C-2A91-4E15-8E8E-7FCAD71FF57A}" srcOrd="0" destOrd="0" parTransId="{2D695FAB-FBBF-4EDF-B843-A54CE8D44A8A}" sibTransId="{D9A1FC50-E26F-45F1-80BD-E29743CF09E2}"/>
    <dgm:cxn modelId="{B5505BDE-C0E9-436D-963D-E374EABEFD3B}" type="presOf" srcId="{52675FE8-60E0-4C59-9304-AF7A938FFE68}" destId="{FD847AE3-C988-438C-A60A-47F3FC46304F}" srcOrd="0" destOrd="0" presId="urn:microsoft.com/office/officeart/2016/7/layout/RepeatingBendingProcessNew"/>
    <dgm:cxn modelId="{CD1E34DF-3625-45D9-A8C6-36D07CC13F54}" type="presOf" srcId="{683A5E06-28DC-4205-99D3-5885C570DCCE}" destId="{D3A37F36-52C0-44C0-BFD7-A43CC1744330}" srcOrd="0" destOrd="0" presId="urn:microsoft.com/office/officeart/2016/7/layout/RepeatingBendingProcessNew"/>
    <dgm:cxn modelId="{C7FE31E4-28A6-4972-B8F3-56CEEA2854F1}" type="presOf" srcId="{0830E33A-9776-4DB8-AA5B-E2D2FAD5173C}" destId="{9FE32896-DB37-4375-AC1A-22D11E76CE26}" srcOrd="0" destOrd="0" presId="urn:microsoft.com/office/officeart/2016/7/layout/RepeatingBendingProcessNew"/>
    <dgm:cxn modelId="{8CCEF4F6-E439-41F4-B2CD-793E96577314}" type="presOf" srcId="{8A2C612D-C7F1-4409-BD23-03033F429F76}" destId="{9954BB95-6E6B-43BC-8F45-DC81392B9DD4}" srcOrd="0" destOrd="0" presId="urn:microsoft.com/office/officeart/2016/7/layout/RepeatingBendingProcessNew"/>
    <dgm:cxn modelId="{03A73D62-6234-4B14-AB66-4C6A51D14FEE}" type="presParOf" srcId="{62D88E31-388D-4B4A-B8A9-D65A48C88AAA}" destId="{4D0D4C42-19FC-406D-B12F-DC0BB1500171}" srcOrd="0" destOrd="0" presId="urn:microsoft.com/office/officeart/2016/7/layout/RepeatingBendingProcessNew"/>
    <dgm:cxn modelId="{F5CC7C48-B1DA-4EC0-A3E1-0C1334573D7A}" type="presParOf" srcId="{62D88E31-388D-4B4A-B8A9-D65A48C88AAA}" destId="{038C0786-27C7-42F6-9C26-77B3D19566D4}" srcOrd="1" destOrd="0" presId="urn:microsoft.com/office/officeart/2016/7/layout/RepeatingBendingProcessNew"/>
    <dgm:cxn modelId="{3B36B9B0-EBE1-49F2-BE54-DB36E9228C39}" type="presParOf" srcId="{038C0786-27C7-42F6-9C26-77B3D19566D4}" destId="{F02D613F-492C-424C-BFDC-786096B1F4F3}" srcOrd="0" destOrd="0" presId="urn:microsoft.com/office/officeart/2016/7/layout/RepeatingBendingProcessNew"/>
    <dgm:cxn modelId="{CBDF8FC0-FE4C-47D0-A1A7-124E2A957DF3}" type="presParOf" srcId="{62D88E31-388D-4B4A-B8A9-D65A48C88AAA}" destId="{FD847AE3-C988-438C-A60A-47F3FC46304F}" srcOrd="2" destOrd="0" presId="urn:microsoft.com/office/officeart/2016/7/layout/RepeatingBendingProcessNew"/>
    <dgm:cxn modelId="{25920FC0-C3BA-4629-8DE0-60304640787E}" type="presParOf" srcId="{62D88E31-388D-4B4A-B8A9-D65A48C88AAA}" destId="{DF8D0FBF-2FA9-4DF6-9230-57FC37DFB13F}" srcOrd="3" destOrd="0" presId="urn:microsoft.com/office/officeart/2016/7/layout/RepeatingBendingProcessNew"/>
    <dgm:cxn modelId="{314499BD-950C-4E00-B6FD-B2E922355054}" type="presParOf" srcId="{DF8D0FBF-2FA9-4DF6-9230-57FC37DFB13F}" destId="{A31F74F5-A100-47DD-9A49-882B4753C7F3}" srcOrd="0" destOrd="0" presId="urn:microsoft.com/office/officeart/2016/7/layout/RepeatingBendingProcessNew"/>
    <dgm:cxn modelId="{A9BB9EDE-AD4B-4463-ACA2-218C967ACAC2}" type="presParOf" srcId="{62D88E31-388D-4B4A-B8A9-D65A48C88AAA}" destId="{BF9B3877-A824-4B96-ADB0-DA4BB83FF630}" srcOrd="4" destOrd="0" presId="urn:microsoft.com/office/officeart/2016/7/layout/RepeatingBendingProcessNew"/>
    <dgm:cxn modelId="{5513589E-9FC7-41CC-8148-9CAE07533F47}" type="presParOf" srcId="{62D88E31-388D-4B4A-B8A9-D65A48C88AAA}" destId="{D3A37F36-52C0-44C0-BFD7-A43CC1744330}" srcOrd="5" destOrd="0" presId="urn:microsoft.com/office/officeart/2016/7/layout/RepeatingBendingProcessNew"/>
    <dgm:cxn modelId="{4A497FDA-1EEE-4D2C-80D4-93F7D989EFEA}" type="presParOf" srcId="{D3A37F36-52C0-44C0-BFD7-A43CC1744330}" destId="{780B8AD0-96AD-40BE-B010-DCEAAA67FC4E}" srcOrd="0" destOrd="0" presId="urn:microsoft.com/office/officeart/2016/7/layout/RepeatingBendingProcessNew"/>
    <dgm:cxn modelId="{F587F36C-36F7-4846-B289-892B47729DB4}" type="presParOf" srcId="{62D88E31-388D-4B4A-B8A9-D65A48C88AAA}" destId="{3CF258F4-CB76-4BA1-ABBE-38DC44D735E7}" srcOrd="6" destOrd="0" presId="urn:microsoft.com/office/officeart/2016/7/layout/RepeatingBendingProcessNew"/>
    <dgm:cxn modelId="{52D0EFED-C1B5-4CFE-B3B0-A3D4C2156A52}" type="presParOf" srcId="{62D88E31-388D-4B4A-B8A9-D65A48C88AAA}" destId="{13822272-3BCC-478E-90C9-7DC3177BFB5F}" srcOrd="7" destOrd="0" presId="urn:microsoft.com/office/officeart/2016/7/layout/RepeatingBendingProcessNew"/>
    <dgm:cxn modelId="{4E8E5888-F902-4740-9F75-5C23BDBFB4A8}" type="presParOf" srcId="{13822272-3BCC-478E-90C9-7DC3177BFB5F}" destId="{DC6DE949-E76E-4B0F-AD6A-03FAF5F1CEA0}" srcOrd="0" destOrd="0" presId="urn:microsoft.com/office/officeart/2016/7/layout/RepeatingBendingProcessNew"/>
    <dgm:cxn modelId="{E4A78827-749C-4531-9769-4007D03E6C2F}" type="presParOf" srcId="{62D88E31-388D-4B4A-B8A9-D65A48C88AAA}" destId="{81A3900E-7DB6-4A6A-809B-0201236552EB}" srcOrd="8" destOrd="0" presId="urn:microsoft.com/office/officeart/2016/7/layout/RepeatingBendingProcessNew"/>
    <dgm:cxn modelId="{D48FCC24-5AD2-4F4D-B4EE-BBA33A3CA70D}" type="presParOf" srcId="{62D88E31-388D-4B4A-B8A9-D65A48C88AAA}" destId="{9954BB95-6E6B-43BC-8F45-DC81392B9DD4}" srcOrd="9" destOrd="0" presId="urn:microsoft.com/office/officeart/2016/7/layout/RepeatingBendingProcessNew"/>
    <dgm:cxn modelId="{9EE9C71A-0E29-4D09-8B2E-A85FAA9CB6D4}" type="presParOf" srcId="{9954BB95-6E6B-43BC-8F45-DC81392B9DD4}" destId="{2357B1EE-200E-40C1-B85A-A52F3411FF2B}" srcOrd="0" destOrd="0" presId="urn:microsoft.com/office/officeart/2016/7/layout/RepeatingBendingProcessNew"/>
    <dgm:cxn modelId="{EBB3BB33-AD5C-41C2-9FAE-AC48153A70CD}" type="presParOf" srcId="{62D88E31-388D-4B4A-B8A9-D65A48C88AAA}" destId="{09828388-DEDE-44E8-8CB5-8A3D03BB3FA1}" srcOrd="10" destOrd="0" presId="urn:microsoft.com/office/officeart/2016/7/layout/RepeatingBendingProcessNew"/>
    <dgm:cxn modelId="{18358C1B-3763-486E-AD1E-FC599110D70D}" type="presParOf" srcId="{62D88E31-388D-4B4A-B8A9-D65A48C88AAA}" destId="{CE238BC5-C625-4541-8CBE-CF138832ADCE}" srcOrd="11" destOrd="0" presId="urn:microsoft.com/office/officeart/2016/7/layout/RepeatingBendingProcessNew"/>
    <dgm:cxn modelId="{4AEA84A0-00CE-4E73-8161-5A2DA5145A92}" type="presParOf" srcId="{CE238BC5-C625-4541-8CBE-CF138832ADCE}" destId="{629F7B6A-2C6E-4C7F-8043-FE3DABDBDCA9}" srcOrd="0" destOrd="0" presId="urn:microsoft.com/office/officeart/2016/7/layout/RepeatingBendingProcessNew"/>
    <dgm:cxn modelId="{077B50A1-A201-42AC-8E60-8C4C36B334D9}" type="presParOf" srcId="{62D88E31-388D-4B4A-B8A9-D65A48C88AAA}" destId="{9FE32896-DB37-4375-AC1A-22D11E76CE26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39B12A3-76E4-495A-BBE3-709C34F35C1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8DD38C-D4F3-4766-B7F7-288C98A6B852}">
      <dgm:prSet/>
      <dgm:spPr/>
      <dgm:t>
        <a:bodyPr/>
        <a:lstStyle/>
        <a:p>
          <a:r>
            <a:rPr lang="en-GB" dirty="0"/>
            <a:t>Criminal law encompasses several offences. </a:t>
          </a:r>
          <a:endParaRPr lang="en-US" dirty="0"/>
        </a:p>
      </dgm:t>
    </dgm:pt>
    <dgm:pt modelId="{119E24BA-49EF-4AC4-8ADB-2C527666D34A}" type="parTrans" cxnId="{AC6E6AF6-58E1-4564-B47A-90138D0DA2DA}">
      <dgm:prSet/>
      <dgm:spPr/>
      <dgm:t>
        <a:bodyPr/>
        <a:lstStyle/>
        <a:p>
          <a:endParaRPr lang="en-US"/>
        </a:p>
      </dgm:t>
    </dgm:pt>
    <dgm:pt modelId="{9805ED5D-280E-4F81-83AF-124538560A9B}" type="sibTrans" cxnId="{AC6E6AF6-58E1-4564-B47A-90138D0DA2DA}">
      <dgm:prSet/>
      <dgm:spPr/>
      <dgm:t>
        <a:bodyPr/>
        <a:lstStyle/>
        <a:p>
          <a:endParaRPr lang="en-US"/>
        </a:p>
      </dgm:t>
    </dgm:pt>
    <dgm:pt modelId="{A468B573-C74A-4C87-9C08-F90991E52CAF}">
      <dgm:prSet/>
      <dgm:spPr/>
      <dgm:t>
        <a:bodyPr/>
        <a:lstStyle/>
        <a:p>
          <a:r>
            <a:rPr lang="en-GB"/>
            <a:t>This includes but is not limited to; Murder, assault and battery. </a:t>
          </a:r>
          <a:endParaRPr lang="en-US"/>
        </a:p>
      </dgm:t>
    </dgm:pt>
    <dgm:pt modelId="{9F614703-5C25-4E73-BB46-E239AF5B13EB}" type="parTrans" cxnId="{EEBC0E75-E9F0-461E-A4CD-2DA8C0B3E1EA}">
      <dgm:prSet/>
      <dgm:spPr/>
      <dgm:t>
        <a:bodyPr/>
        <a:lstStyle/>
        <a:p>
          <a:endParaRPr lang="en-US"/>
        </a:p>
      </dgm:t>
    </dgm:pt>
    <dgm:pt modelId="{822255AE-895A-497E-8B21-35BCB3CE9287}" type="sibTrans" cxnId="{EEBC0E75-E9F0-461E-A4CD-2DA8C0B3E1EA}">
      <dgm:prSet/>
      <dgm:spPr/>
      <dgm:t>
        <a:bodyPr/>
        <a:lstStyle/>
        <a:p>
          <a:endParaRPr lang="en-US"/>
        </a:p>
      </dgm:t>
    </dgm:pt>
    <dgm:pt modelId="{53073A69-2F01-4810-BE50-5FA7DE38D771}">
      <dgm:prSet/>
      <dgm:spPr/>
      <dgm:t>
        <a:bodyPr/>
        <a:lstStyle/>
        <a:p>
          <a:r>
            <a:rPr lang="en-GB"/>
            <a:t>Sentencing is governed by S.57(2) of the Sentencing Act 2020. </a:t>
          </a:r>
          <a:endParaRPr lang="en-US"/>
        </a:p>
      </dgm:t>
    </dgm:pt>
    <dgm:pt modelId="{C3E5E667-4325-40FF-BFD9-C4FF4CDC22EA}" type="parTrans" cxnId="{1778B034-3DAA-4CFA-A4B1-884E6AE77BA5}">
      <dgm:prSet/>
      <dgm:spPr/>
      <dgm:t>
        <a:bodyPr/>
        <a:lstStyle/>
        <a:p>
          <a:endParaRPr lang="en-US"/>
        </a:p>
      </dgm:t>
    </dgm:pt>
    <dgm:pt modelId="{81E4C77D-D96A-4FC8-AFA6-44EABAD4A417}" type="sibTrans" cxnId="{1778B034-3DAA-4CFA-A4B1-884E6AE77BA5}">
      <dgm:prSet/>
      <dgm:spPr/>
      <dgm:t>
        <a:bodyPr/>
        <a:lstStyle/>
        <a:p>
          <a:endParaRPr lang="en-US"/>
        </a:p>
      </dgm:t>
    </dgm:pt>
    <dgm:pt modelId="{629C6B0A-BD5F-47AE-A8A2-38E3657B8B79}">
      <dgm:prSet/>
      <dgm:spPr/>
      <dgm:t>
        <a:bodyPr/>
        <a:lstStyle/>
        <a:p>
          <a:r>
            <a:rPr lang="en-GB"/>
            <a:t>All cases are separated into categories as governed by the Magistrates Court Act 1980;</a:t>
          </a:r>
          <a:endParaRPr lang="en-US"/>
        </a:p>
      </dgm:t>
    </dgm:pt>
    <dgm:pt modelId="{EC6A2819-6A4F-4B2A-AA77-08E781E59C70}" type="parTrans" cxnId="{F90AA751-B2F3-4761-A609-A4FFDAA5DBF2}">
      <dgm:prSet/>
      <dgm:spPr/>
      <dgm:t>
        <a:bodyPr/>
        <a:lstStyle/>
        <a:p>
          <a:endParaRPr lang="en-US"/>
        </a:p>
      </dgm:t>
    </dgm:pt>
    <dgm:pt modelId="{CFB21DB0-76CD-4FC3-A4F5-FA202346DAFB}" type="sibTrans" cxnId="{F90AA751-B2F3-4761-A609-A4FFDAA5DBF2}">
      <dgm:prSet/>
      <dgm:spPr/>
      <dgm:t>
        <a:bodyPr/>
        <a:lstStyle/>
        <a:p>
          <a:endParaRPr lang="en-US"/>
        </a:p>
      </dgm:t>
    </dgm:pt>
    <dgm:pt modelId="{DE7AA28C-B337-48DD-882B-7B47FE96D448}" type="pres">
      <dgm:prSet presAssocID="{039B12A3-76E4-495A-BBE3-709C34F35C14}" presName="linear" presStyleCnt="0">
        <dgm:presLayoutVars>
          <dgm:animLvl val="lvl"/>
          <dgm:resizeHandles val="exact"/>
        </dgm:presLayoutVars>
      </dgm:prSet>
      <dgm:spPr/>
    </dgm:pt>
    <dgm:pt modelId="{D4AC47B2-5657-4069-8049-5C844D89F899}" type="pres">
      <dgm:prSet presAssocID="{558DD38C-D4F3-4766-B7F7-288C98A6B85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5A9CD4-4568-4560-9E89-F9A8A1986467}" type="pres">
      <dgm:prSet presAssocID="{9805ED5D-280E-4F81-83AF-124538560A9B}" presName="spacer" presStyleCnt="0"/>
      <dgm:spPr/>
    </dgm:pt>
    <dgm:pt modelId="{3F87D08B-3657-4CF1-B41E-549DE6E3CB7A}" type="pres">
      <dgm:prSet presAssocID="{A468B573-C74A-4C87-9C08-F90991E52C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4E3032-83FD-4C32-8B4C-6E0EF51A3389}" type="pres">
      <dgm:prSet presAssocID="{822255AE-895A-497E-8B21-35BCB3CE9287}" presName="spacer" presStyleCnt="0"/>
      <dgm:spPr/>
    </dgm:pt>
    <dgm:pt modelId="{777133AB-130E-4482-9BFC-557CFCDAE21F}" type="pres">
      <dgm:prSet presAssocID="{53073A69-2F01-4810-BE50-5FA7DE38D7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4C8E3BE-C692-4A2E-A5F4-A1D40A848064}" type="pres">
      <dgm:prSet presAssocID="{81E4C77D-D96A-4FC8-AFA6-44EABAD4A417}" presName="spacer" presStyleCnt="0"/>
      <dgm:spPr/>
    </dgm:pt>
    <dgm:pt modelId="{FE3144DA-D562-4703-951F-C66149FAB81F}" type="pres">
      <dgm:prSet presAssocID="{629C6B0A-BD5F-47AE-A8A2-38E3657B8B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778B034-3DAA-4CFA-A4B1-884E6AE77BA5}" srcId="{039B12A3-76E4-495A-BBE3-709C34F35C14}" destId="{53073A69-2F01-4810-BE50-5FA7DE38D771}" srcOrd="2" destOrd="0" parTransId="{C3E5E667-4325-40FF-BFD9-C4FF4CDC22EA}" sibTransId="{81E4C77D-D96A-4FC8-AFA6-44EABAD4A417}"/>
    <dgm:cxn modelId="{11D75849-5C35-4751-B458-4F49BCBE40C7}" type="presOf" srcId="{53073A69-2F01-4810-BE50-5FA7DE38D771}" destId="{777133AB-130E-4482-9BFC-557CFCDAE21F}" srcOrd="0" destOrd="0" presId="urn:microsoft.com/office/officeart/2005/8/layout/vList2"/>
    <dgm:cxn modelId="{F90AA751-B2F3-4761-A609-A4FFDAA5DBF2}" srcId="{039B12A3-76E4-495A-BBE3-709C34F35C14}" destId="{629C6B0A-BD5F-47AE-A8A2-38E3657B8B79}" srcOrd="3" destOrd="0" parTransId="{EC6A2819-6A4F-4B2A-AA77-08E781E59C70}" sibTransId="{CFB21DB0-76CD-4FC3-A4F5-FA202346DAFB}"/>
    <dgm:cxn modelId="{EEBC0E75-E9F0-461E-A4CD-2DA8C0B3E1EA}" srcId="{039B12A3-76E4-495A-BBE3-709C34F35C14}" destId="{A468B573-C74A-4C87-9C08-F90991E52CAF}" srcOrd="1" destOrd="0" parTransId="{9F614703-5C25-4E73-BB46-E239AF5B13EB}" sibTransId="{822255AE-895A-497E-8B21-35BCB3CE9287}"/>
    <dgm:cxn modelId="{995F2D82-A007-4413-9F7B-328BAFCC285B}" type="presOf" srcId="{629C6B0A-BD5F-47AE-A8A2-38E3657B8B79}" destId="{FE3144DA-D562-4703-951F-C66149FAB81F}" srcOrd="0" destOrd="0" presId="urn:microsoft.com/office/officeart/2005/8/layout/vList2"/>
    <dgm:cxn modelId="{CC487C91-392E-4F03-A95C-0317E8D57F3A}" type="presOf" srcId="{A468B573-C74A-4C87-9C08-F90991E52CAF}" destId="{3F87D08B-3657-4CF1-B41E-549DE6E3CB7A}" srcOrd="0" destOrd="0" presId="urn:microsoft.com/office/officeart/2005/8/layout/vList2"/>
    <dgm:cxn modelId="{9BC13AC1-A436-41AD-83B2-C2C3E88F1B48}" type="presOf" srcId="{039B12A3-76E4-495A-BBE3-709C34F35C14}" destId="{DE7AA28C-B337-48DD-882B-7B47FE96D448}" srcOrd="0" destOrd="0" presId="urn:microsoft.com/office/officeart/2005/8/layout/vList2"/>
    <dgm:cxn modelId="{AC6E6AF6-58E1-4564-B47A-90138D0DA2DA}" srcId="{039B12A3-76E4-495A-BBE3-709C34F35C14}" destId="{558DD38C-D4F3-4766-B7F7-288C98A6B852}" srcOrd="0" destOrd="0" parTransId="{119E24BA-49EF-4AC4-8ADB-2C527666D34A}" sibTransId="{9805ED5D-280E-4F81-83AF-124538560A9B}"/>
    <dgm:cxn modelId="{97C86BF6-60C5-4074-86F0-2586FDD31ED4}" type="presOf" srcId="{558DD38C-D4F3-4766-B7F7-288C98A6B852}" destId="{D4AC47B2-5657-4069-8049-5C844D89F899}" srcOrd="0" destOrd="0" presId="urn:microsoft.com/office/officeart/2005/8/layout/vList2"/>
    <dgm:cxn modelId="{13304523-7E66-44E4-A64D-3AA66369656F}" type="presParOf" srcId="{DE7AA28C-B337-48DD-882B-7B47FE96D448}" destId="{D4AC47B2-5657-4069-8049-5C844D89F899}" srcOrd="0" destOrd="0" presId="urn:microsoft.com/office/officeart/2005/8/layout/vList2"/>
    <dgm:cxn modelId="{1C74F296-DD15-40A3-93E2-431023304E81}" type="presParOf" srcId="{DE7AA28C-B337-48DD-882B-7B47FE96D448}" destId="{3E5A9CD4-4568-4560-9E89-F9A8A1986467}" srcOrd="1" destOrd="0" presId="urn:microsoft.com/office/officeart/2005/8/layout/vList2"/>
    <dgm:cxn modelId="{042B6EF4-EF38-473E-9EBA-E14A0091A6F9}" type="presParOf" srcId="{DE7AA28C-B337-48DD-882B-7B47FE96D448}" destId="{3F87D08B-3657-4CF1-B41E-549DE6E3CB7A}" srcOrd="2" destOrd="0" presId="urn:microsoft.com/office/officeart/2005/8/layout/vList2"/>
    <dgm:cxn modelId="{347D5CA7-EA90-4854-8648-B1185C8F4B97}" type="presParOf" srcId="{DE7AA28C-B337-48DD-882B-7B47FE96D448}" destId="{E14E3032-83FD-4C32-8B4C-6E0EF51A3389}" srcOrd="3" destOrd="0" presId="urn:microsoft.com/office/officeart/2005/8/layout/vList2"/>
    <dgm:cxn modelId="{53F09A11-9ED2-40A2-83EF-FB3F0DE9CBD7}" type="presParOf" srcId="{DE7AA28C-B337-48DD-882B-7B47FE96D448}" destId="{777133AB-130E-4482-9BFC-557CFCDAE21F}" srcOrd="4" destOrd="0" presId="urn:microsoft.com/office/officeart/2005/8/layout/vList2"/>
    <dgm:cxn modelId="{D2A30E2C-83A2-4D8E-9D1C-9F85F5D8F51C}" type="presParOf" srcId="{DE7AA28C-B337-48DD-882B-7B47FE96D448}" destId="{94C8E3BE-C692-4A2E-A5F4-A1D40A848064}" srcOrd="5" destOrd="0" presId="urn:microsoft.com/office/officeart/2005/8/layout/vList2"/>
    <dgm:cxn modelId="{7B21CB96-752C-45D0-BB8F-F2798DBAC367}" type="presParOf" srcId="{DE7AA28C-B337-48DD-882B-7B47FE96D448}" destId="{FE3144DA-D562-4703-951F-C66149FAB81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15FB40-8CAB-49E5-B9C1-4B53E1255D5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D90217-DA02-43A4-AE73-BC95774FCBD4}">
      <dgm:prSet/>
      <dgm:spPr/>
      <dgm:t>
        <a:bodyPr/>
        <a:lstStyle/>
        <a:p>
          <a:r>
            <a:rPr lang="en-GB"/>
            <a:t>The types of offences include; </a:t>
          </a:r>
          <a:endParaRPr lang="en-US"/>
        </a:p>
      </dgm:t>
    </dgm:pt>
    <dgm:pt modelId="{81911E61-1568-4D6A-8684-101A5444D674}" type="parTrans" cxnId="{CF2DF1CF-20D1-475D-A166-FA7B37D9B2B3}">
      <dgm:prSet/>
      <dgm:spPr/>
      <dgm:t>
        <a:bodyPr/>
        <a:lstStyle/>
        <a:p>
          <a:endParaRPr lang="en-US"/>
        </a:p>
      </dgm:t>
    </dgm:pt>
    <dgm:pt modelId="{E9D18313-7E1C-4FB1-8C3D-38A2660B72EF}" type="sibTrans" cxnId="{CF2DF1CF-20D1-475D-A166-FA7B37D9B2B3}">
      <dgm:prSet/>
      <dgm:spPr/>
      <dgm:t>
        <a:bodyPr/>
        <a:lstStyle/>
        <a:p>
          <a:endParaRPr lang="en-US"/>
        </a:p>
      </dgm:t>
    </dgm:pt>
    <dgm:pt modelId="{1459491E-BCFC-4D9E-96EF-F081E1A8B8C3}">
      <dgm:prSet/>
      <dgm:spPr/>
      <dgm:t>
        <a:bodyPr/>
        <a:lstStyle/>
        <a:p>
          <a:r>
            <a:rPr lang="en-GB"/>
            <a:t>1. Summary </a:t>
          </a:r>
          <a:endParaRPr lang="en-US"/>
        </a:p>
      </dgm:t>
    </dgm:pt>
    <dgm:pt modelId="{AAEC9F89-674D-4638-AEC2-A9E5DDE49BA9}" type="parTrans" cxnId="{52C1DF99-CED2-4D60-827B-188DD12D3156}">
      <dgm:prSet/>
      <dgm:spPr/>
      <dgm:t>
        <a:bodyPr/>
        <a:lstStyle/>
        <a:p>
          <a:endParaRPr lang="en-US"/>
        </a:p>
      </dgm:t>
    </dgm:pt>
    <dgm:pt modelId="{5A19ABF9-4867-41E8-9DCE-ED5D5AF54510}" type="sibTrans" cxnId="{52C1DF99-CED2-4D60-827B-188DD12D3156}">
      <dgm:prSet/>
      <dgm:spPr/>
      <dgm:t>
        <a:bodyPr/>
        <a:lstStyle/>
        <a:p>
          <a:endParaRPr lang="en-US"/>
        </a:p>
      </dgm:t>
    </dgm:pt>
    <dgm:pt modelId="{952F9D41-039A-4421-93F2-335F2807C9A1}">
      <dgm:prSet/>
      <dgm:spPr/>
      <dgm:t>
        <a:bodyPr/>
        <a:lstStyle/>
        <a:p>
          <a:r>
            <a:rPr lang="en-GB"/>
            <a:t>2. Either way offences </a:t>
          </a:r>
          <a:endParaRPr lang="en-US"/>
        </a:p>
      </dgm:t>
    </dgm:pt>
    <dgm:pt modelId="{A078772D-0764-43B3-B9C1-204CD084E050}" type="parTrans" cxnId="{04B4003B-728E-47BA-AE23-568F9DEDE2F6}">
      <dgm:prSet/>
      <dgm:spPr/>
      <dgm:t>
        <a:bodyPr/>
        <a:lstStyle/>
        <a:p>
          <a:endParaRPr lang="en-US"/>
        </a:p>
      </dgm:t>
    </dgm:pt>
    <dgm:pt modelId="{47A5FFE3-493A-4838-B55E-D632358FD55C}" type="sibTrans" cxnId="{04B4003B-728E-47BA-AE23-568F9DEDE2F6}">
      <dgm:prSet/>
      <dgm:spPr/>
      <dgm:t>
        <a:bodyPr/>
        <a:lstStyle/>
        <a:p>
          <a:endParaRPr lang="en-US"/>
        </a:p>
      </dgm:t>
    </dgm:pt>
    <dgm:pt modelId="{07336419-8F58-4418-91B5-B47EFA5FB32C}">
      <dgm:prSet/>
      <dgm:spPr/>
      <dgm:t>
        <a:bodyPr/>
        <a:lstStyle/>
        <a:p>
          <a:r>
            <a:rPr lang="en-GB"/>
            <a:t>3. Indictable offences </a:t>
          </a:r>
          <a:endParaRPr lang="en-US"/>
        </a:p>
      </dgm:t>
    </dgm:pt>
    <dgm:pt modelId="{E1ABC090-E6D0-4EB0-8630-10444CB6C57D}" type="parTrans" cxnId="{B1F2378E-3638-4326-8734-8F56E6427391}">
      <dgm:prSet/>
      <dgm:spPr/>
      <dgm:t>
        <a:bodyPr/>
        <a:lstStyle/>
        <a:p>
          <a:endParaRPr lang="en-US"/>
        </a:p>
      </dgm:t>
    </dgm:pt>
    <dgm:pt modelId="{3B62B1B6-3729-4461-A4E1-3EF2C170BB92}" type="sibTrans" cxnId="{B1F2378E-3638-4326-8734-8F56E6427391}">
      <dgm:prSet/>
      <dgm:spPr/>
      <dgm:t>
        <a:bodyPr/>
        <a:lstStyle/>
        <a:p>
          <a:endParaRPr lang="en-US"/>
        </a:p>
      </dgm:t>
    </dgm:pt>
    <dgm:pt modelId="{E0713385-A3FD-4791-A917-F77353A75AC0}" type="pres">
      <dgm:prSet presAssocID="{9115FB40-8CAB-49E5-B9C1-4B53E1255D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709FF2B-364A-4DBA-A3CD-E3FAB0D041DD}" type="pres">
      <dgm:prSet presAssocID="{49D90217-DA02-43A4-AE73-BC95774FCBD4}" presName="hierRoot1" presStyleCnt="0"/>
      <dgm:spPr/>
    </dgm:pt>
    <dgm:pt modelId="{6C99AEB1-B896-4484-9246-B32DA656A154}" type="pres">
      <dgm:prSet presAssocID="{49D90217-DA02-43A4-AE73-BC95774FCBD4}" presName="composite" presStyleCnt="0"/>
      <dgm:spPr/>
    </dgm:pt>
    <dgm:pt modelId="{32DD042A-F67D-4F95-8EE0-41A1AC52AAB3}" type="pres">
      <dgm:prSet presAssocID="{49D90217-DA02-43A4-AE73-BC95774FCBD4}" presName="background" presStyleLbl="node0" presStyleIdx="0" presStyleCnt="4"/>
      <dgm:spPr/>
    </dgm:pt>
    <dgm:pt modelId="{C5684A69-C6BE-41D9-8422-5AEA93BDD5B6}" type="pres">
      <dgm:prSet presAssocID="{49D90217-DA02-43A4-AE73-BC95774FCBD4}" presName="text" presStyleLbl="fgAcc0" presStyleIdx="0" presStyleCnt="4">
        <dgm:presLayoutVars>
          <dgm:chPref val="3"/>
        </dgm:presLayoutVars>
      </dgm:prSet>
      <dgm:spPr/>
    </dgm:pt>
    <dgm:pt modelId="{A00C2A3A-65BB-449D-9200-5448699C675E}" type="pres">
      <dgm:prSet presAssocID="{49D90217-DA02-43A4-AE73-BC95774FCBD4}" presName="hierChild2" presStyleCnt="0"/>
      <dgm:spPr/>
    </dgm:pt>
    <dgm:pt modelId="{69B76F94-5F6F-4BA6-95EC-32D7DF633BF2}" type="pres">
      <dgm:prSet presAssocID="{1459491E-BCFC-4D9E-96EF-F081E1A8B8C3}" presName="hierRoot1" presStyleCnt="0"/>
      <dgm:spPr/>
    </dgm:pt>
    <dgm:pt modelId="{8CCA6306-5A22-46EB-B591-B1CC2783B9F1}" type="pres">
      <dgm:prSet presAssocID="{1459491E-BCFC-4D9E-96EF-F081E1A8B8C3}" presName="composite" presStyleCnt="0"/>
      <dgm:spPr/>
    </dgm:pt>
    <dgm:pt modelId="{D4C9E05C-ED25-436E-9255-0A16291DFA99}" type="pres">
      <dgm:prSet presAssocID="{1459491E-BCFC-4D9E-96EF-F081E1A8B8C3}" presName="background" presStyleLbl="node0" presStyleIdx="1" presStyleCnt="4"/>
      <dgm:spPr/>
    </dgm:pt>
    <dgm:pt modelId="{72DEBAF7-72DC-41E6-9684-AEE14E692C75}" type="pres">
      <dgm:prSet presAssocID="{1459491E-BCFC-4D9E-96EF-F081E1A8B8C3}" presName="text" presStyleLbl="fgAcc0" presStyleIdx="1" presStyleCnt="4">
        <dgm:presLayoutVars>
          <dgm:chPref val="3"/>
        </dgm:presLayoutVars>
      </dgm:prSet>
      <dgm:spPr/>
    </dgm:pt>
    <dgm:pt modelId="{7FFE9D9F-DE94-400B-A4B7-69C3E6F553BD}" type="pres">
      <dgm:prSet presAssocID="{1459491E-BCFC-4D9E-96EF-F081E1A8B8C3}" presName="hierChild2" presStyleCnt="0"/>
      <dgm:spPr/>
    </dgm:pt>
    <dgm:pt modelId="{C707B008-9679-4CA8-B4B9-6B5C0A792AFD}" type="pres">
      <dgm:prSet presAssocID="{952F9D41-039A-4421-93F2-335F2807C9A1}" presName="hierRoot1" presStyleCnt="0"/>
      <dgm:spPr/>
    </dgm:pt>
    <dgm:pt modelId="{E572FE6E-11B5-45E4-A48C-2097E1AB8D55}" type="pres">
      <dgm:prSet presAssocID="{952F9D41-039A-4421-93F2-335F2807C9A1}" presName="composite" presStyleCnt="0"/>
      <dgm:spPr/>
    </dgm:pt>
    <dgm:pt modelId="{A2B855C7-0F4B-4064-A0E3-A8985F40F82B}" type="pres">
      <dgm:prSet presAssocID="{952F9D41-039A-4421-93F2-335F2807C9A1}" presName="background" presStyleLbl="node0" presStyleIdx="2" presStyleCnt="4"/>
      <dgm:spPr/>
    </dgm:pt>
    <dgm:pt modelId="{5295ECC8-6B3D-4C13-8A83-7AF240BC5BA4}" type="pres">
      <dgm:prSet presAssocID="{952F9D41-039A-4421-93F2-335F2807C9A1}" presName="text" presStyleLbl="fgAcc0" presStyleIdx="2" presStyleCnt="4">
        <dgm:presLayoutVars>
          <dgm:chPref val="3"/>
        </dgm:presLayoutVars>
      </dgm:prSet>
      <dgm:spPr/>
    </dgm:pt>
    <dgm:pt modelId="{7996F704-B993-4802-B7B2-B1DE8CCA7F60}" type="pres">
      <dgm:prSet presAssocID="{952F9D41-039A-4421-93F2-335F2807C9A1}" presName="hierChild2" presStyleCnt="0"/>
      <dgm:spPr/>
    </dgm:pt>
    <dgm:pt modelId="{65CD68D0-BEF0-47BA-BAFE-570664DA8C5B}" type="pres">
      <dgm:prSet presAssocID="{07336419-8F58-4418-91B5-B47EFA5FB32C}" presName="hierRoot1" presStyleCnt="0"/>
      <dgm:spPr/>
    </dgm:pt>
    <dgm:pt modelId="{03A91AE1-FC86-4821-90B3-0AC9ADC1DA4F}" type="pres">
      <dgm:prSet presAssocID="{07336419-8F58-4418-91B5-B47EFA5FB32C}" presName="composite" presStyleCnt="0"/>
      <dgm:spPr/>
    </dgm:pt>
    <dgm:pt modelId="{51DA869B-64F3-4467-9EF4-074F03ADB723}" type="pres">
      <dgm:prSet presAssocID="{07336419-8F58-4418-91B5-B47EFA5FB32C}" presName="background" presStyleLbl="node0" presStyleIdx="3" presStyleCnt="4"/>
      <dgm:spPr/>
    </dgm:pt>
    <dgm:pt modelId="{F9D1CBA4-24C5-4871-9570-5D9628A8E560}" type="pres">
      <dgm:prSet presAssocID="{07336419-8F58-4418-91B5-B47EFA5FB32C}" presName="text" presStyleLbl="fgAcc0" presStyleIdx="3" presStyleCnt="4">
        <dgm:presLayoutVars>
          <dgm:chPref val="3"/>
        </dgm:presLayoutVars>
      </dgm:prSet>
      <dgm:spPr/>
    </dgm:pt>
    <dgm:pt modelId="{5F43C616-6280-459A-A2A9-0A57E6E88390}" type="pres">
      <dgm:prSet presAssocID="{07336419-8F58-4418-91B5-B47EFA5FB32C}" presName="hierChild2" presStyleCnt="0"/>
      <dgm:spPr/>
    </dgm:pt>
  </dgm:ptLst>
  <dgm:cxnLst>
    <dgm:cxn modelId="{04B4003B-728E-47BA-AE23-568F9DEDE2F6}" srcId="{9115FB40-8CAB-49E5-B9C1-4B53E1255D51}" destId="{952F9D41-039A-4421-93F2-335F2807C9A1}" srcOrd="2" destOrd="0" parTransId="{A078772D-0764-43B3-B9C1-204CD084E050}" sibTransId="{47A5FFE3-493A-4838-B55E-D632358FD55C}"/>
    <dgm:cxn modelId="{8E124C61-0984-4510-A425-CD3D7E6720F0}" type="presOf" srcId="{952F9D41-039A-4421-93F2-335F2807C9A1}" destId="{5295ECC8-6B3D-4C13-8A83-7AF240BC5BA4}" srcOrd="0" destOrd="0" presId="urn:microsoft.com/office/officeart/2005/8/layout/hierarchy1"/>
    <dgm:cxn modelId="{6A755F62-C76D-4BE4-B03B-D237B3A6A66C}" type="presOf" srcId="{49D90217-DA02-43A4-AE73-BC95774FCBD4}" destId="{C5684A69-C6BE-41D9-8422-5AEA93BDD5B6}" srcOrd="0" destOrd="0" presId="urn:microsoft.com/office/officeart/2005/8/layout/hierarchy1"/>
    <dgm:cxn modelId="{91C3A172-642F-46CB-A0A0-F9675AC7E74B}" type="presOf" srcId="{07336419-8F58-4418-91B5-B47EFA5FB32C}" destId="{F9D1CBA4-24C5-4871-9570-5D9628A8E560}" srcOrd="0" destOrd="0" presId="urn:microsoft.com/office/officeart/2005/8/layout/hierarchy1"/>
    <dgm:cxn modelId="{B1F2378E-3638-4326-8734-8F56E6427391}" srcId="{9115FB40-8CAB-49E5-B9C1-4B53E1255D51}" destId="{07336419-8F58-4418-91B5-B47EFA5FB32C}" srcOrd="3" destOrd="0" parTransId="{E1ABC090-E6D0-4EB0-8630-10444CB6C57D}" sibTransId="{3B62B1B6-3729-4461-A4E1-3EF2C170BB92}"/>
    <dgm:cxn modelId="{52C1DF99-CED2-4D60-827B-188DD12D3156}" srcId="{9115FB40-8CAB-49E5-B9C1-4B53E1255D51}" destId="{1459491E-BCFC-4D9E-96EF-F081E1A8B8C3}" srcOrd="1" destOrd="0" parTransId="{AAEC9F89-674D-4638-AEC2-A9E5DDE49BA9}" sibTransId="{5A19ABF9-4867-41E8-9DCE-ED5D5AF54510}"/>
    <dgm:cxn modelId="{CF2DF1CF-20D1-475D-A166-FA7B37D9B2B3}" srcId="{9115FB40-8CAB-49E5-B9C1-4B53E1255D51}" destId="{49D90217-DA02-43A4-AE73-BC95774FCBD4}" srcOrd="0" destOrd="0" parTransId="{81911E61-1568-4D6A-8684-101A5444D674}" sibTransId="{E9D18313-7E1C-4FB1-8C3D-38A2660B72EF}"/>
    <dgm:cxn modelId="{AC9E0BE8-05A7-4F24-A6EE-C3525719F5F4}" type="presOf" srcId="{1459491E-BCFC-4D9E-96EF-F081E1A8B8C3}" destId="{72DEBAF7-72DC-41E6-9684-AEE14E692C75}" srcOrd="0" destOrd="0" presId="urn:microsoft.com/office/officeart/2005/8/layout/hierarchy1"/>
    <dgm:cxn modelId="{BF948EF2-F643-46DA-86B0-8DA4C5D8D15F}" type="presOf" srcId="{9115FB40-8CAB-49E5-B9C1-4B53E1255D51}" destId="{E0713385-A3FD-4791-A917-F77353A75AC0}" srcOrd="0" destOrd="0" presId="urn:microsoft.com/office/officeart/2005/8/layout/hierarchy1"/>
    <dgm:cxn modelId="{B9C64A62-6D89-4556-A940-AB245957EA67}" type="presParOf" srcId="{E0713385-A3FD-4791-A917-F77353A75AC0}" destId="{A709FF2B-364A-4DBA-A3CD-E3FAB0D041DD}" srcOrd="0" destOrd="0" presId="urn:microsoft.com/office/officeart/2005/8/layout/hierarchy1"/>
    <dgm:cxn modelId="{25F93A31-1919-4026-93C4-74246056FD1A}" type="presParOf" srcId="{A709FF2B-364A-4DBA-A3CD-E3FAB0D041DD}" destId="{6C99AEB1-B896-4484-9246-B32DA656A154}" srcOrd="0" destOrd="0" presId="urn:microsoft.com/office/officeart/2005/8/layout/hierarchy1"/>
    <dgm:cxn modelId="{572C107D-DD2D-4BE3-81C1-1A4A6CEE9105}" type="presParOf" srcId="{6C99AEB1-B896-4484-9246-B32DA656A154}" destId="{32DD042A-F67D-4F95-8EE0-41A1AC52AAB3}" srcOrd="0" destOrd="0" presId="urn:microsoft.com/office/officeart/2005/8/layout/hierarchy1"/>
    <dgm:cxn modelId="{0A0CE9C4-9C1B-42B7-AF70-DFBE74374081}" type="presParOf" srcId="{6C99AEB1-B896-4484-9246-B32DA656A154}" destId="{C5684A69-C6BE-41D9-8422-5AEA93BDD5B6}" srcOrd="1" destOrd="0" presId="urn:microsoft.com/office/officeart/2005/8/layout/hierarchy1"/>
    <dgm:cxn modelId="{DFE85415-5A55-46D3-8BCF-1D389BA11A53}" type="presParOf" srcId="{A709FF2B-364A-4DBA-A3CD-E3FAB0D041DD}" destId="{A00C2A3A-65BB-449D-9200-5448699C675E}" srcOrd="1" destOrd="0" presId="urn:microsoft.com/office/officeart/2005/8/layout/hierarchy1"/>
    <dgm:cxn modelId="{EA5A2B47-9970-4E14-B5D0-D0B0479B9513}" type="presParOf" srcId="{E0713385-A3FD-4791-A917-F77353A75AC0}" destId="{69B76F94-5F6F-4BA6-95EC-32D7DF633BF2}" srcOrd="1" destOrd="0" presId="urn:microsoft.com/office/officeart/2005/8/layout/hierarchy1"/>
    <dgm:cxn modelId="{4258EC3B-F88F-4D6C-943D-C347F8D83920}" type="presParOf" srcId="{69B76F94-5F6F-4BA6-95EC-32D7DF633BF2}" destId="{8CCA6306-5A22-46EB-B591-B1CC2783B9F1}" srcOrd="0" destOrd="0" presId="urn:microsoft.com/office/officeart/2005/8/layout/hierarchy1"/>
    <dgm:cxn modelId="{8A17B739-4520-4E3C-ABE6-054A81988031}" type="presParOf" srcId="{8CCA6306-5A22-46EB-B591-B1CC2783B9F1}" destId="{D4C9E05C-ED25-436E-9255-0A16291DFA99}" srcOrd="0" destOrd="0" presId="urn:microsoft.com/office/officeart/2005/8/layout/hierarchy1"/>
    <dgm:cxn modelId="{37093FFC-6880-4A4D-B1C3-DFF5A470E161}" type="presParOf" srcId="{8CCA6306-5A22-46EB-B591-B1CC2783B9F1}" destId="{72DEBAF7-72DC-41E6-9684-AEE14E692C75}" srcOrd="1" destOrd="0" presId="urn:microsoft.com/office/officeart/2005/8/layout/hierarchy1"/>
    <dgm:cxn modelId="{058173B7-D072-4684-9AAC-5A78A5F5E138}" type="presParOf" srcId="{69B76F94-5F6F-4BA6-95EC-32D7DF633BF2}" destId="{7FFE9D9F-DE94-400B-A4B7-69C3E6F553BD}" srcOrd="1" destOrd="0" presId="urn:microsoft.com/office/officeart/2005/8/layout/hierarchy1"/>
    <dgm:cxn modelId="{1D6354A9-A0B5-4C0A-92C7-2AC3BB9742AB}" type="presParOf" srcId="{E0713385-A3FD-4791-A917-F77353A75AC0}" destId="{C707B008-9679-4CA8-B4B9-6B5C0A792AFD}" srcOrd="2" destOrd="0" presId="urn:microsoft.com/office/officeart/2005/8/layout/hierarchy1"/>
    <dgm:cxn modelId="{0F06A7A6-8C21-4E79-85F2-1E8A8143215F}" type="presParOf" srcId="{C707B008-9679-4CA8-B4B9-6B5C0A792AFD}" destId="{E572FE6E-11B5-45E4-A48C-2097E1AB8D55}" srcOrd="0" destOrd="0" presId="urn:microsoft.com/office/officeart/2005/8/layout/hierarchy1"/>
    <dgm:cxn modelId="{D42D7241-28D8-4E5A-8E69-27A191A19AD4}" type="presParOf" srcId="{E572FE6E-11B5-45E4-A48C-2097E1AB8D55}" destId="{A2B855C7-0F4B-4064-A0E3-A8985F40F82B}" srcOrd="0" destOrd="0" presId="urn:microsoft.com/office/officeart/2005/8/layout/hierarchy1"/>
    <dgm:cxn modelId="{C28F42A5-5228-4127-829F-19C7DBF557A5}" type="presParOf" srcId="{E572FE6E-11B5-45E4-A48C-2097E1AB8D55}" destId="{5295ECC8-6B3D-4C13-8A83-7AF240BC5BA4}" srcOrd="1" destOrd="0" presId="urn:microsoft.com/office/officeart/2005/8/layout/hierarchy1"/>
    <dgm:cxn modelId="{7686CB84-0D48-4815-B5AE-0D7ACD2017D5}" type="presParOf" srcId="{C707B008-9679-4CA8-B4B9-6B5C0A792AFD}" destId="{7996F704-B993-4802-B7B2-B1DE8CCA7F60}" srcOrd="1" destOrd="0" presId="urn:microsoft.com/office/officeart/2005/8/layout/hierarchy1"/>
    <dgm:cxn modelId="{8295455C-8486-49F2-8BA3-606F2E962A7E}" type="presParOf" srcId="{E0713385-A3FD-4791-A917-F77353A75AC0}" destId="{65CD68D0-BEF0-47BA-BAFE-570664DA8C5B}" srcOrd="3" destOrd="0" presId="urn:microsoft.com/office/officeart/2005/8/layout/hierarchy1"/>
    <dgm:cxn modelId="{257119E9-84F8-4140-A221-7FC0834B6CEE}" type="presParOf" srcId="{65CD68D0-BEF0-47BA-BAFE-570664DA8C5B}" destId="{03A91AE1-FC86-4821-90B3-0AC9ADC1DA4F}" srcOrd="0" destOrd="0" presId="urn:microsoft.com/office/officeart/2005/8/layout/hierarchy1"/>
    <dgm:cxn modelId="{D6086558-15E0-43FA-A7C0-4C142C04199F}" type="presParOf" srcId="{03A91AE1-FC86-4821-90B3-0AC9ADC1DA4F}" destId="{51DA869B-64F3-4467-9EF4-074F03ADB723}" srcOrd="0" destOrd="0" presId="urn:microsoft.com/office/officeart/2005/8/layout/hierarchy1"/>
    <dgm:cxn modelId="{7CDCEEF3-1E04-4BEA-A298-72A1481169F9}" type="presParOf" srcId="{03A91AE1-FC86-4821-90B3-0AC9ADC1DA4F}" destId="{F9D1CBA4-24C5-4871-9570-5D9628A8E560}" srcOrd="1" destOrd="0" presId="urn:microsoft.com/office/officeart/2005/8/layout/hierarchy1"/>
    <dgm:cxn modelId="{DA17B608-CB21-4B66-8645-13D07F66A7E2}" type="presParOf" srcId="{65CD68D0-BEF0-47BA-BAFE-570664DA8C5B}" destId="{5F43C616-6280-459A-A2A9-0A57E6E883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3C171E0-7995-4F31-A886-0AC3E756B88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695BA87-930B-4DF5-94DF-2A1A87D043CC}">
      <dgm:prSet/>
      <dgm:spPr/>
      <dgm:t>
        <a:bodyPr/>
        <a:lstStyle/>
        <a:p>
          <a:r>
            <a:rPr lang="en-GB"/>
            <a:t>It is for the prosecution to prove guilt. </a:t>
          </a:r>
          <a:endParaRPr lang="en-US"/>
        </a:p>
      </dgm:t>
    </dgm:pt>
    <dgm:pt modelId="{17E7C46E-492C-4927-AD26-07FCAAA647AC}" type="parTrans" cxnId="{93C96371-5DF5-4265-A760-53C4F883C22D}">
      <dgm:prSet/>
      <dgm:spPr/>
      <dgm:t>
        <a:bodyPr/>
        <a:lstStyle/>
        <a:p>
          <a:endParaRPr lang="en-US"/>
        </a:p>
      </dgm:t>
    </dgm:pt>
    <dgm:pt modelId="{5A7401B1-8796-4C2E-A51F-28E2F187357E}" type="sibTrans" cxnId="{93C96371-5DF5-4265-A760-53C4F883C22D}">
      <dgm:prSet/>
      <dgm:spPr/>
      <dgm:t>
        <a:bodyPr/>
        <a:lstStyle/>
        <a:p>
          <a:endParaRPr lang="en-US"/>
        </a:p>
      </dgm:t>
    </dgm:pt>
    <dgm:pt modelId="{4CCF0FA3-0FFC-46EE-B0BE-775BD4514664}">
      <dgm:prSet/>
      <dgm:spPr/>
      <dgm:t>
        <a:bodyPr/>
        <a:lstStyle/>
        <a:p>
          <a:r>
            <a:rPr lang="en-GB"/>
            <a:t>In line Article 6 of the European Convention of Human Rights 1950/ Human Rights Act 1998.</a:t>
          </a:r>
          <a:endParaRPr lang="en-US"/>
        </a:p>
      </dgm:t>
    </dgm:pt>
    <dgm:pt modelId="{68C63215-A60E-4A9D-8E7E-1225B84858EA}" type="parTrans" cxnId="{403DBC93-F96A-494F-8DA0-BA3FC24ED7B8}">
      <dgm:prSet/>
      <dgm:spPr/>
      <dgm:t>
        <a:bodyPr/>
        <a:lstStyle/>
        <a:p>
          <a:endParaRPr lang="en-US"/>
        </a:p>
      </dgm:t>
    </dgm:pt>
    <dgm:pt modelId="{B5DACD11-785E-4637-9C21-1AC890568D95}" type="sibTrans" cxnId="{403DBC93-F96A-494F-8DA0-BA3FC24ED7B8}">
      <dgm:prSet/>
      <dgm:spPr/>
      <dgm:t>
        <a:bodyPr/>
        <a:lstStyle/>
        <a:p>
          <a:endParaRPr lang="en-US"/>
        </a:p>
      </dgm:t>
    </dgm:pt>
    <dgm:pt modelId="{EFC6DFA5-51C8-4D8C-B776-88F2CC92438B}" type="pres">
      <dgm:prSet presAssocID="{B3C171E0-7995-4F31-A886-0AC3E756B8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A422DB-2111-4433-803A-D122AC60B5AB}" type="pres">
      <dgm:prSet presAssocID="{C695BA87-930B-4DF5-94DF-2A1A87D043CC}" presName="hierRoot1" presStyleCnt="0"/>
      <dgm:spPr/>
    </dgm:pt>
    <dgm:pt modelId="{A2947D84-A172-49F1-9E0B-9C05970F1374}" type="pres">
      <dgm:prSet presAssocID="{C695BA87-930B-4DF5-94DF-2A1A87D043CC}" presName="composite" presStyleCnt="0"/>
      <dgm:spPr/>
    </dgm:pt>
    <dgm:pt modelId="{623ECE45-D801-4AEE-B54C-E698FFF85539}" type="pres">
      <dgm:prSet presAssocID="{C695BA87-930B-4DF5-94DF-2A1A87D043CC}" presName="background" presStyleLbl="node0" presStyleIdx="0" presStyleCnt="2"/>
      <dgm:spPr/>
    </dgm:pt>
    <dgm:pt modelId="{56FA01AE-BAA7-4474-8875-0AA7F94D3E7D}" type="pres">
      <dgm:prSet presAssocID="{C695BA87-930B-4DF5-94DF-2A1A87D043CC}" presName="text" presStyleLbl="fgAcc0" presStyleIdx="0" presStyleCnt="2">
        <dgm:presLayoutVars>
          <dgm:chPref val="3"/>
        </dgm:presLayoutVars>
      </dgm:prSet>
      <dgm:spPr/>
    </dgm:pt>
    <dgm:pt modelId="{E89E37C1-FD7A-47E8-B196-C224C8D4D06E}" type="pres">
      <dgm:prSet presAssocID="{C695BA87-930B-4DF5-94DF-2A1A87D043CC}" presName="hierChild2" presStyleCnt="0"/>
      <dgm:spPr/>
    </dgm:pt>
    <dgm:pt modelId="{1B98FF42-73B3-4CFF-9124-354E92E1E9DC}" type="pres">
      <dgm:prSet presAssocID="{4CCF0FA3-0FFC-46EE-B0BE-775BD4514664}" presName="hierRoot1" presStyleCnt="0"/>
      <dgm:spPr/>
    </dgm:pt>
    <dgm:pt modelId="{5EBE7961-5624-4570-B163-38C14A1C6B77}" type="pres">
      <dgm:prSet presAssocID="{4CCF0FA3-0FFC-46EE-B0BE-775BD4514664}" presName="composite" presStyleCnt="0"/>
      <dgm:spPr/>
    </dgm:pt>
    <dgm:pt modelId="{FE8D0F0F-63BB-4A19-A43A-952368F651CE}" type="pres">
      <dgm:prSet presAssocID="{4CCF0FA3-0FFC-46EE-B0BE-775BD4514664}" presName="background" presStyleLbl="node0" presStyleIdx="1" presStyleCnt="2"/>
      <dgm:spPr/>
    </dgm:pt>
    <dgm:pt modelId="{57480594-97BF-46C0-9D3B-619D38EBF9C6}" type="pres">
      <dgm:prSet presAssocID="{4CCF0FA3-0FFC-46EE-B0BE-775BD4514664}" presName="text" presStyleLbl="fgAcc0" presStyleIdx="1" presStyleCnt="2">
        <dgm:presLayoutVars>
          <dgm:chPref val="3"/>
        </dgm:presLayoutVars>
      </dgm:prSet>
      <dgm:spPr/>
    </dgm:pt>
    <dgm:pt modelId="{8AD2A27A-8724-4720-98FC-32A741AB6826}" type="pres">
      <dgm:prSet presAssocID="{4CCF0FA3-0FFC-46EE-B0BE-775BD4514664}" presName="hierChild2" presStyleCnt="0"/>
      <dgm:spPr/>
    </dgm:pt>
  </dgm:ptLst>
  <dgm:cxnLst>
    <dgm:cxn modelId="{0D24D717-3842-41C4-85C1-352838B8329C}" type="presOf" srcId="{B3C171E0-7995-4F31-A886-0AC3E756B88E}" destId="{EFC6DFA5-51C8-4D8C-B776-88F2CC92438B}" srcOrd="0" destOrd="0" presId="urn:microsoft.com/office/officeart/2005/8/layout/hierarchy1"/>
    <dgm:cxn modelId="{1688AF46-C6DE-4B2D-AFD7-3FCBEB22A999}" type="presOf" srcId="{4CCF0FA3-0FFC-46EE-B0BE-775BD4514664}" destId="{57480594-97BF-46C0-9D3B-619D38EBF9C6}" srcOrd="0" destOrd="0" presId="urn:microsoft.com/office/officeart/2005/8/layout/hierarchy1"/>
    <dgm:cxn modelId="{93C96371-5DF5-4265-A760-53C4F883C22D}" srcId="{B3C171E0-7995-4F31-A886-0AC3E756B88E}" destId="{C695BA87-930B-4DF5-94DF-2A1A87D043CC}" srcOrd="0" destOrd="0" parTransId="{17E7C46E-492C-4927-AD26-07FCAAA647AC}" sibTransId="{5A7401B1-8796-4C2E-A51F-28E2F187357E}"/>
    <dgm:cxn modelId="{403DBC93-F96A-494F-8DA0-BA3FC24ED7B8}" srcId="{B3C171E0-7995-4F31-A886-0AC3E756B88E}" destId="{4CCF0FA3-0FFC-46EE-B0BE-775BD4514664}" srcOrd="1" destOrd="0" parTransId="{68C63215-A60E-4A9D-8E7E-1225B84858EA}" sibTransId="{B5DACD11-785E-4637-9C21-1AC890568D95}"/>
    <dgm:cxn modelId="{4979CE99-D2FE-4BC4-AD74-E6C094C7EF8F}" type="presOf" srcId="{C695BA87-930B-4DF5-94DF-2A1A87D043CC}" destId="{56FA01AE-BAA7-4474-8875-0AA7F94D3E7D}" srcOrd="0" destOrd="0" presId="urn:microsoft.com/office/officeart/2005/8/layout/hierarchy1"/>
    <dgm:cxn modelId="{EFD511C6-6F89-4AEE-A42A-514646D20328}" type="presParOf" srcId="{EFC6DFA5-51C8-4D8C-B776-88F2CC92438B}" destId="{94A422DB-2111-4433-803A-D122AC60B5AB}" srcOrd="0" destOrd="0" presId="urn:microsoft.com/office/officeart/2005/8/layout/hierarchy1"/>
    <dgm:cxn modelId="{1FAB4708-487F-4EA4-985B-FD00F8CBD077}" type="presParOf" srcId="{94A422DB-2111-4433-803A-D122AC60B5AB}" destId="{A2947D84-A172-49F1-9E0B-9C05970F1374}" srcOrd="0" destOrd="0" presId="urn:microsoft.com/office/officeart/2005/8/layout/hierarchy1"/>
    <dgm:cxn modelId="{0F2CE5D4-461C-4D9B-8A83-FE2C65C82149}" type="presParOf" srcId="{A2947D84-A172-49F1-9E0B-9C05970F1374}" destId="{623ECE45-D801-4AEE-B54C-E698FFF85539}" srcOrd="0" destOrd="0" presId="urn:microsoft.com/office/officeart/2005/8/layout/hierarchy1"/>
    <dgm:cxn modelId="{2206847B-7189-4EF4-B986-7618F60CFCDA}" type="presParOf" srcId="{A2947D84-A172-49F1-9E0B-9C05970F1374}" destId="{56FA01AE-BAA7-4474-8875-0AA7F94D3E7D}" srcOrd="1" destOrd="0" presId="urn:microsoft.com/office/officeart/2005/8/layout/hierarchy1"/>
    <dgm:cxn modelId="{38A1652E-C2E4-4D20-AD5F-0993B4BB444B}" type="presParOf" srcId="{94A422DB-2111-4433-803A-D122AC60B5AB}" destId="{E89E37C1-FD7A-47E8-B196-C224C8D4D06E}" srcOrd="1" destOrd="0" presId="urn:microsoft.com/office/officeart/2005/8/layout/hierarchy1"/>
    <dgm:cxn modelId="{7D6A02B2-0885-4430-9D27-675FE3C31430}" type="presParOf" srcId="{EFC6DFA5-51C8-4D8C-B776-88F2CC92438B}" destId="{1B98FF42-73B3-4CFF-9124-354E92E1E9DC}" srcOrd="1" destOrd="0" presId="urn:microsoft.com/office/officeart/2005/8/layout/hierarchy1"/>
    <dgm:cxn modelId="{52E90B86-C5E3-4DF6-87CD-1272A86FBA56}" type="presParOf" srcId="{1B98FF42-73B3-4CFF-9124-354E92E1E9DC}" destId="{5EBE7961-5624-4570-B163-38C14A1C6B77}" srcOrd="0" destOrd="0" presId="urn:microsoft.com/office/officeart/2005/8/layout/hierarchy1"/>
    <dgm:cxn modelId="{E793E08B-8EBC-4E92-996C-9630E7B0A1AE}" type="presParOf" srcId="{5EBE7961-5624-4570-B163-38C14A1C6B77}" destId="{FE8D0F0F-63BB-4A19-A43A-952368F651CE}" srcOrd="0" destOrd="0" presId="urn:microsoft.com/office/officeart/2005/8/layout/hierarchy1"/>
    <dgm:cxn modelId="{64EFE16A-152E-467A-85C5-A29723628279}" type="presParOf" srcId="{5EBE7961-5624-4570-B163-38C14A1C6B77}" destId="{57480594-97BF-46C0-9D3B-619D38EBF9C6}" srcOrd="1" destOrd="0" presId="urn:microsoft.com/office/officeart/2005/8/layout/hierarchy1"/>
    <dgm:cxn modelId="{D266A848-AF4A-4A13-8567-4B4A1DC8320B}" type="presParOf" srcId="{1B98FF42-73B3-4CFF-9124-354E92E1E9DC}" destId="{8AD2A27A-8724-4720-98FC-32A741AB68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AA762D6-94D0-43B7-9964-37B338E9CE4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C769D6-8C85-4C1B-9B79-F601FCD31D02}">
      <dgm:prSet/>
      <dgm:spPr/>
      <dgm:t>
        <a:bodyPr/>
        <a:lstStyle/>
        <a:p>
          <a:r>
            <a:rPr lang="en-GB"/>
            <a:t>The Legal Burden – Proving the fact – need to prove an offence has been committed.</a:t>
          </a:r>
          <a:endParaRPr lang="en-US"/>
        </a:p>
      </dgm:t>
    </dgm:pt>
    <dgm:pt modelId="{5EB25557-EBDE-4D10-A47B-B70220124E95}" type="parTrans" cxnId="{FCC43444-5FF7-4A29-8B2F-725FB1C8D306}">
      <dgm:prSet/>
      <dgm:spPr/>
      <dgm:t>
        <a:bodyPr/>
        <a:lstStyle/>
        <a:p>
          <a:endParaRPr lang="en-US"/>
        </a:p>
      </dgm:t>
    </dgm:pt>
    <dgm:pt modelId="{EBF2C083-8DB6-4799-8AD1-CBBCB8754F2A}" type="sibTrans" cxnId="{FCC43444-5FF7-4A29-8B2F-725FB1C8D306}">
      <dgm:prSet/>
      <dgm:spPr/>
      <dgm:t>
        <a:bodyPr/>
        <a:lstStyle/>
        <a:p>
          <a:endParaRPr lang="en-US"/>
        </a:p>
      </dgm:t>
    </dgm:pt>
    <dgm:pt modelId="{B067434F-2208-4F96-9887-4667B3B54A69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The Evidential Burden – Providing evidence.</a:t>
          </a:r>
          <a:endParaRPr lang="en-US"/>
        </a:p>
      </dgm:t>
    </dgm:pt>
    <dgm:pt modelId="{AC6D96C6-52C3-4C26-A1EE-ABC1E39ED2A5}" type="parTrans" cxnId="{84B01153-F901-4EDD-8930-B432DC60BE9A}">
      <dgm:prSet/>
      <dgm:spPr/>
      <dgm:t>
        <a:bodyPr/>
        <a:lstStyle/>
        <a:p>
          <a:endParaRPr lang="en-US"/>
        </a:p>
      </dgm:t>
    </dgm:pt>
    <dgm:pt modelId="{2931769A-FBA5-44F8-AA7F-CA30429BDD41}" type="sibTrans" cxnId="{84B01153-F901-4EDD-8930-B432DC60BE9A}">
      <dgm:prSet/>
      <dgm:spPr/>
      <dgm:t>
        <a:bodyPr/>
        <a:lstStyle/>
        <a:p>
          <a:endParaRPr lang="en-US"/>
        </a:p>
      </dgm:t>
    </dgm:pt>
    <dgm:pt modelId="{00A9D6E4-EB79-45AD-850B-4FCA0ABB5D7C}">
      <dgm:prSet/>
      <dgm:spPr/>
      <dgm:t>
        <a:bodyPr/>
        <a:lstStyle/>
        <a:p>
          <a:r>
            <a:rPr lang="en-GB"/>
            <a:t>Those that have the Legal Burden will also have the Evidential Burden.</a:t>
          </a:r>
          <a:endParaRPr lang="en-US"/>
        </a:p>
      </dgm:t>
    </dgm:pt>
    <dgm:pt modelId="{9B4B5BA3-36B2-4D64-98FC-0D8CA54A72CD}" type="parTrans" cxnId="{6558BCA5-0B09-4A88-AA48-197E95E618AA}">
      <dgm:prSet/>
      <dgm:spPr/>
      <dgm:t>
        <a:bodyPr/>
        <a:lstStyle/>
        <a:p>
          <a:endParaRPr lang="en-US"/>
        </a:p>
      </dgm:t>
    </dgm:pt>
    <dgm:pt modelId="{C94D2E98-12D5-4453-8CE2-2C9BCA03C59D}" type="sibTrans" cxnId="{6558BCA5-0B09-4A88-AA48-197E95E618AA}">
      <dgm:prSet/>
      <dgm:spPr/>
      <dgm:t>
        <a:bodyPr/>
        <a:lstStyle/>
        <a:p>
          <a:endParaRPr lang="en-US"/>
        </a:p>
      </dgm:t>
    </dgm:pt>
    <dgm:pt modelId="{AD671D06-5761-40B7-A60D-E5988CAD3DC4}" type="pres">
      <dgm:prSet presAssocID="{4AA762D6-94D0-43B7-9964-37B338E9CE48}" presName="linear" presStyleCnt="0">
        <dgm:presLayoutVars>
          <dgm:animLvl val="lvl"/>
          <dgm:resizeHandles val="exact"/>
        </dgm:presLayoutVars>
      </dgm:prSet>
      <dgm:spPr/>
    </dgm:pt>
    <dgm:pt modelId="{A4459455-18EF-40BA-AFCA-2F663BFD2BB6}" type="pres">
      <dgm:prSet presAssocID="{3BC769D6-8C85-4C1B-9B79-F601FCD31D0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1FD745F-256B-4671-A0B5-DA9569323532}" type="pres">
      <dgm:prSet presAssocID="{EBF2C083-8DB6-4799-8AD1-CBBCB8754F2A}" presName="spacer" presStyleCnt="0"/>
      <dgm:spPr/>
    </dgm:pt>
    <dgm:pt modelId="{5A2FAA38-2A96-4DD5-9F76-2E9837C195E8}" type="pres">
      <dgm:prSet presAssocID="{B067434F-2208-4F96-9887-4667B3B54A6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096F693-753E-4992-98C0-1851F86266A4}" type="pres">
      <dgm:prSet presAssocID="{2931769A-FBA5-44F8-AA7F-CA30429BDD41}" presName="spacer" presStyleCnt="0"/>
      <dgm:spPr/>
    </dgm:pt>
    <dgm:pt modelId="{21464B6D-F10D-44CE-A7F2-941BD86B7974}" type="pres">
      <dgm:prSet presAssocID="{00A9D6E4-EB79-45AD-850B-4FCA0ABB5D7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0D67318-72F5-4C8D-A324-63F5FFF5C764}" type="presOf" srcId="{3BC769D6-8C85-4C1B-9B79-F601FCD31D02}" destId="{A4459455-18EF-40BA-AFCA-2F663BFD2BB6}" srcOrd="0" destOrd="0" presId="urn:microsoft.com/office/officeart/2005/8/layout/vList2"/>
    <dgm:cxn modelId="{FCC43444-5FF7-4A29-8B2F-725FB1C8D306}" srcId="{4AA762D6-94D0-43B7-9964-37B338E9CE48}" destId="{3BC769D6-8C85-4C1B-9B79-F601FCD31D02}" srcOrd="0" destOrd="0" parTransId="{5EB25557-EBDE-4D10-A47B-B70220124E95}" sibTransId="{EBF2C083-8DB6-4799-8AD1-CBBCB8754F2A}"/>
    <dgm:cxn modelId="{B4C55849-860D-4180-A021-EE77C65CE387}" type="presOf" srcId="{00A9D6E4-EB79-45AD-850B-4FCA0ABB5D7C}" destId="{21464B6D-F10D-44CE-A7F2-941BD86B7974}" srcOrd="0" destOrd="0" presId="urn:microsoft.com/office/officeart/2005/8/layout/vList2"/>
    <dgm:cxn modelId="{84B01153-F901-4EDD-8930-B432DC60BE9A}" srcId="{4AA762D6-94D0-43B7-9964-37B338E9CE48}" destId="{B067434F-2208-4F96-9887-4667B3B54A69}" srcOrd="1" destOrd="0" parTransId="{AC6D96C6-52C3-4C26-A1EE-ABC1E39ED2A5}" sibTransId="{2931769A-FBA5-44F8-AA7F-CA30429BDD41}"/>
    <dgm:cxn modelId="{674DA180-C218-46AB-85CF-B55638FFD160}" type="presOf" srcId="{4AA762D6-94D0-43B7-9964-37B338E9CE48}" destId="{AD671D06-5761-40B7-A60D-E5988CAD3DC4}" srcOrd="0" destOrd="0" presId="urn:microsoft.com/office/officeart/2005/8/layout/vList2"/>
    <dgm:cxn modelId="{116A8F9C-BC76-4F1C-B1BB-014B598A2218}" type="presOf" srcId="{B067434F-2208-4F96-9887-4667B3B54A69}" destId="{5A2FAA38-2A96-4DD5-9F76-2E9837C195E8}" srcOrd="0" destOrd="0" presId="urn:microsoft.com/office/officeart/2005/8/layout/vList2"/>
    <dgm:cxn modelId="{6558BCA5-0B09-4A88-AA48-197E95E618AA}" srcId="{4AA762D6-94D0-43B7-9964-37B338E9CE48}" destId="{00A9D6E4-EB79-45AD-850B-4FCA0ABB5D7C}" srcOrd="2" destOrd="0" parTransId="{9B4B5BA3-36B2-4D64-98FC-0D8CA54A72CD}" sibTransId="{C94D2E98-12D5-4453-8CE2-2C9BCA03C59D}"/>
    <dgm:cxn modelId="{93C072A9-B506-4362-A023-0EB6C87F75B1}" type="presParOf" srcId="{AD671D06-5761-40B7-A60D-E5988CAD3DC4}" destId="{A4459455-18EF-40BA-AFCA-2F663BFD2BB6}" srcOrd="0" destOrd="0" presId="urn:microsoft.com/office/officeart/2005/8/layout/vList2"/>
    <dgm:cxn modelId="{CA35D399-98FE-4F40-A4B9-CBEAAC116CC3}" type="presParOf" srcId="{AD671D06-5761-40B7-A60D-E5988CAD3DC4}" destId="{51FD745F-256B-4671-A0B5-DA9569323532}" srcOrd="1" destOrd="0" presId="urn:microsoft.com/office/officeart/2005/8/layout/vList2"/>
    <dgm:cxn modelId="{62C3AE95-D546-411C-9B0A-0DBCC786D7DE}" type="presParOf" srcId="{AD671D06-5761-40B7-A60D-E5988CAD3DC4}" destId="{5A2FAA38-2A96-4DD5-9F76-2E9837C195E8}" srcOrd="2" destOrd="0" presId="urn:microsoft.com/office/officeart/2005/8/layout/vList2"/>
    <dgm:cxn modelId="{2854B595-A22A-4CAB-BA49-996606500174}" type="presParOf" srcId="{AD671D06-5761-40B7-A60D-E5988CAD3DC4}" destId="{B096F693-753E-4992-98C0-1851F86266A4}" srcOrd="3" destOrd="0" presId="urn:microsoft.com/office/officeart/2005/8/layout/vList2"/>
    <dgm:cxn modelId="{B0B3B87F-0D03-463C-BCDC-9666D3512371}" type="presParOf" srcId="{AD671D06-5761-40B7-A60D-E5988CAD3DC4}" destId="{21464B6D-F10D-44CE-A7F2-941BD86B797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BDEEEF9-40B5-4372-86E3-2346AB1139FE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2D6285-2806-40DE-A9F9-08FA09671282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6C36857C-ECA3-46B3-A42F-125D0D20C076}" type="parTrans" cxnId="{72F14F7D-B286-4316-9380-8087CD226B54}">
      <dgm:prSet/>
      <dgm:spPr/>
      <dgm:t>
        <a:bodyPr/>
        <a:lstStyle/>
        <a:p>
          <a:endParaRPr lang="en-GB"/>
        </a:p>
      </dgm:t>
    </dgm:pt>
    <dgm:pt modelId="{C6C2C335-6259-4270-A7FD-C0B036787520}" type="sibTrans" cxnId="{72F14F7D-B286-4316-9380-8087CD226B54}">
      <dgm:prSet/>
      <dgm:spPr/>
      <dgm:t>
        <a:bodyPr/>
        <a:lstStyle/>
        <a:p>
          <a:endParaRPr lang="en-GB"/>
        </a:p>
      </dgm:t>
    </dgm:pt>
    <dgm:pt modelId="{D98F6221-5E9C-4876-BF57-C01CC3AEAC60}">
      <dgm:prSet phldrT="[Text]" custT="1"/>
      <dgm:spPr/>
      <dgm:t>
        <a:bodyPr/>
        <a:lstStyle/>
        <a:p>
          <a:r>
            <a:rPr lang="en-GB" sz="1400" dirty="0"/>
            <a:t>Husband shot his wife who had moved back to her mother's home in the heart and killed her. </a:t>
          </a:r>
        </a:p>
      </dgm:t>
    </dgm:pt>
    <dgm:pt modelId="{BA4BEA39-1EFA-45F1-A574-64F7E7350FAD}" type="parTrans" cxnId="{2A5A0717-F462-453A-B6EC-312EEDFB2DE8}">
      <dgm:prSet/>
      <dgm:spPr/>
      <dgm:t>
        <a:bodyPr/>
        <a:lstStyle/>
        <a:p>
          <a:endParaRPr lang="en-GB"/>
        </a:p>
      </dgm:t>
    </dgm:pt>
    <dgm:pt modelId="{B24DC536-3187-4095-85A5-21BC5EA9C5FB}" type="sibTrans" cxnId="{2A5A0717-F462-453A-B6EC-312EEDFB2DE8}">
      <dgm:prSet/>
      <dgm:spPr/>
      <dgm:t>
        <a:bodyPr/>
        <a:lstStyle/>
        <a:p>
          <a:endParaRPr lang="en-GB"/>
        </a:p>
      </dgm:t>
    </dgm:pt>
    <dgm:pt modelId="{34EBDF63-6E74-40C1-82A6-421EF2895DCF}">
      <dgm:prSet phldrT="[Text]" custT="1"/>
      <dgm:spPr/>
      <dgm:t>
        <a:bodyPr/>
        <a:lstStyle/>
        <a:p>
          <a:r>
            <a:rPr lang="en-GB" sz="1400" dirty="0"/>
            <a:t>He was arrested/ charged and sentenced to death.</a:t>
          </a:r>
        </a:p>
      </dgm:t>
    </dgm:pt>
    <dgm:pt modelId="{E932BFC5-E734-48C2-9177-8F9F1A79D9CB}" type="parTrans" cxnId="{A70D0FBD-4F2B-47A5-AA06-632446B10820}">
      <dgm:prSet/>
      <dgm:spPr/>
      <dgm:t>
        <a:bodyPr/>
        <a:lstStyle/>
        <a:p>
          <a:endParaRPr lang="en-GB"/>
        </a:p>
      </dgm:t>
    </dgm:pt>
    <dgm:pt modelId="{F3D4AD48-BB0C-43F0-BE15-BA67C8CE65CE}" type="sibTrans" cxnId="{A70D0FBD-4F2B-47A5-AA06-632446B10820}">
      <dgm:prSet/>
      <dgm:spPr/>
      <dgm:t>
        <a:bodyPr/>
        <a:lstStyle/>
        <a:p>
          <a:endParaRPr lang="en-GB"/>
        </a:p>
      </dgm:t>
    </dgm:pt>
    <dgm:pt modelId="{79E883B3-2FC7-4A55-8365-BC9934D18E83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C981652A-BC6D-41A2-9504-C7FD7A197718}" type="parTrans" cxnId="{8FE70246-29D8-499D-A7FF-97BA3ECAEBFA}">
      <dgm:prSet/>
      <dgm:spPr/>
      <dgm:t>
        <a:bodyPr/>
        <a:lstStyle/>
        <a:p>
          <a:endParaRPr lang="en-GB"/>
        </a:p>
      </dgm:t>
    </dgm:pt>
    <dgm:pt modelId="{A252B92D-E2D9-42BF-8B51-96329FA873B5}" type="sibTrans" cxnId="{8FE70246-29D8-499D-A7FF-97BA3ECAEBFA}">
      <dgm:prSet/>
      <dgm:spPr/>
      <dgm:t>
        <a:bodyPr/>
        <a:lstStyle/>
        <a:p>
          <a:endParaRPr lang="en-GB"/>
        </a:p>
      </dgm:t>
    </dgm:pt>
    <dgm:pt modelId="{17F1CECA-D62A-44D1-B6E0-09F7770EA247}">
      <dgm:prSet phldrT="[Text]" custT="1"/>
      <dgm:spPr/>
      <dgm:t>
        <a:bodyPr/>
        <a:lstStyle/>
        <a:p>
          <a:r>
            <a:rPr lang="en-GB" sz="1600" dirty="0"/>
            <a:t>The Husband appealed</a:t>
          </a:r>
        </a:p>
      </dgm:t>
    </dgm:pt>
    <dgm:pt modelId="{B730C570-501A-4C85-862C-8248B8E41965}" type="parTrans" cxnId="{31E636A2-7159-49E6-A139-638124231222}">
      <dgm:prSet/>
      <dgm:spPr/>
      <dgm:t>
        <a:bodyPr/>
        <a:lstStyle/>
        <a:p>
          <a:endParaRPr lang="en-GB"/>
        </a:p>
      </dgm:t>
    </dgm:pt>
    <dgm:pt modelId="{2540F6D4-29E9-4615-9A3C-6AF1DC262C02}" type="sibTrans" cxnId="{31E636A2-7159-49E6-A139-638124231222}">
      <dgm:prSet/>
      <dgm:spPr/>
      <dgm:t>
        <a:bodyPr/>
        <a:lstStyle/>
        <a:p>
          <a:endParaRPr lang="en-GB"/>
        </a:p>
      </dgm:t>
    </dgm:pt>
    <dgm:pt modelId="{B98FE5DC-3DD6-471B-96DD-49C6AB7D1905}">
      <dgm:prSet phldrT="[Text]" custT="1"/>
      <dgm:spPr/>
      <dgm:t>
        <a:bodyPr/>
        <a:lstStyle/>
        <a:p>
          <a:r>
            <a:rPr lang="en-GB" sz="1600" dirty="0"/>
            <a:t>Claiming the judge misdirected the court</a:t>
          </a:r>
        </a:p>
      </dgm:t>
    </dgm:pt>
    <dgm:pt modelId="{88076727-4902-462B-946F-9EF474C7DEA0}" type="parTrans" cxnId="{5E0A1FA0-51EE-46D1-9839-88812CFD0F2A}">
      <dgm:prSet/>
      <dgm:spPr/>
      <dgm:t>
        <a:bodyPr/>
        <a:lstStyle/>
        <a:p>
          <a:endParaRPr lang="en-GB"/>
        </a:p>
      </dgm:t>
    </dgm:pt>
    <dgm:pt modelId="{324C9D19-85ED-4B72-9EF5-B55AE6034635}" type="sibTrans" cxnId="{5E0A1FA0-51EE-46D1-9839-88812CFD0F2A}">
      <dgm:prSet/>
      <dgm:spPr/>
      <dgm:t>
        <a:bodyPr/>
        <a:lstStyle/>
        <a:p>
          <a:endParaRPr lang="en-GB"/>
        </a:p>
      </dgm:t>
    </dgm:pt>
    <dgm:pt modelId="{68C27B59-8519-4B80-9FEA-BC56F60923A0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A1F6BB1E-6027-47CA-91EA-D1DE1B47D60C}" type="parTrans" cxnId="{C735846F-8855-4D85-BDAF-D6934BF209B8}">
      <dgm:prSet/>
      <dgm:spPr/>
      <dgm:t>
        <a:bodyPr/>
        <a:lstStyle/>
        <a:p>
          <a:endParaRPr lang="en-GB"/>
        </a:p>
      </dgm:t>
    </dgm:pt>
    <dgm:pt modelId="{554835BF-8BD8-4AC6-8EF2-C1A9448FBFF8}" type="sibTrans" cxnId="{C735846F-8855-4D85-BDAF-D6934BF209B8}">
      <dgm:prSet/>
      <dgm:spPr/>
      <dgm:t>
        <a:bodyPr/>
        <a:lstStyle/>
        <a:p>
          <a:endParaRPr lang="en-GB"/>
        </a:p>
      </dgm:t>
    </dgm:pt>
    <dgm:pt modelId="{14C3EE52-CBB0-4FA9-B252-03A5AFCF9677}">
      <dgm:prSet phldrT="[Text]" custT="1"/>
      <dgm:spPr/>
      <dgm:t>
        <a:bodyPr/>
        <a:lstStyle/>
        <a:p>
          <a:r>
            <a:rPr lang="en-GB" sz="1600" dirty="0"/>
            <a:t>House of Lords ruled that it was not for the defendant to prove that it was an accident </a:t>
          </a:r>
        </a:p>
      </dgm:t>
    </dgm:pt>
    <dgm:pt modelId="{F6C9F5AC-AAB5-46BA-B0AF-598E761806E1}" type="parTrans" cxnId="{65E2EB76-1F52-494C-81B4-3B2AE7B708B7}">
      <dgm:prSet/>
      <dgm:spPr/>
      <dgm:t>
        <a:bodyPr/>
        <a:lstStyle/>
        <a:p>
          <a:endParaRPr lang="en-GB"/>
        </a:p>
      </dgm:t>
    </dgm:pt>
    <dgm:pt modelId="{F919D371-C408-4975-8824-3C6AC7924C34}" type="sibTrans" cxnId="{65E2EB76-1F52-494C-81B4-3B2AE7B708B7}">
      <dgm:prSet/>
      <dgm:spPr/>
      <dgm:t>
        <a:bodyPr/>
        <a:lstStyle/>
        <a:p>
          <a:endParaRPr lang="en-GB"/>
        </a:p>
      </dgm:t>
    </dgm:pt>
    <dgm:pt modelId="{2058173F-1CF9-4F7B-837C-996A4E0C7B81}">
      <dgm:prSet phldrT="[Text]" custT="1"/>
      <dgm:spPr/>
      <dgm:t>
        <a:bodyPr/>
        <a:lstStyle/>
        <a:p>
          <a:r>
            <a:rPr lang="en-GB" sz="1600" dirty="0"/>
            <a:t>Conviction Quashed</a:t>
          </a:r>
        </a:p>
      </dgm:t>
    </dgm:pt>
    <dgm:pt modelId="{E53D2F33-1932-4F9E-A96D-786CAE7B1509}" type="parTrans" cxnId="{6812C9D4-2B35-4DA8-A178-238422B1D196}">
      <dgm:prSet/>
      <dgm:spPr/>
      <dgm:t>
        <a:bodyPr/>
        <a:lstStyle/>
        <a:p>
          <a:endParaRPr lang="en-GB"/>
        </a:p>
      </dgm:t>
    </dgm:pt>
    <dgm:pt modelId="{66A3EB35-6933-4505-8621-39EE836E8E2D}" type="sibTrans" cxnId="{6812C9D4-2B35-4DA8-A178-238422B1D196}">
      <dgm:prSet/>
      <dgm:spPr/>
      <dgm:t>
        <a:bodyPr/>
        <a:lstStyle/>
        <a:p>
          <a:endParaRPr lang="en-GB"/>
        </a:p>
      </dgm:t>
    </dgm:pt>
    <dgm:pt modelId="{1D966F8E-8591-4D6F-8F45-12F890B09E98}" type="pres">
      <dgm:prSet presAssocID="{FBDEEEF9-40B5-4372-86E3-2346AB1139FE}" presName="Name0" presStyleCnt="0">
        <dgm:presLayoutVars>
          <dgm:dir/>
          <dgm:animLvl val="lvl"/>
          <dgm:resizeHandles val="exact"/>
        </dgm:presLayoutVars>
      </dgm:prSet>
      <dgm:spPr/>
    </dgm:pt>
    <dgm:pt modelId="{E4C594F4-C6BA-4208-BF48-7D55D1CFB840}" type="pres">
      <dgm:prSet presAssocID="{68C27B59-8519-4B80-9FEA-BC56F60923A0}" presName="boxAndChildren" presStyleCnt="0"/>
      <dgm:spPr/>
    </dgm:pt>
    <dgm:pt modelId="{D8D94517-9F91-478E-AC93-BF6E1D8572E5}" type="pres">
      <dgm:prSet presAssocID="{68C27B59-8519-4B80-9FEA-BC56F60923A0}" presName="parentTextBox" presStyleLbl="node1" presStyleIdx="0" presStyleCnt="3"/>
      <dgm:spPr/>
    </dgm:pt>
    <dgm:pt modelId="{CCB59042-DE67-45CE-8FA6-D24506D9F9C7}" type="pres">
      <dgm:prSet presAssocID="{68C27B59-8519-4B80-9FEA-BC56F60923A0}" presName="entireBox" presStyleLbl="node1" presStyleIdx="0" presStyleCnt="3"/>
      <dgm:spPr/>
    </dgm:pt>
    <dgm:pt modelId="{C1750EF0-E073-464C-8A5F-2CEE1E3EE473}" type="pres">
      <dgm:prSet presAssocID="{68C27B59-8519-4B80-9FEA-BC56F60923A0}" presName="descendantBox" presStyleCnt="0"/>
      <dgm:spPr/>
    </dgm:pt>
    <dgm:pt modelId="{BD887E83-AC4E-4CDB-8C2E-C47BC5D57A88}" type="pres">
      <dgm:prSet presAssocID="{14C3EE52-CBB0-4FA9-B252-03A5AFCF9677}" presName="childTextBox" presStyleLbl="fgAccFollowNode1" presStyleIdx="0" presStyleCnt="6">
        <dgm:presLayoutVars>
          <dgm:bulletEnabled val="1"/>
        </dgm:presLayoutVars>
      </dgm:prSet>
      <dgm:spPr/>
    </dgm:pt>
    <dgm:pt modelId="{7FAE510C-D213-4851-A3BC-DBDB52953308}" type="pres">
      <dgm:prSet presAssocID="{2058173F-1CF9-4F7B-837C-996A4E0C7B81}" presName="childTextBox" presStyleLbl="fgAccFollowNode1" presStyleIdx="1" presStyleCnt="6">
        <dgm:presLayoutVars>
          <dgm:bulletEnabled val="1"/>
        </dgm:presLayoutVars>
      </dgm:prSet>
      <dgm:spPr/>
    </dgm:pt>
    <dgm:pt modelId="{1891165A-C4BA-429D-9725-B22085DD6F8C}" type="pres">
      <dgm:prSet presAssocID="{A252B92D-E2D9-42BF-8B51-96329FA873B5}" presName="sp" presStyleCnt="0"/>
      <dgm:spPr/>
    </dgm:pt>
    <dgm:pt modelId="{296285FA-BE6D-4ADD-9F3D-0DF453EF525A}" type="pres">
      <dgm:prSet presAssocID="{79E883B3-2FC7-4A55-8365-BC9934D18E83}" presName="arrowAndChildren" presStyleCnt="0"/>
      <dgm:spPr/>
    </dgm:pt>
    <dgm:pt modelId="{F8ACE6B5-E71D-4551-8F17-F353679803B0}" type="pres">
      <dgm:prSet presAssocID="{79E883B3-2FC7-4A55-8365-BC9934D18E83}" presName="parentTextArrow" presStyleLbl="node1" presStyleIdx="0" presStyleCnt="3"/>
      <dgm:spPr/>
    </dgm:pt>
    <dgm:pt modelId="{46B7AF78-E670-4AFB-8685-D302813B7FA2}" type="pres">
      <dgm:prSet presAssocID="{79E883B3-2FC7-4A55-8365-BC9934D18E83}" presName="arrow" presStyleLbl="node1" presStyleIdx="1" presStyleCnt="3"/>
      <dgm:spPr/>
    </dgm:pt>
    <dgm:pt modelId="{7A70045D-E476-4DC0-AACF-2B59988B47A4}" type="pres">
      <dgm:prSet presAssocID="{79E883B3-2FC7-4A55-8365-BC9934D18E83}" presName="descendantArrow" presStyleCnt="0"/>
      <dgm:spPr/>
    </dgm:pt>
    <dgm:pt modelId="{77909D44-BAC6-4FF4-89AD-9CA076AEA6CB}" type="pres">
      <dgm:prSet presAssocID="{17F1CECA-D62A-44D1-B6E0-09F7770EA247}" presName="childTextArrow" presStyleLbl="fgAccFollowNode1" presStyleIdx="2" presStyleCnt="6">
        <dgm:presLayoutVars>
          <dgm:bulletEnabled val="1"/>
        </dgm:presLayoutVars>
      </dgm:prSet>
      <dgm:spPr/>
    </dgm:pt>
    <dgm:pt modelId="{353F6A9F-FB2B-4CD2-88CB-7866A4395C83}" type="pres">
      <dgm:prSet presAssocID="{B98FE5DC-3DD6-471B-96DD-49C6AB7D1905}" presName="childTextArrow" presStyleLbl="fgAccFollowNode1" presStyleIdx="3" presStyleCnt="6">
        <dgm:presLayoutVars>
          <dgm:bulletEnabled val="1"/>
        </dgm:presLayoutVars>
      </dgm:prSet>
      <dgm:spPr/>
    </dgm:pt>
    <dgm:pt modelId="{F4368AAC-DFFD-4B9A-963A-462C33F0C438}" type="pres">
      <dgm:prSet presAssocID="{C6C2C335-6259-4270-A7FD-C0B036787520}" presName="sp" presStyleCnt="0"/>
      <dgm:spPr/>
    </dgm:pt>
    <dgm:pt modelId="{5953EBAE-ADD6-4660-821E-3A5E0C72C6FF}" type="pres">
      <dgm:prSet presAssocID="{4A2D6285-2806-40DE-A9F9-08FA09671282}" presName="arrowAndChildren" presStyleCnt="0"/>
      <dgm:spPr/>
    </dgm:pt>
    <dgm:pt modelId="{62D3DD9E-D0EF-423B-B9C9-9B90A4CC5BBF}" type="pres">
      <dgm:prSet presAssocID="{4A2D6285-2806-40DE-A9F9-08FA09671282}" presName="parentTextArrow" presStyleLbl="node1" presStyleIdx="1" presStyleCnt="3"/>
      <dgm:spPr/>
    </dgm:pt>
    <dgm:pt modelId="{3A1D050B-87BA-48EF-BDF3-50864B35CC5C}" type="pres">
      <dgm:prSet presAssocID="{4A2D6285-2806-40DE-A9F9-08FA09671282}" presName="arrow" presStyleLbl="node1" presStyleIdx="2" presStyleCnt="3"/>
      <dgm:spPr/>
    </dgm:pt>
    <dgm:pt modelId="{A314339A-579D-466C-8468-EA627B26889E}" type="pres">
      <dgm:prSet presAssocID="{4A2D6285-2806-40DE-A9F9-08FA09671282}" presName="descendantArrow" presStyleCnt="0"/>
      <dgm:spPr/>
    </dgm:pt>
    <dgm:pt modelId="{4D1329AB-8C82-44ED-A504-F2BBBFDC246E}" type="pres">
      <dgm:prSet presAssocID="{D98F6221-5E9C-4876-BF57-C01CC3AEAC60}" presName="childTextArrow" presStyleLbl="fgAccFollowNode1" presStyleIdx="4" presStyleCnt="6">
        <dgm:presLayoutVars>
          <dgm:bulletEnabled val="1"/>
        </dgm:presLayoutVars>
      </dgm:prSet>
      <dgm:spPr/>
    </dgm:pt>
    <dgm:pt modelId="{1D0EA461-4620-4400-8CAD-063B50B0D8C7}" type="pres">
      <dgm:prSet presAssocID="{34EBDF63-6E74-40C1-82A6-421EF2895DCF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9D2EE907-D02B-4601-92D8-FA1D476C01FF}" type="presOf" srcId="{FBDEEEF9-40B5-4372-86E3-2346AB1139FE}" destId="{1D966F8E-8591-4D6F-8F45-12F890B09E98}" srcOrd="0" destOrd="0" presId="urn:microsoft.com/office/officeart/2005/8/layout/process4"/>
    <dgm:cxn modelId="{BF46060B-6557-4F27-BCF8-AB5932B3221A}" type="presOf" srcId="{4A2D6285-2806-40DE-A9F9-08FA09671282}" destId="{3A1D050B-87BA-48EF-BDF3-50864B35CC5C}" srcOrd="1" destOrd="0" presId="urn:microsoft.com/office/officeart/2005/8/layout/process4"/>
    <dgm:cxn modelId="{2A5A0717-F462-453A-B6EC-312EEDFB2DE8}" srcId="{4A2D6285-2806-40DE-A9F9-08FA09671282}" destId="{D98F6221-5E9C-4876-BF57-C01CC3AEAC60}" srcOrd="0" destOrd="0" parTransId="{BA4BEA39-1EFA-45F1-A574-64F7E7350FAD}" sibTransId="{B24DC536-3187-4095-85A5-21BC5EA9C5FB}"/>
    <dgm:cxn modelId="{CFF16A18-9930-4ECA-AC37-B47E4C94E575}" type="presOf" srcId="{B98FE5DC-3DD6-471B-96DD-49C6AB7D1905}" destId="{353F6A9F-FB2B-4CD2-88CB-7866A4395C83}" srcOrd="0" destOrd="0" presId="urn:microsoft.com/office/officeart/2005/8/layout/process4"/>
    <dgm:cxn modelId="{8FE70246-29D8-499D-A7FF-97BA3ECAEBFA}" srcId="{FBDEEEF9-40B5-4372-86E3-2346AB1139FE}" destId="{79E883B3-2FC7-4A55-8365-BC9934D18E83}" srcOrd="1" destOrd="0" parTransId="{C981652A-BC6D-41A2-9504-C7FD7A197718}" sibTransId="{A252B92D-E2D9-42BF-8B51-96329FA873B5}"/>
    <dgm:cxn modelId="{C735846F-8855-4D85-BDAF-D6934BF209B8}" srcId="{FBDEEEF9-40B5-4372-86E3-2346AB1139FE}" destId="{68C27B59-8519-4B80-9FEA-BC56F60923A0}" srcOrd="2" destOrd="0" parTransId="{A1F6BB1E-6027-47CA-91EA-D1DE1B47D60C}" sibTransId="{554835BF-8BD8-4AC6-8EF2-C1A9448FBFF8}"/>
    <dgm:cxn modelId="{65E2EB76-1F52-494C-81B4-3B2AE7B708B7}" srcId="{68C27B59-8519-4B80-9FEA-BC56F60923A0}" destId="{14C3EE52-CBB0-4FA9-B252-03A5AFCF9677}" srcOrd="0" destOrd="0" parTransId="{F6C9F5AC-AAB5-46BA-B0AF-598E761806E1}" sibTransId="{F919D371-C408-4975-8824-3C6AC7924C34}"/>
    <dgm:cxn modelId="{72F14F7D-B286-4316-9380-8087CD226B54}" srcId="{FBDEEEF9-40B5-4372-86E3-2346AB1139FE}" destId="{4A2D6285-2806-40DE-A9F9-08FA09671282}" srcOrd="0" destOrd="0" parTransId="{6C36857C-ECA3-46B3-A42F-125D0D20C076}" sibTransId="{C6C2C335-6259-4270-A7FD-C0B036787520}"/>
    <dgm:cxn modelId="{0CCB9783-3D81-492F-8246-D8BC983106A5}" type="presOf" srcId="{14C3EE52-CBB0-4FA9-B252-03A5AFCF9677}" destId="{BD887E83-AC4E-4CDB-8C2E-C47BC5D57A88}" srcOrd="0" destOrd="0" presId="urn:microsoft.com/office/officeart/2005/8/layout/process4"/>
    <dgm:cxn modelId="{80F66A87-8651-4B0C-A724-45A67C3A24AF}" type="presOf" srcId="{4A2D6285-2806-40DE-A9F9-08FA09671282}" destId="{62D3DD9E-D0EF-423B-B9C9-9B90A4CC5BBF}" srcOrd="0" destOrd="0" presId="urn:microsoft.com/office/officeart/2005/8/layout/process4"/>
    <dgm:cxn modelId="{45F5FD8B-4A57-445A-A4AD-CC86C8C0C12B}" type="presOf" srcId="{79E883B3-2FC7-4A55-8365-BC9934D18E83}" destId="{46B7AF78-E670-4AFB-8685-D302813B7FA2}" srcOrd="1" destOrd="0" presId="urn:microsoft.com/office/officeart/2005/8/layout/process4"/>
    <dgm:cxn modelId="{5E0A1FA0-51EE-46D1-9839-88812CFD0F2A}" srcId="{79E883B3-2FC7-4A55-8365-BC9934D18E83}" destId="{B98FE5DC-3DD6-471B-96DD-49C6AB7D1905}" srcOrd="1" destOrd="0" parTransId="{88076727-4902-462B-946F-9EF474C7DEA0}" sibTransId="{324C9D19-85ED-4B72-9EF5-B55AE6034635}"/>
    <dgm:cxn modelId="{31E636A2-7159-49E6-A139-638124231222}" srcId="{79E883B3-2FC7-4A55-8365-BC9934D18E83}" destId="{17F1CECA-D62A-44D1-B6E0-09F7770EA247}" srcOrd="0" destOrd="0" parTransId="{B730C570-501A-4C85-862C-8248B8E41965}" sibTransId="{2540F6D4-29E9-4615-9A3C-6AF1DC262C02}"/>
    <dgm:cxn modelId="{095591B1-F2CC-46D6-A5B4-28BB1649835A}" type="presOf" srcId="{17F1CECA-D62A-44D1-B6E0-09F7770EA247}" destId="{77909D44-BAC6-4FF4-89AD-9CA076AEA6CB}" srcOrd="0" destOrd="0" presId="urn:microsoft.com/office/officeart/2005/8/layout/process4"/>
    <dgm:cxn modelId="{A70D0FBD-4F2B-47A5-AA06-632446B10820}" srcId="{4A2D6285-2806-40DE-A9F9-08FA09671282}" destId="{34EBDF63-6E74-40C1-82A6-421EF2895DCF}" srcOrd="1" destOrd="0" parTransId="{E932BFC5-E734-48C2-9177-8F9F1A79D9CB}" sibTransId="{F3D4AD48-BB0C-43F0-BE15-BA67C8CE65CE}"/>
    <dgm:cxn modelId="{6812C9D4-2B35-4DA8-A178-238422B1D196}" srcId="{68C27B59-8519-4B80-9FEA-BC56F60923A0}" destId="{2058173F-1CF9-4F7B-837C-996A4E0C7B81}" srcOrd="1" destOrd="0" parTransId="{E53D2F33-1932-4F9E-A96D-786CAE7B1509}" sibTransId="{66A3EB35-6933-4505-8621-39EE836E8E2D}"/>
    <dgm:cxn modelId="{498246D6-E6F8-4948-BAC8-77A8E0948B3A}" type="presOf" srcId="{34EBDF63-6E74-40C1-82A6-421EF2895DCF}" destId="{1D0EA461-4620-4400-8CAD-063B50B0D8C7}" srcOrd="0" destOrd="0" presId="urn:microsoft.com/office/officeart/2005/8/layout/process4"/>
    <dgm:cxn modelId="{061177E3-5774-4D60-B775-31C3BE7822D9}" type="presOf" srcId="{68C27B59-8519-4B80-9FEA-BC56F60923A0}" destId="{D8D94517-9F91-478E-AC93-BF6E1D8572E5}" srcOrd="0" destOrd="0" presId="urn:microsoft.com/office/officeart/2005/8/layout/process4"/>
    <dgm:cxn modelId="{2DE616E8-497C-4551-8D14-68A966586C02}" type="presOf" srcId="{79E883B3-2FC7-4A55-8365-BC9934D18E83}" destId="{F8ACE6B5-E71D-4551-8F17-F353679803B0}" srcOrd="0" destOrd="0" presId="urn:microsoft.com/office/officeart/2005/8/layout/process4"/>
    <dgm:cxn modelId="{DDFF04F0-1938-4AED-ABBB-AF3D5E88A359}" type="presOf" srcId="{D98F6221-5E9C-4876-BF57-C01CC3AEAC60}" destId="{4D1329AB-8C82-44ED-A504-F2BBBFDC246E}" srcOrd="0" destOrd="0" presId="urn:microsoft.com/office/officeart/2005/8/layout/process4"/>
    <dgm:cxn modelId="{07EFFEF6-2340-4C89-9769-C56C09AF5EBA}" type="presOf" srcId="{2058173F-1CF9-4F7B-837C-996A4E0C7B81}" destId="{7FAE510C-D213-4851-A3BC-DBDB52953308}" srcOrd="0" destOrd="0" presId="urn:microsoft.com/office/officeart/2005/8/layout/process4"/>
    <dgm:cxn modelId="{F55D17FD-FB59-4723-A943-C23C3C11EFED}" type="presOf" srcId="{68C27B59-8519-4B80-9FEA-BC56F60923A0}" destId="{CCB59042-DE67-45CE-8FA6-D24506D9F9C7}" srcOrd="1" destOrd="0" presId="urn:microsoft.com/office/officeart/2005/8/layout/process4"/>
    <dgm:cxn modelId="{BAAB2678-0027-4253-9F0B-B355245D14F3}" type="presParOf" srcId="{1D966F8E-8591-4D6F-8F45-12F890B09E98}" destId="{E4C594F4-C6BA-4208-BF48-7D55D1CFB840}" srcOrd="0" destOrd="0" presId="urn:microsoft.com/office/officeart/2005/8/layout/process4"/>
    <dgm:cxn modelId="{CF845D04-7FBF-430A-967F-C428B8DE60F4}" type="presParOf" srcId="{E4C594F4-C6BA-4208-BF48-7D55D1CFB840}" destId="{D8D94517-9F91-478E-AC93-BF6E1D8572E5}" srcOrd="0" destOrd="0" presId="urn:microsoft.com/office/officeart/2005/8/layout/process4"/>
    <dgm:cxn modelId="{8B067133-FEE0-4A61-8D18-EBBDDDD88632}" type="presParOf" srcId="{E4C594F4-C6BA-4208-BF48-7D55D1CFB840}" destId="{CCB59042-DE67-45CE-8FA6-D24506D9F9C7}" srcOrd="1" destOrd="0" presId="urn:microsoft.com/office/officeart/2005/8/layout/process4"/>
    <dgm:cxn modelId="{459C350C-B734-4C07-81BA-39A5BE405E31}" type="presParOf" srcId="{E4C594F4-C6BA-4208-BF48-7D55D1CFB840}" destId="{C1750EF0-E073-464C-8A5F-2CEE1E3EE473}" srcOrd="2" destOrd="0" presId="urn:microsoft.com/office/officeart/2005/8/layout/process4"/>
    <dgm:cxn modelId="{1137F746-6E96-4E72-A1B2-EABAB29EBFBB}" type="presParOf" srcId="{C1750EF0-E073-464C-8A5F-2CEE1E3EE473}" destId="{BD887E83-AC4E-4CDB-8C2E-C47BC5D57A88}" srcOrd="0" destOrd="0" presId="urn:microsoft.com/office/officeart/2005/8/layout/process4"/>
    <dgm:cxn modelId="{B63EB7E6-D813-41F4-B4A9-EA7744EC89D5}" type="presParOf" srcId="{C1750EF0-E073-464C-8A5F-2CEE1E3EE473}" destId="{7FAE510C-D213-4851-A3BC-DBDB52953308}" srcOrd="1" destOrd="0" presId="urn:microsoft.com/office/officeart/2005/8/layout/process4"/>
    <dgm:cxn modelId="{BFCBEF61-34A0-40AD-B678-1AAE5C0BF4E8}" type="presParOf" srcId="{1D966F8E-8591-4D6F-8F45-12F890B09E98}" destId="{1891165A-C4BA-429D-9725-B22085DD6F8C}" srcOrd="1" destOrd="0" presId="urn:microsoft.com/office/officeart/2005/8/layout/process4"/>
    <dgm:cxn modelId="{2CAC7523-4AA8-4841-927D-C3B84602976E}" type="presParOf" srcId="{1D966F8E-8591-4D6F-8F45-12F890B09E98}" destId="{296285FA-BE6D-4ADD-9F3D-0DF453EF525A}" srcOrd="2" destOrd="0" presId="urn:microsoft.com/office/officeart/2005/8/layout/process4"/>
    <dgm:cxn modelId="{E8BB9461-E1F7-4276-99D9-FD92E8218A88}" type="presParOf" srcId="{296285FA-BE6D-4ADD-9F3D-0DF453EF525A}" destId="{F8ACE6B5-E71D-4551-8F17-F353679803B0}" srcOrd="0" destOrd="0" presId="urn:microsoft.com/office/officeart/2005/8/layout/process4"/>
    <dgm:cxn modelId="{74525013-02B7-4EE5-A6A5-2ECE2E4C8E84}" type="presParOf" srcId="{296285FA-BE6D-4ADD-9F3D-0DF453EF525A}" destId="{46B7AF78-E670-4AFB-8685-D302813B7FA2}" srcOrd="1" destOrd="0" presId="urn:microsoft.com/office/officeart/2005/8/layout/process4"/>
    <dgm:cxn modelId="{5B924030-9E3B-419F-A6D8-7BD8A6A99E5F}" type="presParOf" srcId="{296285FA-BE6D-4ADD-9F3D-0DF453EF525A}" destId="{7A70045D-E476-4DC0-AACF-2B59988B47A4}" srcOrd="2" destOrd="0" presId="urn:microsoft.com/office/officeart/2005/8/layout/process4"/>
    <dgm:cxn modelId="{1074BDC0-2989-42E4-AE82-3F82B603731F}" type="presParOf" srcId="{7A70045D-E476-4DC0-AACF-2B59988B47A4}" destId="{77909D44-BAC6-4FF4-89AD-9CA076AEA6CB}" srcOrd="0" destOrd="0" presId="urn:microsoft.com/office/officeart/2005/8/layout/process4"/>
    <dgm:cxn modelId="{B36803C9-7118-45B5-964D-9803A3707AAD}" type="presParOf" srcId="{7A70045D-E476-4DC0-AACF-2B59988B47A4}" destId="{353F6A9F-FB2B-4CD2-88CB-7866A4395C83}" srcOrd="1" destOrd="0" presId="urn:microsoft.com/office/officeart/2005/8/layout/process4"/>
    <dgm:cxn modelId="{44AA7889-976D-4D5F-B390-073A8FD2594A}" type="presParOf" srcId="{1D966F8E-8591-4D6F-8F45-12F890B09E98}" destId="{F4368AAC-DFFD-4B9A-963A-462C33F0C438}" srcOrd="3" destOrd="0" presId="urn:microsoft.com/office/officeart/2005/8/layout/process4"/>
    <dgm:cxn modelId="{AB944153-699B-49D4-BDBD-FC3B17BE4C39}" type="presParOf" srcId="{1D966F8E-8591-4D6F-8F45-12F890B09E98}" destId="{5953EBAE-ADD6-4660-821E-3A5E0C72C6FF}" srcOrd="4" destOrd="0" presId="urn:microsoft.com/office/officeart/2005/8/layout/process4"/>
    <dgm:cxn modelId="{BAB5B99D-48CB-487E-82D3-127D60446264}" type="presParOf" srcId="{5953EBAE-ADD6-4660-821E-3A5E0C72C6FF}" destId="{62D3DD9E-D0EF-423B-B9C9-9B90A4CC5BBF}" srcOrd="0" destOrd="0" presId="urn:microsoft.com/office/officeart/2005/8/layout/process4"/>
    <dgm:cxn modelId="{B16F0B9B-3F95-49B7-AA82-F90680423391}" type="presParOf" srcId="{5953EBAE-ADD6-4660-821E-3A5E0C72C6FF}" destId="{3A1D050B-87BA-48EF-BDF3-50864B35CC5C}" srcOrd="1" destOrd="0" presId="urn:microsoft.com/office/officeart/2005/8/layout/process4"/>
    <dgm:cxn modelId="{F88730C0-B07B-4106-86AF-55B1F3647CCB}" type="presParOf" srcId="{5953EBAE-ADD6-4660-821E-3A5E0C72C6FF}" destId="{A314339A-579D-466C-8468-EA627B26889E}" srcOrd="2" destOrd="0" presId="urn:microsoft.com/office/officeart/2005/8/layout/process4"/>
    <dgm:cxn modelId="{37C59947-7A41-490C-8632-CF3EC935FBBA}" type="presParOf" srcId="{A314339A-579D-466C-8468-EA627B26889E}" destId="{4D1329AB-8C82-44ED-A504-F2BBBFDC246E}" srcOrd="0" destOrd="0" presId="urn:microsoft.com/office/officeart/2005/8/layout/process4"/>
    <dgm:cxn modelId="{6EC06675-AF6B-4119-8636-B7E57A49130D}" type="presParOf" srcId="{A314339A-579D-466C-8468-EA627B26889E}" destId="{1D0EA461-4620-4400-8CAD-063B50B0D8C7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29B1E8C-7D3A-406E-AE17-4282202750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F83483-DFF7-4007-9BC3-02CA6713BFB9}">
      <dgm:prSet/>
      <dgm:spPr/>
      <dgm:t>
        <a:bodyPr/>
        <a:lstStyle/>
        <a:p>
          <a:r>
            <a:rPr lang="en-GB"/>
            <a:t>Insanity – M’Naughten [1843] rules – Defendant is sane unless they can prove they are not. </a:t>
          </a:r>
          <a:endParaRPr lang="en-US"/>
        </a:p>
      </dgm:t>
    </dgm:pt>
    <dgm:pt modelId="{BE218BE7-EB57-480B-9BB5-0D1EB9519E2F}" type="parTrans" cxnId="{BEB367FC-77F1-4252-9497-45F976F10ACA}">
      <dgm:prSet/>
      <dgm:spPr/>
      <dgm:t>
        <a:bodyPr/>
        <a:lstStyle/>
        <a:p>
          <a:endParaRPr lang="en-US"/>
        </a:p>
      </dgm:t>
    </dgm:pt>
    <dgm:pt modelId="{B1169903-9093-4844-9296-BC6C7F801631}" type="sibTrans" cxnId="{BEB367FC-77F1-4252-9497-45F976F10ACA}">
      <dgm:prSet/>
      <dgm:spPr/>
      <dgm:t>
        <a:bodyPr/>
        <a:lstStyle/>
        <a:p>
          <a:endParaRPr lang="en-US"/>
        </a:p>
      </dgm:t>
    </dgm:pt>
    <dgm:pt modelId="{690C391C-5742-4FDD-B11A-22361C06E9A1}">
      <dgm:prSet/>
      <dgm:spPr/>
      <dgm:t>
        <a:bodyPr/>
        <a:lstStyle/>
        <a:p>
          <a:r>
            <a:rPr lang="en-GB"/>
            <a:t>Statutory exceptions – Some pieces of law place part of the burden on the defence and example is the Criminal Justice Act 1988. </a:t>
          </a:r>
          <a:endParaRPr lang="en-US"/>
        </a:p>
      </dgm:t>
    </dgm:pt>
    <dgm:pt modelId="{11D41011-BA9D-4523-8054-6A92C1DBF9C7}" type="parTrans" cxnId="{881A8C75-5F7A-4E98-B765-4CEC1A083B4A}">
      <dgm:prSet/>
      <dgm:spPr/>
      <dgm:t>
        <a:bodyPr/>
        <a:lstStyle/>
        <a:p>
          <a:endParaRPr lang="en-US"/>
        </a:p>
      </dgm:t>
    </dgm:pt>
    <dgm:pt modelId="{545A3F87-9D61-4BC6-9256-110E735191E0}" type="sibTrans" cxnId="{881A8C75-5F7A-4E98-B765-4CEC1A083B4A}">
      <dgm:prSet/>
      <dgm:spPr/>
      <dgm:t>
        <a:bodyPr/>
        <a:lstStyle/>
        <a:p>
          <a:endParaRPr lang="en-US"/>
        </a:p>
      </dgm:t>
    </dgm:pt>
    <dgm:pt modelId="{7E164EC3-35EE-41C5-A39B-23D91CD21160}">
      <dgm:prSet/>
      <dgm:spPr/>
      <dgm:t>
        <a:bodyPr/>
        <a:lstStyle/>
        <a:p>
          <a:r>
            <a:rPr lang="en-GB"/>
            <a:t>Magistrates’ Courts Act 1980 – S.101 – R v Edwards [1975] –if the individual relies on a defence, then they carry the burden to prove it.</a:t>
          </a:r>
          <a:endParaRPr lang="en-US"/>
        </a:p>
      </dgm:t>
    </dgm:pt>
    <dgm:pt modelId="{E8C820BB-8BD1-4D90-82DE-9F7ECD5CB8E6}" type="parTrans" cxnId="{BF6399A3-D50E-434C-905E-431E417D126C}">
      <dgm:prSet/>
      <dgm:spPr/>
      <dgm:t>
        <a:bodyPr/>
        <a:lstStyle/>
        <a:p>
          <a:endParaRPr lang="en-US"/>
        </a:p>
      </dgm:t>
    </dgm:pt>
    <dgm:pt modelId="{671C97D4-2560-4007-B0E0-27A127311D76}" type="sibTrans" cxnId="{BF6399A3-D50E-434C-905E-431E417D126C}">
      <dgm:prSet/>
      <dgm:spPr/>
      <dgm:t>
        <a:bodyPr/>
        <a:lstStyle/>
        <a:p>
          <a:endParaRPr lang="en-US"/>
        </a:p>
      </dgm:t>
    </dgm:pt>
    <dgm:pt modelId="{3995B5AB-DF20-4173-B358-78811C7FDC5B}" type="pres">
      <dgm:prSet presAssocID="{229B1E8C-7D3A-406E-AE17-42822027505C}" presName="root" presStyleCnt="0">
        <dgm:presLayoutVars>
          <dgm:dir/>
          <dgm:resizeHandles val="exact"/>
        </dgm:presLayoutVars>
      </dgm:prSet>
      <dgm:spPr/>
    </dgm:pt>
    <dgm:pt modelId="{3696FADF-4F28-4B1A-B9B8-27E39B8014D2}" type="pres">
      <dgm:prSet presAssocID="{BFF83483-DFF7-4007-9BC3-02CA6713BFB9}" presName="compNode" presStyleCnt="0"/>
      <dgm:spPr/>
    </dgm:pt>
    <dgm:pt modelId="{01EC79A8-9E24-4D11-BBA4-4E8B588164FC}" type="pres">
      <dgm:prSet presAssocID="{BFF83483-DFF7-4007-9BC3-02CA6713BFB9}" presName="bgRect" presStyleLbl="bgShp" presStyleIdx="0" presStyleCnt="3"/>
      <dgm:spPr/>
    </dgm:pt>
    <dgm:pt modelId="{1CD46822-E3BD-4190-8846-30403FB83E4E}" type="pres">
      <dgm:prSet presAssocID="{BFF83483-DFF7-4007-9BC3-02CA6713BF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74832E7-7EEA-4BD8-8D98-B2D4B7DAACD9}" type="pres">
      <dgm:prSet presAssocID="{BFF83483-DFF7-4007-9BC3-02CA6713BFB9}" presName="spaceRect" presStyleCnt="0"/>
      <dgm:spPr/>
    </dgm:pt>
    <dgm:pt modelId="{B2455709-D6EA-4EE6-979F-91C51412A306}" type="pres">
      <dgm:prSet presAssocID="{BFF83483-DFF7-4007-9BC3-02CA6713BFB9}" presName="parTx" presStyleLbl="revTx" presStyleIdx="0" presStyleCnt="3">
        <dgm:presLayoutVars>
          <dgm:chMax val="0"/>
          <dgm:chPref val="0"/>
        </dgm:presLayoutVars>
      </dgm:prSet>
      <dgm:spPr/>
    </dgm:pt>
    <dgm:pt modelId="{2ECB60C0-8C77-4E63-89BC-787CFD323B07}" type="pres">
      <dgm:prSet presAssocID="{B1169903-9093-4844-9296-BC6C7F801631}" presName="sibTrans" presStyleCnt="0"/>
      <dgm:spPr/>
    </dgm:pt>
    <dgm:pt modelId="{8DA80E00-F434-45F5-98DB-DB3D946CBF2C}" type="pres">
      <dgm:prSet presAssocID="{690C391C-5742-4FDD-B11A-22361C06E9A1}" presName="compNode" presStyleCnt="0"/>
      <dgm:spPr/>
    </dgm:pt>
    <dgm:pt modelId="{03563017-6F6C-4C69-92F2-012154E8FE53}" type="pres">
      <dgm:prSet presAssocID="{690C391C-5742-4FDD-B11A-22361C06E9A1}" presName="bgRect" presStyleLbl="bgShp" presStyleIdx="1" presStyleCnt="3"/>
      <dgm:spPr/>
    </dgm:pt>
    <dgm:pt modelId="{8E2B7650-EC7D-4E1F-95B7-CCDB3E8A90DD}" type="pres">
      <dgm:prSet presAssocID="{690C391C-5742-4FDD-B11A-22361C06E9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D033BF7-B794-4B79-B7BA-A1EBA32392D6}" type="pres">
      <dgm:prSet presAssocID="{690C391C-5742-4FDD-B11A-22361C06E9A1}" presName="spaceRect" presStyleCnt="0"/>
      <dgm:spPr/>
    </dgm:pt>
    <dgm:pt modelId="{D692C932-291D-485A-8082-D25F3CCC42FC}" type="pres">
      <dgm:prSet presAssocID="{690C391C-5742-4FDD-B11A-22361C06E9A1}" presName="parTx" presStyleLbl="revTx" presStyleIdx="1" presStyleCnt="3">
        <dgm:presLayoutVars>
          <dgm:chMax val="0"/>
          <dgm:chPref val="0"/>
        </dgm:presLayoutVars>
      </dgm:prSet>
      <dgm:spPr/>
    </dgm:pt>
    <dgm:pt modelId="{FC4BD35C-0258-4A46-BFA9-64D30B91E52E}" type="pres">
      <dgm:prSet presAssocID="{545A3F87-9D61-4BC6-9256-110E735191E0}" presName="sibTrans" presStyleCnt="0"/>
      <dgm:spPr/>
    </dgm:pt>
    <dgm:pt modelId="{AFA59B25-7CA3-4868-A77A-764400AA9F13}" type="pres">
      <dgm:prSet presAssocID="{7E164EC3-35EE-41C5-A39B-23D91CD21160}" presName="compNode" presStyleCnt="0"/>
      <dgm:spPr/>
    </dgm:pt>
    <dgm:pt modelId="{DEF03CAB-62A1-4742-A139-0AE417915A24}" type="pres">
      <dgm:prSet presAssocID="{7E164EC3-35EE-41C5-A39B-23D91CD21160}" presName="bgRect" presStyleLbl="bgShp" presStyleIdx="2" presStyleCnt="3"/>
      <dgm:spPr/>
    </dgm:pt>
    <dgm:pt modelId="{B1704673-1AB6-40DE-9A5C-A306942346FD}" type="pres">
      <dgm:prSet presAssocID="{7E164EC3-35EE-41C5-A39B-23D91CD211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0D5DA65-6C73-4AE0-96D5-E74F69B251F4}" type="pres">
      <dgm:prSet presAssocID="{7E164EC3-35EE-41C5-A39B-23D91CD21160}" presName="spaceRect" presStyleCnt="0"/>
      <dgm:spPr/>
    </dgm:pt>
    <dgm:pt modelId="{2760C4E9-23A6-4B1D-895E-2EA7CB4E3443}" type="pres">
      <dgm:prSet presAssocID="{7E164EC3-35EE-41C5-A39B-23D91CD211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BCFFD21-787B-41C9-94EB-D1BDDA28FC95}" type="presOf" srcId="{BFF83483-DFF7-4007-9BC3-02CA6713BFB9}" destId="{B2455709-D6EA-4EE6-979F-91C51412A306}" srcOrd="0" destOrd="0" presId="urn:microsoft.com/office/officeart/2018/2/layout/IconVerticalSolidList"/>
    <dgm:cxn modelId="{881A8C75-5F7A-4E98-B765-4CEC1A083B4A}" srcId="{229B1E8C-7D3A-406E-AE17-42822027505C}" destId="{690C391C-5742-4FDD-B11A-22361C06E9A1}" srcOrd="1" destOrd="0" parTransId="{11D41011-BA9D-4523-8054-6A92C1DBF9C7}" sibTransId="{545A3F87-9D61-4BC6-9256-110E735191E0}"/>
    <dgm:cxn modelId="{BF6399A3-D50E-434C-905E-431E417D126C}" srcId="{229B1E8C-7D3A-406E-AE17-42822027505C}" destId="{7E164EC3-35EE-41C5-A39B-23D91CD21160}" srcOrd="2" destOrd="0" parTransId="{E8C820BB-8BD1-4D90-82DE-9F7ECD5CB8E6}" sibTransId="{671C97D4-2560-4007-B0E0-27A127311D76}"/>
    <dgm:cxn modelId="{D6E1E9AB-4071-4199-99F1-4BD2A932477C}" type="presOf" srcId="{7E164EC3-35EE-41C5-A39B-23D91CD21160}" destId="{2760C4E9-23A6-4B1D-895E-2EA7CB4E3443}" srcOrd="0" destOrd="0" presId="urn:microsoft.com/office/officeart/2018/2/layout/IconVerticalSolidList"/>
    <dgm:cxn modelId="{5151B4B0-027C-4E2D-B4A3-67F29F4532D0}" type="presOf" srcId="{229B1E8C-7D3A-406E-AE17-42822027505C}" destId="{3995B5AB-DF20-4173-B358-78811C7FDC5B}" srcOrd="0" destOrd="0" presId="urn:microsoft.com/office/officeart/2018/2/layout/IconVerticalSolidList"/>
    <dgm:cxn modelId="{315969E9-53BE-41E3-8B35-89961244F533}" type="presOf" srcId="{690C391C-5742-4FDD-B11A-22361C06E9A1}" destId="{D692C932-291D-485A-8082-D25F3CCC42FC}" srcOrd="0" destOrd="0" presId="urn:microsoft.com/office/officeart/2018/2/layout/IconVerticalSolidList"/>
    <dgm:cxn modelId="{BEB367FC-77F1-4252-9497-45F976F10ACA}" srcId="{229B1E8C-7D3A-406E-AE17-42822027505C}" destId="{BFF83483-DFF7-4007-9BC3-02CA6713BFB9}" srcOrd="0" destOrd="0" parTransId="{BE218BE7-EB57-480B-9BB5-0D1EB9519E2F}" sibTransId="{B1169903-9093-4844-9296-BC6C7F801631}"/>
    <dgm:cxn modelId="{67CD42FB-12CE-4B86-A6A2-13B1E4851B60}" type="presParOf" srcId="{3995B5AB-DF20-4173-B358-78811C7FDC5B}" destId="{3696FADF-4F28-4B1A-B9B8-27E39B8014D2}" srcOrd="0" destOrd="0" presId="urn:microsoft.com/office/officeart/2018/2/layout/IconVerticalSolidList"/>
    <dgm:cxn modelId="{8D206E5C-6069-4B59-83C1-44014CC742EC}" type="presParOf" srcId="{3696FADF-4F28-4B1A-B9B8-27E39B8014D2}" destId="{01EC79A8-9E24-4D11-BBA4-4E8B588164FC}" srcOrd="0" destOrd="0" presId="urn:microsoft.com/office/officeart/2018/2/layout/IconVerticalSolidList"/>
    <dgm:cxn modelId="{C9D80B02-1F49-4A78-9180-BE2223FFF09D}" type="presParOf" srcId="{3696FADF-4F28-4B1A-B9B8-27E39B8014D2}" destId="{1CD46822-E3BD-4190-8846-30403FB83E4E}" srcOrd="1" destOrd="0" presId="urn:microsoft.com/office/officeart/2018/2/layout/IconVerticalSolidList"/>
    <dgm:cxn modelId="{62562806-7890-41E2-84EA-2461B3151017}" type="presParOf" srcId="{3696FADF-4F28-4B1A-B9B8-27E39B8014D2}" destId="{E74832E7-7EEA-4BD8-8D98-B2D4B7DAACD9}" srcOrd="2" destOrd="0" presId="urn:microsoft.com/office/officeart/2018/2/layout/IconVerticalSolidList"/>
    <dgm:cxn modelId="{EC394CB4-1B66-4555-BE0F-E8759CC5325A}" type="presParOf" srcId="{3696FADF-4F28-4B1A-B9B8-27E39B8014D2}" destId="{B2455709-D6EA-4EE6-979F-91C51412A306}" srcOrd="3" destOrd="0" presId="urn:microsoft.com/office/officeart/2018/2/layout/IconVerticalSolidList"/>
    <dgm:cxn modelId="{FBFC7CD5-F60D-4249-AA73-E013EAB60775}" type="presParOf" srcId="{3995B5AB-DF20-4173-B358-78811C7FDC5B}" destId="{2ECB60C0-8C77-4E63-89BC-787CFD323B07}" srcOrd="1" destOrd="0" presId="urn:microsoft.com/office/officeart/2018/2/layout/IconVerticalSolidList"/>
    <dgm:cxn modelId="{7A8FBB23-25AF-4C08-A9EF-306BF8B41A59}" type="presParOf" srcId="{3995B5AB-DF20-4173-B358-78811C7FDC5B}" destId="{8DA80E00-F434-45F5-98DB-DB3D946CBF2C}" srcOrd="2" destOrd="0" presId="urn:microsoft.com/office/officeart/2018/2/layout/IconVerticalSolidList"/>
    <dgm:cxn modelId="{8C535877-D47D-4C4F-8C8D-7A59280BC3C1}" type="presParOf" srcId="{8DA80E00-F434-45F5-98DB-DB3D946CBF2C}" destId="{03563017-6F6C-4C69-92F2-012154E8FE53}" srcOrd="0" destOrd="0" presId="urn:microsoft.com/office/officeart/2018/2/layout/IconVerticalSolidList"/>
    <dgm:cxn modelId="{E79F01C2-1AA7-4764-896B-83417904DAF0}" type="presParOf" srcId="{8DA80E00-F434-45F5-98DB-DB3D946CBF2C}" destId="{8E2B7650-EC7D-4E1F-95B7-CCDB3E8A90DD}" srcOrd="1" destOrd="0" presId="urn:microsoft.com/office/officeart/2018/2/layout/IconVerticalSolidList"/>
    <dgm:cxn modelId="{93F8DE6B-3E6C-49C5-9CA2-A92501774474}" type="presParOf" srcId="{8DA80E00-F434-45F5-98DB-DB3D946CBF2C}" destId="{0D033BF7-B794-4B79-B7BA-A1EBA32392D6}" srcOrd="2" destOrd="0" presId="urn:microsoft.com/office/officeart/2018/2/layout/IconVerticalSolidList"/>
    <dgm:cxn modelId="{1B99643A-E6D5-4A25-B3AB-24C56BD19C22}" type="presParOf" srcId="{8DA80E00-F434-45F5-98DB-DB3D946CBF2C}" destId="{D692C932-291D-485A-8082-D25F3CCC42FC}" srcOrd="3" destOrd="0" presId="urn:microsoft.com/office/officeart/2018/2/layout/IconVerticalSolidList"/>
    <dgm:cxn modelId="{7F9DBB4B-31A6-46D7-81EB-88AB2C7D08EA}" type="presParOf" srcId="{3995B5AB-DF20-4173-B358-78811C7FDC5B}" destId="{FC4BD35C-0258-4A46-BFA9-64D30B91E52E}" srcOrd="3" destOrd="0" presId="urn:microsoft.com/office/officeart/2018/2/layout/IconVerticalSolidList"/>
    <dgm:cxn modelId="{5C72712F-5979-4343-8B80-D62F0E2F4B7E}" type="presParOf" srcId="{3995B5AB-DF20-4173-B358-78811C7FDC5B}" destId="{AFA59B25-7CA3-4868-A77A-764400AA9F13}" srcOrd="4" destOrd="0" presId="urn:microsoft.com/office/officeart/2018/2/layout/IconVerticalSolidList"/>
    <dgm:cxn modelId="{977A4145-B03D-4A02-8891-09CADF1AF159}" type="presParOf" srcId="{AFA59B25-7CA3-4868-A77A-764400AA9F13}" destId="{DEF03CAB-62A1-4742-A139-0AE417915A24}" srcOrd="0" destOrd="0" presId="urn:microsoft.com/office/officeart/2018/2/layout/IconVerticalSolidList"/>
    <dgm:cxn modelId="{F92D69C3-FB5E-4A35-B360-207D413E865E}" type="presParOf" srcId="{AFA59B25-7CA3-4868-A77A-764400AA9F13}" destId="{B1704673-1AB6-40DE-9A5C-A306942346FD}" srcOrd="1" destOrd="0" presId="urn:microsoft.com/office/officeart/2018/2/layout/IconVerticalSolidList"/>
    <dgm:cxn modelId="{44933B07-3F75-4530-8909-9DF5A90BE6F0}" type="presParOf" srcId="{AFA59B25-7CA3-4868-A77A-764400AA9F13}" destId="{20D5DA65-6C73-4AE0-96D5-E74F69B251F4}" srcOrd="2" destOrd="0" presId="urn:microsoft.com/office/officeart/2018/2/layout/IconVerticalSolidList"/>
    <dgm:cxn modelId="{C63841ED-2025-49DF-8BD2-2A38C28EE6BC}" type="presParOf" srcId="{AFA59B25-7CA3-4868-A77A-764400AA9F13}" destId="{2760C4E9-23A6-4B1D-895E-2EA7CB4E34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329CF47-EC1B-42A9-98CF-96ACC7F16D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01CD8C-8623-4D89-B9C2-C21C99372E67}">
      <dgm:prSet/>
      <dgm:spPr/>
      <dgm:t>
        <a:bodyPr/>
        <a:lstStyle/>
        <a:p>
          <a:r>
            <a:rPr lang="en-GB"/>
            <a:t>Need to provide evidence to discharge the legal burden. </a:t>
          </a:r>
          <a:endParaRPr lang="en-US"/>
        </a:p>
      </dgm:t>
    </dgm:pt>
    <dgm:pt modelId="{24B1E184-E612-427B-B896-514F0CB70DF2}" type="parTrans" cxnId="{697A19E1-387B-4556-AC6B-2065873A0FF7}">
      <dgm:prSet/>
      <dgm:spPr/>
      <dgm:t>
        <a:bodyPr/>
        <a:lstStyle/>
        <a:p>
          <a:endParaRPr lang="en-US"/>
        </a:p>
      </dgm:t>
    </dgm:pt>
    <dgm:pt modelId="{E30C7136-D36C-4AEF-AC67-D4B2D67C719C}" type="sibTrans" cxnId="{697A19E1-387B-4556-AC6B-2065873A0FF7}">
      <dgm:prSet/>
      <dgm:spPr/>
      <dgm:t>
        <a:bodyPr/>
        <a:lstStyle/>
        <a:p>
          <a:endParaRPr lang="en-US"/>
        </a:p>
      </dgm:t>
    </dgm:pt>
    <dgm:pt modelId="{E0B0D0F9-4C71-4982-9209-B76B408D32CE}">
      <dgm:prSet/>
      <dgm:spPr/>
      <dgm:t>
        <a:bodyPr/>
        <a:lstStyle/>
        <a:p>
          <a:r>
            <a:rPr lang="en-GB"/>
            <a:t>Needs to be presented to the court. </a:t>
          </a:r>
          <a:endParaRPr lang="en-US"/>
        </a:p>
      </dgm:t>
    </dgm:pt>
    <dgm:pt modelId="{2D18509F-3D86-4F79-88E1-EACFC0B4EDB4}" type="parTrans" cxnId="{E9AF3E8D-8A1F-4001-A329-5B4DBD7417AE}">
      <dgm:prSet/>
      <dgm:spPr/>
      <dgm:t>
        <a:bodyPr/>
        <a:lstStyle/>
        <a:p>
          <a:endParaRPr lang="en-US"/>
        </a:p>
      </dgm:t>
    </dgm:pt>
    <dgm:pt modelId="{FD1D8451-3613-4F4B-8D4F-259477AD9CE0}" type="sibTrans" cxnId="{E9AF3E8D-8A1F-4001-A329-5B4DBD7417AE}">
      <dgm:prSet/>
      <dgm:spPr/>
      <dgm:t>
        <a:bodyPr/>
        <a:lstStyle/>
        <a:p>
          <a:endParaRPr lang="en-US"/>
        </a:p>
      </dgm:t>
    </dgm:pt>
    <dgm:pt modelId="{3E577E3A-0D92-4C6A-8A55-F9DE61253F58}">
      <dgm:prSet/>
      <dgm:spPr/>
      <dgm:t>
        <a:bodyPr/>
        <a:lstStyle/>
        <a:p>
          <a:r>
            <a:rPr lang="en-GB"/>
            <a:t>Activity; Name examples of evidence that would be used in court. </a:t>
          </a:r>
          <a:endParaRPr lang="en-US"/>
        </a:p>
      </dgm:t>
    </dgm:pt>
    <dgm:pt modelId="{181BBABA-F7F8-43B6-9E1B-183C99B31D05}" type="parTrans" cxnId="{26FE0F21-299F-43B4-8561-0429D1133935}">
      <dgm:prSet/>
      <dgm:spPr/>
      <dgm:t>
        <a:bodyPr/>
        <a:lstStyle/>
        <a:p>
          <a:endParaRPr lang="en-US"/>
        </a:p>
      </dgm:t>
    </dgm:pt>
    <dgm:pt modelId="{51011401-6684-455C-ACAC-385A53A6CD8E}" type="sibTrans" cxnId="{26FE0F21-299F-43B4-8561-0429D1133935}">
      <dgm:prSet/>
      <dgm:spPr/>
      <dgm:t>
        <a:bodyPr/>
        <a:lstStyle/>
        <a:p>
          <a:endParaRPr lang="en-US"/>
        </a:p>
      </dgm:t>
    </dgm:pt>
    <dgm:pt modelId="{E060BF65-9AAF-4273-A206-670E48059B40}" type="pres">
      <dgm:prSet presAssocID="{5329CF47-EC1B-42A9-98CF-96ACC7F16D45}" presName="root" presStyleCnt="0">
        <dgm:presLayoutVars>
          <dgm:dir/>
          <dgm:resizeHandles val="exact"/>
        </dgm:presLayoutVars>
      </dgm:prSet>
      <dgm:spPr/>
    </dgm:pt>
    <dgm:pt modelId="{4D0CB7FD-275E-4055-B48E-5B4434313601}" type="pres">
      <dgm:prSet presAssocID="{BA01CD8C-8623-4D89-B9C2-C21C99372E67}" presName="compNode" presStyleCnt="0"/>
      <dgm:spPr/>
    </dgm:pt>
    <dgm:pt modelId="{4CF35408-AE65-4AFB-98B1-28FDD5803706}" type="pres">
      <dgm:prSet presAssocID="{BA01CD8C-8623-4D89-B9C2-C21C99372E67}" presName="bgRect" presStyleLbl="bgShp" presStyleIdx="0" presStyleCnt="3"/>
      <dgm:spPr/>
    </dgm:pt>
    <dgm:pt modelId="{20BE01C1-E02C-4C2B-93B2-2300BA63DC90}" type="pres">
      <dgm:prSet presAssocID="{BA01CD8C-8623-4D89-B9C2-C21C99372E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7CDB36A-3A5B-4096-B409-21F52643828D}" type="pres">
      <dgm:prSet presAssocID="{BA01CD8C-8623-4D89-B9C2-C21C99372E67}" presName="spaceRect" presStyleCnt="0"/>
      <dgm:spPr/>
    </dgm:pt>
    <dgm:pt modelId="{AAD69921-E60F-42EF-82DA-55766F0504BA}" type="pres">
      <dgm:prSet presAssocID="{BA01CD8C-8623-4D89-B9C2-C21C99372E67}" presName="parTx" presStyleLbl="revTx" presStyleIdx="0" presStyleCnt="3">
        <dgm:presLayoutVars>
          <dgm:chMax val="0"/>
          <dgm:chPref val="0"/>
        </dgm:presLayoutVars>
      </dgm:prSet>
      <dgm:spPr/>
    </dgm:pt>
    <dgm:pt modelId="{2B084F7C-4B4F-436F-9237-E329997AEBD3}" type="pres">
      <dgm:prSet presAssocID="{E30C7136-D36C-4AEF-AC67-D4B2D67C719C}" presName="sibTrans" presStyleCnt="0"/>
      <dgm:spPr/>
    </dgm:pt>
    <dgm:pt modelId="{46726098-0D12-436C-88A7-7ECEC42104D8}" type="pres">
      <dgm:prSet presAssocID="{E0B0D0F9-4C71-4982-9209-B76B408D32CE}" presName="compNode" presStyleCnt="0"/>
      <dgm:spPr/>
    </dgm:pt>
    <dgm:pt modelId="{ECA12045-4D16-462C-A3AA-D8F589786822}" type="pres">
      <dgm:prSet presAssocID="{E0B0D0F9-4C71-4982-9209-B76B408D32CE}" presName="bgRect" presStyleLbl="bgShp" presStyleIdx="1" presStyleCnt="3"/>
      <dgm:spPr/>
    </dgm:pt>
    <dgm:pt modelId="{9702AA14-4860-401B-B44B-998A012AC78C}" type="pres">
      <dgm:prSet presAssocID="{E0B0D0F9-4C71-4982-9209-B76B408D32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8DB2D37-F542-4678-A4B6-F0A01B8D2D70}" type="pres">
      <dgm:prSet presAssocID="{E0B0D0F9-4C71-4982-9209-B76B408D32CE}" presName="spaceRect" presStyleCnt="0"/>
      <dgm:spPr/>
    </dgm:pt>
    <dgm:pt modelId="{92EC5FD6-B04E-499F-9D0D-834AFDC4DED6}" type="pres">
      <dgm:prSet presAssocID="{E0B0D0F9-4C71-4982-9209-B76B408D32CE}" presName="parTx" presStyleLbl="revTx" presStyleIdx="1" presStyleCnt="3">
        <dgm:presLayoutVars>
          <dgm:chMax val="0"/>
          <dgm:chPref val="0"/>
        </dgm:presLayoutVars>
      </dgm:prSet>
      <dgm:spPr/>
    </dgm:pt>
    <dgm:pt modelId="{4D1B7A4E-3A9F-4A20-A8DC-1D7229A642D4}" type="pres">
      <dgm:prSet presAssocID="{FD1D8451-3613-4F4B-8D4F-259477AD9CE0}" presName="sibTrans" presStyleCnt="0"/>
      <dgm:spPr/>
    </dgm:pt>
    <dgm:pt modelId="{068EC438-47A1-4FA0-8B27-A9541240D59F}" type="pres">
      <dgm:prSet presAssocID="{3E577E3A-0D92-4C6A-8A55-F9DE61253F58}" presName="compNode" presStyleCnt="0"/>
      <dgm:spPr/>
    </dgm:pt>
    <dgm:pt modelId="{5DBA2BCA-6F91-4A15-A0DE-16C9B6B31239}" type="pres">
      <dgm:prSet presAssocID="{3E577E3A-0D92-4C6A-8A55-F9DE61253F58}" presName="bgRect" presStyleLbl="bgShp" presStyleIdx="2" presStyleCnt="3"/>
      <dgm:spPr/>
    </dgm:pt>
    <dgm:pt modelId="{DC79FB25-5257-4FE5-8424-6B4864D51417}" type="pres">
      <dgm:prSet presAssocID="{3E577E3A-0D92-4C6A-8A55-F9DE61253F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1DF3567-46CC-49BE-8F01-F7702FC25419}" type="pres">
      <dgm:prSet presAssocID="{3E577E3A-0D92-4C6A-8A55-F9DE61253F58}" presName="spaceRect" presStyleCnt="0"/>
      <dgm:spPr/>
    </dgm:pt>
    <dgm:pt modelId="{8E06624B-A05C-4328-B15E-4D32E3990FBA}" type="pres">
      <dgm:prSet presAssocID="{3E577E3A-0D92-4C6A-8A55-F9DE61253F5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6FE0F21-299F-43B4-8561-0429D1133935}" srcId="{5329CF47-EC1B-42A9-98CF-96ACC7F16D45}" destId="{3E577E3A-0D92-4C6A-8A55-F9DE61253F58}" srcOrd="2" destOrd="0" parTransId="{181BBABA-F7F8-43B6-9E1B-183C99B31D05}" sibTransId="{51011401-6684-455C-ACAC-385A53A6CD8E}"/>
    <dgm:cxn modelId="{CCC4B02E-F40D-4318-A5DD-4C6620488C63}" type="presOf" srcId="{BA01CD8C-8623-4D89-B9C2-C21C99372E67}" destId="{AAD69921-E60F-42EF-82DA-55766F0504BA}" srcOrd="0" destOrd="0" presId="urn:microsoft.com/office/officeart/2018/2/layout/IconVerticalSolidList"/>
    <dgm:cxn modelId="{F686997A-D316-4C69-A0DB-4DE92135CCA8}" type="presOf" srcId="{3E577E3A-0D92-4C6A-8A55-F9DE61253F58}" destId="{8E06624B-A05C-4328-B15E-4D32E3990FBA}" srcOrd="0" destOrd="0" presId="urn:microsoft.com/office/officeart/2018/2/layout/IconVerticalSolidList"/>
    <dgm:cxn modelId="{E9AF3E8D-8A1F-4001-A329-5B4DBD7417AE}" srcId="{5329CF47-EC1B-42A9-98CF-96ACC7F16D45}" destId="{E0B0D0F9-4C71-4982-9209-B76B408D32CE}" srcOrd="1" destOrd="0" parTransId="{2D18509F-3D86-4F79-88E1-EACFC0B4EDB4}" sibTransId="{FD1D8451-3613-4F4B-8D4F-259477AD9CE0}"/>
    <dgm:cxn modelId="{A6800891-9DB8-4CA5-BD78-CFA0235A46E4}" type="presOf" srcId="{E0B0D0F9-4C71-4982-9209-B76B408D32CE}" destId="{92EC5FD6-B04E-499F-9D0D-834AFDC4DED6}" srcOrd="0" destOrd="0" presId="urn:microsoft.com/office/officeart/2018/2/layout/IconVerticalSolidList"/>
    <dgm:cxn modelId="{697A19E1-387B-4556-AC6B-2065873A0FF7}" srcId="{5329CF47-EC1B-42A9-98CF-96ACC7F16D45}" destId="{BA01CD8C-8623-4D89-B9C2-C21C99372E67}" srcOrd="0" destOrd="0" parTransId="{24B1E184-E612-427B-B896-514F0CB70DF2}" sibTransId="{E30C7136-D36C-4AEF-AC67-D4B2D67C719C}"/>
    <dgm:cxn modelId="{4E579EFA-E36B-451A-ABD2-F669C8CBD176}" type="presOf" srcId="{5329CF47-EC1B-42A9-98CF-96ACC7F16D45}" destId="{E060BF65-9AAF-4273-A206-670E48059B40}" srcOrd="0" destOrd="0" presId="urn:microsoft.com/office/officeart/2018/2/layout/IconVerticalSolidList"/>
    <dgm:cxn modelId="{DE7E4B96-BB9E-4838-8F49-A40A46F67E1E}" type="presParOf" srcId="{E060BF65-9AAF-4273-A206-670E48059B40}" destId="{4D0CB7FD-275E-4055-B48E-5B4434313601}" srcOrd="0" destOrd="0" presId="urn:microsoft.com/office/officeart/2018/2/layout/IconVerticalSolidList"/>
    <dgm:cxn modelId="{A676ABB2-0F9A-4320-9BED-4AF088C0EB22}" type="presParOf" srcId="{4D0CB7FD-275E-4055-B48E-5B4434313601}" destId="{4CF35408-AE65-4AFB-98B1-28FDD5803706}" srcOrd="0" destOrd="0" presId="urn:microsoft.com/office/officeart/2018/2/layout/IconVerticalSolidList"/>
    <dgm:cxn modelId="{20D1F769-CCCA-4972-9126-52CB73E8BF51}" type="presParOf" srcId="{4D0CB7FD-275E-4055-B48E-5B4434313601}" destId="{20BE01C1-E02C-4C2B-93B2-2300BA63DC90}" srcOrd="1" destOrd="0" presId="urn:microsoft.com/office/officeart/2018/2/layout/IconVerticalSolidList"/>
    <dgm:cxn modelId="{E4365C5B-753B-4CF4-B3AA-C5B132091A74}" type="presParOf" srcId="{4D0CB7FD-275E-4055-B48E-5B4434313601}" destId="{67CDB36A-3A5B-4096-B409-21F52643828D}" srcOrd="2" destOrd="0" presId="urn:microsoft.com/office/officeart/2018/2/layout/IconVerticalSolidList"/>
    <dgm:cxn modelId="{F06CE4C9-C585-4EB3-BF30-ECDBA65EBC2E}" type="presParOf" srcId="{4D0CB7FD-275E-4055-B48E-5B4434313601}" destId="{AAD69921-E60F-42EF-82DA-55766F0504BA}" srcOrd="3" destOrd="0" presId="urn:microsoft.com/office/officeart/2018/2/layout/IconVerticalSolidList"/>
    <dgm:cxn modelId="{F398A536-B788-48A0-816F-DE9863B34BA4}" type="presParOf" srcId="{E060BF65-9AAF-4273-A206-670E48059B40}" destId="{2B084F7C-4B4F-436F-9237-E329997AEBD3}" srcOrd="1" destOrd="0" presId="urn:microsoft.com/office/officeart/2018/2/layout/IconVerticalSolidList"/>
    <dgm:cxn modelId="{03EDA8D5-06CF-498B-A4CF-034DC58BE23B}" type="presParOf" srcId="{E060BF65-9AAF-4273-A206-670E48059B40}" destId="{46726098-0D12-436C-88A7-7ECEC42104D8}" srcOrd="2" destOrd="0" presId="urn:microsoft.com/office/officeart/2018/2/layout/IconVerticalSolidList"/>
    <dgm:cxn modelId="{25FD4A62-A52C-4206-BAA9-926CB345DB22}" type="presParOf" srcId="{46726098-0D12-436C-88A7-7ECEC42104D8}" destId="{ECA12045-4D16-462C-A3AA-D8F589786822}" srcOrd="0" destOrd="0" presId="urn:microsoft.com/office/officeart/2018/2/layout/IconVerticalSolidList"/>
    <dgm:cxn modelId="{C2FDA3D0-7EF7-47F2-9F6E-DE20398FDB5B}" type="presParOf" srcId="{46726098-0D12-436C-88A7-7ECEC42104D8}" destId="{9702AA14-4860-401B-B44B-998A012AC78C}" srcOrd="1" destOrd="0" presId="urn:microsoft.com/office/officeart/2018/2/layout/IconVerticalSolidList"/>
    <dgm:cxn modelId="{00BE4543-3446-4C72-A1F6-67FBCFAB415B}" type="presParOf" srcId="{46726098-0D12-436C-88A7-7ECEC42104D8}" destId="{48DB2D37-F542-4678-A4B6-F0A01B8D2D70}" srcOrd="2" destOrd="0" presId="urn:microsoft.com/office/officeart/2018/2/layout/IconVerticalSolidList"/>
    <dgm:cxn modelId="{04E6E90A-D627-442C-8375-FFFD49122AAF}" type="presParOf" srcId="{46726098-0D12-436C-88A7-7ECEC42104D8}" destId="{92EC5FD6-B04E-499F-9D0D-834AFDC4DED6}" srcOrd="3" destOrd="0" presId="urn:microsoft.com/office/officeart/2018/2/layout/IconVerticalSolidList"/>
    <dgm:cxn modelId="{00C9D426-72E2-4793-B409-4418C3F38F6A}" type="presParOf" srcId="{E060BF65-9AAF-4273-A206-670E48059B40}" destId="{4D1B7A4E-3A9F-4A20-A8DC-1D7229A642D4}" srcOrd="3" destOrd="0" presId="urn:microsoft.com/office/officeart/2018/2/layout/IconVerticalSolidList"/>
    <dgm:cxn modelId="{E7939A6C-3144-407C-9C6E-C5E408E4EA60}" type="presParOf" srcId="{E060BF65-9AAF-4273-A206-670E48059B40}" destId="{068EC438-47A1-4FA0-8B27-A9541240D59F}" srcOrd="4" destOrd="0" presId="urn:microsoft.com/office/officeart/2018/2/layout/IconVerticalSolidList"/>
    <dgm:cxn modelId="{41E7ACA3-35E0-4245-99C7-59613BBD6DFC}" type="presParOf" srcId="{068EC438-47A1-4FA0-8B27-A9541240D59F}" destId="{5DBA2BCA-6F91-4A15-A0DE-16C9B6B31239}" srcOrd="0" destOrd="0" presId="urn:microsoft.com/office/officeart/2018/2/layout/IconVerticalSolidList"/>
    <dgm:cxn modelId="{4E0DBCB0-68CE-4CBC-AC26-CF10104DF85B}" type="presParOf" srcId="{068EC438-47A1-4FA0-8B27-A9541240D59F}" destId="{DC79FB25-5257-4FE5-8424-6B4864D51417}" srcOrd="1" destOrd="0" presId="urn:microsoft.com/office/officeart/2018/2/layout/IconVerticalSolidList"/>
    <dgm:cxn modelId="{EE63F209-3407-42DD-AA35-AFA05116E355}" type="presParOf" srcId="{068EC438-47A1-4FA0-8B27-A9541240D59F}" destId="{B1DF3567-46CC-49BE-8F01-F7702FC25419}" srcOrd="2" destOrd="0" presId="urn:microsoft.com/office/officeart/2018/2/layout/IconVerticalSolidList"/>
    <dgm:cxn modelId="{9A382C35-0EFB-4039-B419-CB562BAFCE59}" type="presParOf" srcId="{068EC438-47A1-4FA0-8B27-A9541240D59F}" destId="{8E06624B-A05C-4328-B15E-4D32E3990F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AAC23C3-6E55-43BB-AF86-E89AC01898E9}" type="doc">
      <dgm:prSet loTypeId="urn:microsoft.com/office/officeart/2005/8/layout/vList2" loCatId="list" qsTypeId="urn:microsoft.com/office/officeart/2005/8/quickstyle/simple4" qsCatId="simple" csTypeId="urn:microsoft.com/office/officeart/2005/8/colors/accent6_5" csCatId="accent6"/>
      <dgm:spPr/>
      <dgm:t>
        <a:bodyPr/>
        <a:lstStyle/>
        <a:p>
          <a:endParaRPr lang="en-US"/>
        </a:p>
      </dgm:t>
    </dgm:pt>
    <dgm:pt modelId="{997BCFFE-824A-4C31-9129-64F360FD0B7D}">
      <dgm:prSet/>
      <dgm:spPr/>
      <dgm:t>
        <a:bodyPr/>
        <a:lstStyle/>
        <a:p>
          <a:r>
            <a:rPr lang="en-GB"/>
            <a:t>Defendant has a tactical burden to raise reasonable doubt. </a:t>
          </a:r>
          <a:endParaRPr lang="en-US"/>
        </a:p>
      </dgm:t>
    </dgm:pt>
    <dgm:pt modelId="{5596532A-BA7F-4601-AD98-C3715ABBF693}" type="parTrans" cxnId="{0034F712-2A4D-47D9-900F-CE79658AFF0A}">
      <dgm:prSet/>
      <dgm:spPr/>
      <dgm:t>
        <a:bodyPr/>
        <a:lstStyle/>
        <a:p>
          <a:endParaRPr lang="en-US"/>
        </a:p>
      </dgm:t>
    </dgm:pt>
    <dgm:pt modelId="{ACC4A70A-DB10-419C-8BB6-AEB0C3EFDC60}" type="sibTrans" cxnId="{0034F712-2A4D-47D9-900F-CE79658AFF0A}">
      <dgm:prSet/>
      <dgm:spPr/>
      <dgm:t>
        <a:bodyPr/>
        <a:lstStyle/>
        <a:p>
          <a:endParaRPr lang="en-US"/>
        </a:p>
      </dgm:t>
    </dgm:pt>
    <dgm:pt modelId="{48E65A28-6D08-4386-A289-08A904AF2E28}">
      <dgm:prSet/>
      <dgm:spPr/>
      <dgm:t>
        <a:bodyPr/>
        <a:lstStyle/>
        <a:p>
          <a:r>
            <a:rPr lang="en-GB" dirty="0"/>
            <a:t>If the defendant presents a defence, they have the burden of proving that the prosecutions version of events is untrue. </a:t>
          </a:r>
          <a:endParaRPr lang="en-US" dirty="0"/>
        </a:p>
      </dgm:t>
    </dgm:pt>
    <dgm:pt modelId="{CFB95D80-2C08-4DA6-AF5E-7E23E9798CDA}" type="parTrans" cxnId="{95E46999-1C69-4838-916F-1F62A11D4760}">
      <dgm:prSet/>
      <dgm:spPr/>
      <dgm:t>
        <a:bodyPr/>
        <a:lstStyle/>
        <a:p>
          <a:endParaRPr lang="en-US"/>
        </a:p>
      </dgm:t>
    </dgm:pt>
    <dgm:pt modelId="{49AC96E0-0513-4204-ACE5-6D511DEC2E46}" type="sibTrans" cxnId="{95E46999-1C69-4838-916F-1F62A11D4760}">
      <dgm:prSet/>
      <dgm:spPr/>
      <dgm:t>
        <a:bodyPr/>
        <a:lstStyle/>
        <a:p>
          <a:endParaRPr lang="en-US"/>
        </a:p>
      </dgm:t>
    </dgm:pt>
    <dgm:pt modelId="{FA5ACE9E-0857-4DB6-B5D7-10CEDE22289D}">
      <dgm:prSet/>
      <dgm:spPr/>
      <dgm:t>
        <a:bodyPr/>
        <a:lstStyle/>
        <a:p>
          <a:r>
            <a:rPr lang="en-GB"/>
            <a:t>This derives from cases such as Bratty v Attorney-General for Northern Ireland [1963] </a:t>
          </a:r>
          <a:endParaRPr lang="en-US"/>
        </a:p>
      </dgm:t>
    </dgm:pt>
    <dgm:pt modelId="{952FC8EC-A980-42F5-A42F-C9F94B49179F}" type="parTrans" cxnId="{F33314B3-4534-45C3-A01D-7561E4617A54}">
      <dgm:prSet/>
      <dgm:spPr/>
      <dgm:t>
        <a:bodyPr/>
        <a:lstStyle/>
        <a:p>
          <a:endParaRPr lang="en-US"/>
        </a:p>
      </dgm:t>
    </dgm:pt>
    <dgm:pt modelId="{E4B54E70-4BC4-4B86-97BD-0C314DABD3CF}" type="sibTrans" cxnId="{F33314B3-4534-45C3-A01D-7561E4617A54}">
      <dgm:prSet/>
      <dgm:spPr/>
      <dgm:t>
        <a:bodyPr/>
        <a:lstStyle/>
        <a:p>
          <a:endParaRPr lang="en-US"/>
        </a:p>
      </dgm:t>
    </dgm:pt>
    <dgm:pt modelId="{693954CC-CE62-4117-AD57-C27E8636501D}" type="pres">
      <dgm:prSet presAssocID="{7AAC23C3-6E55-43BB-AF86-E89AC01898E9}" presName="linear" presStyleCnt="0">
        <dgm:presLayoutVars>
          <dgm:animLvl val="lvl"/>
          <dgm:resizeHandles val="exact"/>
        </dgm:presLayoutVars>
      </dgm:prSet>
      <dgm:spPr/>
    </dgm:pt>
    <dgm:pt modelId="{AE0FB5A4-5590-402F-A040-2E631E8BEABD}" type="pres">
      <dgm:prSet presAssocID="{997BCFFE-824A-4C31-9129-64F360FD0B7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BB95C0-55D4-4083-A235-8DF811383932}" type="pres">
      <dgm:prSet presAssocID="{ACC4A70A-DB10-419C-8BB6-AEB0C3EFDC60}" presName="spacer" presStyleCnt="0"/>
      <dgm:spPr/>
    </dgm:pt>
    <dgm:pt modelId="{83AA18C6-8C4B-43DF-8F7F-00921F6D8D9F}" type="pres">
      <dgm:prSet presAssocID="{48E65A28-6D08-4386-A289-08A904AF2E2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A4099EE-184A-4D11-809A-AA7068FFB43E}" type="pres">
      <dgm:prSet presAssocID="{49AC96E0-0513-4204-ACE5-6D511DEC2E46}" presName="spacer" presStyleCnt="0"/>
      <dgm:spPr/>
    </dgm:pt>
    <dgm:pt modelId="{D6600B0A-69CF-42B8-B0E5-6D0DC147F6C7}" type="pres">
      <dgm:prSet presAssocID="{FA5ACE9E-0857-4DB6-B5D7-10CEDE22289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034F712-2A4D-47D9-900F-CE79658AFF0A}" srcId="{7AAC23C3-6E55-43BB-AF86-E89AC01898E9}" destId="{997BCFFE-824A-4C31-9129-64F360FD0B7D}" srcOrd="0" destOrd="0" parTransId="{5596532A-BA7F-4601-AD98-C3715ABBF693}" sibTransId="{ACC4A70A-DB10-419C-8BB6-AEB0C3EFDC60}"/>
    <dgm:cxn modelId="{D0EDFA26-522B-43C4-9A72-57AE6DBC6E60}" type="presOf" srcId="{997BCFFE-824A-4C31-9129-64F360FD0B7D}" destId="{AE0FB5A4-5590-402F-A040-2E631E8BEABD}" srcOrd="0" destOrd="0" presId="urn:microsoft.com/office/officeart/2005/8/layout/vList2"/>
    <dgm:cxn modelId="{10D28F28-084D-41B4-870B-EF623F68815A}" type="presOf" srcId="{FA5ACE9E-0857-4DB6-B5D7-10CEDE22289D}" destId="{D6600B0A-69CF-42B8-B0E5-6D0DC147F6C7}" srcOrd="0" destOrd="0" presId="urn:microsoft.com/office/officeart/2005/8/layout/vList2"/>
    <dgm:cxn modelId="{3AF38B5D-00F5-4A1A-9974-6FF5365D5E41}" type="presOf" srcId="{7AAC23C3-6E55-43BB-AF86-E89AC01898E9}" destId="{693954CC-CE62-4117-AD57-C27E8636501D}" srcOrd="0" destOrd="0" presId="urn:microsoft.com/office/officeart/2005/8/layout/vList2"/>
    <dgm:cxn modelId="{95E46999-1C69-4838-916F-1F62A11D4760}" srcId="{7AAC23C3-6E55-43BB-AF86-E89AC01898E9}" destId="{48E65A28-6D08-4386-A289-08A904AF2E28}" srcOrd="1" destOrd="0" parTransId="{CFB95D80-2C08-4DA6-AF5E-7E23E9798CDA}" sibTransId="{49AC96E0-0513-4204-ACE5-6D511DEC2E46}"/>
    <dgm:cxn modelId="{F33314B3-4534-45C3-A01D-7561E4617A54}" srcId="{7AAC23C3-6E55-43BB-AF86-E89AC01898E9}" destId="{FA5ACE9E-0857-4DB6-B5D7-10CEDE22289D}" srcOrd="2" destOrd="0" parTransId="{952FC8EC-A980-42F5-A42F-C9F94B49179F}" sibTransId="{E4B54E70-4BC4-4B86-97BD-0C314DABD3CF}"/>
    <dgm:cxn modelId="{A7A51DF7-E8B3-46C3-9A90-E939C17C2C88}" type="presOf" srcId="{48E65A28-6D08-4386-A289-08A904AF2E28}" destId="{83AA18C6-8C4B-43DF-8F7F-00921F6D8D9F}" srcOrd="0" destOrd="0" presId="urn:microsoft.com/office/officeart/2005/8/layout/vList2"/>
    <dgm:cxn modelId="{ED33304F-D4D3-492F-B80A-603845FEDB21}" type="presParOf" srcId="{693954CC-CE62-4117-AD57-C27E8636501D}" destId="{AE0FB5A4-5590-402F-A040-2E631E8BEABD}" srcOrd="0" destOrd="0" presId="urn:microsoft.com/office/officeart/2005/8/layout/vList2"/>
    <dgm:cxn modelId="{C2255CDE-F846-4B4F-AF16-4D0454F2755B}" type="presParOf" srcId="{693954CC-CE62-4117-AD57-C27E8636501D}" destId="{D5BB95C0-55D4-4083-A235-8DF811383932}" srcOrd="1" destOrd="0" presId="urn:microsoft.com/office/officeart/2005/8/layout/vList2"/>
    <dgm:cxn modelId="{A657AA6D-DE78-4912-8FFE-9E81F9E23D14}" type="presParOf" srcId="{693954CC-CE62-4117-AD57-C27E8636501D}" destId="{83AA18C6-8C4B-43DF-8F7F-00921F6D8D9F}" srcOrd="2" destOrd="0" presId="urn:microsoft.com/office/officeart/2005/8/layout/vList2"/>
    <dgm:cxn modelId="{A2F23B3C-E541-4DF0-B873-86C948CFC1EC}" type="presParOf" srcId="{693954CC-CE62-4117-AD57-C27E8636501D}" destId="{DA4099EE-184A-4D11-809A-AA7068FFB43E}" srcOrd="3" destOrd="0" presId="urn:microsoft.com/office/officeart/2005/8/layout/vList2"/>
    <dgm:cxn modelId="{06127DBA-7469-40C5-9A5A-D23505A37E6B}" type="presParOf" srcId="{693954CC-CE62-4117-AD57-C27E8636501D}" destId="{D6600B0A-69CF-42B8-B0E5-6D0DC147F6C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E97EC62-E2D5-4BF9-84B9-8EDE13FBCCC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F9AC18F0-5DB7-4341-B229-7A9AB8AC4931}">
      <dgm:prSet/>
      <dgm:spPr/>
      <dgm:t>
        <a:bodyPr/>
        <a:lstStyle/>
        <a:p>
          <a:r>
            <a:rPr lang="en-GB" dirty="0"/>
            <a:t>Prosecution ; Standard- Beyond Reasonable Doubt. </a:t>
          </a:r>
          <a:endParaRPr lang="en-US" dirty="0"/>
        </a:p>
      </dgm:t>
    </dgm:pt>
    <dgm:pt modelId="{6C8BE26B-EC32-44EF-A506-C028D1E28BDC}" type="parTrans" cxnId="{65A7D56D-6D29-4842-BF4E-9B2A88FC3E2F}">
      <dgm:prSet/>
      <dgm:spPr/>
      <dgm:t>
        <a:bodyPr/>
        <a:lstStyle/>
        <a:p>
          <a:endParaRPr lang="en-US"/>
        </a:p>
      </dgm:t>
    </dgm:pt>
    <dgm:pt modelId="{3B785806-39F4-4C4C-861B-7A3F3B20B1AF}" type="sibTrans" cxnId="{65A7D56D-6D29-4842-BF4E-9B2A88FC3E2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EDE3681-BF8C-4409-92F7-BC30D6F6BA10}">
      <dgm:prSet/>
      <dgm:spPr/>
      <dgm:t>
        <a:bodyPr/>
        <a:lstStyle/>
        <a:p>
          <a:r>
            <a:rPr lang="en-GB"/>
            <a:t>Explanation come from case law; Miller v Minister of Pensions [1947] – High degree of probability. </a:t>
          </a:r>
          <a:endParaRPr lang="en-US"/>
        </a:p>
      </dgm:t>
    </dgm:pt>
    <dgm:pt modelId="{BB59A069-9D19-433D-AD59-2931ECCACCE1}" type="parTrans" cxnId="{5BDBEF45-5BD2-4A83-A95B-9F8B0B37B2A9}">
      <dgm:prSet/>
      <dgm:spPr/>
      <dgm:t>
        <a:bodyPr/>
        <a:lstStyle/>
        <a:p>
          <a:endParaRPr lang="en-US"/>
        </a:p>
      </dgm:t>
    </dgm:pt>
    <dgm:pt modelId="{B56D9FDB-7D4F-4CCA-BD45-550D83236781}" type="sibTrans" cxnId="{5BDBEF45-5BD2-4A83-A95B-9F8B0B37B2A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09B45588-71D7-4B2F-A9B9-AFB3B4D84E73}">
      <dgm:prSet/>
      <dgm:spPr/>
      <dgm:t>
        <a:bodyPr/>
        <a:lstStyle/>
        <a:p>
          <a:r>
            <a:rPr lang="en-GB"/>
            <a:t>Defence holds the legal burden ; Standard of proof is what is it is in civil cases – which is on the balance of probabilities. </a:t>
          </a:r>
          <a:endParaRPr lang="en-US"/>
        </a:p>
      </dgm:t>
    </dgm:pt>
    <dgm:pt modelId="{0222BDC9-1C77-4C2E-A4A8-49988E2C5C94}" type="parTrans" cxnId="{000817DB-0869-44D1-9329-201F7F759ECB}">
      <dgm:prSet/>
      <dgm:spPr/>
      <dgm:t>
        <a:bodyPr/>
        <a:lstStyle/>
        <a:p>
          <a:endParaRPr lang="en-US"/>
        </a:p>
      </dgm:t>
    </dgm:pt>
    <dgm:pt modelId="{95F62A3D-4AFE-4306-BF58-D1A8CA1DB333}" type="sibTrans" cxnId="{000817DB-0869-44D1-9329-201F7F759EC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6588D4F-9F2C-4701-8EDF-7379A01678D5}" type="pres">
      <dgm:prSet presAssocID="{5E97EC62-E2D5-4BF9-84B9-8EDE13FBCCCC}" presName="Name0" presStyleCnt="0">
        <dgm:presLayoutVars>
          <dgm:animLvl val="lvl"/>
          <dgm:resizeHandles val="exact"/>
        </dgm:presLayoutVars>
      </dgm:prSet>
      <dgm:spPr/>
    </dgm:pt>
    <dgm:pt modelId="{4A2EFDE0-D488-4C69-8515-4989BFF46B4F}" type="pres">
      <dgm:prSet presAssocID="{F9AC18F0-5DB7-4341-B229-7A9AB8AC4931}" presName="compositeNode" presStyleCnt="0">
        <dgm:presLayoutVars>
          <dgm:bulletEnabled val="1"/>
        </dgm:presLayoutVars>
      </dgm:prSet>
      <dgm:spPr/>
    </dgm:pt>
    <dgm:pt modelId="{1EA45968-D203-44FF-AA49-887AA70E9130}" type="pres">
      <dgm:prSet presAssocID="{F9AC18F0-5DB7-4341-B229-7A9AB8AC4931}" presName="bgRect" presStyleLbl="alignNode1" presStyleIdx="0" presStyleCnt="3"/>
      <dgm:spPr/>
    </dgm:pt>
    <dgm:pt modelId="{0C8EC148-D714-4646-A49D-F612B1819F5E}" type="pres">
      <dgm:prSet presAssocID="{3B785806-39F4-4C4C-861B-7A3F3B20B1AF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2680419C-602C-4397-9AC1-30EEBEAA9779}" type="pres">
      <dgm:prSet presAssocID="{F9AC18F0-5DB7-4341-B229-7A9AB8AC4931}" presName="nodeRect" presStyleLbl="alignNode1" presStyleIdx="0" presStyleCnt="3">
        <dgm:presLayoutVars>
          <dgm:bulletEnabled val="1"/>
        </dgm:presLayoutVars>
      </dgm:prSet>
      <dgm:spPr/>
    </dgm:pt>
    <dgm:pt modelId="{CA9F6F8B-DDAE-458C-B1A6-D07C79E7FF70}" type="pres">
      <dgm:prSet presAssocID="{3B785806-39F4-4C4C-861B-7A3F3B20B1AF}" presName="sibTrans" presStyleCnt="0"/>
      <dgm:spPr/>
    </dgm:pt>
    <dgm:pt modelId="{77181AEA-C22B-43D3-A1D0-3F5F6C17E7B2}" type="pres">
      <dgm:prSet presAssocID="{9EDE3681-BF8C-4409-92F7-BC30D6F6BA10}" presName="compositeNode" presStyleCnt="0">
        <dgm:presLayoutVars>
          <dgm:bulletEnabled val="1"/>
        </dgm:presLayoutVars>
      </dgm:prSet>
      <dgm:spPr/>
    </dgm:pt>
    <dgm:pt modelId="{4B311FF8-3C79-44AA-AABD-23B615B0DD63}" type="pres">
      <dgm:prSet presAssocID="{9EDE3681-BF8C-4409-92F7-BC30D6F6BA10}" presName="bgRect" presStyleLbl="alignNode1" presStyleIdx="1" presStyleCnt="3"/>
      <dgm:spPr/>
    </dgm:pt>
    <dgm:pt modelId="{89BBADCF-2945-416C-A925-8E79AF8FDBFE}" type="pres">
      <dgm:prSet presAssocID="{B56D9FDB-7D4F-4CCA-BD45-550D8323678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6D91CB23-FE3F-41D7-A2F0-90CAF76F1FEA}" type="pres">
      <dgm:prSet presAssocID="{9EDE3681-BF8C-4409-92F7-BC30D6F6BA10}" presName="nodeRect" presStyleLbl="alignNode1" presStyleIdx="1" presStyleCnt="3">
        <dgm:presLayoutVars>
          <dgm:bulletEnabled val="1"/>
        </dgm:presLayoutVars>
      </dgm:prSet>
      <dgm:spPr/>
    </dgm:pt>
    <dgm:pt modelId="{B6168A48-E499-42CD-8657-11D1970F0DD8}" type="pres">
      <dgm:prSet presAssocID="{B56D9FDB-7D4F-4CCA-BD45-550D83236781}" presName="sibTrans" presStyleCnt="0"/>
      <dgm:spPr/>
    </dgm:pt>
    <dgm:pt modelId="{C682A13D-190B-49F0-B88E-64AB528B305D}" type="pres">
      <dgm:prSet presAssocID="{09B45588-71D7-4B2F-A9B9-AFB3B4D84E73}" presName="compositeNode" presStyleCnt="0">
        <dgm:presLayoutVars>
          <dgm:bulletEnabled val="1"/>
        </dgm:presLayoutVars>
      </dgm:prSet>
      <dgm:spPr/>
    </dgm:pt>
    <dgm:pt modelId="{0CA37417-395E-409C-95DE-D6CC491E24EB}" type="pres">
      <dgm:prSet presAssocID="{09B45588-71D7-4B2F-A9B9-AFB3B4D84E73}" presName="bgRect" presStyleLbl="alignNode1" presStyleIdx="2" presStyleCnt="3"/>
      <dgm:spPr/>
    </dgm:pt>
    <dgm:pt modelId="{42A40EE0-36CF-4F43-9000-CB34498DC2F6}" type="pres">
      <dgm:prSet presAssocID="{95F62A3D-4AFE-4306-BF58-D1A8CA1DB33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B1A5792B-E76B-4CFA-8B8F-6833D27BE05B}" type="pres">
      <dgm:prSet presAssocID="{09B45588-71D7-4B2F-A9B9-AFB3B4D84E7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4C4F630F-0D16-41B5-8BAE-2670508DAA2A}" type="presOf" srcId="{9EDE3681-BF8C-4409-92F7-BC30D6F6BA10}" destId="{4B311FF8-3C79-44AA-AABD-23B615B0DD63}" srcOrd="0" destOrd="0" presId="urn:microsoft.com/office/officeart/2016/7/layout/LinearBlockProcessNumbered"/>
    <dgm:cxn modelId="{D308975C-AA75-4656-AE6D-72701701263F}" type="presOf" srcId="{9EDE3681-BF8C-4409-92F7-BC30D6F6BA10}" destId="{6D91CB23-FE3F-41D7-A2F0-90CAF76F1FEA}" srcOrd="1" destOrd="0" presId="urn:microsoft.com/office/officeart/2016/7/layout/LinearBlockProcessNumbered"/>
    <dgm:cxn modelId="{B318E45C-EDEC-4592-88D0-6D2622FA2B84}" type="presOf" srcId="{09B45588-71D7-4B2F-A9B9-AFB3B4D84E73}" destId="{B1A5792B-E76B-4CFA-8B8F-6833D27BE05B}" srcOrd="1" destOrd="0" presId="urn:microsoft.com/office/officeart/2016/7/layout/LinearBlockProcessNumbered"/>
    <dgm:cxn modelId="{5BDBEF45-5BD2-4A83-A95B-9F8B0B37B2A9}" srcId="{5E97EC62-E2D5-4BF9-84B9-8EDE13FBCCCC}" destId="{9EDE3681-BF8C-4409-92F7-BC30D6F6BA10}" srcOrd="1" destOrd="0" parTransId="{BB59A069-9D19-433D-AD59-2931ECCACCE1}" sibTransId="{B56D9FDB-7D4F-4CCA-BD45-550D83236781}"/>
    <dgm:cxn modelId="{65A7D56D-6D29-4842-BF4E-9B2A88FC3E2F}" srcId="{5E97EC62-E2D5-4BF9-84B9-8EDE13FBCCCC}" destId="{F9AC18F0-5DB7-4341-B229-7A9AB8AC4931}" srcOrd="0" destOrd="0" parTransId="{6C8BE26B-EC32-44EF-A506-C028D1E28BDC}" sibTransId="{3B785806-39F4-4C4C-861B-7A3F3B20B1AF}"/>
    <dgm:cxn modelId="{468EF075-745B-497D-87D1-E520BF95DDA0}" type="presOf" srcId="{5E97EC62-E2D5-4BF9-84B9-8EDE13FBCCCC}" destId="{86588D4F-9F2C-4701-8EDF-7379A01678D5}" srcOrd="0" destOrd="0" presId="urn:microsoft.com/office/officeart/2016/7/layout/LinearBlockProcessNumbered"/>
    <dgm:cxn modelId="{26A57681-9917-4EF5-805F-BBB6E17E4DE5}" type="presOf" srcId="{09B45588-71D7-4B2F-A9B9-AFB3B4D84E73}" destId="{0CA37417-395E-409C-95DE-D6CC491E24EB}" srcOrd="0" destOrd="0" presId="urn:microsoft.com/office/officeart/2016/7/layout/LinearBlockProcessNumbered"/>
    <dgm:cxn modelId="{8385E481-4D77-48BC-8AC8-E62FB8E046FA}" type="presOf" srcId="{3B785806-39F4-4C4C-861B-7A3F3B20B1AF}" destId="{0C8EC148-D714-4646-A49D-F612B1819F5E}" srcOrd="0" destOrd="0" presId="urn:microsoft.com/office/officeart/2016/7/layout/LinearBlockProcessNumbered"/>
    <dgm:cxn modelId="{0FA5F48F-6475-498D-B7E2-DFA883F414C0}" type="presOf" srcId="{B56D9FDB-7D4F-4CCA-BD45-550D83236781}" destId="{89BBADCF-2945-416C-A925-8E79AF8FDBFE}" srcOrd="0" destOrd="0" presId="urn:microsoft.com/office/officeart/2016/7/layout/LinearBlockProcessNumbered"/>
    <dgm:cxn modelId="{6F815A98-0672-482B-B7FD-FB5339E2B469}" type="presOf" srcId="{95F62A3D-4AFE-4306-BF58-D1A8CA1DB333}" destId="{42A40EE0-36CF-4F43-9000-CB34498DC2F6}" srcOrd="0" destOrd="0" presId="urn:microsoft.com/office/officeart/2016/7/layout/LinearBlockProcessNumbered"/>
    <dgm:cxn modelId="{891AAD9D-D605-4C5E-8032-92A283E57763}" type="presOf" srcId="{F9AC18F0-5DB7-4341-B229-7A9AB8AC4931}" destId="{1EA45968-D203-44FF-AA49-887AA70E9130}" srcOrd="0" destOrd="0" presId="urn:microsoft.com/office/officeart/2016/7/layout/LinearBlockProcessNumbered"/>
    <dgm:cxn modelId="{000817DB-0869-44D1-9329-201F7F759ECB}" srcId="{5E97EC62-E2D5-4BF9-84B9-8EDE13FBCCCC}" destId="{09B45588-71D7-4B2F-A9B9-AFB3B4D84E73}" srcOrd="2" destOrd="0" parTransId="{0222BDC9-1C77-4C2E-A4A8-49988E2C5C94}" sibTransId="{95F62A3D-4AFE-4306-BF58-D1A8CA1DB333}"/>
    <dgm:cxn modelId="{B84ABCEE-2D1E-4245-B789-061A36634DA7}" type="presOf" srcId="{F9AC18F0-5DB7-4341-B229-7A9AB8AC4931}" destId="{2680419C-602C-4397-9AC1-30EEBEAA9779}" srcOrd="1" destOrd="0" presId="urn:microsoft.com/office/officeart/2016/7/layout/LinearBlockProcessNumbered"/>
    <dgm:cxn modelId="{B9C04D87-9CC8-4EB0-96EF-DA2AC0B4A579}" type="presParOf" srcId="{86588D4F-9F2C-4701-8EDF-7379A01678D5}" destId="{4A2EFDE0-D488-4C69-8515-4989BFF46B4F}" srcOrd="0" destOrd="0" presId="urn:microsoft.com/office/officeart/2016/7/layout/LinearBlockProcessNumbered"/>
    <dgm:cxn modelId="{57E85622-63E3-4754-ADDF-6984471EFE33}" type="presParOf" srcId="{4A2EFDE0-D488-4C69-8515-4989BFF46B4F}" destId="{1EA45968-D203-44FF-AA49-887AA70E9130}" srcOrd="0" destOrd="0" presId="urn:microsoft.com/office/officeart/2016/7/layout/LinearBlockProcessNumbered"/>
    <dgm:cxn modelId="{41C945E1-859C-45B7-8C6B-36A570E23CF2}" type="presParOf" srcId="{4A2EFDE0-D488-4C69-8515-4989BFF46B4F}" destId="{0C8EC148-D714-4646-A49D-F612B1819F5E}" srcOrd="1" destOrd="0" presId="urn:microsoft.com/office/officeart/2016/7/layout/LinearBlockProcessNumbered"/>
    <dgm:cxn modelId="{2418845D-87B6-47DE-A6D8-1538FBEDD706}" type="presParOf" srcId="{4A2EFDE0-D488-4C69-8515-4989BFF46B4F}" destId="{2680419C-602C-4397-9AC1-30EEBEAA9779}" srcOrd="2" destOrd="0" presId="urn:microsoft.com/office/officeart/2016/7/layout/LinearBlockProcessNumbered"/>
    <dgm:cxn modelId="{5411F9B5-00AD-4ABB-98E2-BAB4D16745D3}" type="presParOf" srcId="{86588D4F-9F2C-4701-8EDF-7379A01678D5}" destId="{CA9F6F8B-DDAE-458C-B1A6-D07C79E7FF70}" srcOrd="1" destOrd="0" presId="urn:microsoft.com/office/officeart/2016/7/layout/LinearBlockProcessNumbered"/>
    <dgm:cxn modelId="{0FBC28BC-2620-44E8-960B-C8006367658A}" type="presParOf" srcId="{86588D4F-9F2C-4701-8EDF-7379A01678D5}" destId="{77181AEA-C22B-43D3-A1D0-3F5F6C17E7B2}" srcOrd="2" destOrd="0" presId="urn:microsoft.com/office/officeart/2016/7/layout/LinearBlockProcessNumbered"/>
    <dgm:cxn modelId="{C4535508-4B94-4AED-85AC-AA6AE8E8B16E}" type="presParOf" srcId="{77181AEA-C22B-43D3-A1D0-3F5F6C17E7B2}" destId="{4B311FF8-3C79-44AA-AABD-23B615B0DD63}" srcOrd="0" destOrd="0" presId="urn:microsoft.com/office/officeart/2016/7/layout/LinearBlockProcessNumbered"/>
    <dgm:cxn modelId="{D9825EF6-EF82-4673-B46A-FDC40D4455B5}" type="presParOf" srcId="{77181AEA-C22B-43D3-A1D0-3F5F6C17E7B2}" destId="{89BBADCF-2945-416C-A925-8E79AF8FDBFE}" srcOrd="1" destOrd="0" presId="urn:microsoft.com/office/officeart/2016/7/layout/LinearBlockProcessNumbered"/>
    <dgm:cxn modelId="{684A9889-340D-4002-B156-1D23CE730C51}" type="presParOf" srcId="{77181AEA-C22B-43D3-A1D0-3F5F6C17E7B2}" destId="{6D91CB23-FE3F-41D7-A2F0-90CAF76F1FEA}" srcOrd="2" destOrd="0" presId="urn:microsoft.com/office/officeart/2016/7/layout/LinearBlockProcessNumbered"/>
    <dgm:cxn modelId="{43CF0555-4497-4B64-A593-9D27BDE63AF8}" type="presParOf" srcId="{86588D4F-9F2C-4701-8EDF-7379A01678D5}" destId="{B6168A48-E499-42CD-8657-11D1970F0DD8}" srcOrd="3" destOrd="0" presId="urn:microsoft.com/office/officeart/2016/7/layout/LinearBlockProcessNumbered"/>
    <dgm:cxn modelId="{C97A0D24-E2EB-427B-B173-80DDDF676FC4}" type="presParOf" srcId="{86588D4F-9F2C-4701-8EDF-7379A01678D5}" destId="{C682A13D-190B-49F0-B88E-64AB528B305D}" srcOrd="4" destOrd="0" presId="urn:microsoft.com/office/officeart/2016/7/layout/LinearBlockProcessNumbered"/>
    <dgm:cxn modelId="{CDD6C48B-8DD1-437D-BD44-CEF1C4B474AF}" type="presParOf" srcId="{C682A13D-190B-49F0-B88E-64AB528B305D}" destId="{0CA37417-395E-409C-95DE-D6CC491E24EB}" srcOrd="0" destOrd="0" presId="urn:microsoft.com/office/officeart/2016/7/layout/LinearBlockProcessNumbered"/>
    <dgm:cxn modelId="{7EDD97A9-1D93-4851-B7D7-02B4EF1E65C6}" type="presParOf" srcId="{C682A13D-190B-49F0-B88E-64AB528B305D}" destId="{42A40EE0-36CF-4F43-9000-CB34498DC2F6}" srcOrd="1" destOrd="0" presId="urn:microsoft.com/office/officeart/2016/7/layout/LinearBlockProcessNumbered"/>
    <dgm:cxn modelId="{774BF02F-2B65-4ED4-A29A-DB4C5BE573CF}" type="presParOf" srcId="{C682A13D-190B-49F0-B88E-64AB528B305D}" destId="{B1A5792B-E76B-4CFA-8B8F-6833D27BE05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544CA5F-3E7F-4974-ADEF-9471EA42E4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95EC5C-92A4-4C5F-B570-59B88BEF4446}">
      <dgm:prSet/>
      <dgm:spPr/>
      <dgm:t>
        <a:bodyPr/>
        <a:lstStyle/>
        <a:p>
          <a:r>
            <a:rPr lang="en-GB"/>
            <a:t>Using the sheet on your desk, </a:t>
          </a:r>
          <a:endParaRPr lang="en-US"/>
        </a:p>
      </dgm:t>
    </dgm:pt>
    <dgm:pt modelId="{32111040-8679-4DDF-86C0-25C40FEB50ED}" type="parTrans" cxnId="{272CBEE2-D95D-4AC1-BFB7-03D045E9002C}">
      <dgm:prSet/>
      <dgm:spPr/>
      <dgm:t>
        <a:bodyPr/>
        <a:lstStyle/>
        <a:p>
          <a:endParaRPr lang="en-US"/>
        </a:p>
      </dgm:t>
    </dgm:pt>
    <dgm:pt modelId="{F14B36D3-6342-4C76-9551-FA818D11335B}" type="sibTrans" cxnId="{272CBEE2-D95D-4AC1-BFB7-03D045E9002C}">
      <dgm:prSet/>
      <dgm:spPr/>
      <dgm:t>
        <a:bodyPr/>
        <a:lstStyle/>
        <a:p>
          <a:endParaRPr lang="en-US"/>
        </a:p>
      </dgm:t>
    </dgm:pt>
    <dgm:pt modelId="{790D1DAF-B6CA-4B6C-AC62-DE1F431A58B1}">
      <dgm:prSet/>
      <dgm:spPr/>
      <dgm:t>
        <a:bodyPr/>
        <a:lstStyle/>
        <a:p>
          <a:r>
            <a:rPr lang="en-GB" dirty="0"/>
            <a:t>Create a mind map regarding everything we have discussed today. </a:t>
          </a:r>
          <a:endParaRPr lang="en-US" dirty="0"/>
        </a:p>
      </dgm:t>
    </dgm:pt>
    <dgm:pt modelId="{358323D3-F1F4-4E7C-8E2B-3F721D771DF7}" type="parTrans" cxnId="{0CEA1FC7-50F0-4CAB-B91A-C7F587A523B9}">
      <dgm:prSet/>
      <dgm:spPr/>
      <dgm:t>
        <a:bodyPr/>
        <a:lstStyle/>
        <a:p>
          <a:endParaRPr lang="en-US"/>
        </a:p>
      </dgm:t>
    </dgm:pt>
    <dgm:pt modelId="{CF88C68F-687C-4512-ABE7-0A6A119A0681}" type="sibTrans" cxnId="{0CEA1FC7-50F0-4CAB-B91A-C7F587A523B9}">
      <dgm:prSet/>
      <dgm:spPr/>
      <dgm:t>
        <a:bodyPr/>
        <a:lstStyle/>
        <a:p>
          <a:endParaRPr lang="en-US"/>
        </a:p>
      </dgm:t>
    </dgm:pt>
    <dgm:pt modelId="{43EF4288-93B1-4773-91CE-91C4EF68B4CA}">
      <dgm:prSet/>
      <dgm:spPr/>
      <dgm:t>
        <a:bodyPr/>
        <a:lstStyle/>
        <a:p>
          <a:r>
            <a:rPr lang="en-GB"/>
            <a:t>I will then choose two groups to present to the class. </a:t>
          </a:r>
          <a:endParaRPr lang="en-US"/>
        </a:p>
      </dgm:t>
    </dgm:pt>
    <dgm:pt modelId="{FDA76AA3-3B80-4EEC-B24A-B5719524FF1F}" type="parTrans" cxnId="{C1F4322E-348D-4247-8EA5-E01A46919066}">
      <dgm:prSet/>
      <dgm:spPr/>
      <dgm:t>
        <a:bodyPr/>
        <a:lstStyle/>
        <a:p>
          <a:endParaRPr lang="en-US"/>
        </a:p>
      </dgm:t>
    </dgm:pt>
    <dgm:pt modelId="{D12414E9-FA19-4762-B345-AF0334CA6FA4}" type="sibTrans" cxnId="{C1F4322E-348D-4247-8EA5-E01A46919066}">
      <dgm:prSet/>
      <dgm:spPr/>
      <dgm:t>
        <a:bodyPr/>
        <a:lstStyle/>
        <a:p>
          <a:endParaRPr lang="en-US"/>
        </a:p>
      </dgm:t>
    </dgm:pt>
    <dgm:pt modelId="{6272EDB3-0926-48AF-94B0-C347C7CA1384}" type="pres">
      <dgm:prSet presAssocID="{0544CA5F-3E7F-4974-ADEF-9471EA42E4DF}" presName="root" presStyleCnt="0">
        <dgm:presLayoutVars>
          <dgm:dir/>
          <dgm:resizeHandles val="exact"/>
        </dgm:presLayoutVars>
      </dgm:prSet>
      <dgm:spPr/>
    </dgm:pt>
    <dgm:pt modelId="{9A62A6F9-6ACA-40DD-BBE7-830A55E90960}" type="pres">
      <dgm:prSet presAssocID="{3095EC5C-92A4-4C5F-B570-59B88BEF4446}" presName="compNode" presStyleCnt="0"/>
      <dgm:spPr/>
    </dgm:pt>
    <dgm:pt modelId="{4C1B5FF5-9ED8-4E5D-A667-23685E16E122}" type="pres">
      <dgm:prSet presAssocID="{3095EC5C-92A4-4C5F-B570-59B88BEF4446}" presName="bgRect" presStyleLbl="bgShp" presStyleIdx="0" presStyleCnt="3"/>
      <dgm:spPr/>
    </dgm:pt>
    <dgm:pt modelId="{577F147A-F3BA-49C8-A568-2606A72FF6C1}" type="pres">
      <dgm:prSet presAssocID="{3095EC5C-92A4-4C5F-B570-59B88BEF44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75016F6-16F1-46CA-969E-DC1BD7870B2F}" type="pres">
      <dgm:prSet presAssocID="{3095EC5C-92A4-4C5F-B570-59B88BEF4446}" presName="spaceRect" presStyleCnt="0"/>
      <dgm:spPr/>
    </dgm:pt>
    <dgm:pt modelId="{F471E573-56BC-4699-8781-850934E210E7}" type="pres">
      <dgm:prSet presAssocID="{3095EC5C-92A4-4C5F-B570-59B88BEF4446}" presName="parTx" presStyleLbl="revTx" presStyleIdx="0" presStyleCnt="3">
        <dgm:presLayoutVars>
          <dgm:chMax val="0"/>
          <dgm:chPref val="0"/>
        </dgm:presLayoutVars>
      </dgm:prSet>
      <dgm:spPr/>
    </dgm:pt>
    <dgm:pt modelId="{B8FE8306-5AD3-4D8D-A318-E58D3CD1DE38}" type="pres">
      <dgm:prSet presAssocID="{F14B36D3-6342-4C76-9551-FA818D11335B}" presName="sibTrans" presStyleCnt="0"/>
      <dgm:spPr/>
    </dgm:pt>
    <dgm:pt modelId="{73F18681-96C2-4E28-8C46-8AE4C29B32F1}" type="pres">
      <dgm:prSet presAssocID="{790D1DAF-B6CA-4B6C-AC62-DE1F431A58B1}" presName="compNode" presStyleCnt="0"/>
      <dgm:spPr/>
    </dgm:pt>
    <dgm:pt modelId="{07C829F3-544A-4BCD-B51A-5B55AFCBC28A}" type="pres">
      <dgm:prSet presAssocID="{790D1DAF-B6CA-4B6C-AC62-DE1F431A58B1}" presName="bgRect" presStyleLbl="bgShp" presStyleIdx="1" presStyleCnt="3"/>
      <dgm:spPr/>
    </dgm:pt>
    <dgm:pt modelId="{6C7D3121-EE26-453D-9674-B48330F513A0}" type="pres">
      <dgm:prSet presAssocID="{790D1DAF-B6CA-4B6C-AC62-DE1F431A58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2A316742-F33C-4F54-9593-D3F9FD27835E}" type="pres">
      <dgm:prSet presAssocID="{790D1DAF-B6CA-4B6C-AC62-DE1F431A58B1}" presName="spaceRect" presStyleCnt="0"/>
      <dgm:spPr/>
    </dgm:pt>
    <dgm:pt modelId="{161854AB-B613-45EB-82D9-E2AFD2A8DB5A}" type="pres">
      <dgm:prSet presAssocID="{790D1DAF-B6CA-4B6C-AC62-DE1F431A58B1}" presName="parTx" presStyleLbl="revTx" presStyleIdx="1" presStyleCnt="3">
        <dgm:presLayoutVars>
          <dgm:chMax val="0"/>
          <dgm:chPref val="0"/>
        </dgm:presLayoutVars>
      </dgm:prSet>
      <dgm:spPr/>
    </dgm:pt>
    <dgm:pt modelId="{06C5E123-5853-4966-9DFF-4A77D086AD85}" type="pres">
      <dgm:prSet presAssocID="{CF88C68F-687C-4512-ABE7-0A6A119A0681}" presName="sibTrans" presStyleCnt="0"/>
      <dgm:spPr/>
    </dgm:pt>
    <dgm:pt modelId="{0B0A0391-1E44-4242-8483-4DF1EB5C7D58}" type="pres">
      <dgm:prSet presAssocID="{43EF4288-93B1-4773-91CE-91C4EF68B4CA}" presName="compNode" presStyleCnt="0"/>
      <dgm:spPr/>
    </dgm:pt>
    <dgm:pt modelId="{D9AB79DB-10E1-400E-9558-50145A34002E}" type="pres">
      <dgm:prSet presAssocID="{43EF4288-93B1-4773-91CE-91C4EF68B4CA}" presName="bgRect" presStyleLbl="bgShp" presStyleIdx="2" presStyleCnt="3"/>
      <dgm:spPr/>
    </dgm:pt>
    <dgm:pt modelId="{3D65871D-B58F-4B10-AAA3-92833A332D67}" type="pres">
      <dgm:prSet presAssocID="{43EF4288-93B1-4773-91CE-91C4EF68B4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52CB34A-F664-44DD-A3D2-0EC5ED165B1E}" type="pres">
      <dgm:prSet presAssocID="{43EF4288-93B1-4773-91CE-91C4EF68B4CA}" presName="spaceRect" presStyleCnt="0"/>
      <dgm:spPr/>
    </dgm:pt>
    <dgm:pt modelId="{B5387D28-80D4-4F01-8E8C-4F854575502F}" type="pres">
      <dgm:prSet presAssocID="{43EF4288-93B1-4773-91CE-91C4EF68B4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1F4322E-348D-4247-8EA5-E01A46919066}" srcId="{0544CA5F-3E7F-4974-ADEF-9471EA42E4DF}" destId="{43EF4288-93B1-4773-91CE-91C4EF68B4CA}" srcOrd="2" destOrd="0" parTransId="{FDA76AA3-3B80-4EEC-B24A-B5719524FF1F}" sibTransId="{D12414E9-FA19-4762-B345-AF0334CA6FA4}"/>
    <dgm:cxn modelId="{60FF903A-D11E-4954-A6DA-774C4141E2C4}" type="presOf" srcId="{3095EC5C-92A4-4C5F-B570-59B88BEF4446}" destId="{F471E573-56BC-4699-8781-850934E210E7}" srcOrd="0" destOrd="0" presId="urn:microsoft.com/office/officeart/2018/2/layout/IconVerticalSolidList"/>
    <dgm:cxn modelId="{E12D808B-4167-45FC-8BDD-550A55F09675}" type="presOf" srcId="{790D1DAF-B6CA-4B6C-AC62-DE1F431A58B1}" destId="{161854AB-B613-45EB-82D9-E2AFD2A8DB5A}" srcOrd="0" destOrd="0" presId="urn:microsoft.com/office/officeart/2018/2/layout/IconVerticalSolidList"/>
    <dgm:cxn modelId="{0CEA1FC7-50F0-4CAB-B91A-C7F587A523B9}" srcId="{0544CA5F-3E7F-4974-ADEF-9471EA42E4DF}" destId="{790D1DAF-B6CA-4B6C-AC62-DE1F431A58B1}" srcOrd="1" destOrd="0" parTransId="{358323D3-F1F4-4E7C-8E2B-3F721D771DF7}" sibTransId="{CF88C68F-687C-4512-ABE7-0A6A119A0681}"/>
    <dgm:cxn modelId="{272CBEE2-D95D-4AC1-BFB7-03D045E9002C}" srcId="{0544CA5F-3E7F-4974-ADEF-9471EA42E4DF}" destId="{3095EC5C-92A4-4C5F-B570-59B88BEF4446}" srcOrd="0" destOrd="0" parTransId="{32111040-8679-4DDF-86C0-25C40FEB50ED}" sibTransId="{F14B36D3-6342-4C76-9551-FA818D11335B}"/>
    <dgm:cxn modelId="{135CBDE9-15F7-4C6A-A5AC-812F5F8C956C}" type="presOf" srcId="{43EF4288-93B1-4773-91CE-91C4EF68B4CA}" destId="{B5387D28-80D4-4F01-8E8C-4F854575502F}" srcOrd="0" destOrd="0" presId="urn:microsoft.com/office/officeart/2018/2/layout/IconVerticalSolidList"/>
    <dgm:cxn modelId="{8F93F8EE-7A39-4871-B169-CDC07DA6B698}" type="presOf" srcId="{0544CA5F-3E7F-4974-ADEF-9471EA42E4DF}" destId="{6272EDB3-0926-48AF-94B0-C347C7CA1384}" srcOrd="0" destOrd="0" presId="urn:microsoft.com/office/officeart/2018/2/layout/IconVerticalSolidList"/>
    <dgm:cxn modelId="{2E192770-FE73-49C8-9BA5-2B8257162FCD}" type="presParOf" srcId="{6272EDB3-0926-48AF-94B0-C347C7CA1384}" destId="{9A62A6F9-6ACA-40DD-BBE7-830A55E90960}" srcOrd="0" destOrd="0" presId="urn:microsoft.com/office/officeart/2018/2/layout/IconVerticalSolidList"/>
    <dgm:cxn modelId="{EFAB9882-D656-4E4F-8CF9-76A03E3AE56D}" type="presParOf" srcId="{9A62A6F9-6ACA-40DD-BBE7-830A55E90960}" destId="{4C1B5FF5-9ED8-4E5D-A667-23685E16E122}" srcOrd="0" destOrd="0" presId="urn:microsoft.com/office/officeart/2018/2/layout/IconVerticalSolidList"/>
    <dgm:cxn modelId="{BEE3D4A7-9732-4A41-B041-9C237679F284}" type="presParOf" srcId="{9A62A6F9-6ACA-40DD-BBE7-830A55E90960}" destId="{577F147A-F3BA-49C8-A568-2606A72FF6C1}" srcOrd="1" destOrd="0" presId="urn:microsoft.com/office/officeart/2018/2/layout/IconVerticalSolidList"/>
    <dgm:cxn modelId="{12231CA2-BCA9-4602-A809-E4CE4CEBC927}" type="presParOf" srcId="{9A62A6F9-6ACA-40DD-BBE7-830A55E90960}" destId="{F75016F6-16F1-46CA-969E-DC1BD7870B2F}" srcOrd="2" destOrd="0" presId="urn:microsoft.com/office/officeart/2018/2/layout/IconVerticalSolidList"/>
    <dgm:cxn modelId="{E6737549-5CA5-46FB-A0BD-F746396BCB54}" type="presParOf" srcId="{9A62A6F9-6ACA-40DD-BBE7-830A55E90960}" destId="{F471E573-56BC-4699-8781-850934E210E7}" srcOrd="3" destOrd="0" presId="urn:microsoft.com/office/officeart/2018/2/layout/IconVerticalSolidList"/>
    <dgm:cxn modelId="{0CFCA4F7-C045-4319-808D-8666FF508CAB}" type="presParOf" srcId="{6272EDB3-0926-48AF-94B0-C347C7CA1384}" destId="{B8FE8306-5AD3-4D8D-A318-E58D3CD1DE38}" srcOrd="1" destOrd="0" presId="urn:microsoft.com/office/officeart/2018/2/layout/IconVerticalSolidList"/>
    <dgm:cxn modelId="{0A0733C1-9FE8-49E9-8891-EC590BF834F8}" type="presParOf" srcId="{6272EDB3-0926-48AF-94B0-C347C7CA1384}" destId="{73F18681-96C2-4E28-8C46-8AE4C29B32F1}" srcOrd="2" destOrd="0" presId="urn:microsoft.com/office/officeart/2018/2/layout/IconVerticalSolidList"/>
    <dgm:cxn modelId="{36B23C7B-A161-4D6C-BE13-A63BB8FC81E3}" type="presParOf" srcId="{73F18681-96C2-4E28-8C46-8AE4C29B32F1}" destId="{07C829F3-544A-4BCD-B51A-5B55AFCBC28A}" srcOrd="0" destOrd="0" presId="urn:microsoft.com/office/officeart/2018/2/layout/IconVerticalSolidList"/>
    <dgm:cxn modelId="{BC6A4699-328D-4524-AF3B-D0E295B720CF}" type="presParOf" srcId="{73F18681-96C2-4E28-8C46-8AE4C29B32F1}" destId="{6C7D3121-EE26-453D-9674-B48330F513A0}" srcOrd="1" destOrd="0" presId="urn:microsoft.com/office/officeart/2018/2/layout/IconVerticalSolidList"/>
    <dgm:cxn modelId="{ED0AE49D-67D7-4410-A81B-6D6D79B93080}" type="presParOf" srcId="{73F18681-96C2-4E28-8C46-8AE4C29B32F1}" destId="{2A316742-F33C-4F54-9593-D3F9FD27835E}" srcOrd="2" destOrd="0" presId="urn:microsoft.com/office/officeart/2018/2/layout/IconVerticalSolidList"/>
    <dgm:cxn modelId="{11EA9516-CD8E-4B80-8F2E-CAF9568647E2}" type="presParOf" srcId="{73F18681-96C2-4E28-8C46-8AE4C29B32F1}" destId="{161854AB-B613-45EB-82D9-E2AFD2A8DB5A}" srcOrd="3" destOrd="0" presId="urn:microsoft.com/office/officeart/2018/2/layout/IconVerticalSolidList"/>
    <dgm:cxn modelId="{194F1D7F-01CB-4A4C-8CCD-3469CFF09E98}" type="presParOf" srcId="{6272EDB3-0926-48AF-94B0-C347C7CA1384}" destId="{06C5E123-5853-4966-9DFF-4A77D086AD85}" srcOrd="3" destOrd="0" presId="urn:microsoft.com/office/officeart/2018/2/layout/IconVerticalSolidList"/>
    <dgm:cxn modelId="{9ACA2C3C-E76E-4E4C-A464-18481E8D9D0A}" type="presParOf" srcId="{6272EDB3-0926-48AF-94B0-C347C7CA1384}" destId="{0B0A0391-1E44-4242-8483-4DF1EB5C7D58}" srcOrd="4" destOrd="0" presId="urn:microsoft.com/office/officeart/2018/2/layout/IconVerticalSolidList"/>
    <dgm:cxn modelId="{A5C91C60-98F3-47A3-8935-B4C8AAEB80CD}" type="presParOf" srcId="{0B0A0391-1E44-4242-8483-4DF1EB5C7D58}" destId="{D9AB79DB-10E1-400E-9558-50145A34002E}" srcOrd="0" destOrd="0" presId="urn:microsoft.com/office/officeart/2018/2/layout/IconVerticalSolidList"/>
    <dgm:cxn modelId="{EE14FCCC-397F-49F5-952F-A5C936E9A972}" type="presParOf" srcId="{0B0A0391-1E44-4242-8483-4DF1EB5C7D58}" destId="{3D65871D-B58F-4B10-AAA3-92833A332D67}" srcOrd="1" destOrd="0" presId="urn:microsoft.com/office/officeart/2018/2/layout/IconVerticalSolidList"/>
    <dgm:cxn modelId="{215F19B8-5F3E-481A-B50F-8E8205BAC9E0}" type="presParOf" srcId="{0B0A0391-1E44-4242-8483-4DF1EB5C7D58}" destId="{052CB34A-F664-44DD-A3D2-0EC5ED165B1E}" srcOrd="2" destOrd="0" presId="urn:microsoft.com/office/officeart/2018/2/layout/IconVerticalSolidList"/>
    <dgm:cxn modelId="{6DBB4B0C-6651-4D10-B521-6E55689AA65A}" type="presParOf" srcId="{0B0A0391-1E44-4242-8483-4DF1EB5C7D58}" destId="{B5387D28-80D4-4F01-8E8C-4F85457550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525EE903-BB8A-44F2-A386-28DCC5D1044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1FBF7D2-9FB9-42DF-827A-D43851D96844}">
      <dgm:prSet/>
      <dgm:spPr/>
      <dgm:t>
        <a:bodyPr/>
        <a:lstStyle/>
        <a:p>
          <a:r>
            <a:rPr lang="en-GB"/>
            <a:t>Scheme of work. </a:t>
          </a:r>
          <a:endParaRPr lang="en-US"/>
        </a:p>
      </dgm:t>
    </dgm:pt>
    <dgm:pt modelId="{ADD817EE-4D06-44A9-AAF2-3866B3AE5A3A}" type="parTrans" cxnId="{8B07875C-C254-4DDA-95D5-8B5057853D73}">
      <dgm:prSet/>
      <dgm:spPr/>
      <dgm:t>
        <a:bodyPr/>
        <a:lstStyle/>
        <a:p>
          <a:endParaRPr lang="en-US"/>
        </a:p>
      </dgm:t>
    </dgm:pt>
    <dgm:pt modelId="{F35D2E95-C982-4290-AC9C-F3BA06FEEE78}" type="sibTrans" cxnId="{8B07875C-C254-4DDA-95D5-8B5057853D73}">
      <dgm:prSet/>
      <dgm:spPr/>
      <dgm:t>
        <a:bodyPr/>
        <a:lstStyle/>
        <a:p>
          <a:endParaRPr lang="en-US"/>
        </a:p>
      </dgm:t>
    </dgm:pt>
    <dgm:pt modelId="{34A21178-2A0F-4F07-83A4-EE14F034D039}">
      <dgm:prSet/>
      <dgm:spPr/>
      <dgm:t>
        <a:bodyPr/>
        <a:lstStyle/>
        <a:p>
          <a:r>
            <a:rPr lang="en-GB"/>
            <a:t>Criminalisation. </a:t>
          </a:r>
          <a:endParaRPr lang="en-US"/>
        </a:p>
      </dgm:t>
    </dgm:pt>
    <dgm:pt modelId="{EB09298E-040E-4172-94CB-DDC3A782F080}" type="parTrans" cxnId="{983F75CC-4DE0-4FB8-B871-EA18A9E2C61C}">
      <dgm:prSet/>
      <dgm:spPr/>
      <dgm:t>
        <a:bodyPr/>
        <a:lstStyle/>
        <a:p>
          <a:endParaRPr lang="en-US"/>
        </a:p>
      </dgm:t>
    </dgm:pt>
    <dgm:pt modelId="{35AD3D11-1E95-4456-8AC7-22D763A165AE}" type="sibTrans" cxnId="{983F75CC-4DE0-4FB8-B871-EA18A9E2C61C}">
      <dgm:prSet/>
      <dgm:spPr/>
      <dgm:t>
        <a:bodyPr/>
        <a:lstStyle/>
        <a:p>
          <a:endParaRPr lang="en-US"/>
        </a:p>
      </dgm:t>
    </dgm:pt>
    <dgm:pt modelId="{94588621-670B-4279-86CD-62079CC2F7B8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7FC24E54-446E-4FC3-9088-724B4AD5AF60}" type="parTrans" cxnId="{71684B30-DECB-4692-8295-5B65911C6BEB}">
      <dgm:prSet/>
      <dgm:spPr/>
      <dgm:t>
        <a:bodyPr/>
        <a:lstStyle/>
        <a:p>
          <a:endParaRPr lang="en-US"/>
        </a:p>
      </dgm:t>
    </dgm:pt>
    <dgm:pt modelId="{D3D5846C-A308-4964-B42A-31CFCBD6795D}" type="sibTrans" cxnId="{71684B30-DECB-4692-8295-5B65911C6BEB}">
      <dgm:prSet/>
      <dgm:spPr/>
      <dgm:t>
        <a:bodyPr/>
        <a:lstStyle/>
        <a:p>
          <a:endParaRPr lang="en-US"/>
        </a:p>
      </dgm:t>
    </dgm:pt>
    <dgm:pt modelId="{4E676E05-7AAD-4739-8456-839F0243C1D5}">
      <dgm:prSet/>
      <dgm:spPr/>
      <dgm:t>
        <a:bodyPr/>
        <a:lstStyle/>
        <a:p>
          <a:r>
            <a:rPr lang="en-US" dirty="0"/>
            <a:t>Tomorrow…..</a:t>
          </a:r>
        </a:p>
      </dgm:t>
    </dgm:pt>
    <dgm:pt modelId="{B3A961C0-D00F-47C8-99CE-F456E8975284}" type="parTrans" cxnId="{C4C2ADC4-BB83-4BE1-92DF-F2C442190846}">
      <dgm:prSet/>
      <dgm:spPr/>
      <dgm:t>
        <a:bodyPr/>
        <a:lstStyle/>
        <a:p>
          <a:endParaRPr lang="en-US"/>
        </a:p>
      </dgm:t>
    </dgm:pt>
    <dgm:pt modelId="{AFC3177E-FC3C-49AA-88EE-3AEEDC4EC209}" type="sibTrans" cxnId="{C4C2ADC4-BB83-4BE1-92DF-F2C442190846}">
      <dgm:prSet/>
      <dgm:spPr/>
      <dgm:t>
        <a:bodyPr/>
        <a:lstStyle/>
        <a:p>
          <a:endParaRPr lang="en-US"/>
        </a:p>
      </dgm:t>
    </dgm:pt>
    <dgm:pt modelId="{E841C629-D22D-49C4-B762-B1FD4A9F8F0F}" type="pres">
      <dgm:prSet presAssocID="{525EE903-BB8A-44F2-A386-28DCC5D10447}" presName="linear" presStyleCnt="0">
        <dgm:presLayoutVars>
          <dgm:animLvl val="lvl"/>
          <dgm:resizeHandles val="exact"/>
        </dgm:presLayoutVars>
      </dgm:prSet>
      <dgm:spPr/>
    </dgm:pt>
    <dgm:pt modelId="{41C66244-4A6E-41B4-B4DA-DD2904F5B51F}" type="pres">
      <dgm:prSet presAssocID="{21FBF7D2-9FB9-42DF-827A-D43851D9684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192769-4BD8-4D89-82B2-09A409CE722A}" type="pres">
      <dgm:prSet presAssocID="{F35D2E95-C982-4290-AC9C-F3BA06FEEE78}" presName="spacer" presStyleCnt="0"/>
      <dgm:spPr/>
    </dgm:pt>
    <dgm:pt modelId="{500E876D-0D08-40FC-BD81-D4DC90D9C0B5}" type="pres">
      <dgm:prSet presAssocID="{34A21178-2A0F-4F07-83A4-EE14F034D03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EB2345-6B3D-4DB5-A79B-DA92F83C5038}" type="pres">
      <dgm:prSet presAssocID="{35AD3D11-1E95-4456-8AC7-22D763A165AE}" presName="spacer" presStyleCnt="0"/>
      <dgm:spPr/>
    </dgm:pt>
    <dgm:pt modelId="{2AF8D045-235A-4B28-91C2-B62CDF8CC1BF}" type="pres">
      <dgm:prSet presAssocID="{94588621-670B-4279-86CD-62079CC2F7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B5A83D-B621-42FF-A272-D79B8C365D5B}" type="pres">
      <dgm:prSet presAssocID="{D3D5846C-A308-4964-B42A-31CFCBD6795D}" presName="spacer" presStyleCnt="0"/>
      <dgm:spPr/>
    </dgm:pt>
    <dgm:pt modelId="{71F82B03-332C-4D7B-BA35-60C4D07B751C}" type="pres">
      <dgm:prSet presAssocID="{4E676E05-7AAD-4739-8456-839F0243C1D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1684B30-DECB-4692-8295-5B65911C6BEB}" srcId="{525EE903-BB8A-44F2-A386-28DCC5D10447}" destId="{94588621-670B-4279-86CD-62079CC2F7B8}" srcOrd="2" destOrd="0" parTransId="{7FC24E54-446E-4FC3-9088-724B4AD5AF60}" sibTransId="{D3D5846C-A308-4964-B42A-31CFCBD6795D}"/>
    <dgm:cxn modelId="{5B38ED36-4994-4704-898F-6DCAF0B04004}" type="presOf" srcId="{21FBF7D2-9FB9-42DF-827A-D43851D96844}" destId="{41C66244-4A6E-41B4-B4DA-DD2904F5B51F}" srcOrd="0" destOrd="0" presId="urn:microsoft.com/office/officeart/2005/8/layout/vList2"/>
    <dgm:cxn modelId="{8B07875C-C254-4DDA-95D5-8B5057853D73}" srcId="{525EE903-BB8A-44F2-A386-28DCC5D10447}" destId="{21FBF7D2-9FB9-42DF-827A-D43851D96844}" srcOrd="0" destOrd="0" parTransId="{ADD817EE-4D06-44A9-AAF2-3866B3AE5A3A}" sibTransId="{F35D2E95-C982-4290-AC9C-F3BA06FEEE78}"/>
    <dgm:cxn modelId="{79D9C45F-EE10-4BA8-BBCD-4C7970ABB737}" type="presOf" srcId="{34A21178-2A0F-4F07-83A4-EE14F034D039}" destId="{500E876D-0D08-40FC-BD81-D4DC90D9C0B5}" srcOrd="0" destOrd="0" presId="urn:microsoft.com/office/officeart/2005/8/layout/vList2"/>
    <dgm:cxn modelId="{E3DCD38E-E5DC-4DB1-899A-3A7361D1C945}" type="presOf" srcId="{4E676E05-7AAD-4739-8456-839F0243C1D5}" destId="{71F82B03-332C-4D7B-BA35-60C4D07B751C}" srcOrd="0" destOrd="0" presId="urn:microsoft.com/office/officeart/2005/8/layout/vList2"/>
    <dgm:cxn modelId="{C4C2ADC4-BB83-4BE1-92DF-F2C442190846}" srcId="{525EE903-BB8A-44F2-A386-28DCC5D10447}" destId="{4E676E05-7AAD-4739-8456-839F0243C1D5}" srcOrd="3" destOrd="0" parTransId="{B3A961C0-D00F-47C8-99CE-F456E8975284}" sibTransId="{AFC3177E-FC3C-49AA-88EE-3AEEDC4EC209}"/>
    <dgm:cxn modelId="{983F75CC-4DE0-4FB8-B871-EA18A9E2C61C}" srcId="{525EE903-BB8A-44F2-A386-28DCC5D10447}" destId="{34A21178-2A0F-4F07-83A4-EE14F034D039}" srcOrd="1" destOrd="0" parTransId="{EB09298E-040E-4172-94CB-DDC3A782F080}" sibTransId="{35AD3D11-1E95-4456-8AC7-22D763A165AE}"/>
    <dgm:cxn modelId="{220881DA-90CC-4394-A2B2-9DC77172A3A5}" type="presOf" srcId="{94588621-670B-4279-86CD-62079CC2F7B8}" destId="{2AF8D045-235A-4B28-91C2-B62CDF8CC1BF}" srcOrd="0" destOrd="0" presId="urn:microsoft.com/office/officeart/2005/8/layout/vList2"/>
    <dgm:cxn modelId="{8386F8F4-CDDA-4BF8-9173-EA84287C7254}" type="presOf" srcId="{525EE903-BB8A-44F2-A386-28DCC5D10447}" destId="{E841C629-D22D-49C4-B762-B1FD4A9F8F0F}" srcOrd="0" destOrd="0" presId="urn:microsoft.com/office/officeart/2005/8/layout/vList2"/>
    <dgm:cxn modelId="{84AAFC69-B80E-4E03-9583-6CE3F796915D}" type="presParOf" srcId="{E841C629-D22D-49C4-B762-B1FD4A9F8F0F}" destId="{41C66244-4A6E-41B4-B4DA-DD2904F5B51F}" srcOrd="0" destOrd="0" presId="urn:microsoft.com/office/officeart/2005/8/layout/vList2"/>
    <dgm:cxn modelId="{157F5571-CFDF-4E52-A1BA-764B86043DF5}" type="presParOf" srcId="{E841C629-D22D-49C4-B762-B1FD4A9F8F0F}" destId="{7F192769-4BD8-4D89-82B2-09A409CE722A}" srcOrd="1" destOrd="0" presId="urn:microsoft.com/office/officeart/2005/8/layout/vList2"/>
    <dgm:cxn modelId="{E6DC4261-AE62-4F77-9CC1-4E9E937F88B5}" type="presParOf" srcId="{E841C629-D22D-49C4-B762-B1FD4A9F8F0F}" destId="{500E876D-0D08-40FC-BD81-D4DC90D9C0B5}" srcOrd="2" destOrd="0" presId="urn:microsoft.com/office/officeart/2005/8/layout/vList2"/>
    <dgm:cxn modelId="{67D5F72B-3515-4A6B-90A1-34AB819D4197}" type="presParOf" srcId="{E841C629-D22D-49C4-B762-B1FD4A9F8F0F}" destId="{6DEB2345-6B3D-4DB5-A79B-DA92F83C5038}" srcOrd="3" destOrd="0" presId="urn:microsoft.com/office/officeart/2005/8/layout/vList2"/>
    <dgm:cxn modelId="{427C8E9A-EB3E-4061-A1AA-D353010631AB}" type="presParOf" srcId="{E841C629-D22D-49C4-B762-B1FD4A9F8F0F}" destId="{2AF8D045-235A-4B28-91C2-B62CDF8CC1BF}" srcOrd="4" destOrd="0" presId="urn:microsoft.com/office/officeart/2005/8/layout/vList2"/>
    <dgm:cxn modelId="{8E872EDE-8FA6-4E5C-84C2-08D46A9C3FA0}" type="presParOf" srcId="{E841C629-D22D-49C4-B762-B1FD4A9F8F0F}" destId="{F5B5A83D-B621-42FF-A272-D79B8C365D5B}" srcOrd="5" destOrd="0" presId="urn:microsoft.com/office/officeart/2005/8/layout/vList2"/>
    <dgm:cxn modelId="{C5C94779-06CD-4F09-B0FB-D7C7013B5E11}" type="presParOf" srcId="{E841C629-D22D-49C4-B762-B1FD4A9F8F0F}" destId="{71F82B03-332C-4D7B-BA35-60C4D07B75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15E8858-5EFC-4A99-AD5D-B9C5A7AEF6B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76A1AA-EBB9-42AD-BBD5-5441752AE221}">
      <dgm:prSet/>
      <dgm:spPr/>
      <dgm:t>
        <a:bodyPr/>
        <a:lstStyle/>
        <a:p>
          <a:r>
            <a:rPr lang="en-GB"/>
            <a:t>On the table in front of you, you have several offences, and three sheets labelled with the categories of offences. </a:t>
          </a:r>
          <a:endParaRPr lang="en-US"/>
        </a:p>
      </dgm:t>
    </dgm:pt>
    <dgm:pt modelId="{B0B2F51B-53B8-4FDC-AE8E-6DA1DDE749B7}" type="parTrans" cxnId="{ACE4259D-FBAA-4997-93EE-9BD2B7272DBF}">
      <dgm:prSet/>
      <dgm:spPr/>
      <dgm:t>
        <a:bodyPr/>
        <a:lstStyle/>
        <a:p>
          <a:endParaRPr lang="en-US"/>
        </a:p>
      </dgm:t>
    </dgm:pt>
    <dgm:pt modelId="{8095B0DF-664C-433C-8582-1CD4DA459DF2}" type="sibTrans" cxnId="{ACE4259D-FBAA-4997-93EE-9BD2B7272DBF}">
      <dgm:prSet/>
      <dgm:spPr/>
      <dgm:t>
        <a:bodyPr/>
        <a:lstStyle/>
        <a:p>
          <a:endParaRPr lang="en-US"/>
        </a:p>
      </dgm:t>
    </dgm:pt>
    <dgm:pt modelId="{F45AF814-6894-4A2B-ABAA-3D1A2AF8C029}">
      <dgm:prSet/>
      <dgm:spPr/>
      <dgm:t>
        <a:bodyPr/>
        <a:lstStyle/>
        <a:p>
          <a:r>
            <a:rPr lang="en-GB" dirty="0"/>
            <a:t>Take the offences and categorise them. </a:t>
          </a:r>
          <a:endParaRPr lang="en-US" dirty="0"/>
        </a:p>
      </dgm:t>
    </dgm:pt>
    <dgm:pt modelId="{2CADAA71-D245-4FB0-B47C-B2C732EE5831}" type="parTrans" cxnId="{56EEC567-EAC8-4C4E-BC56-04997DB22017}">
      <dgm:prSet/>
      <dgm:spPr/>
      <dgm:t>
        <a:bodyPr/>
        <a:lstStyle/>
        <a:p>
          <a:endParaRPr lang="en-US"/>
        </a:p>
      </dgm:t>
    </dgm:pt>
    <dgm:pt modelId="{1A7C8DFE-8D45-4EF2-A40B-945568FA5F2C}" type="sibTrans" cxnId="{56EEC567-EAC8-4C4E-BC56-04997DB22017}">
      <dgm:prSet/>
      <dgm:spPr/>
      <dgm:t>
        <a:bodyPr/>
        <a:lstStyle/>
        <a:p>
          <a:endParaRPr lang="en-US"/>
        </a:p>
      </dgm:t>
    </dgm:pt>
    <dgm:pt modelId="{89E19237-4406-4F51-90B9-CD70459E75E5}">
      <dgm:prSet/>
      <dgm:spPr/>
      <dgm:t>
        <a:bodyPr/>
        <a:lstStyle/>
        <a:p>
          <a:r>
            <a:rPr lang="en-GB"/>
            <a:t>We will then feedback to the class. </a:t>
          </a:r>
          <a:endParaRPr lang="en-US"/>
        </a:p>
      </dgm:t>
    </dgm:pt>
    <dgm:pt modelId="{5A94FE9D-C1C7-4502-BFBB-4244FB2B327F}" type="parTrans" cxnId="{E1E2AFDF-A196-47A9-A445-0B6ECBB30F59}">
      <dgm:prSet/>
      <dgm:spPr/>
      <dgm:t>
        <a:bodyPr/>
        <a:lstStyle/>
        <a:p>
          <a:endParaRPr lang="en-US"/>
        </a:p>
      </dgm:t>
    </dgm:pt>
    <dgm:pt modelId="{67D7047B-EA4B-455F-8112-8623DDCA6ADD}" type="sibTrans" cxnId="{E1E2AFDF-A196-47A9-A445-0B6ECBB30F59}">
      <dgm:prSet/>
      <dgm:spPr/>
      <dgm:t>
        <a:bodyPr/>
        <a:lstStyle/>
        <a:p>
          <a:endParaRPr lang="en-US"/>
        </a:p>
      </dgm:t>
    </dgm:pt>
    <dgm:pt modelId="{E96581AE-742E-4DA0-80ED-5FDD682BF3D3}" type="pres">
      <dgm:prSet presAssocID="{015E8858-5EFC-4A99-AD5D-B9C5A7AEF6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8CD91B-BF5D-4791-8840-DC3FD18EFB7E}" type="pres">
      <dgm:prSet presAssocID="{3876A1AA-EBB9-42AD-BBD5-5441752AE221}" presName="hierRoot1" presStyleCnt="0"/>
      <dgm:spPr/>
    </dgm:pt>
    <dgm:pt modelId="{FF2CCE57-E973-42B8-B9AE-1F8B2E9D201D}" type="pres">
      <dgm:prSet presAssocID="{3876A1AA-EBB9-42AD-BBD5-5441752AE221}" presName="composite" presStyleCnt="0"/>
      <dgm:spPr/>
    </dgm:pt>
    <dgm:pt modelId="{04D04172-8768-424D-90FA-51E27FB81530}" type="pres">
      <dgm:prSet presAssocID="{3876A1AA-EBB9-42AD-BBD5-5441752AE221}" presName="background" presStyleLbl="node0" presStyleIdx="0" presStyleCnt="3"/>
      <dgm:spPr/>
    </dgm:pt>
    <dgm:pt modelId="{9A1CC9FE-DD8A-4249-901B-8009EAF053A7}" type="pres">
      <dgm:prSet presAssocID="{3876A1AA-EBB9-42AD-BBD5-5441752AE221}" presName="text" presStyleLbl="fgAcc0" presStyleIdx="0" presStyleCnt="3">
        <dgm:presLayoutVars>
          <dgm:chPref val="3"/>
        </dgm:presLayoutVars>
      </dgm:prSet>
      <dgm:spPr/>
    </dgm:pt>
    <dgm:pt modelId="{9273985F-0F4F-47BF-92F9-0748B8089016}" type="pres">
      <dgm:prSet presAssocID="{3876A1AA-EBB9-42AD-BBD5-5441752AE221}" presName="hierChild2" presStyleCnt="0"/>
      <dgm:spPr/>
    </dgm:pt>
    <dgm:pt modelId="{2A633316-EE88-405F-A401-02F290E815C4}" type="pres">
      <dgm:prSet presAssocID="{F45AF814-6894-4A2B-ABAA-3D1A2AF8C029}" presName="hierRoot1" presStyleCnt="0"/>
      <dgm:spPr/>
    </dgm:pt>
    <dgm:pt modelId="{2FB2DF43-21DF-46D9-9D07-BA9A036714F2}" type="pres">
      <dgm:prSet presAssocID="{F45AF814-6894-4A2B-ABAA-3D1A2AF8C029}" presName="composite" presStyleCnt="0"/>
      <dgm:spPr/>
    </dgm:pt>
    <dgm:pt modelId="{A118A8C6-1B3B-42A3-BDE1-2D564F475B5A}" type="pres">
      <dgm:prSet presAssocID="{F45AF814-6894-4A2B-ABAA-3D1A2AF8C029}" presName="background" presStyleLbl="node0" presStyleIdx="1" presStyleCnt="3"/>
      <dgm:spPr/>
    </dgm:pt>
    <dgm:pt modelId="{BD5DCFD5-735A-488D-B00F-432EA97958D1}" type="pres">
      <dgm:prSet presAssocID="{F45AF814-6894-4A2B-ABAA-3D1A2AF8C029}" presName="text" presStyleLbl="fgAcc0" presStyleIdx="1" presStyleCnt="3">
        <dgm:presLayoutVars>
          <dgm:chPref val="3"/>
        </dgm:presLayoutVars>
      </dgm:prSet>
      <dgm:spPr/>
    </dgm:pt>
    <dgm:pt modelId="{6CA2F329-CE02-4EEC-A46C-676C5B7323C8}" type="pres">
      <dgm:prSet presAssocID="{F45AF814-6894-4A2B-ABAA-3D1A2AF8C029}" presName="hierChild2" presStyleCnt="0"/>
      <dgm:spPr/>
    </dgm:pt>
    <dgm:pt modelId="{4E0B86B9-DAED-4CB1-813B-AFC4B693D400}" type="pres">
      <dgm:prSet presAssocID="{89E19237-4406-4F51-90B9-CD70459E75E5}" presName="hierRoot1" presStyleCnt="0"/>
      <dgm:spPr/>
    </dgm:pt>
    <dgm:pt modelId="{52DB49C9-6136-4291-B2BA-829ACC73E4F0}" type="pres">
      <dgm:prSet presAssocID="{89E19237-4406-4F51-90B9-CD70459E75E5}" presName="composite" presStyleCnt="0"/>
      <dgm:spPr/>
    </dgm:pt>
    <dgm:pt modelId="{2A1B19BE-7EFB-4F7F-B3D4-B080A5D497F3}" type="pres">
      <dgm:prSet presAssocID="{89E19237-4406-4F51-90B9-CD70459E75E5}" presName="background" presStyleLbl="node0" presStyleIdx="2" presStyleCnt="3"/>
      <dgm:spPr/>
    </dgm:pt>
    <dgm:pt modelId="{131BC3FA-7F3D-40D1-9AC3-3119BF776445}" type="pres">
      <dgm:prSet presAssocID="{89E19237-4406-4F51-90B9-CD70459E75E5}" presName="text" presStyleLbl="fgAcc0" presStyleIdx="2" presStyleCnt="3">
        <dgm:presLayoutVars>
          <dgm:chPref val="3"/>
        </dgm:presLayoutVars>
      </dgm:prSet>
      <dgm:spPr/>
    </dgm:pt>
    <dgm:pt modelId="{FF30C877-B5F9-40CB-AABC-8DA1B08C6E33}" type="pres">
      <dgm:prSet presAssocID="{89E19237-4406-4F51-90B9-CD70459E75E5}" presName="hierChild2" presStyleCnt="0"/>
      <dgm:spPr/>
    </dgm:pt>
  </dgm:ptLst>
  <dgm:cxnLst>
    <dgm:cxn modelId="{A05E2E0D-42F6-401B-881F-5C564FA5DC07}" type="presOf" srcId="{3876A1AA-EBB9-42AD-BBD5-5441752AE221}" destId="{9A1CC9FE-DD8A-4249-901B-8009EAF053A7}" srcOrd="0" destOrd="0" presId="urn:microsoft.com/office/officeart/2005/8/layout/hierarchy1"/>
    <dgm:cxn modelId="{56EEC567-EAC8-4C4E-BC56-04997DB22017}" srcId="{015E8858-5EFC-4A99-AD5D-B9C5A7AEF6B1}" destId="{F45AF814-6894-4A2B-ABAA-3D1A2AF8C029}" srcOrd="1" destOrd="0" parTransId="{2CADAA71-D245-4FB0-B47C-B2C732EE5831}" sibTransId="{1A7C8DFE-8D45-4EF2-A40B-945568FA5F2C}"/>
    <dgm:cxn modelId="{62D4627D-25BE-4077-A97F-69011DD1A558}" type="presOf" srcId="{89E19237-4406-4F51-90B9-CD70459E75E5}" destId="{131BC3FA-7F3D-40D1-9AC3-3119BF776445}" srcOrd="0" destOrd="0" presId="urn:microsoft.com/office/officeart/2005/8/layout/hierarchy1"/>
    <dgm:cxn modelId="{ACE4259D-FBAA-4997-93EE-9BD2B7272DBF}" srcId="{015E8858-5EFC-4A99-AD5D-B9C5A7AEF6B1}" destId="{3876A1AA-EBB9-42AD-BBD5-5441752AE221}" srcOrd="0" destOrd="0" parTransId="{B0B2F51B-53B8-4FDC-AE8E-6DA1DDE749B7}" sibTransId="{8095B0DF-664C-433C-8582-1CD4DA459DF2}"/>
    <dgm:cxn modelId="{E1E2AFDF-A196-47A9-A445-0B6ECBB30F59}" srcId="{015E8858-5EFC-4A99-AD5D-B9C5A7AEF6B1}" destId="{89E19237-4406-4F51-90B9-CD70459E75E5}" srcOrd="2" destOrd="0" parTransId="{5A94FE9D-C1C7-4502-BFBB-4244FB2B327F}" sibTransId="{67D7047B-EA4B-455F-8112-8623DDCA6ADD}"/>
    <dgm:cxn modelId="{8258A0F0-F0AA-4208-A5EF-6190A32DA43A}" type="presOf" srcId="{F45AF814-6894-4A2B-ABAA-3D1A2AF8C029}" destId="{BD5DCFD5-735A-488D-B00F-432EA97958D1}" srcOrd="0" destOrd="0" presId="urn:microsoft.com/office/officeart/2005/8/layout/hierarchy1"/>
    <dgm:cxn modelId="{69CA6AFF-B51D-463D-9BBA-F20077CAA630}" type="presOf" srcId="{015E8858-5EFC-4A99-AD5D-B9C5A7AEF6B1}" destId="{E96581AE-742E-4DA0-80ED-5FDD682BF3D3}" srcOrd="0" destOrd="0" presId="urn:microsoft.com/office/officeart/2005/8/layout/hierarchy1"/>
    <dgm:cxn modelId="{82BFD1BB-75A4-4987-8F1F-548D8B1527C4}" type="presParOf" srcId="{E96581AE-742E-4DA0-80ED-5FDD682BF3D3}" destId="{E98CD91B-BF5D-4791-8840-DC3FD18EFB7E}" srcOrd="0" destOrd="0" presId="urn:microsoft.com/office/officeart/2005/8/layout/hierarchy1"/>
    <dgm:cxn modelId="{34FA873A-B95B-414E-9738-FDA385CC1B3F}" type="presParOf" srcId="{E98CD91B-BF5D-4791-8840-DC3FD18EFB7E}" destId="{FF2CCE57-E973-42B8-B9AE-1F8B2E9D201D}" srcOrd="0" destOrd="0" presId="urn:microsoft.com/office/officeart/2005/8/layout/hierarchy1"/>
    <dgm:cxn modelId="{DF89664C-C6CB-4AB5-B148-D39707CAF959}" type="presParOf" srcId="{FF2CCE57-E973-42B8-B9AE-1F8B2E9D201D}" destId="{04D04172-8768-424D-90FA-51E27FB81530}" srcOrd="0" destOrd="0" presId="urn:microsoft.com/office/officeart/2005/8/layout/hierarchy1"/>
    <dgm:cxn modelId="{A6548C91-CD6D-44F9-AE05-65731A311996}" type="presParOf" srcId="{FF2CCE57-E973-42B8-B9AE-1F8B2E9D201D}" destId="{9A1CC9FE-DD8A-4249-901B-8009EAF053A7}" srcOrd="1" destOrd="0" presId="urn:microsoft.com/office/officeart/2005/8/layout/hierarchy1"/>
    <dgm:cxn modelId="{13114906-22B3-40E2-847B-EEFA790554C6}" type="presParOf" srcId="{E98CD91B-BF5D-4791-8840-DC3FD18EFB7E}" destId="{9273985F-0F4F-47BF-92F9-0748B8089016}" srcOrd="1" destOrd="0" presId="urn:microsoft.com/office/officeart/2005/8/layout/hierarchy1"/>
    <dgm:cxn modelId="{3F60A31D-562D-405A-9964-95DB22D56383}" type="presParOf" srcId="{E96581AE-742E-4DA0-80ED-5FDD682BF3D3}" destId="{2A633316-EE88-405F-A401-02F290E815C4}" srcOrd="1" destOrd="0" presId="urn:microsoft.com/office/officeart/2005/8/layout/hierarchy1"/>
    <dgm:cxn modelId="{C6A90048-705E-46EC-BD85-8AB28A54FA61}" type="presParOf" srcId="{2A633316-EE88-405F-A401-02F290E815C4}" destId="{2FB2DF43-21DF-46D9-9D07-BA9A036714F2}" srcOrd="0" destOrd="0" presId="urn:microsoft.com/office/officeart/2005/8/layout/hierarchy1"/>
    <dgm:cxn modelId="{2B798A80-FC0A-4763-918F-80B4BC841776}" type="presParOf" srcId="{2FB2DF43-21DF-46D9-9D07-BA9A036714F2}" destId="{A118A8C6-1B3B-42A3-BDE1-2D564F475B5A}" srcOrd="0" destOrd="0" presId="urn:microsoft.com/office/officeart/2005/8/layout/hierarchy1"/>
    <dgm:cxn modelId="{08E40723-4C05-4C9A-A417-3BD6D616658C}" type="presParOf" srcId="{2FB2DF43-21DF-46D9-9D07-BA9A036714F2}" destId="{BD5DCFD5-735A-488D-B00F-432EA97958D1}" srcOrd="1" destOrd="0" presId="urn:microsoft.com/office/officeart/2005/8/layout/hierarchy1"/>
    <dgm:cxn modelId="{2F0C4537-DBCB-43F5-BE90-574FEFC7D6FB}" type="presParOf" srcId="{2A633316-EE88-405F-A401-02F290E815C4}" destId="{6CA2F329-CE02-4EEC-A46C-676C5B7323C8}" srcOrd="1" destOrd="0" presId="urn:microsoft.com/office/officeart/2005/8/layout/hierarchy1"/>
    <dgm:cxn modelId="{9D94509D-F6D6-47A1-8A59-D1462A2B44E8}" type="presParOf" srcId="{E96581AE-742E-4DA0-80ED-5FDD682BF3D3}" destId="{4E0B86B9-DAED-4CB1-813B-AFC4B693D400}" srcOrd="2" destOrd="0" presId="urn:microsoft.com/office/officeart/2005/8/layout/hierarchy1"/>
    <dgm:cxn modelId="{BE8AC341-718C-4772-BCA8-44EC8FED0D68}" type="presParOf" srcId="{4E0B86B9-DAED-4CB1-813B-AFC4B693D400}" destId="{52DB49C9-6136-4291-B2BA-829ACC73E4F0}" srcOrd="0" destOrd="0" presId="urn:microsoft.com/office/officeart/2005/8/layout/hierarchy1"/>
    <dgm:cxn modelId="{4611AC76-A949-4F95-AC51-948F1DE286CB}" type="presParOf" srcId="{52DB49C9-6136-4291-B2BA-829ACC73E4F0}" destId="{2A1B19BE-7EFB-4F7F-B3D4-B080A5D497F3}" srcOrd="0" destOrd="0" presId="urn:microsoft.com/office/officeart/2005/8/layout/hierarchy1"/>
    <dgm:cxn modelId="{7A23DDA3-2E65-432F-ABE5-F8651FAC064A}" type="presParOf" srcId="{52DB49C9-6136-4291-B2BA-829ACC73E4F0}" destId="{131BC3FA-7F3D-40D1-9AC3-3119BF776445}" srcOrd="1" destOrd="0" presId="urn:microsoft.com/office/officeart/2005/8/layout/hierarchy1"/>
    <dgm:cxn modelId="{59F2F113-5A09-45C8-BE8B-9450D0C9E9C6}" type="presParOf" srcId="{4E0B86B9-DAED-4CB1-813B-AFC4B693D400}" destId="{FF30C877-B5F9-40CB-AABC-8DA1B08C6E3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355725FD-4593-4CEA-889A-43B5DFBF67E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B8593EA-0A0D-4749-82E9-EC53E2161FA6}">
      <dgm:prSet/>
      <dgm:spPr/>
      <dgm:t>
        <a:bodyPr/>
        <a:lstStyle/>
        <a:p>
          <a:r>
            <a:rPr lang="en-GB"/>
            <a:t>Take a picture of your group's answers. </a:t>
          </a:r>
          <a:endParaRPr lang="en-US"/>
        </a:p>
      </dgm:t>
    </dgm:pt>
    <dgm:pt modelId="{69842220-D5F5-4161-A7F2-757ACBD951B5}" type="parTrans" cxnId="{42A24013-F085-448B-9C42-E75FCF5D8DC0}">
      <dgm:prSet/>
      <dgm:spPr/>
      <dgm:t>
        <a:bodyPr/>
        <a:lstStyle/>
        <a:p>
          <a:endParaRPr lang="en-US"/>
        </a:p>
      </dgm:t>
    </dgm:pt>
    <dgm:pt modelId="{E3B8594A-276B-4FFC-9DD2-672BDCD695AE}" type="sibTrans" cxnId="{42A24013-F085-448B-9C42-E75FCF5D8DC0}">
      <dgm:prSet/>
      <dgm:spPr/>
      <dgm:t>
        <a:bodyPr/>
        <a:lstStyle/>
        <a:p>
          <a:endParaRPr lang="en-US"/>
        </a:p>
      </dgm:t>
    </dgm:pt>
    <dgm:pt modelId="{24C36705-F1EC-4DDE-95AE-C4811B5F0AC4}">
      <dgm:prSet/>
      <dgm:spPr/>
      <dgm:t>
        <a:bodyPr/>
        <a:lstStyle/>
        <a:p>
          <a:r>
            <a:rPr lang="en-GB"/>
            <a:t>Email them to </a:t>
          </a:r>
          <a:r>
            <a:rPr lang="en-GB">
              <a:hlinkClick xmlns:r="http://schemas.openxmlformats.org/officeDocument/2006/relationships" r:id="rId1"/>
            </a:rPr>
            <a:t>z.draper@uwtsd.ac.uk</a:t>
          </a:r>
          <a:r>
            <a:rPr lang="en-GB"/>
            <a:t> </a:t>
          </a:r>
          <a:endParaRPr lang="en-US"/>
        </a:p>
      </dgm:t>
    </dgm:pt>
    <dgm:pt modelId="{99C166DE-FB8E-498C-BCFD-C8EBFD29D814}" type="parTrans" cxnId="{8B9846BA-3AC7-49F3-AD66-C4E7FA3DF90B}">
      <dgm:prSet/>
      <dgm:spPr/>
      <dgm:t>
        <a:bodyPr/>
        <a:lstStyle/>
        <a:p>
          <a:endParaRPr lang="en-US"/>
        </a:p>
      </dgm:t>
    </dgm:pt>
    <dgm:pt modelId="{D33C094B-A465-452E-A742-1FAD83877832}" type="sibTrans" cxnId="{8B9846BA-3AC7-49F3-AD66-C4E7FA3DF90B}">
      <dgm:prSet/>
      <dgm:spPr/>
      <dgm:t>
        <a:bodyPr/>
        <a:lstStyle/>
        <a:p>
          <a:endParaRPr lang="en-US"/>
        </a:p>
      </dgm:t>
    </dgm:pt>
    <dgm:pt modelId="{4D3367A3-F927-4B26-A893-F05762BD90C1}" type="pres">
      <dgm:prSet presAssocID="{355725FD-4593-4CEA-889A-43B5DFBF67ED}" presName="root" presStyleCnt="0">
        <dgm:presLayoutVars>
          <dgm:dir/>
          <dgm:resizeHandles val="exact"/>
        </dgm:presLayoutVars>
      </dgm:prSet>
      <dgm:spPr/>
    </dgm:pt>
    <dgm:pt modelId="{793AB87F-648C-456E-B7ED-20E72D0398FA}" type="pres">
      <dgm:prSet presAssocID="{2B8593EA-0A0D-4749-82E9-EC53E2161FA6}" presName="compNode" presStyleCnt="0"/>
      <dgm:spPr/>
    </dgm:pt>
    <dgm:pt modelId="{27C01F24-BCF1-470B-BF56-3E4A1CF36EE1}" type="pres">
      <dgm:prSet presAssocID="{2B8593EA-0A0D-4749-82E9-EC53E2161FA6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A986F806-F5D1-48C2-AA84-82DB97B7A872}" type="pres">
      <dgm:prSet presAssocID="{2B8593EA-0A0D-4749-82E9-EC53E2161FA6}" presName="spaceRect" presStyleCnt="0"/>
      <dgm:spPr/>
    </dgm:pt>
    <dgm:pt modelId="{E5138E3F-A31E-4F3C-948D-FF42A370B8E1}" type="pres">
      <dgm:prSet presAssocID="{2B8593EA-0A0D-4749-82E9-EC53E2161FA6}" presName="textRect" presStyleLbl="revTx" presStyleIdx="0" presStyleCnt="2">
        <dgm:presLayoutVars>
          <dgm:chMax val="1"/>
          <dgm:chPref val="1"/>
        </dgm:presLayoutVars>
      </dgm:prSet>
      <dgm:spPr/>
    </dgm:pt>
    <dgm:pt modelId="{C8407DCC-94B0-4AC7-ABEA-D7444ADB5056}" type="pres">
      <dgm:prSet presAssocID="{E3B8594A-276B-4FFC-9DD2-672BDCD695AE}" presName="sibTrans" presStyleCnt="0"/>
      <dgm:spPr/>
    </dgm:pt>
    <dgm:pt modelId="{C85687AA-6C4E-49B7-AEE4-05C77B928C4E}" type="pres">
      <dgm:prSet presAssocID="{24C36705-F1EC-4DDE-95AE-C4811B5F0AC4}" presName="compNode" presStyleCnt="0"/>
      <dgm:spPr/>
    </dgm:pt>
    <dgm:pt modelId="{61E6B928-1C15-456E-8E72-00C181EE6C81}" type="pres">
      <dgm:prSet presAssocID="{24C36705-F1EC-4DDE-95AE-C4811B5F0AC4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38AE052B-F77C-4344-A19D-89DC10635651}" type="pres">
      <dgm:prSet presAssocID="{24C36705-F1EC-4DDE-95AE-C4811B5F0AC4}" presName="spaceRect" presStyleCnt="0"/>
      <dgm:spPr/>
    </dgm:pt>
    <dgm:pt modelId="{60230AAA-7591-4DD4-818F-E608AC7F6E9F}" type="pres">
      <dgm:prSet presAssocID="{24C36705-F1EC-4DDE-95AE-C4811B5F0AC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2A24013-F085-448B-9C42-E75FCF5D8DC0}" srcId="{355725FD-4593-4CEA-889A-43B5DFBF67ED}" destId="{2B8593EA-0A0D-4749-82E9-EC53E2161FA6}" srcOrd="0" destOrd="0" parTransId="{69842220-D5F5-4161-A7F2-757ACBD951B5}" sibTransId="{E3B8594A-276B-4FFC-9DD2-672BDCD695AE}"/>
    <dgm:cxn modelId="{9B62C036-E278-489C-848C-4198C4C54A9B}" type="presOf" srcId="{2B8593EA-0A0D-4749-82E9-EC53E2161FA6}" destId="{E5138E3F-A31E-4F3C-948D-FF42A370B8E1}" srcOrd="0" destOrd="0" presId="urn:microsoft.com/office/officeart/2018/2/layout/IconLabelList"/>
    <dgm:cxn modelId="{5EF80F63-9060-429D-AF65-7835B456D3E1}" type="presOf" srcId="{355725FD-4593-4CEA-889A-43B5DFBF67ED}" destId="{4D3367A3-F927-4B26-A893-F05762BD90C1}" srcOrd="0" destOrd="0" presId="urn:microsoft.com/office/officeart/2018/2/layout/IconLabelList"/>
    <dgm:cxn modelId="{0B2240A1-D91C-4B89-ACE1-79AFE72F5444}" type="presOf" srcId="{24C36705-F1EC-4DDE-95AE-C4811B5F0AC4}" destId="{60230AAA-7591-4DD4-818F-E608AC7F6E9F}" srcOrd="0" destOrd="0" presId="urn:microsoft.com/office/officeart/2018/2/layout/IconLabelList"/>
    <dgm:cxn modelId="{8B9846BA-3AC7-49F3-AD66-C4E7FA3DF90B}" srcId="{355725FD-4593-4CEA-889A-43B5DFBF67ED}" destId="{24C36705-F1EC-4DDE-95AE-C4811B5F0AC4}" srcOrd="1" destOrd="0" parTransId="{99C166DE-FB8E-498C-BCFD-C8EBFD29D814}" sibTransId="{D33C094B-A465-452E-A742-1FAD83877832}"/>
    <dgm:cxn modelId="{D641D288-6C36-4408-8208-B3789710F157}" type="presParOf" srcId="{4D3367A3-F927-4B26-A893-F05762BD90C1}" destId="{793AB87F-648C-456E-B7ED-20E72D0398FA}" srcOrd="0" destOrd="0" presId="urn:microsoft.com/office/officeart/2018/2/layout/IconLabelList"/>
    <dgm:cxn modelId="{4921982A-5E65-4E94-BC28-55CC35EC082D}" type="presParOf" srcId="{793AB87F-648C-456E-B7ED-20E72D0398FA}" destId="{27C01F24-BCF1-470B-BF56-3E4A1CF36EE1}" srcOrd="0" destOrd="0" presId="urn:microsoft.com/office/officeart/2018/2/layout/IconLabelList"/>
    <dgm:cxn modelId="{71A5C04B-E16F-462E-A283-B8146CD3D258}" type="presParOf" srcId="{793AB87F-648C-456E-B7ED-20E72D0398FA}" destId="{A986F806-F5D1-48C2-AA84-82DB97B7A872}" srcOrd="1" destOrd="0" presId="urn:microsoft.com/office/officeart/2018/2/layout/IconLabelList"/>
    <dgm:cxn modelId="{AA833CD1-0588-453B-A205-23E7CF662441}" type="presParOf" srcId="{793AB87F-648C-456E-B7ED-20E72D0398FA}" destId="{E5138E3F-A31E-4F3C-948D-FF42A370B8E1}" srcOrd="2" destOrd="0" presId="urn:microsoft.com/office/officeart/2018/2/layout/IconLabelList"/>
    <dgm:cxn modelId="{9FBEFCB8-FBFE-4E6B-9E5E-8358B0975251}" type="presParOf" srcId="{4D3367A3-F927-4B26-A893-F05762BD90C1}" destId="{C8407DCC-94B0-4AC7-ABEA-D7444ADB5056}" srcOrd="1" destOrd="0" presId="urn:microsoft.com/office/officeart/2018/2/layout/IconLabelList"/>
    <dgm:cxn modelId="{FB05E654-766B-4C1A-B92C-33ECD10722DA}" type="presParOf" srcId="{4D3367A3-F927-4B26-A893-F05762BD90C1}" destId="{C85687AA-6C4E-49B7-AEE4-05C77B928C4E}" srcOrd="2" destOrd="0" presId="urn:microsoft.com/office/officeart/2018/2/layout/IconLabelList"/>
    <dgm:cxn modelId="{EEF3E2C8-D965-4813-8A90-C84189E9917D}" type="presParOf" srcId="{C85687AA-6C4E-49B7-AEE4-05C77B928C4E}" destId="{61E6B928-1C15-456E-8E72-00C181EE6C81}" srcOrd="0" destOrd="0" presId="urn:microsoft.com/office/officeart/2018/2/layout/IconLabelList"/>
    <dgm:cxn modelId="{133C9B3B-B9A5-438D-BFFA-5AD25DCE39CD}" type="presParOf" srcId="{C85687AA-6C4E-49B7-AEE4-05C77B928C4E}" destId="{38AE052B-F77C-4344-A19D-89DC10635651}" srcOrd="1" destOrd="0" presId="urn:microsoft.com/office/officeart/2018/2/layout/IconLabelList"/>
    <dgm:cxn modelId="{02B51B4E-F419-4682-A67E-302A5B25E302}" type="presParOf" srcId="{C85687AA-6C4E-49B7-AEE4-05C77B928C4E}" destId="{60230AAA-7591-4DD4-818F-E608AC7F6E9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CAF3AABF-1BFA-4FEB-BEBE-80FDC5138AE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92F33C4-2697-48CC-A661-BB204DA57D7E}">
      <dgm:prSet phldrT="[Text]"/>
      <dgm:spPr/>
      <dgm:t>
        <a:bodyPr/>
        <a:lstStyle/>
        <a:p>
          <a:r>
            <a:rPr lang="en-GB" dirty="0"/>
            <a:t>Actus Reus</a:t>
          </a:r>
        </a:p>
      </dgm:t>
    </dgm:pt>
    <dgm:pt modelId="{B0D00578-725B-43E2-B139-B8031736A739}" type="parTrans" cxnId="{586EDAE2-8E94-4366-8B92-F114DD1F7E59}">
      <dgm:prSet/>
      <dgm:spPr/>
      <dgm:t>
        <a:bodyPr/>
        <a:lstStyle/>
        <a:p>
          <a:endParaRPr lang="en-GB"/>
        </a:p>
      </dgm:t>
    </dgm:pt>
    <dgm:pt modelId="{0C64BBA4-BE5F-40DC-B428-373DDE1BD7B1}" type="sibTrans" cxnId="{586EDAE2-8E94-4366-8B92-F114DD1F7E59}">
      <dgm:prSet/>
      <dgm:spPr/>
      <dgm:t>
        <a:bodyPr/>
        <a:lstStyle/>
        <a:p>
          <a:endParaRPr lang="en-GB"/>
        </a:p>
      </dgm:t>
    </dgm:pt>
    <dgm:pt modelId="{AD936A87-513E-4DA0-B3BF-4AA8D5FF5036}">
      <dgm:prSet phldrT="[Text]"/>
      <dgm:spPr/>
      <dgm:t>
        <a:bodyPr/>
        <a:lstStyle/>
        <a:p>
          <a:r>
            <a:rPr lang="en-GB" dirty="0"/>
            <a:t>Men’s Rea</a:t>
          </a:r>
        </a:p>
      </dgm:t>
    </dgm:pt>
    <dgm:pt modelId="{C0110CC8-9092-4EDE-8D59-272AD734F752}" type="parTrans" cxnId="{B90D3DD4-BE8F-48B1-B703-92ACFAE0260D}">
      <dgm:prSet/>
      <dgm:spPr/>
      <dgm:t>
        <a:bodyPr/>
        <a:lstStyle/>
        <a:p>
          <a:endParaRPr lang="en-GB"/>
        </a:p>
      </dgm:t>
    </dgm:pt>
    <dgm:pt modelId="{D2BFA02B-BCA6-4A55-808A-C8ED88338F73}" type="sibTrans" cxnId="{B90D3DD4-BE8F-48B1-B703-92ACFAE0260D}">
      <dgm:prSet/>
      <dgm:spPr/>
      <dgm:t>
        <a:bodyPr/>
        <a:lstStyle/>
        <a:p>
          <a:endParaRPr lang="en-GB"/>
        </a:p>
      </dgm:t>
    </dgm:pt>
    <dgm:pt modelId="{799D149D-5CAD-42B0-AC88-4D2991C10BE7}">
      <dgm:prSet phldrT="[Text]"/>
      <dgm:spPr/>
      <dgm:t>
        <a:bodyPr/>
        <a:lstStyle/>
        <a:p>
          <a:r>
            <a:rPr lang="en-GB" dirty="0"/>
            <a:t>No defence</a:t>
          </a:r>
        </a:p>
      </dgm:t>
    </dgm:pt>
    <dgm:pt modelId="{3DAA45B4-C982-473D-BF87-C8C813FED64E}" type="parTrans" cxnId="{169C034A-CB59-4028-9BF6-7F154EA75469}">
      <dgm:prSet/>
      <dgm:spPr/>
      <dgm:t>
        <a:bodyPr/>
        <a:lstStyle/>
        <a:p>
          <a:endParaRPr lang="en-GB"/>
        </a:p>
      </dgm:t>
    </dgm:pt>
    <dgm:pt modelId="{5E134B4A-076C-4A97-83E3-5D09C628E1FB}" type="sibTrans" cxnId="{169C034A-CB59-4028-9BF6-7F154EA75469}">
      <dgm:prSet/>
      <dgm:spPr/>
      <dgm:t>
        <a:bodyPr/>
        <a:lstStyle/>
        <a:p>
          <a:endParaRPr lang="en-GB"/>
        </a:p>
      </dgm:t>
    </dgm:pt>
    <dgm:pt modelId="{5AAEBBA9-90B0-4035-A84D-B9EB85769DFE}" type="pres">
      <dgm:prSet presAssocID="{CAF3AABF-1BFA-4FEB-BEBE-80FDC5138AEB}" presName="Name0" presStyleCnt="0">
        <dgm:presLayoutVars>
          <dgm:dir/>
          <dgm:resizeHandles val="exact"/>
        </dgm:presLayoutVars>
      </dgm:prSet>
      <dgm:spPr/>
    </dgm:pt>
    <dgm:pt modelId="{A7F38330-1A67-482F-8B1E-5A7A244D5B6E}" type="pres">
      <dgm:prSet presAssocID="{F92F33C4-2697-48CC-A661-BB204DA57D7E}" presName="node" presStyleLbl="node1" presStyleIdx="0" presStyleCnt="3">
        <dgm:presLayoutVars>
          <dgm:bulletEnabled val="1"/>
        </dgm:presLayoutVars>
      </dgm:prSet>
      <dgm:spPr/>
    </dgm:pt>
    <dgm:pt modelId="{22D291B2-1CC3-4B68-99F6-E273924562CD}" type="pres">
      <dgm:prSet presAssocID="{0C64BBA4-BE5F-40DC-B428-373DDE1BD7B1}" presName="sibTrans" presStyleLbl="sibTrans2D1" presStyleIdx="0" presStyleCnt="2"/>
      <dgm:spPr/>
    </dgm:pt>
    <dgm:pt modelId="{6774BD08-6AD5-4068-AD17-1EB12F8B1BA3}" type="pres">
      <dgm:prSet presAssocID="{0C64BBA4-BE5F-40DC-B428-373DDE1BD7B1}" presName="connectorText" presStyleLbl="sibTrans2D1" presStyleIdx="0" presStyleCnt="2"/>
      <dgm:spPr/>
    </dgm:pt>
    <dgm:pt modelId="{BD1D9E2A-AA1B-4A77-88F2-A7011BF1163C}" type="pres">
      <dgm:prSet presAssocID="{AD936A87-513E-4DA0-B3BF-4AA8D5FF5036}" presName="node" presStyleLbl="node1" presStyleIdx="1" presStyleCnt="3">
        <dgm:presLayoutVars>
          <dgm:bulletEnabled val="1"/>
        </dgm:presLayoutVars>
      </dgm:prSet>
      <dgm:spPr/>
    </dgm:pt>
    <dgm:pt modelId="{99D76C91-8EE8-45D8-B35B-F9369423DB61}" type="pres">
      <dgm:prSet presAssocID="{D2BFA02B-BCA6-4A55-808A-C8ED88338F73}" presName="sibTrans" presStyleLbl="sibTrans2D1" presStyleIdx="1" presStyleCnt="2"/>
      <dgm:spPr/>
    </dgm:pt>
    <dgm:pt modelId="{6D2FABEB-3213-4923-88A3-AD6DEAB33012}" type="pres">
      <dgm:prSet presAssocID="{D2BFA02B-BCA6-4A55-808A-C8ED88338F73}" presName="connectorText" presStyleLbl="sibTrans2D1" presStyleIdx="1" presStyleCnt="2"/>
      <dgm:spPr/>
    </dgm:pt>
    <dgm:pt modelId="{D1951327-7EE3-4B03-8BB8-62B4F1642ADF}" type="pres">
      <dgm:prSet presAssocID="{799D149D-5CAD-42B0-AC88-4D2991C10BE7}" presName="node" presStyleLbl="node1" presStyleIdx="2" presStyleCnt="3">
        <dgm:presLayoutVars>
          <dgm:bulletEnabled val="1"/>
        </dgm:presLayoutVars>
      </dgm:prSet>
      <dgm:spPr/>
    </dgm:pt>
  </dgm:ptLst>
  <dgm:cxnLst>
    <dgm:cxn modelId="{0617F11C-033D-472E-A271-E2DCE6AE7B09}" type="presOf" srcId="{CAF3AABF-1BFA-4FEB-BEBE-80FDC5138AEB}" destId="{5AAEBBA9-90B0-4035-A84D-B9EB85769DFE}" srcOrd="0" destOrd="0" presId="urn:microsoft.com/office/officeart/2005/8/layout/process1"/>
    <dgm:cxn modelId="{77FFF328-5D34-49D2-B0F0-902AA50C0ACE}" type="presOf" srcId="{0C64BBA4-BE5F-40DC-B428-373DDE1BD7B1}" destId="{22D291B2-1CC3-4B68-99F6-E273924562CD}" srcOrd="0" destOrd="0" presId="urn:microsoft.com/office/officeart/2005/8/layout/process1"/>
    <dgm:cxn modelId="{70586F5F-DDA1-43AB-8AF6-770071231B11}" type="presOf" srcId="{D2BFA02B-BCA6-4A55-808A-C8ED88338F73}" destId="{99D76C91-8EE8-45D8-B35B-F9369423DB61}" srcOrd="0" destOrd="0" presId="urn:microsoft.com/office/officeart/2005/8/layout/process1"/>
    <dgm:cxn modelId="{169C034A-CB59-4028-9BF6-7F154EA75469}" srcId="{CAF3AABF-1BFA-4FEB-BEBE-80FDC5138AEB}" destId="{799D149D-5CAD-42B0-AC88-4D2991C10BE7}" srcOrd="2" destOrd="0" parTransId="{3DAA45B4-C982-473D-BF87-C8C813FED64E}" sibTransId="{5E134B4A-076C-4A97-83E3-5D09C628E1FB}"/>
    <dgm:cxn modelId="{6940CF4D-E3C0-4C40-8384-994650DD610B}" type="presOf" srcId="{0C64BBA4-BE5F-40DC-B428-373DDE1BD7B1}" destId="{6774BD08-6AD5-4068-AD17-1EB12F8B1BA3}" srcOrd="1" destOrd="0" presId="urn:microsoft.com/office/officeart/2005/8/layout/process1"/>
    <dgm:cxn modelId="{48C09F8D-7811-49AD-B48F-718FDD1C1E68}" type="presOf" srcId="{D2BFA02B-BCA6-4A55-808A-C8ED88338F73}" destId="{6D2FABEB-3213-4923-88A3-AD6DEAB33012}" srcOrd="1" destOrd="0" presId="urn:microsoft.com/office/officeart/2005/8/layout/process1"/>
    <dgm:cxn modelId="{B8685CAD-0B9D-49C1-AAF2-F0752B608B2D}" type="presOf" srcId="{AD936A87-513E-4DA0-B3BF-4AA8D5FF5036}" destId="{BD1D9E2A-AA1B-4A77-88F2-A7011BF1163C}" srcOrd="0" destOrd="0" presId="urn:microsoft.com/office/officeart/2005/8/layout/process1"/>
    <dgm:cxn modelId="{B90D3DD4-BE8F-48B1-B703-92ACFAE0260D}" srcId="{CAF3AABF-1BFA-4FEB-BEBE-80FDC5138AEB}" destId="{AD936A87-513E-4DA0-B3BF-4AA8D5FF5036}" srcOrd="1" destOrd="0" parTransId="{C0110CC8-9092-4EDE-8D59-272AD734F752}" sibTransId="{D2BFA02B-BCA6-4A55-808A-C8ED88338F73}"/>
    <dgm:cxn modelId="{CB869FD6-57C7-4435-A695-0A704774F8BA}" type="presOf" srcId="{F92F33C4-2697-48CC-A661-BB204DA57D7E}" destId="{A7F38330-1A67-482F-8B1E-5A7A244D5B6E}" srcOrd="0" destOrd="0" presId="urn:microsoft.com/office/officeart/2005/8/layout/process1"/>
    <dgm:cxn modelId="{AB93D9E0-E1A1-459A-A2EC-91A7B987967D}" type="presOf" srcId="{799D149D-5CAD-42B0-AC88-4D2991C10BE7}" destId="{D1951327-7EE3-4B03-8BB8-62B4F1642ADF}" srcOrd="0" destOrd="0" presId="urn:microsoft.com/office/officeart/2005/8/layout/process1"/>
    <dgm:cxn modelId="{586EDAE2-8E94-4366-8B92-F114DD1F7E59}" srcId="{CAF3AABF-1BFA-4FEB-BEBE-80FDC5138AEB}" destId="{F92F33C4-2697-48CC-A661-BB204DA57D7E}" srcOrd="0" destOrd="0" parTransId="{B0D00578-725B-43E2-B139-B8031736A739}" sibTransId="{0C64BBA4-BE5F-40DC-B428-373DDE1BD7B1}"/>
    <dgm:cxn modelId="{103424FF-9F7A-491B-ADC7-C471D8CCCB34}" type="presParOf" srcId="{5AAEBBA9-90B0-4035-A84D-B9EB85769DFE}" destId="{A7F38330-1A67-482F-8B1E-5A7A244D5B6E}" srcOrd="0" destOrd="0" presId="urn:microsoft.com/office/officeart/2005/8/layout/process1"/>
    <dgm:cxn modelId="{8AB84941-FF9B-4E05-8E3B-9EE6B59E2EB7}" type="presParOf" srcId="{5AAEBBA9-90B0-4035-A84D-B9EB85769DFE}" destId="{22D291B2-1CC3-4B68-99F6-E273924562CD}" srcOrd="1" destOrd="0" presId="urn:microsoft.com/office/officeart/2005/8/layout/process1"/>
    <dgm:cxn modelId="{05B1FB74-49E4-47BC-B3F7-A8CC3D2BE67A}" type="presParOf" srcId="{22D291B2-1CC3-4B68-99F6-E273924562CD}" destId="{6774BD08-6AD5-4068-AD17-1EB12F8B1BA3}" srcOrd="0" destOrd="0" presId="urn:microsoft.com/office/officeart/2005/8/layout/process1"/>
    <dgm:cxn modelId="{F04B01F2-43C4-4C96-91E7-444F29555F35}" type="presParOf" srcId="{5AAEBBA9-90B0-4035-A84D-B9EB85769DFE}" destId="{BD1D9E2A-AA1B-4A77-88F2-A7011BF1163C}" srcOrd="2" destOrd="0" presId="urn:microsoft.com/office/officeart/2005/8/layout/process1"/>
    <dgm:cxn modelId="{E021386A-EA0B-4F59-828B-59BD60EBCF64}" type="presParOf" srcId="{5AAEBBA9-90B0-4035-A84D-B9EB85769DFE}" destId="{99D76C91-8EE8-45D8-B35B-F9369423DB61}" srcOrd="3" destOrd="0" presId="urn:microsoft.com/office/officeart/2005/8/layout/process1"/>
    <dgm:cxn modelId="{DE2E450C-DCA2-4B13-B984-39C6E7CE6968}" type="presParOf" srcId="{99D76C91-8EE8-45D8-B35B-F9369423DB61}" destId="{6D2FABEB-3213-4923-88A3-AD6DEAB33012}" srcOrd="0" destOrd="0" presId="urn:microsoft.com/office/officeart/2005/8/layout/process1"/>
    <dgm:cxn modelId="{DB15FE9A-3E85-4C13-9C95-C30CCE0D9CB6}" type="presParOf" srcId="{5AAEBBA9-90B0-4035-A84D-B9EB85769DFE}" destId="{D1951327-7EE3-4B03-8BB8-62B4F1642AD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4946F0BA-70F4-4DAF-B554-4CFE93A2AB8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2BFC06-1F62-4E47-8CC2-B0494AF7D844}">
      <dgm:prSet/>
      <dgm:spPr/>
      <dgm:t>
        <a:bodyPr/>
        <a:lstStyle/>
        <a:p>
          <a:r>
            <a:rPr lang="en-GB"/>
            <a:t>Actus Reus – The Act- Guilty Act.</a:t>
          </a:r>
          <a:endParaRPr lang="en-US"/>
        </a:p>
      </dgm:t>
    </dgm:pt>
    <dgm:pt modelId="{D4660E53-09CA-4FB2-9299-3EB593973225}" type="parTrans" cxnId="{2CB088D5-1A57-409E-A3D3-1EFFE4CB1294}">
      <dgm:prSet/>
      <dgm:spPr/>
      <dgm:t>
        <a:bodyPr/>
        <a:lstStyle/>
        <a:p>
          <a:endParaRPr lang="en-US"/>
        </a:p>
      </dgm:t>
    </dgm:pt>
    <dgm:pt modelId="{9B657E7D-AA6F-4253-A0C9-77B8A5C236CA}" type="sibTrans" cxnId="{2CB088D5-1A57-409E-A3D3-1EFFE4CB1294}">
      <dgm:prSet/>
      <dgm:spPr/>
      <dgm:t>
        <a:bodyPr/>
        <a:lstStyle/>
        <a:p>
          <a:endParaRPr lang="en-US"/>
        </a:p>
      </dgm:t>
    </dgm:pt>
    <dgm:pt modelId="{0B317C8F-A1BB-4A96-910A-7F73A7846AF1}">
      <dgm:prSet/>
      <dgm:spPr/>
      <dgm:t>
        <a:bodyPr/>
        <a:lstStyle/>
        <a:p>
          <a:r>
            <a:rPr lang="en-GB"/>
            <a:t>Men’s Rea- The mental element of the crime- Guilty Mind. </a:t>
          </a:r>
          <a:endParaRPr lang="en-US"/>
        </a:p>
      </dgm:t>
    </dgm:pt>
    <dgm:pt modelId="{08F84865-95F1-4697-822A-8D77689D336D}" type="parTrans" cxnId="{4F679CCA-F4FA-4E89-A76A-0B98309CF191}">
      <dgm:prSet/>
      <dgm:spPr/>
      <dgm:t>
        <a:bodyPr/>
        <a:lstStyle/>
        <a:p>
          <a:endParaRPr lang="en-US"/>
        </a:p>
      </dgm:t>
    </dgm:pt>
    <dgm:pt modelId="{D5E4DE14-CEE0-42AF-B0B0-A598DC84045B}" type="sibTrans" cxnId="{4F679CCA-F4FA-4E89-A76A-0B98309CF191}">
      <dgm:prSet/>
      <dgm:spPr/>
      <dgm:t>
        <a:bodyPr/>
        <a:lstStyle/>
        <a:p>
          <a:endParaRPr lang="en-US"/>
        </a:p>
      </dgm:t>
    </dgm:pt>
    <dgm:pt modelId="{7ED61DFD-97DF-4B49-9E9B-18597AFEAD5F}" type="pres">
      <dgm:prSet presAssocID="{4946F0BA-70F4-4DAF-B554-4CFE93A2AB8F}" presName="outerComposite" presStyleCnt="0">
        <dgm:presLayoutVars>
          <dgm:chMax val="5"/>
          <dgm:dir/>
          <dgm:resizeHandles val="exact"/>
        </dgm:presLayoutVars>
      </dgm:prSet>
      <dgm:spPr/>
    </dgm:pt>
    <dgm:pt modelId="{24688BEE-A11B-4539-A963-37CFD0934B41}" type="pres">
      <dgm:prSet presAssocID="{4946F0BA-70F4-4DAF-B554-4CFE93A2AB8F}" presName="dummyMaxCanvas" presStyleCnt="0">
        <dgm:presLayoutVars/>
      </dgm:prSet>
      <dgm:spPr/>
    </dgm:pt>
    <dgm:pt modelId="{963DC90A-BBF7-44AD-AD9C-5AD2DB2823B5}" type="pres">
      <dgm:prSet presAssocID="{4946F0BA-70F4-4DAF-B554-4CFE93A2AB8F}" presName="TwoNodes_1" presStyleLbl="node1" presStyleIdx="0" presStyleCnt="2">
        <dgm:presLayoutVars>
          <dgm:bulletEnabled val="1"/>
        </dgm:presLayoutVars>
      </dgm:prSet>
      <dgm:spPr/>
    </dgm:pt>
    <dgm:pt modelId="{A2799C43-3C7B-41E7-AE11-0A5345148B38}" type="pres">
      <dgm:prSet presAssocID="{4946F0BA-70F4-4DAF-B554-4CFE93A2AB8F}" presName="TwoNodes_2" presStyleLbl="node1" presStyleIdx="1" presStyleCnt="2">
        <dgm:presLayoutVars>
          <dgm:bulletEnabled val="1"/>
        </dgm:presLayoutVars>
      </dgm:prSet>
      <dgm:spPr/>
    </dgm:pt>
    <dgm:pt modelId="{D62C72C6-869A-4F90-B133-20F74FB27D6A}" type="pres">
      <dgm:prSet presAssocID="{4946F0BA-70F4-4DAF-B554-4CFE93A2AB8F}" presName="TwoConn_1-2" presStyleLbl="fgAccFollowNode1" presStyleIdx="0" presStyleCnt="1">
        <dgm:presLayoutVars>
          <dgm:bulletEnabled val="1"/>
        </dgm:presLayoutVars>
      </dgm:prSet>
      <dgm:spPr/>
    </dgm:pt>
    <dgm:pt modelId="{1A890756-387D-47EB-B23F-7E7A6AD1D5EC}" type="pres">
      <dgm:prSet presAssocID="{4946F0BA-70F4-4DAF-B554-4CFE93A2AB8F}" presName="TwoNodes_1_text" presStyleLbl="node1" presStyleIdx="1" presStyleCnt="2">
        <dgm:presLayoutVars>
          <dgm:bulletEnabled val="1"/>
        </dgm:presLayoutVars>
      </dgm:prSet>
      <dgm:spPr/>
    </dgm:pt>
    <dgm:pt modelId="{DA5D62EF-86F8-447A-A753-2C1E4591D96D}" type="pres">
      <dgm:prSet presAssocID="{4946F0BA-70F4-4DAF-B554-4CFE93A2AB8F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2EB17338-9E77-4971-9313-5AF1D98E3019}" type="presOf" srcId="{0B317C8F-A1BB-4A96-910A-7F73A7846AF1}" destId="{DA5D62EF-86F8-447A-A753-2C1E4591D96D}" srcOrd="1" destOrd="0" presId="urn:microsoft.com/office/officeart/2005/8/layout/vProcess5"/>
    <dgm:cxn modelId="{D324254D-5328-4F7D-8894-BD65EEF8C273}" type="presOf" srcId="{9B657E7D-AA6F-4253-A0C9-77B8A5C236CA}" destId="{D62C72C6-869A-4F90-B133-20F74FB27D6A}" srcOrd="0" destOrd="0" presId="urn:microsoft.com/office/officeart/2005/8/layout/vProcess5"/>
    <dgm:cxn modelId="{17BD5EB6-9C45-4F37-8E0C-5CA68D8A4C3E}" type="presOf" srcId="{4946F0BA-70F4-4DAF-B554-4CFE93A2AB8F}" destId="{7ED61DFD-97DF-4B49-9E9B-18597AFEAD5F}" srcOrd="0" destOrd="0" presId="urn:microsoft.com/office/officeart/2005/8/layout/vProcess5"/>
    <dgm:cxn modelId="{4F679CCA-F4FA-4E89-A76A-0B98309CF191}" srcId="{4946F0BA-70F4-4DAF-B554-4CFE93A2AB8F}" destId="{0B317C8F-A1BB-4A96-910A-7F73A7846AF1}" srcOrd="1" destOrd="0" parTransId="{08F84865-95F1-4697-822A-8D77689D336D}" sibTransId="{D5E4DE14-CEE0-42AF-B0B0-A598DC84045B}"/>
    <dgm:cxn modelId="{34C4ACD0-71C0-4123-99E7-E247D8F52B7C}" type="presOf" srcId="{0B317C8F-A1BB-4A96-910A-7F73A7846AF1}" destId="{A2799C43-3C7B-41E7-AE11-0A5345148B38}" srcOrd="0" destOrd="0" presId="urn:microsoft.com/office/officeart/2005/8/layout/vProcess5"/>
    <dgm:cxn modelId="{817D9BD4-25E7-4888-A782-E46B02E131BE}" type="presOf" srcId="{AF2BFC06-1F62-4E47-8CC2-B0494AF7D844}" destId="{1A890756-387D-47EB-B23F-7E7A6AD1D5EC}" srcOrd="1" destOrd="0" presId="urn:microsoft.com/office/officeart/2005/8/layout/vProcess5"/>
    <dgm:cxn modelId="{2CB088D5-1A57-409E-A3D3-1EFFE4CB1294}" srcId="{4946F0BA-70F4-4DAF-B554-4CFE93A2AB8F}" destId="{AF2BFC06-1F62-4E47-8CC2-B0494AF7D844}" srcOrd="0" destOrd="0" parTransId="{D4660E53-09CA-4FB2-9299-3EB593973225}" sibTransId="{9B657E7D-AA6F-4253-A0C9-77B8A5C236CA}"/>
    <dgm:cxn modelId="{592D78E2-95DD-4A14-B664-4CD2CAD3C5A8}" type="presOf" srcId="{AF2BFC06-1F62-4E47-8CC2-B0494AF7D844}" destId="{963DC90A-BBF7-44AD-AD9C-5AD2DB2823B5}" srcOrd="0" destOrd="0" presId="urn:microsoft.com/office/officeart/2005/8/layout/vProcess5"/>
    <dgm:cxn modelId="{6E4D8B36-97D8-4A78-BC5D-B168F33F1AA7}" type="presParOf" srcId="{7ED61DFD-97DF-4B49-9E9B-18597AFEAD5F}" destId="{24688BEE-A11B-4539-A963-37CFD0934B41}" srcOrd="0" destOrd="0" presId="urn:microsoft.com/office/officeart/2005/8/layout/vProcess5"/>
    <dgm:cxn modelId="{533A4CC8-5BC7-4BBB-A45B-022700E08583}" type="presParOf" srcId="{7ED61DFD-97DF-4B49-9E9B-18597AFEAD5F}" destId="{963DC90A-BBF7-44AD-AD9C-5AD2DB2823B5}" srcOrd="1" destOrd="0" presId="urn:microsoft.com/office/officeart/2005/8/layout/vProcess5"/>
    <dgm:cxn modelId="{175E50DF-C7FD-449C-9644-BD4929E9BA84}" type="presParOf" srcId="{7ED61DFD-97DF-4B49-9E9B-18597AFEAD5F}" destId="{A2799C43-3C7B-41E7-AE11-0A5345148B38}" srcOrd="2" destOrd="0" presId="urn:microsoft.com/office/officeart/2005/8/layout/vProcess5"/>
    <dgm:cxn modelId="{66B6287D-94B0-431B-A94A-4623882F97D2}" type="presParOf" srcId="{7ED61DFD-97DF-4B49-9E9B-18597AFEAD5F}" destId="{D62C72C6-869A-4F90-B133-20F74FB27D6A}" srcOrd="3" destOrd="0" presId="urn:microsoft.com/office/officeart/2005/8/layout/vProcess5"/>
    <dgm:cxn modelId="{0947B2DD-AE45-436B-9603-B1657808B0EA}" type="presParOf" srcId="{7ED61DFD-97DF-4B49-9E9B-18597AFEAD5F}" destId="{1A890756-387D-47EB-B23F-7E7A6AD1D5EC}" srcOrd="4" destOrd="0" presId="urn:microsoft.com/office/officeart/2005/8/layout/vProcess5"/>
    <dgm:cxn modelId="{27023F26-5CD3-4651-AF89-7641496E2998}" type="presParOf" srcId="{7ED61DFD-97DF-4B49-9E9B-18597AFEAD5F}" destId="{DA5D62EF-86F8-447A-A753-2C1E4591D96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B2B6209-D119-4024-B30B-CC7FECE67CE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E2A0F2A-6B6D-41B9-9BA6-BD9C273F6581}">
      <dgm:prSet/>
      <dgm:spPr/>
      <dgm:t>
        <a:bodyPr/>
        <a:lstStyle/>
        <a:p>
          <a:r>
            <a:rPr lang="en-GB"/>
            <a:t>Thought to be a common law offence. </a:t>
          </a:r>
          <a:endParaRPr lang="en-US"/>
        </a:p>
      </dgm:t>
    </dgm:pt>
    <dgm:pt modelId="{9EDEA48D-7677-4E38-8D4E-F118C1EFE670}" type="parTrans" cxnId="{492C461B-5BDF-4F34-AE20-8E7D1371F04B}">
      <dgm:prSet/>
      <dgm:spPr/>
      <dgm:t>
        <a:bodyPr/>
        <a:lstStyle/>
        <a:p>
          <a:endParaRPr lang="en-US"/>
        </a:p>
      </dgm:t>
    </dgm:pt>
    <dgm:pt modelId="{92723FF5-5182-4BF1-9384-5CFED32B7CF2}" type="sibTrans" cxnId="{492C461B-5BDF-4F34-AE20-8E7D1371F04B}">
      <dgm:prSet/>
      <dgm:spPr/>
      <dgm:t>
        <a:bodyPr/>
        <a:lstStyle/>
        <a:p>
          <a:endParaRPr lang="en-US"/>
        </a:p>
      </dgm:t>
    </dgm:pt>
    <dgm:pt modelId="{83F648DD-F4D6-4F34-A721-7C9CA9CF0F02}">
      <dgm:prSet/>
      <dgm:spPr/>
      <dgm:t>
        <a:bodyPr/>
        <a:lstStyle/>
        <a:p>
          <a:r>
            <a:rPr lang="en-GB"/>
            <a:t>However, this is a statutory offence; under S.39 of the Criminal Justice Act 1988. </a:t>
          </a:r>
          <a:endParaRPr lang="en-US"/>
        </a:p>
      </dgm:t>
    </dgm:pt>
    <dgm:pt modelId="{8CD11D27-C9E3-4941-BFF0-71FED5239BE1}" type="parTrans" cxnId="{80551923-E02E-4820-8682-67197F84ACC1}">
      <dgm:prSet/>
      <dgm:spPr/>
      <dgm:t>
        <a:bodyPr/>
        <a:lstStyle/>
        <a:p>
          <a:endParaRPr lang="en-US"/>
        </a:p>
      </dgm:t>
    </dgm:pt>
    <dgm:pt modelId="{FE8B995D-5AAA-4DFC-97F4-C0137EC130BC}" type="sibTrans" cxnId="{80551923-E02E-4820-8682-67197F84ACC1}">
      <dgm:prSet/>
      <dgm:spPr/>
      <dgm:t>
        <a:bodyPr/>
        <a:lstStyle/>
        <a:p>
          <a:endParaRPr lang="en-US"/>
        </a:p>
      </dgm:t>
    </dgm:pt>
    <dgm:pt modelId="{C38B7FB2-9955-44B8-8686-20E5825CBDCE}">
      <dgm:prSet/>
      <dgm:spPr/>
      <dgm:t>
        <a:bodyPr/>
        <a:lstStyle/>
        <a:p>
          <a:r>
            <a:rPr lang="en-GB" u="sng"/>
            <a:t>Activity</a:t>
          </a:r>
          <a:r>
            <a:rPr lang="en-GB"/>
            <a:t>; Research S.39 of the Criminal Justice Act 1988 and feedback to the class. </a:t>
          </a:r>
          <a:endParaRPr lang="en-US"/>
        </a:p>
      </dgm:t>
    </dgm:pt>
    <dgm:pt modelId="{EA072E11-287C-493B-87C6-CB5BD46EF89A}" type="parTrans" cxnId="{E154E29A-E2D7-4CA2-B57F-6069150D7FCA}">
      <dgm:prSet/>
      <dgm:spPr/>
      <dgm:t>
        <a:bodyPr/>
        <a:lstStyle/>
        <a:p>
          <a:endParaRPr lang="en-US"/>
        </a:p>
      </dgm:t>
    </dgm:pt>
    <dgm:pt modelId="{0F73DFF1-C218-4825-8686-20A4C49E48A6}" type="sibTrans" cxnId="{E154E29A-E2D7-4CA2-B57F-6069150D7FCA}">
      <dgm:prSet/>
      <dgm:spPr/>
      <dgm:t>
        <a:bodyPr/>
        <a:lstStyle/>
        <a:p>
          <a:endParaRPr lang="en-US"/>
        </a:p>
      </dgm:t>
    </dgm:pt>
    <dgm:pt modelId="{4C643CF8-6CCA-4AF6-8ED3-993EA862863E}" type="pres">
      <dgm:prSet presAssocID="{8B2B6209-D119-4024-B30B-CC7FECE67CEC}" presName="linear" presStyleCnt="0">
        <dgm:presLayoutVars>
          <dgm:animLvl val="lvl"/>
          <dgm:resizeHandles val="exact"/>
        </dgm:presLayoutVars>
      </dgm:prSet>
      <dgm:spPr/>
    </dgm:pt>
    <dgm:pt modelId="{457ACC5F-9475-4907-B2C4-3E3DE08FAAD8}" type="pres">
      <dgm:prSet presAssocID="{7E2A0F2A-6B6D-41B9-9BA6-BD9C273F658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1B3FFD-07D8-42C4-8ECB-279F8BE4201F}" type="pres">
      <dgm:prSet presAssocID="{92723FF5-5182-4BF1-9384-5CFED32B7CF2}" presName="spacer" presStyleCnt="0"/>
      <dgm:spPr/>
    </dgm:pt>
    <dgm:pt modelId="{5437176A-1AAF-42D2-AB5E-5BA86587433E}" type="pres">
      <dgm:prSet presAssocID="{83F648DD-F4D6-4F34-A721-7C9CA9CF0F0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39A4539-FA58-4F24-883E-3B35AAE049D6}" type="pres">
      <dgm:prSet presAssocID="{FE8B995D-5AAA-4DFC-97F4-C0137EC130BC}" presName="spacer" presStyleCnt="0"/>
      <dgm:spPr/>
    </dgm:pt>
    <dgm:pt modelId="{BE3BCFE4-0662-42C8-AE94-78C6BEB2A26F}" type="pres">
      <dgm:prSet presAssocID="{C38B7FB2-9955-44B8-8686-20E5825CBDC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2C461B-5BDF-4F34-AE20-8E7D1371F04B}" srcId="{8B2B6209-D119-4024-B30B-CC7FECE67CEC}" destId="{7E2A0F2A-6B6D-41B9-9BA6-BD9C273F6581}" srcOrd="0" destOrd="0" parTransId="{9EDEA48D-7677-4E38-8D4E-F118C1EFE670}" sibTransId="{92723FF5-5182-4BF1-9384-5CFED32B7CF2}"/>
    <dgm:cxn modelId="{80551923-E02E-4820-8682-67197F84ACC1}" srcId="{8B2B6209-D119-4024-B30B-CC7FECE67CEC}" destId="{83F648DD-F4D6-4F34-A721-7C9CA9CF0F02}" srcOrd="1" destOrd="0" parTransId="{8CD11D27-C9E3-4941-BFF0-71FED5239BE1}" sibTransId="{FE8B995D-5AAA-4DFC-97F4-C0137EC130BC}"/>
    <dgm:cxn modelId="{0FD78D25-24E2-475B-A1EF-6B8EF118DFED}" type="presOf" srcId="{8B2B6209-D119-4024-B30B-CC7FECE67CEC}" destId="{4C643CF8-6CCA-4AF6-8ED3-993EA862863E}" srcOrd="0" destOrd="0" presId="urn:microsoft.com/office/officeart/2005/8/layout/vList2"/>
    <dgm:cxn modelId="{E154E29A-E2D7-4CA2-B57F-6069150D7FCA}" srcId="{8B2B6209-D119-4024-B30B-CC7FECE67CEC}" destId="{C38B7FB2-9955-44B8-8686-20E5825CBDCE}" srcOrd="2" destOrd="0" parTransId="{EA072E11-287C-493B-87C6-CB5BD46EF89A}" sibTransId="{0F73DFF1-C218-4825-8686-20A4C49E48A6}"/>
    <dgm:cxn modelId="{6E9897B9-F89F-4E5E-A972-349EEF9A8017}" type="presOf" srcId="{7E2A0F2A-6B6D-41B9-9BA6-BD9C273F6581}" destId="{457ACC5F-9475-4907-B2C4-3E3DE08FAAD8}" srcOrd="0" destOrd="0" presId="urn:microsoft.com/office/officeart/2005/8/layout/vList2"/>
    <dgm:cxn modelId="{E40F02BD-3D82-407F-B536-2B2FEA9ACF1F}" type="presOf" srcId="{C38B7FB2-9955-44B8-8686-20E5825CBDCE}" destId="{BE3BCFE4-0662-42C8-AE94-78C6BEB2A26F}" srcOrd="0" destOrd="0" presId="urn:microsoft.com/office/officeart/2005/8/layout/vList2"/>
    <dgm:cxn modelId="{143A82D3-78D8-4E31-A397-177CB8D53371}" type="presOf" srcId="{83F648DD-F4D6-4F34-A721-7C9CA9CF0F02}" destId="{5437176A-1AAF-42D2-AB5E-5BA86587433E}" srcOrd="0" destOrd="0" presId="urn:microsoft.com/office/officeart/2005/8/layout/vList2"/>
    <dgm:cxn modelId="{F81B3CE9-1ECD-423A-BBA7-81EC3B373394}" type="presParOf" srcId="{4C643CF8-6CCA-4AF6-8ED3-993EA862863E}" destId="{457ACC5F-9475-4907-B2C4-3E3DE08FAAD8}" srcOrd="0" destOrd="0" presId="urn:microsoft.com/office/officeart/2005/8/layout/vList2"/>
    <dgm:cxn modelId="{6D187E57-F212-41FC-9A81-F15679E768D3}" type="presParOf" srcId="{4C643CF8-6CCA-4AF6-8ED3-993EA862863E}" destId="{B71B3FFD-07D8-42C4-8ECB-279F8BE4201F}" srcOrd="1" destOrd="0" presId="urn:microsoft.com/office/officeart/2005/8/layout/vList2"/>
    <dgm:cxn modelId="{CEABFA5D-DF3E-4F94-A069-2B5B48D3AEB7}" type="presParOf" srcId="{4C643CF8-6CCA-4AF6-8ED3-993EA862863E}" destId="{5437176A-1AAF-42D2-AB5E-5BA86587433E}" srcOrd="2" destOrd="0" presId="urn:microsoft.com/office/officeart/2005/8/layout/vList2"/>
    <dgm:cxn modelId="{EB72A82B-18D2-414F-B9D1-DFDFE9DF0A35}" type="presParOf" srcId="{4C643CF8-6CCA-4AF6-8ED3-993EA862863E}" destId="{D39A4539-FA58-4F24-883E-3B35AAE049D6}" srcOrd="3" destOrd="0" presId="urn:microsoft.com/office/officeart/2005/8/layout/vList2"/>
    <dgm:cxn modelId="{67FEB88C-644D-4D0E-A2BA-3E71F7DBF15A}" type="presParOf" srcId="{4C643CF8-6CCA-4AF6-8ED3-993EA862863E}" destId="{BE3BCFE4-0662-42C8-AE94-78C6BEB2A26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52F30240-0F9B-4C9C-986A-B959C8241BA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FCA3E0-ADEF-4C5F-A34B-C80592585B8C}">
      <dgm:prSet/>
      <dgm:spPr/>
      <dgm:t>
        <a:bodyPr/>
        <a:lstStyle/>
        <a:p>
          <a:r>
            <a:rPr lang="en-GB" u="sng"/>
            <a:t>Definition</a:t>
          </a:r>
          <a:r>
            <a:rPr lang="en-GB"/>
            <a:t>; </a:t>
          </a:r>
          <a:endParaRPr lang="en-US"/>
        </a:p>
      </dgm:t>
    </dgm:pt>
    <dgm:pt modelId="{4493700D-F3E2-4D54-8229-3D957263BFDD}" type="parTrans" cxnId="{8A704177-B322-4053-99EA-D5B1FE29BCA9}">
      <dgm:prSet/>
      <dgm:spPr/>
      <dgm:t>
        <a:bodyPr/>
        <a:lstStyle/>
        <a:p>
          <a:endParaRPr lang="en-US"/>
        </a:p>
      </dgm:t>
    </dgm:pt>
    <dgm:pt modelId="{0475C057-6D1F-4546-B977-50CF42865230}" type="sibTrans" cxnId="{8A704177-B322-4053-99EA-D5B1FE29BCA9}">
      <dgm:prSet/>
      <dgm:spPr/>
      <dgm:t>
        <a:bodyPr/>
        <a:lstStyle/>
        <a:p>
          <a:endParaRPr lang="en-US"/>
        </a:p>
      </dgm:t>
    </dgm:pt>
    <dgm:pt modelId="{FB51AFF5-3207-4907-854C-3315766AB0CA}">
      <dgm:prSet/>
      <dgm:spPr/>
      <dgm:t>
        <a:bodyPr/>
        <a:lstStyle/>
        <a:p>
          <a:r>
            <a:rPr lang="en-GB" dirty="0"/>
            <a:t>R v Fagan [1968] ‘’ </a:t>
          </a:r>
          <a:r>
            <a:rPr lang="en-GB" b="0" i="0" dirty="0"/>
            <a:t>The defendant commits an assault where they intentionally or recklessly cause the victim to apprehend immediate unlawful personal violence’’</a:t>
          </a:r>
        </a:p>
      </dgm:t>
    </dgm:pt>
    <dgm:pt modelId="{FA553AC0-85C8-4E32-BB1E-8313ED66267B}" type="parTrans" cxnId="{3DE87A80-14C9-4181-8A2E-DE0DCDC6CC8C}">
      <dgm:prSet/>
      <dgm:spPr/>
      <dgm:t>
        <a:bodyPr/>
        <a:lstStyle/>
        <a:p>
          <a:endParaRPr lang="en-US"/>
        </a:p>
      </dgm:t>
    </dgm:pt>
    <dgm:pt modelId="{9ADD1CEF-BDA7-475A-9EB3-9B8DC0A2BA56}" type="sibTrans" cxnId="{3DE87A80-14C9-4181-8A2E-DE0DCDC6CC8C}">
      <dgm:prSet/>
      <dgm:spPr/>
      <dgm:t>
        <a:bodyPr/>
        <a:lstStyle/>
        <a:p>
          <a:endParaRPr lang="en-US"/>
        </a:p>
      </dgm:t>
    </dgm:pt>
    <dgm:pt modelId="{4DF1D2A8-6AB2-42D5-AFAA-E3D9405BBE9C}" type="pres">
      <dgm:prSet presAssocID="{52F30240-0F9B-4C9C-986A-B959C8241BAC}" presName="Name0" presStyleCnt="0">
        <dgm:presLayoutVars>
          <dgm:dir/>
          <dgm:animLvl val="lvl"/>
          <dgm:resizeHandles val="exact"/>
        </dgm:presLayoutVars>
      </dgm:prSet>
      <dgm:spPr/>
    </dgm:pt>
    <dgm:pt modelId="{E9145CB5-7045-4189-A94F-3C63F98C60AF}" type="pres">
      <dgm:prSet presAssocID="{FB51AFF5-3207-4907-854C-3315766AB0CA}" presName="boxAndChildren" presStyleCnt="0"/>
      <dgm:spPr/>
    </dgm:pt>
    <dgm:pt modelId="{356213EF-A055-4AF0-8DAB-5E8888B10167}" type="pres">
      <dgm:prSet presAssocID="{FB51AFF5-3207-4907-854C-3315766AB0CA}" presName="parentTextBox" presStyleLbl="node1" presStyleIdx="0" presStyleCnt="2"/>
      <dgm:spPr/>
    </dgm:pt>
    <dgm:pt modelId="{69DAFD8E-F7D3-4746-A6D1-57E97E5F710D}" type="pres">
      <dgm:prSet presAssocID="{0475C057-6D1F-4546-B977-50CF42865230}" presName="sp" presStyleCnt="0"/>
      <dgm:spPr/>
    </dgm:pt>
    <dgm:pt modelId="{93CCDA70-0267-4477-9200-095BC0BABF89}" type="pres">
      <dgm:prSet presAssocID="{A4FCA3E0-ADEF-4C5F-A34B-C80592585B8C}" presName="arrowAndChildren" presStyleCnt="0"/>
      <dgm:spPr/>
    </dgm:pt>
    <dgm:pt modelId="{DF9F8808-6474-4F2E-8609-392046A1F3EE}" type="pres">
      <dgm:prSet presAssocID="{A4FCA3E0-ADEF-4C5F-A34B-C80592585B8C}" presName="parentTextArrow" presStyleLbl="node1" presStyleIdx="1" presStyleCnt="2"/>
      <dgm:spPr/>
    </dgm:pt>
  </dgm:ptLst>
  <dgm:cxnLst>
    <dgm:cxn modelId="{5B742D57-F50C-4A28-8C2F-FD1A05B79F09}" type="presOf" srcId="{A4FCA3E0-ADEF-4C5F-A34B-C80592585B8C}" destId="{DF9F8808-6474-4F2E-8609-392046A1F3EE}" srcOrd="0" destOrd="0" presId="urn:microsoft.com/office/officeart/2005/8/layout/process4"/>
    <dgm:cxn modelId="{8A704177-B322-4053-99EA-D5B1FE29BCA9}" srcId="{52F30240-0F9B-4C9C-986A-B959C8241BAC}" destId="{A4FCA3E0-ADEF-4C5F-A34B-C80592585B8C}" srcOrd="0" destOrd="0" parTransId="{4493700D-F3E2-4D54-8229-3D957263BFDD}" sibTransId="{0475C057-6D1F-4546-B977-50CF42865230}"/>
    <dgm:cxn modelId="{3DE87A80-14C9-4181-8A2E-DE0DCDC6CC8C}" srcId="{52F30240-0F9B-4C9C-986A-B959C8241BAC}" destId="{FB51AFF5-3207-4907-854C-3315766AB0CA}" srcOrd="1" destOrd="0" parTransId="{FA553AC0-85C8-4E32-BB1E-8313ED66267B}" sibTransId="{9ADD1CEF-BDA7-475A-9EB3-9B8DC0A2BA56}"/>
    <dgm:cxn modelId="{9FCA6EAB-09F9-4088-938B-116D86C1BD8F}" type="presOf" srcId="{52F30240-0F9B-4C9C-986A-B959C8241BAC}" destId="{4DF1D2A8-6AB2-42D5-AFAA-E3D9405BBE9C}" srcOrd="0" destOrd="0" presId="urn:microsoft.com/office/officeart/2005/8/layout/process4"/>
    <dgm:cxn modelId="{B7E3F0B8-D879-4544-B2B6-13FD5FCAB446}" type="presOf" srcId="{FB51AFF5-3207-4907-854C-3315766AB0CA}" destId="{356213EF-A055-4AF0-8DAB-5E8888B10167}" srcOrd="0" destOrd="0" presId="urn:microsoft.com/office/officeart/2005/8/layout/process4"/>
    <dgm:cxn modelId="{8B40B648-5387-452F-9B20-B2A3F7611563}" type="presParOf" srcId="{4DF1D2A8-6AB2-42D5-AFAA-E3D9405BBE9C}" destId="{E9145CB5-7045-4189-A94F-3C63F98C60AF}" srcOrd="0" destOrd="0" presId="urn:microsoft.com/office/officeart/2005/8/layout/process4"/>
    <dgm:cxn modelId="{F16A11D9-994C-4ED3-A787-A2B391D2B474}" type="presParOf" srcId="{E9145CB5-7045-4189-A94F-3C63F98C60AF}" destId="{356213EF-A055-4AF0-8DAB-5E8888B10167}" srcOrd="0" destOrd="0" presId="urn:microsoft.com/office/officeart/2005/8/layout/process4"/>
    <dgm:cxn modelId="{AFF701CC-CCED-411C-9E4A-9E890A97D19D}" type="presParOf" srcId="{4DF1D2A8-6AB2-42D5-AFAA-E3D9405BBE9C}" destId="{69DAFD8E-F7D3-4746-A6D1-57E97E5F710D}" srcOrd="1" destOrd="0" presId="urn:microsoft.com/office/officeart/2005/8/layout/process4"/>
    <dgm:cxn modelId="{81234942-9538-4D8F-9F36-B16274924C86}" type="presParOf" srcId="{4DF1D2A8-6AB2-42D5-AFAA-E3D9405BBE9C}" destId="{93CCDA70-0267-4477-9200-095BC0BABF89}" srcOrd="2" destOrd="0" presId="urn:microsoft.com/office/officeart/2005/8/layout/process4"/>
    <dgm:cxn modelId="{F8BCED65-FE94-4788-ACE0-4803D1CD9DEF}" type="presParOf" srcId="{93CCDA70-0267-4477-9200-095BC0BABF89}" destId="{DF9F8808-6474-4F2E-8609-392046A1F3E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B1258E8D-234B-43C7-BEDF-43AAA10BB485}" type="doc">
      <dgm:prSet loTypeId="urn:microsoft.com/office/officeart/2005/8/layout/vProcess5" loCatId="process" qsTypeId="urn:microsoft.com/office/officeart/2005/8/quickstyle/simple4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B1B719DE-D18C-48F5-8778-E83480890518}">
      <dgm:prSet/>
      <dgm:spPr/>
      <dgm:t>
        <a:bodyPr/>
        <a:lstStyle/>
        <a:p>
          <a:r>
            <a:rPr lang="en-GB"/>
            <a:t>Definition; R v Rolfe (1952) - </a:t>
          </a:r>
          <a:r>
            <a:rPr lang="en-GB" b="0" i="0"/>
            <a:t>Battery is the intentional or reckless infliction of unlawful personal violence upon the victim.</a:t>
          </a:r>
          <a:endParaRPr lang="en-US"/>
        </a:p>
      </dgm:t>
    </dgm:pt>
    <dgm:pt modelId="{6FAD59AF-6CE0-4878-9C40-CCD62F25AE47}" type="parTrans" cxnId="{15D7A221-0C04-4B31-B108-8C72A94ECEF7}">
      <dgm:prSet/>
      <dgm:spPr/>
      <dgm:t>
        <a:bodyPr/>
        <a:lstStyle/>
        <a:p>
          <a:endParaRPr lang="en-US"/>
        </a:p>
      </dgm:t>
    </dgm:pt>
    <dgm:pt modelId="{9773214B-8F82-4C5D-B001-D5AA37BDF415}" type="sibTrans" cxnId="{15D7A221-0C04-4B31-B108-8C72A94ECEF7}">
      <dgm:prSet/>
      <dgm:spPr/>
      <dgm:t>
        <a:bodyPr/>
        <a:lstStyle/>
        <a:p>
          <a:endParaRPr lang="en-US"/>
        </a:p>
      </dgm:t>
    </dgm:pt>
    <dgm:pt modelId="{DEE61B08-6440-49A3-B0B4-4E8DBAD8507D}">
      <dgm:prSet/>
      <dgm:spPr/>
      <dgm:t>
        <a:bodyPr/>
        <a:lstStyle/>
        <a:p>
          <a:r>
            <a:rPr lang="en-GB"/>
            <a:t>Important case law; Santana Bermudez v DPP [2004]</a:t>
          </a:r>
          <a:endParaRPr lang="en-US"/>
        </a:p>
      </dgm:t>
    </dgm:pt>
    <dgm:pt modelId="{42FBB048-9733-40F4-A2AD-498FE1F8C19C}" type="parTrans" cxnId="{CA9E1B6F-085C-4A46-A987-1A4B9429C286}">
      <dgm:prSet/>
      <dgm:spPr/>
      <dgm:t>
        <a:bodyPr/>
        <a:lstStyle/>
        <a:p>
          <a:endParaRPr lang="en-US"/>
        </a:p>
      </dgm:t>
    </dgm:pt>
    <dgm:pt modelId="{3B1345F8-56CE-48E4-AD25-614CFD2F9C06}" type="sibTrans" cxnId="{CA9E1B6F-085C-4A46-A987-1A4B9429C286}">
      <dgm:prSet/>
      <dgm:spPr/>
      <dgm:t>
        <a:bodyPr/>
        <a:lstStyle/>
        <a:p>
          <a:endParaRPr lang="en-US"/>
        </a:p>
      </dgm:t>
    </dgm:pt>
    <dgm:pt modelId="{B9D538EE-6FA5-4E4A-89E6-558FC219F5DA}">
      <dgm:prSet/>
      <dgm:spPr/>
      <dgm:t>
        <a:bodyPr/>
        <a:lstStyle/>
        <a:p>
          <a:r>
            <a:rPr lang="en-GB"/>
            <a:t>S.39 of the Criminal Justice Act 1988</a:t>
          </a:r>
          <a:endParaRPr lang="en-US"/>
        </a:p>
      </dgm:t>
    </dgm:pt>
    <dgm:pt modelId="{9F927AD9-3502-4EFA-8A03-ACC6BBA12ABA}" type="parTrans" cxnId="{3216E933-4FB3-405D-BDD3-3C0D78C267DA}">
      <dgm:prSet/>
      <dgm:spPr/>
      <dgm:t>
        <a:bodyPr/>
        <a:lstStyle/>
        <a:p>
          <a:endParaRPr lang="en-US"/>
        </a:p>
      </dgm:t>
    </dgm:pt>
    <dgm:pt modelId="{24A2A9EE-882E-4621-AA0B-CFA75170E479}" type="sibTrans" cxnId="{3216E933-4FB3-405D-BDD3-3C0D78C267DA}">
      <dgm:prSet/>
      <dgm:spPr/>
      <dgm:t>
        <a:bodyPr/>
        <a:lstStyle/>
        <a:p>
          <a:endParaRPr lang="en-US"/>
        </a:p>
      </dgm:t>
    </dgm:pt>
    <dgm:pt modelId="{AF1602BC-63FE-4342-AEBB-C61D0AB76E7A}" type="pres">
      <dgm:prSet presAssocID="{B1258E8D-234B-43C7-BEDF-43AAA10BB485}" presName="outerComposite" presStyleCnt="0">
        <dgm:presLayoutVars>
          <dgm:chMax val="5"/>
          <dgm:dir/>
          <dgm:resizeHandles val="exact"/>
        </dgm:presLayoutVars>
      </dgm:prSet>
      <dgm:spPr/>
    </dgm:pt>
    <dgm:pt modelId="{E654E25A-0296-43B8-AD96-038316B24C8E}" type="pres">
      <dgm:prSet presAssocID="{B1258E8D-234B-43C7-BEDF-43AAA10BB485}" presName="dummyMaxCanvas" presStyleCnt="0">
        <dgm:presLayoutVars/>
      </dgm:prSet>
      <dgm:spPr/>
    </dgm:pt>
    <dgm:pt modelId="{9AEF52F2-59BF-4FEF-AE3E-E28B53A8DA3B}" type="pres">
      <dgm:prSet presAssocID="{B1258E8D-234B-43C7-BEDF-43AAA10BB485}" presName="ThreeNodes_1" presStyleLbl="node1" presStyleIdx="0" presStyleCnt="3">
        <dgm:presLayoutVars>
          <dgm:bulletEnabled val="1"/>
        </dgm:presLayoutVars>
      </dgm:prSet>
      <dgm:spPr/>
    </dgm:pt>
    <dgm:pt modelId="{DF926CC1-A9F8-430E-9618-4A2A27D7931D}" type="pres">
      <dgm:prSet presAssocID="{B1258E8D-234B-43C7-BEDF-43AAA10BB485}" presName="ThreeNodes_2" presStyleLbl="node1" presStyleIdx="1" presStyleCnt="3">
        <dgm:presLayoutVars>
          <dgm:bulletEnabled val="1"/>
        </dgm:presLayoutVars>
      </dgm:prSet>
      <dgm:spPr/>
    </dgm:pt>
    <dgm:pt modelId="{D4CF22E8-D00F-4A97-B75B-5BC854C9990E}" type="pres">
      <dgm:prSet presAssocID="{B1258E8D-234B-43C7-BEDF-43AAA10BB485}" presName="ThreeNodes_3" presStyleLbl="node1" presStyleIdx="2" presStyleCnt="3">
        <dgm:presLayoutVars>
          <dgm:bulletEnabled val="1"/>
        </dgm:presLayoutVars>
      </dgm:prSet>
      <dgm:spPr/>
    </dgm:pt>
    <dgm:pt modelId="{65F8AAF1-DBA2-4FB0-8B03-4ADD1A7DFAFA}" type="pres">
      <dgm:prSet presAssocID="{B1258E8D-234B-43C7-BEDF-43AAA10BB485}" presName="ThreeConn_1-2" presStyleLbl="fgAccFollowNode1" presStyleIdx="0" presStyleCnt="2">
        <dgm:presLayoutVars>
          <dgm:bulletEnabled val="1"/>
        </dgm:presLayoutVars>
      </dgm:prSet>
      <dgm:spPr/>
    </dgm:pt>
    <dgm:pt modelId="{C79CEF12-7DEB-41C0-B84D-E564AE0F045B}" type="pres">
      <dgm:prSet presAssocID="{B1258E8D-234B-43C7-BEDF-43AAA10BB485}" presName="ThreeConn_2-3" presStyleLbl="fgAccFollowNode1" presStyleIdx="1" presStyleCnt="2">
        <dgm:presLayoutVars>
          <dgm:bulletEnabled val="1"/>
        </dgm:presLayoutVars>
      </dgm:prSet>
      <dgm:spPr/>
    </dgm:pt>
    <dgm:pt modelId="{A804F610-5FB3-4567-9735-D17F148D55C7}" type="pres">
      <dgm:prSet presAssocID="{B1258E8D-234B-43C7-BEDF-43AAA10BB485}" presName="ThreeNodes_1_text" presStyleLbl="node1" presStyleIdx="2" presStyleCnt="3">
        <dgm:presLayoutVars>
          <dgm:bulletEnabled val="1"/>
        </dgm:presLayoutVars>
      </dgm:prSet>
      <dgm:spPr/>
    </dgm:pt>
    <dgm:pt modelId="{D53EE3B3-BD94-441C-8DE0-74A4A354F2DE}" type="pres">
      <dgm:prSet presAssocID="{B1258E8D-234B-43C7-BEDF-43AAA10BB485}" presName="ThreeNodes_2_text" presStyleLbl="node1" presStyleIdx="2" presStyleCnt="3">
        <dgm:presLayoutVars>
          <dgm:bulletEnabled val="1"/>
        </dgm:presLayoutVars>
      </dgm:prSet>
      <dgm:spPr/>
    </dgm:pt>
    <dgm:pt modelId="{57F02D6C-6D11-4677-A7DE-71897F057589}" type="pres">
      <dgm:prSet presAssocID="{B1258E8D-234B-43C7-BEDF-43AAA10BB48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7131014-13F9-44E4-8302-F4C1DC0A5215}" type="presOf" srcId="{3B1345F8-56CE-48E4-AD25-614CFD2F9C06}" destId="{C79CEF12-7DEB-41C0-B84D-E564AE0F045B}" srcOrd="0" destOrd="0" presId="urn:microsoft.com/office/officeart/2005/8/layout/vProcess5"/>
    <dgm:cxn modelId="{15D7A221-0C04-4B31-B108-8C72A94ECEF7}" srcId="{B1258E8D-234B-43C7-BEDF-43AAA10BB485}" destId="{B1B719DE-D18C-48F5-8778-E83480890518}" srcOrd="0" destOrd="0" parTransId="{6FAD59AF-6CE0-4878-9C40-CCD62F25AE47}" sibTransId="{9773214B-8F82-4C5D-B001-D5AA37BDF415}"/>
    <dgm:cxn modelId="{3216E933-4FB3-405D-BDD3-3C0D78C267DA}" srcId="{B1258E8D-234B-43C7-BEDF-43AAA10BB485}" destId="{B9D538EE-6FA5-4E4A-89E6-558FC219F5DA}" srcOrd="2" destOrd="0" parTransId="{9F927AD9-3502-4EFA-8A03-ACC6BBA12ABA}" sibTransId="{24A2A9EE-882E-4621-AA0B-CFA75170E479}"/>
    <dgm:cxn modelId="{7CFEE948-ACF5-49D5-8890-BDB051EC17EE}" type="presOf" srcId="{B1B719DE-D18C-48F5-8778-E83480890518}" destId="{9AEF52F2-59BF-4FEF-AE3E-E28B53A8DA3B}" srcOrd="0" destOrd="0" presId="urn:microsoft.com/office/officeart/2005/8/layout/vProcess5"/>
    <dgm:cxn modelId="{98FAAA4C-DF50-4521-8CC7-A957CB1EEB36}" type="presOf" srcId="{B9D538EE-6FA5-4E4A-89E6-558FC219F5DA}" destId="{D4CF22E8-D00F-4A97-B75B-5BC854C9990E}" srcOrd="0" destOrd="0" presId="urn:microsoft.com/office/officeart/2005/8/layout/vProcess5"/>
    <dgm:cxn modelId="{CA9E1B6F-085C-4A46-A987-1A4B9429C286}" srcId="{B1258E8D-234B-43C7-BEDF-43AAA10BB485}" destId="{DEE61B08-6440-49A3-B0B4-4E8DBAD8507D}" srcOrd="1" destOrd="0" parTransId="{42FBB048-9733-40F4-A2AD-498FE1F8C19C}" sibTransId="{3B1345F8-56CE-48E4-AD25-614CFD2F9C06}"/>
    <dgm:cxn modelId="{5AC8D46F-9F47-48A0-8B86-86C9242981DF}" type="presOf" srcId="{B1258E8D-234B-43C7-BEDF-43AAA10BB485}" destId="{AF1602BC-63FE-4342-AEBB-C61D0AB76E7A}" srcOrd="0" destOrd="0" presId="urn:microsoft.com/office/officeart/2005/8/layout/vProcess5"/>
    <dgm:cxn modelId="{76FE0552-18FE-4E89-8C78-F1E419115F97}" type="presOf" srcId="{DEE61B08-6440-49A3-B0B4-4E8DBAD8507D}" destId="{D53EE3B3-BD94-441C-8DE0-74A4A354F2DE}" srcOrd="1" destOrd="0" presId="urn:microsoft.com/office/officeart/2005/8/layout/vProcess5"/>
    <dgm:cxn modelId="{2975FD80-0F7C-4566-8C16-357A60DB73C9}" type="presOf" srcId="{B1B719DE-D18C-48F5-8778-E83480890518}" destId="{A804F610-5FB3-4567-9735-D17F148D55C7}" srcOrd="1" destOrd="0" presId="urn:microsoft.com/office/officeart/2005/8/layout/vProcess5"/>
    <dgm:cxn modelId="{912F4F8D-100F-4BEA-BF52-A35487DBD891}" type="presOf" srcId="{9773214B-8F82-4C5D-B001-D5AA37BDF415}" destId="{65F8AAF1-DBA2-4FB0-8B03-4ADD1A7DFAFA}" srcOrd="0" destOrd="0" presId="urn:microsoft.com/office/officeart/2005/8/layout/vProcess5"/>
    <dgm:cxn modelId="{B4C9F1C0-48AA-4F5D-859C-8136073FAF42}" type="presOf" srcId="{DEE61B08-6440-49A3-B0B4-4E8DBAD8507D}" destId="{DF926CC1-A9F8-430E-9618-4A2A27D7931D}" srcOrd="0" destOrd="0" presId="urn:microsoft.com/office/officeart/2005/8/layout/vProcess5"/>
    <dgm:cxn modelId="{F220B4CF-D6C0-4F52-A1E7-48544B60702C}" type="presOf" srcId="{B9D538EE-6FA5-4E4A-89E6-558FC219F5DA}" destId="{57F02D6C-6D11-4677-A7DE-71897F057589}" srcOrd="1" destOrd="0" presId="urn:microsoft.com/office/officeart/2005/8/layout/vProcess5"/>
    <dgm:cxn modelId="{B6992E16-9C51-4439-9BE8-FEFDB0329307}" type="presParOf" srcId="{AF1602BC-63FE-4342-AEBB-C61D0AB76E7A}" destId="{E654E25A-0296-43B8-AD96-038316B24C8E}" srcOrd="0" destOrd="0" presId="urn:microsoft.com/office/officeart/2005/8/layout/vProcess5"/>
    <dgm:cxn modelId="{1B4CA5CA-22D2-4F1F-B455-A6950D46314B}" type="presParOf" srcId="{AF1602BC-63FE-4342-AEBB-C61D0AB76E7A}" destId="{9AEF52F2-59BF-4FEF-AE3E-E28B53A8DA3B}" srcOrd="1" destOrd="0" presId="urn:microsoft.com/office/officeart/2005/8/layout/vProcess5"/>
    <dgm:cxn modelId="{17603E92-DF7A-47FC-8CE5-D6B89971F74B}" type="presParOf" srcId="{AF1602BC-63FE-4342-AEBB-C61D0AB76E7A}" destId="{DF926CC1-A9F8-430E-9618-4A2A27D7931D}" srcOrd="2" destOrd="0" presId="urn:microsoft.com/office/officeart/2005/8/layout/vProcess5"/>
    <dgm:cxn modelId="{CDAD4F39-2FD5-4CC1-A46B-7219FA167149}" type="presParOf" srcId="{AF1602BC-63FE-4342-AEBB-C61D0AB76E7A}" destId="{D4CF22E8-D00F-4A97-B75B-5BC854C9990E}" srcOrd="3" destOrd="0" presId="urn:microsoft.com/office/officeart/2005/8/layout/vProcess5"/>
    <dgm:cxn modelId="{8A357B57-894E-4719-8598-843B1355BA32}" type="presParOf" srcId="{AF1602BC-63FE-4342-AEBB-C61D0AB76E7A}" destId="{65F8AAF1-DBA2-4FB0-8B03-4ADD1A7DFAFA}" srcOrd="4" destOrd="0" presId="urn:microsoft.com/office/officeart/2005/8/layout/vProcess5"/>
    <dgm:cxn modelId="{97FDF996-571B-4798-9A8B-578A18CB1860}" type="presParOf" srcId="{AF1602BC-63FE-4342-AEBB-C61D0AB76E7A}" destId="{C79CEF12-7DEB-41C0-B84D-E564AE0F045B}" srcOrd="5" destOrd="0" presId="urn:microsoft.com/office/officeart/2005/8/layout/vProcess5"/>
    <dgm:cxn modelId="{57DFA7FB-CA4A-479B-9FE7-5FA2E39DB4E4}" type="presParOf" srcId="{AF1602BC-63FE-4342-AEBB-C61D0AB76E7A}" destId="{A804F610-5FB3-4567-9735-D17F148D55C7}" srcOrd="6" destOrd="0" presId="urn:microsoft.com/office/officeart/2005/8/layout/vProcess5"/>
    <dgm:cxn modelId="{0CBDC8F3-47F9-4B3D-8C27-4E9A98E767A5}" type="presParOf" srcId="{AF1602BC-63FE-4342-AEBB-C61D0AB76E7A}" destId="{D53EE3B3-BD94-441C-8DE0-74A4A354F2DE}" srcOrd="7" destOrd="0" presId="urn:microsoft.com/office/officeart/2005/8/layout/vProcess5"/>
    <dgm:cxn modelId="{9D4953CC-A846-48D0-959C-B8ABDBD5DD46}" type="presParOf" srcId="{AF1602BC-63FE-4342-AEBB-C61D0AB76E7A}" destId="{57F02D6C-6D11-4677-A7DE-71897F05758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2F4E16C5-23B0-47D4-AB6E-5BF7395D807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67A73BD-C269-48C3-BBD9-F7DB53F028B0}">
      <dgm:prSet/>
      <dgm:spPr/>
      <dgm:t>
        <a:bodyPr/>
        <a:lstStyle/>
        <a:p>
          <a:r>
            <a:rPr lang="en-GB" dirty="0"/>
            <a:t>Assault or battery must have been committed which resulted in the infliction of actual bodily harm to the victim. </a:t>
          </a:r>
          <a:endParaRPr lang="en-US" dirty="0"/>
        </a:p>
      </dgm:t>
    </dgm:pt>
    <dgm:pt modelId="{CE65AEDA-75CA-4B68-9E34-DB2BC377DB48}" type="parTrans" cxnId="{B2D85C7E-3981-46A7-BCF8-20BE3111CB4B}">
      <dgm:prSet/>
      <dgm:spPr/>
      <dgm:t>
        <a:bodyPr/>
        <a:lstStyle/>
        <a:p>
          <a:endParaRPr lang="en-US"/>
        </a:p>
      </dgm:t>
    </dgm:pt>
    <dgm:pt modelId="{336D96CC-7356-4D3D-AF1C-E1B6DFF9F885}" type="sibTrans" cxnId="{B2D85C7E-3981-46A7-BCF8-20BE3111CB4B}">
      <dgm:prSet/>
      <dgm:spPr/>
      <dgm:t>
        <a:bodyPr/>
        <a:lstStyle/>
        <a:p>
          <a:endParaRPr lang="en-US"/>
        </a:p>
      </dgm:t>
    </dgm:pt>
    <dgm:pt modelId="{C10948A1-010B-459E-B667-30066AF596EE}">
      <dgm:prSet/>
      <dgm:spPr/>
      <dgm:t>
        <a:bodyPr/>
        <a:lstStyle/>
        <a:p>
          <a:r>
            <a:rPr lang="en-GB" dirty="0"/>
            <a:t>Key cases include; R v Chan Fook – Psychological Harm can be classed as Actual Bodily Harm but evidence of this is needed.</a:t>
          </a:r>
        </a:p>
      </dgm:t>
    </dgm:pt>
    <dgm:pt modelId="{35D62AF4-2140-41E2-A820-8A971CD3B891}" type="parTrans" cxnId="{2C54846C-C4FD-4F3E-B5BF-EBA5661A04F9}">
      <dgm:prSet/>
      <dgm:spPr/>
      <dgm:t>
        <a:bodyPr/>
        <a:lstStyle/>
        <a:p>
          <a:endParaRPr lang="en-US"/>
        </a:p>
      </dgm:t>
    </dgm:pt>
    <dgm:pt modelId="{41E15B9D-1B27-4378-846B-62692F3C7794}" type="sibTrans" cxnId="{2C54846C-C4FD-4F3E-B5BF-EBA5661A04F9}">
      <dgm:prSet/>
      <dgm:spPr/>
      <dgm:t>
        <a:bodyPr/>
        <a:lstStyle/>
        <a:p>
          <a:endParaRPr lang="en-US"/>
        </a:p>
      </dgm:t>
    </dgm:pt>
    <dgm:pt modelId="{24E51B52-D02A-4A35-A11C-819F82FB8D60}" type="pres">
      <dgm:prSet presAssocID="{2F4E16C5-23B0-47D4-AB6E-5BF7395D8074}" presName="linear" presStyleCnt="0">
        <dgm:presLayoutVars>
          <dgm:animLvl val="lvl"/>
          <dgm:resizeHandles val="exact"/>
        </dgm:presLayoutVars>
      </dgm:prSet>
      <dgm:spPr/>
    </dgm:pt>
    <dgm:pt modelId="{F24785C8-2B2C-4A22-944A-865B2C747361}" type="pres">
      <dgm:prSet presAssocID="{D67A73BD-C269-48C3-BBD9-F7DB53F028B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2ED608-2334-4CCA-B894-D6812A1621D9}" type="pres">
      <dgm:prSet presAssocID="{336D96CC-7356-4D3D-AF1C-E1B6DFF9F885}" presName="spacer" presStyleCnt="0"/>
      <dgm:spPr/>
    </dgm:pt>
    <dgm:pt modelId="{65A059A3-6D83-41E0-B0C1-9263FA61ECC0}" type="pres">
      <dgm:prSet presAssocID="{C10948A1-010B-459E-B667-30066AF596E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65FED2D-31E8-4212-B875-AB5502E0CBD3}" type="presOf" srcId="{C10948A1-010B-459E-B667-30066AF596EE}" destId="{65A059A3-6D83-41E0-B0C1-9263FA61ECC0}" srcOrd="0" destOrd="0" presId="urn:microsoft.com/office/officeart/2005/8/layout/vList2"/>
    <dgm:cxn modelId="{2C54846C-C4FD-4F3E-B5BF-EBA5661A04F9}" srcId="{2F4E16C5-23B0-47D4-AB6E-5BF7395D8074}" destId="{C10948A1-010B-459E-B667-30066AF596EE}" srcOrd="1" destOrd="0" parTransId="{35D62AF4-2140-41E2-A820-8A971CD3B891}" sibTransId="{41E15B9D-1B27-4378-846B-62692F3C7794}"/>
    <dgm:cxn modelId="{926BB050-BD41-4E0C-9538-337AAAF045AF}" type="presOf" srcId="{D67A73BD-C269-48C3-BBD9-F7DB53F028B0}" destId="{F24785C8-2B2C-4A22-944A-865B2C747361}" srcOrd="0" destOrd="0" presId="urn:microsoft.com/office/officeart/2005/8/layout/vList2"/>
    <dgm:cxn modelId="{B2D85C7E-3981-46A7-BCF8-20BE3111CB4B}" srcId="{2F4E16C5-23B0-47D4-AB6E-5BF7395D8074}" destId="{D67A73BD-C269-48C3-BBD9-F7DB53F028B0}" srcOrd="0" destOrd="0" parTransId="{CE65AEDA-75CA-4B68-9E34-DB2BC377DB48}" sibTransId="{336D96CC-7356-4D3D-AF1C-E1B6DFF9F885}"/>
    <dgm:cxn modelId="{25CDA0B3-436E-4CE2-B874-633477AE67CD}" type="presOf" srcId="{2F4E16C5-23B0-47D4-AB6E-5BF7395D8074}" destId="{24E51B52-D02A-4A35-A11C-819F82FB8D60}" srcOrd="0" destOrd="0" presId="urn:microsoft.com/office/officeart/2005/8/layout/vList2"/>
    <dgm:cxn modelId="{24609CC5-AB6E-4736-990B-3EDFC4137031}" type="presParOf" srcId="{24E51B52-D02A-4A35-A11C-819F82FB8D60}" destId="{F24785C8-2B2C-4A22-944A-865B2C747361}" srcOrd="0" destOrd="0" presId="urn:microsoft.com/office/officeart/2005/8/layout/vList2"/>
    <dgm:cxn modelId="{16B852AF-BEBB-4C8E-A8CE-6B8C302D9BBD}" type="presParOf" srcId="{24E51B52-D02A-4A35-A11C-819F82FB8D60}" destId="{042ED608-2334-4CCA-B894-D6812A1621D9}" srcOrd="1" destOrd="0" presId="urn:microsoft.com/office/officeart/2005/8/layout/vList2"/>
    <dgm:cxn modelId="{2C2AB1CE-70E5-444F-A9F8-57E8301D2639}" type="presParOf" srcId="{24E51B52-D02A-4A35-A11C-819F82FB8D60}" destId="{65A059A3-6D83-41E0-B0C1-9263FA61ECC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151F4983-20BC-48A8-B567-C37F8A77F9B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6C88C4-A5F4-44C3-AB7C-EFADD3EF1C54}">
      <dgm:prSet/>
      <dgm:spPr/>
      <dgm:t>
        <a:bodyPr/>
        <a:lstStyle/>
        <a:p>
          <a:r>
            <a:rPr lang="en-GB" b="0" i="0"/>
            <a:t>‘’Whosoever shall unlawfully and maliciously wound or inflict any grievous bodily harm upon any other person, either with or without any weapon or Instrument, shall be guilty of a misdemeanour</a:t>
          </a:r>
          <a:r>
            <a:rPr lang="en-GB"/>
            <a:t>’’</a:t>
          </a:r>
          <a:endParaRPr lang="en-US"/>
        </a:p>
      </dgm:t>
    </dgm:pt>
    <dgm:pt modelId="{D13E850A-C174-45AC-9082-2EBF86BEF497}" type="parTrans" cxnId="{88F10265-6D3A-4A5E-9E9B-B95F1BF066D3}">
      <dgm:prSet/>
      <dgm:spPr/>
      <dgm:t>
        <a:bodyPr/>
        <a:lstStyle/>
        <a:p>
          <a:endParaRPr lang="en-US"/>
        </a:p>
      </dgm:t>
    </dgm:pt>
    <dgm:pt modelId="{700BDCAF-D671-47DC-83F2-046A76E3B003}" type="sibTrans" cxnId="{88F10265-6D3A-4A5E-9E9B-B95F1BF066D3}">
      <dgm:prSet/>
      <dgm:spPr/>
      <dgm:t>
        <a:bodyPr/>
        <a:lstStyle/>
        <a:p>
          <a:endParaRPr lang="en-US"/>
        </a:p>
      </dgm:t>
    </dgm:pt>
    <dgm:pt modelId="{61FC6D35-B6FD-4D90-B33F-1631F74555BE}">
      <dgm:prSet/>
      <dgm:spPr/>
      <dgm:t>
        <a:bodyPr/>
        <a:lstStyle/>
        <a:p>
          <a:r>
            <a:rPr lang="en-GB"/>
            <a:t>Wound means a continuity of the whole skin must be broken. </a:t>
          </a:r>
          <a:endParaRPr lang="en-US"/>
        </a:p>
      </dgm:t>
    </dgm:pt>
    <dgm:pt modelId="{A344603A-E326-4D9B-AD60-5C54646B1CCC}" type="parTrans" cxnId="{85877DE0-C9B7-4456-A3B0-E4E31A20CAA8}">
      <dgm:prSet/>
      <dgm:spPr/>
      <dgm:t>
        <a:bodyPr/>
        <a:lstStyle/>
        <a:p>
          <a:endParaRPr lang="en-US"/>
        </a:p>
      </dgm:t>
    </dgm:pt>
    <dgm:pt modelId="{D925AE1E-C894-4141-8EAE-4BCE224D7E92}" type="sibTrans" cxnId="{85877DE0-C9B7-4456-A3B0-E4E31A20CAA8}">
      <dgm:prSet/>
      <dgm:spPr/>
      <dgm:t>
        <a:bodyPr/>
        <a:lstStyle/>
        <a:p>
          <a:endParaRPr lang="en-US"/>
        </a:p>
      </dgm:t>
    </dgm:pt>
    <dgm:pt modelId="{9FBF822B-3D01-4D03-B120-B5408C5FEAED}">
      <dgm:prSet/>
      <dgm:spPr/>
      <dgm:t>
        <a:bodyPr/>
        <a:lstStyle/>
        <a:p>
          <a:r>
            <a:rPr lang="en-GB" dirty="0"/>
            <a:t>Key cases include; R v Golding [2014] – Genital Herpes – No consent to contracting Genital Herpes. </a:t>
          </a:r>
        </a:p>
      </dgm:t>
    </dgm:pt>
    <dgm:pt modelId="{17AE64E9-D8E7-4125-9A17-CBE720AD136A}" type="parTrans" cxnId="{B70FCB7A-EFEA-4D36-8CF2-1D0A6DF94D34}">
      <dgm:prSet/>
      <dgm:spPr/>
      <dgm:t>
        <a:bodyPr/>
        <a:lstStyle/>
        <a:p>
          <a:endParaRPr lang="en-US"/>
        </a:p>
      </dgm:t>
    </dgm:pt>
    <dgm:pt modelId="{C8900378-D489-48CA-A01A-F81132FD54D4}" type="sibTrans" cxnId="{B70FCB7A-EFEA-4D36-8CF2-1D0A6DF94D34}">
      <dgm:prSet/>
      <dgm:spPr/>
      <dgm:t>
        <a:bodyPr/>
        <a:lstStyle/>
        <a:p>
          <a:endParaRPr lang="en-US"/>
        </a:p>
      </dgm:t>
    </dgm:pt>
    <dgm:pt modelId="{BAB62D94-172B-4460-9FAE-663FFD1DE511}" type="pres">
      <dgm:prSet presAssocID="{151F4983-20BC-48A8-B567-C37F8A77F9B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514C00D-62F7-4C9C-8E1C-7E46E241FC62}" type="pres">
      <dgm:prSet presAssocID="{706C88C4-A5F4-44C3-AB7C-EFADD3EF1C54}" presName="hierRoot1" presStyleCnt="0"/>
      <dgm:spPr/>
    </dgm:pt>
    <dgm:pt modelId="{B6A591EA-47B4-4957-9E83-E3C18E2C5BCC}" type="pres">
      <dgm:prSet presAssocID="{706C88C4-A5F4-44C3-AB7C-EFADD3EF1C54}" presName="composite" presStyleCnt="0"/>
      <dgm:spPr/>
    </dgm:pt>
    <dgm:pt modelId="{6AC803E4-C874-4387-AF93-7903DA4B1206}" type="pres">
      <dgm:prSet presAssocID="{706C88C4-A5F4-44C3-AB7C-EFADD3EF1C54}" presName="background" presStyleLbl="node0" presStyleIdx="0" presStyleCnt="3"/>
      <dgm:spPr/>
    </dgm:pt>
    <dgm:pt modelId="{3F616151-5D88-488D-AC3D-CB352F45045F}" type="pres">
      <dgm:prSet presAssocID="{706C88C4-A5F4-44C3-AB7C-EFADD3EF1C54}" presName="text" presStyleLbl="fgAcc0" presStyleIdx="0" presStyleCnt="3">
        <dgm:presLayoutVars>
          <dgm:chPref val="3"/>
        </dgm:presLayoutVars>
      </dgm:prSet>
      <dgm:spPr/>
    </dgm:pt>
    <dgm:pt modelId="{5B1D09A6-6A7A-4774-8751-1EA8F12C8611}" type="pres">
      <dgm:prSet presAssocID="{706C88C4-A5F4-44C3-AB7C-EFADD3EF1C54}" presName="hierChild2" presStyleCnt="0"/>
      <dgm:spPr/>
    </dgm:pt>
    <dgm:pt modelId="{20B6BC87-CDED-4438-85E9-DB24FAD7201F}" type="pres">
      <dgm:prSet presAssocID="{61FC6D35-B6FD-4D90-B33F-1631F74555BE}" presName="hierRoot1" presStyleCnt="0"/>
      <dgm:spPr/>
    </dgm:pt>
    <dgm:pt modelId="{16BFC65E-25B1-4BB7-8D1F-BF85E386EF71}" type="pres">
      <dgm:prSet presAssocID="{61FC6D35-B6FD-4D90-B33F-1631F74555BE}" presName="composite" presStyleCnt="0"/>
      <dgm:spPr/>
    </dgm:pt>
    <dgm:pt modelId="{3EE9F846-71DC-4F90-82F8-6EDBFB8BEF0F}" type="pres">
      <dgm:prSet presAssocID="{61FC6D35-B6FD-4D90-B33F-1631F74555BE}" presName="background" presStyleLbl="node0" presStyleIdx="1" presStyleCnt="3"/>
      <dgm:spPr/>
    </dgm:pt>
    <dgm:pt modelId="{E6528690-EA5C-4A2E-AF5E-7FD2192A8645}" type="pres">
      <dgm:prSet presAssocID="{61FC6D35-B6FD-4D90-B33F-1631F74555BE}" presName="text" presStyleLbl="fgAcc0" presStyleIdx="1" presStyleCnt="3">
        <dgm:presLayoutVars>
          <dgm:chPref val="3"/>
        </dgm:presLayoutVars>
      </dgm:prSet>
      <dgm:spPr/>
    </dgm:pt>
    <dgm:pt modelId="{41EFDB74-C66A-4C07-AAA6-222642DA3806}" type="pres">
      <dgm:prSet presAssocID="{61FC6D35-B6FD-4D90-B33F-1631F74555BE}" presName="hierChild2" presStyleCnt="0"/>
      <dgm:spPr/>
    </dgm:pt>
    <dgm:pt modelId="{2C04FEED-A068-458D-84FF-670BEA36489A}" type="pres">
      <dgm:prSet presAssocID="{9FBF822B-3D01-4D03-B120-B5408C5FEAED}" presName="hierRoot1" presStyleCnt="0"/>
      <dgm:spPr/>
    </dgm:pt>
    <dgm:pt modelId="{A719A84B-64F9-472F-950A-2F95CF6C23DF}" type="pres">
      <dgm:prSet presAssocID="{9FBF822B-3D01-4D03-B120-B5408C5FEAED}" presName="composite" presStyleCnt="0"/>
      <dgm:spPr/>
    </dgm:pt>
    <dgm:pt modelId="{9F0E6DCC-4B79-4D29-992D-D628A71F1649}" type="pres">
      <dgm:prSet presAssocID="{9FBF822B-3D01-4D03-B120-B5408C5FEAED}" presName="background" presStyleLbl="node0" presStyleIdx="2" presStyleCnt="3"/>
      <dgm:spPr/>
    </dgm:pt>
    <dgm:pt modelId="{7B5EEA8E-5299-412A-8340-A2403F3EAB7E}" type="pres">
      <dgm:prSet presAssocID="{9FBF822B-3D01-4D03-B120-B5408C5FEAED}" presName="text" presStyleLbl="fgAcc0" presStyleIdx="2" presStyleCnt="3">
        <dgm:presLayoutVars>
          <dgm:chPref val="3"/>
        </dgm:presLayoutVars>
      </dgm:prSet>
      <dgm:spPr/>
    </dgm:pt>
    <dgm:pt modelId="{721DD088-4C41-4269-A601-11167B717C17}" type="pres">
      <dgm:prSet presAssocID="{9FBF822B-3D01-4D03-B120-B5408C5FEAED}" presName="hierChild2" presStyleCnt="0"/>
      <dgm:spPr/>
    </dgm:pt>
  </dgm:ptLst>
  <dgm:cxnLst>
    <dgm:cxn modelId="{BA2A0B0F-7DFD-4D69-AD3C-1EDE21FCBA1E}" type="presOf" srcId="{61FC6D35-B6FD-4D90-B33F-1631F74555BE}" destId="{E6528690-EA5C-4A2E-AF5E-7FD2192A8645}" srcOrd="0" destOrd="0" presId="urn:microsoft.com/office/officeart/2005/8/layout/hierarchy1"/>
    <dgm:cxn modelId="{3E825F3A-FCA3-4C16-B735-5C52C10E5ECF}" type="presOf" srcId="{706C88C4-A5F4-44C3-AB7C-EFADD3EF1C54}" destId="{3F616151-5D88-488D-AC3D-CB352F45045F}" srcOrd="0" destOrd="0" presId="urn:microsoft.com/office/officeart/2005/8/layout/hierarchy1"/>
    <dgm:cxn modelId="{2BBC2763-EC59-4F45-B55B-2F8F2C5C4E13}" type="presOf" srcId="{9FBF822B-3D01-4D03-B120-B5408C5FEAED}" destId="{7B5EEA8E-5299-412A-8340-A2403F3EAB7E}" srcOrd="0" destOrd="0" presId="urn:microsoft.com/office/officeart/2005/8/layout/hierarchy1"/>
    <dgm:cxn modelId="{88F10265-6D3A-4A5E-9E9B-B95F1BF066D3}" srcId="{151F4983-20BC-48A8-B567-C37F8A77F9BD}" destId="{706C88C4-A5F4-44C3-AB7C-EFADD3EF1C54}" srcOrd="0" destOrd="0" parTransId="{D13E850A-C174-45AC-9082-2EBF86BEF497}" sibTransId="{700BDCAF-D671-47DC-83F2-046A76E3B003}"/>
    <dgm:cxn modelId="{B70FCB7A-EFEA-4D36-8CF2-1D0A6DF94D34}" srcId="{151F4983-20BC-48A8-B567-C37F8A77F9BD}" destId="{9FBF822B-3D01-4D03-B120-B5408C5FEAED}" srcOrd="2" destOrd="0" parTransId="{17AE64E9-D8E7-4125-9A17-CBE720AD136A}" sibTransId="{C8900378-D489-48CA-A01A-F81132FD54D4}"/>
    <dgm:cxn modelId="{770168B4-BD3C-4D92-BD21-DD0A86D87477}" type="presOf" srcId="{151F4983-20BC-48A8-B567-C37F8A77F9BD}" destId="{BAB62D94-172B-4460-9FAE-663FFD1DE511}" srcOrd="0" destOrd="0" presId="urn:microsoft.com/office/officeart/2005/8/layout/hierarchy1"/>
    <dgm:cxn modelId="{85877DE0-C9B7-4456-A3B0-E4E31A20CAA8}" srcId="{151F4983-20BC-48A8-B567-C37F8A77F9BD}" destId="{61FC6D35-B6FD-4D90-B33F-1631F74555BE}" srcOrd="1" destOrd="0" parTransId="{A344603A-E326-4D9B-AD60-5C54646B1CCC}" sibTransId="{D925AE1E-C894-4141-8EAE-4BCE224D7E92}"/>
    <dgm:cxn modelId="{3A2FF058-6816-456E-BC94-9DF1817F102E}" type="presParOf" srcId="{BAB62D94-172B-4460-9FAE-663FFD1DE511}" destId="{0514C00D-62F7-4C9C-8E1C-7E46E241FC62}" srcOrd="0" destOrd="0" presId="urn:microsoft.com/office/officeart/2005/8/layout/hierarchy1"/>
    <dgm:cxn modelId="{D091E9F6-5C51-4AB6-8486-C7E64B01D3E2}" type="presParOf" srcId="{0514C00D-62F7-4C9C-8E1C-7E46E241FC62}" destId="{B6A591EA-47B4-4957-9E83-E3C18E2C5BCC}" srcOrd="0" destOrd="0" presId="urn:microsoft.com/office/officeart/2005/8/layout/hierarchy1"/>
    <dgm:cxn modelId="{CE9D3569-9005-4847-B6FE-5DF814AE9D61}" type="presParOf" srcId="{B6A591EA-47B4-4957-9E83-E3C18E2C5BCC}" destId="{6AC803E4-C874-4387-AF93-7903DA4B1206}" srcOrd="0" destOrd="0" presId="urn:microsoft.com/office/officeart/2005/8/layout/hierarchy1"/>
    <dgm:cxn modelId="{0A903937-563C-4E2E-837B-5CCE661323D7}" type="presParOf" srcId="{B6A591EA-47B4-4957-9E83-E3C18E2C5BCC}" destId="{3F616151-5D88-488D-AC3D-CB352F45045F}" srcOrd="1" destOrd="0" presId="urn:microsoft.com/office/officeart/2005/8/layout/hierarchy1"/>
    <dgm:cxn modelId="{525AA19B-45D5-478C-9F1D-B4D048C09479}" type="presParOf" srcId="{0514C00D-62F7-4C9C-8E1C-7E46E241FC62}" destId="{5B1D09A6-6A7A-4774-8751-1EA8F12C8611}" srcOrd="1" destOrd="0" presId="urn:microsoft.com/office/officeart/2005/8/layout/hierarchy1"/>
    <dgm:cxn modelId="{F600C5B6-AA0D-46FC-B36D-F291B08E328B}" type="presParOf" srcId="{BAB62D94-172B-4460-9FAE-663FFD1DE511}" destId="{20B6BC87-CDED-4438-85E9-DB24FAD7201F}" srcOrd="1" destOrd="0" presId="urn:microsoft.com/office/officeart/2005/8/layout/hierarchy1"/>
    <dgm:cxn modelId="{5D75B95C-946C-4EFA-B0EF-6ECD81408BF1}" type="presParOf" srcId="{20B6BC87-CDED-4438-85E9-DB24FAD7201F}" destId="{16BFC65E-25B1-4BB7-8D1F-BF85E386EF71}" srcOrd="0" destOrd="0" presId="urn:microsoft.com/office/officeart/2005/8/layout/hierarchy1"/>
    <dgm:cxn modelId="{FCBB055B-5150-44B0-884F-BF4C7A229F30}" type="presParOf" srcId="{16BFC65E-25B1-4BB7-8D1F-BF85E386EF71}" destId="{3EE9F846-71DC-4F90-82F8-6EDBFB8BEF0F}" srcOrd="0" destOrd="0" presId="urn:microsoft.com/office/officeart/2005/8/layout/hierarchy1"/>
    <dgm:cxn modelId="{4657D956-7714-4327-8125-697522F2A2F8}" type="presParOf" srcId="{16BFC65E-25B1-4BB7-8D1F-BF85E386EF71}" destId="{E6528690-EA5C-4A2E-AF5E-7FD2192A8645}" srcOrd="1" destOrd="0" presId="urn:microsoft.com/office/officeart/2005/8/layout/hierarchy1"/>
    <dgm:cxn modelId="{26A73D3B-9CE7-4A24-AF19-72E018939C84}" type="presParOf" srcId="{20B6BC87-CDED-4438-85E9-DB24FAD7201F}" destId="{41EFDB74-C66A-4C07-AAA6-222642DA3806}" srcOrd="1" destOrd="0" presId="urn:microsoft.com/office/officeart/2005/8/layout/hierarchy1"/>
    <dgm:cxn modelId="{68440C91-F424-400E-9F76-13C5905F1A27}" type="presParOf" srcId="{BAB62D94-172B-4460-9FAE-663FFD1DE511}" destId="{2C04FEED-A068-458D-84FF-670BEA36489A}" srcOrd="2" destOrd="0" presId="urn:microsoft.com/office/officeart/2005/8/layout/hierarchy1"/>
    <dgm:cxn modelId="{5D299AC5-8859-48BC-ABD9-F5D91D02710B}" type="presParOf" srcId="{2C04FEED-A068-458D-84FF-670BEA36489A}" destId="{A719A84B-64F9-472F-950A-2F95CF6C23DF}" srcOrd="0" destOrd="0" presId="urn:microsoft.com/office/officeart/2005/8/layout/hierarchy1"/>
    <dgm:cxn modelId="{BF213101-96A6-40C2-BAD8-931AECAA2141}" type="presParOf" srcId="{A719A84B-64F9-472F-950A-2F95CF6C23DF}" destId="{9F0E6DCC-4B79-4D29-992D-D628A71F1649}" srcOrd="0" destOrd="0" presId="urn:microsoft.com/office/officeart/2005/8/layout/hierarchy1"/>
    <dgm:cxn modelId="{4E2A70FE-5B95-4D2E-9B73-BF0D45F1E06A}" type="presParOf" srcId="{A719A84B-64F9-472F-950A-2F95CF6C23DF}" destId="{7B5EEA8E-5299-412A-8340-A2403F3EAB7E}" srcOrd="1" destOrd="0" presId="urn:microsoft.com/office/officeart/2005/8/layout/hierarchy1"/>
    <dgm:cxn modelId="{F90F135D-88E2-4258-940C-B33E5932BF07}" type="presParOf" srcId="{2C04FEED-A068-458D-84FF-670BEA36489A}" destId="{721DD088-4C41-4269-A601-11167B717C1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41FAAAEF-827D-4AA7-87EB-5490EA73D26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EBC4F4-55C8-40FF-9E44-511EB3BCA762}">
      <dgm:prSet/>
      <dgm:spPr/>
      <dgm:t>
        <a:bodyPr/>
        <a:lstStyle/>
        <a:p>
          <a:r>
            <a:rPr lang="en-GB" dirty="0"/>
            <a:t>Common Law offence; </a:t>
          </a:r>
          <a:endParaRPr lang="en-US" dirty="0"/>
        </a:p>
      </dgm:t>
    </dgm:pt>
    <dgm:pt modelId="{CCA48B31-420E-404F-AA62-3F0F89D0429D}" type="parTrans" cxnId="{C82317F5-3598-4A88-B8B7-8B9E847BB7DC}">
      <dgm:prSet/>
      <dgm:spPr/>
      <dgm:t>
        <a:bodyPr/>
        <a:lstStyle/>
        <a:p>
          <a:endParaRPr lang="en-US"/>
        </a:p>
      </dgm:t>
    </dgm:pt>
    <dgm:pt modelId="{9A7818D4-3430-4DE3-96B0-3E1E24F925CD}" type="sibTrans" cxnId="{C82317F5-3598-4A88-B8B7-8B9E847BB7DC}">
      <dgm:prSet/>
      <dgm:spPr/>
      <dgm:t>
        <a:bodyPr/>
        <a:lstStyle/>
        <a:p>
          <a:endParaRPr lang="en-US"/>
        </a:p>
      </dgm:t>
    </dgm:pt>
    <dgm:pt modelId="{F1081176-3558-40C3-A40F-211CFC8D2B30}">
      <dgm:prSet/>
      <dgm:spPr/>
      <dgm:t>
        <a:bodyPr/>
        <a:lstStyle/>
        <a:p>
          <a:r>
            <a:rPr lang="en-GB"/>
            <a:t>Not governed by statute. </a:t>
          </a:r>
          <a:endParaRPr lang="en-US"/>
        </a:p>
      </dgm:t>
    </dgm:pt>
    <dgm:pt modelId="{8536A18D-F448-46B1-AEEA-13D4818D118E}" type="parTrans" cxnId="{81303A41-2D30-489F-BB55-CD3CF0D3164D}">
      <dgm:prSet/>
      <dgm:spPr/>
      <dgm:t>
        <a:bodyPr/>
        <a:lstStyle/>
        <a:p>
          <a:endParaRPr lang="en-US"/>
        </a:p>
      </dgm:t>
    </dgm:pt>
    <dgm:pt modelId="{6287D438-F071-4CDD-8DB5-3DA331403F2D}" type="sibTrans" cxnId="{81303A41-2D30-489F-BB55-CD3CF0D3164D}">
      <dgm:prSet/>
      <dgm:spPr/>
      <dgm:t>
        <a:bodyPr/>
        <a:lstStyle/>
        <a:p>
          <a:endParaRPr lang="en-US"/>
        </a:p>
      </dgm:t>
    </dgm:pt>
    <dgm:pt modelId="{63B0C705-2BBD-4ACA-94E6-522DDCD2D2F4}">
      <dgm:prSet/>
      <dgm:spPr/>
      <dgm:t>
        <a:bodyPr/>
        <a:lstStyle/>
        <a:p>
          <a:r>
            <a:rPr lang="en-GB"/>
            <a:t>Sir Edward Coke ; ‘Unlawfully killing a reasonable person who is in being and under the King’s peace, the death following within a year and a day and with malice aforethought’</a:t>
          </a:r>
          <a:endParaRPr lang="en-US"/>
        </a:p>
      </dgm:t>
    </dgm:pt>
    <dgm:pt modelId="{5D41B6D6-6ECD-4DD7-A263-E332119975E6}" type="parTrans" cxnId="{A9D580CD-4CEA-4817-B4DC-CA9337CC79B3}">
      <dgm:prSet/>
      <dgm:spPr/>
      <dgm:t>
        <a:bodyPr/>
        <a:lstStyle/>
        <a:p>
          <a:endParaRPr lang="en-US"/>
        </a:p>
      </dgm:t>
    </dgm:pt>
    <dgm:pt modelId="{3B95A0B5-3FA4-446B-8CE0-72648BF20E10}" type="sibTrans" cxnId="{A9D580CD-4CEA-4817-B4DC-CA9337CC79B3}">
      <dgm:prSet/>
      <dgm:spPr/>
      <dgm:t>
        <a:bodyPr/>
        <a:lstStyle/>
        <a:p>
          <a:endParaRPr lang="en-US"/>
        </a:p>
      </dgm:t>
    </dgm:pt>
    <dgm:pt modelId="{B1AC30C3-64FB-4907-848A-B2E8E1A7A9F1}">
      <dgm:prSet/>
      <dgm:spPr/>
      <dgm:t>
        <a:bodyPr/>
        <a:lstStyle/>
        <a:p>
          <a:r>
            <a:rPr lang="en-GB"/>
            <a:t>Key Case; R v Inglis [2010] – Mother kills son. </a:t>
          </a:r>
          <a:endParaRPr lang="en-US"/>
        </a:p>
      </dgm:t>
    </dgm:pt>
    <dgm:pt modelId="{C742E00E-BDB9-49FC-86F3-E077541ADFB2}" type="parTrans" cxnId="{C5E93251-026B-4C0C-A3F5-E84E3961475A}">
      <dgm:prSet/>
      <dgm:spPr/>
      <dgm:t>
        <a:bodyPr/>
        <a:lstStyle/>
        <a:p>
          <a:endParaRPr lang="en-US"/>
        </a:p>
      </dgm:t>
    </dgm:pt>
    <dgm:pt modelId="{AE187A1F-1D6A-4F62-917E-33F3D63BD8C1}" type="sibTrans" cxnId="{C5E93251-026B-4C0C-A3F5-E84E3961475A}">
      <dgm:prSet/>
      <dgm:spPr/>
      <dgm:t>
        <a:bodyPr/>
        <a:lstStyle/>
        <a:p>
          <a:endParaRPr lang="en-US"/>
        </a:p>
      </dgm:t>
    </dgm:pt>
    <dgm:pt modelId="{76F1D8BD-F25E-4B0D-8A2E-7A2F48E78AA7}" type="pres">
      <dgm:prSet presAssocID="{41FAAAEF-827D-4AA7-87EB-5490EA73D2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6CD3B8-2BB0-44AD-8B9A-03EDC6C2AD40}" type="pres">
      <dgm:prSet presAssocID="{48EBC4F4-55C8-40FF-9E44-511EB3BCA762}" presName="hierRoot1" presStyleCnt="0"/>
      <dgm:spPr/>
    </dgm:pt>
    <dgm:pt modelId="{D96F9617-B983-4740-AA64-C41AA484A707}" type="pres">
      <dgm:prSet presAssocID="{48EBC4F4-55C8-40FF-9E44-511EB3BCA762}" presName="composite" presStyleCnt="0"/>
      <dgm:spPr/>
    </dgm:pt>
    <dgm:pt modelId="{D69DB491-AE17-4361-99BF-A09296245489}" type="pres">
      <dgm:prSet presAssocID="{48EBC4F4-55C8-40FF-9E44-511EB3BCA762}" presName="background" presStyleLbl="node0" presStyleIdx="0" presStyleCnt="4"/>
      <dgm:spPr/>
    </dgm:pt>
    <dgm:pt modelId="{237D75A7-F2BE-4850-8C1A-1310C63B8627}" type="pres">
      <dgm:prSet presAssocID="{48EBC4F4-55C8-40FF-9E44-511EB3BCA762}" presName="text" presStyleLbl="fgAcc0" presStyleIdx="0" presStyleCnt="4">
        <dgm:presLayoutVars>
          <dgm:chPref val="3"/>
        </dgm:presLayoutVars>
      </dgm:prSet>
      <dgm:spPr/>
    </dgm:pt>
    <dgm:pt modelId="{9A8A99FF-BDC0-4435-9329-3A7042F8FE15}" type="pres">
      <dgm:prSet presAssocID="{48EBC4F4-55C8-40FF-9E44-511EB3BCA762}" presName="hierChild2" presStyleCnt="0"/>
      <dgm:spPr/>
    </dgm:pt>
    <dgm:pt modelId="{298E636B-72C3-4469-B3F4-880D61CCC8BE}" type="pres">
      <dgm:prSet presAssocID="{F1081176-3558-40C3-A40F-211CFC8D2B30}" presName="hierRoot1" presStyleCnt="0"/>
      <dgm:spPr/>
    </dgm:pt>
    <dgm:pt modelId="{390AB365-F9B9-4087-8D24-474221B16B7D}" type="pres">
      <dgm:prSet presAssocID="{F1081176-3558-40C3-A40F-211CFC8D2B30}" presName="composite" presStyleCnt="0"/>
      <dgm:spPr/>
    </dgm:pt>
    <dgm:pt modelId="{E8EA0B5B-8D7B-415D-A9E7-7A1494295D68}" type="pres">
      <dgm:prSet presAssocID="{F1081176-3558-40C3-A40F-211CFC8D2B30}" presName="background" presStyleLbl="node0" presStyleIdx="1" presStyleCnt="4"/>
      <dgm:spPr/>
    </dgm:pt>
    <dgm:pt modelId="{76DCC0B6-BD3E-45E4-84E6-0F4208AD2050}" type="pres">
      <dgm:prSet presAssocID="{F1081176-3558-40C3-A40F-211CFC8D2B30}" presName="text" presStyleLbl="fgAcc0" presStyleIdx="1" presStyleCnt="4">
        <dgm:presLayoutVars>
          <dgm:chPref val="3"/>
        </dgm:presLayoutVars>
      </dgm:prSet>
      <dgm:spPr/>
    </dgm:pt>
    <dgm:pt modelId="{D403DE39-F6D8-4FC3-9346-DF5522A86866}" type="pres">
      <dgm:prSet presAssocID="{F1081176-3558-40C3-A40F-211CFC8D2B30}" presName="hierChild2" presStyleCnt="0"/>
      <dgm:spPr/>
    </dgm:pt>
    <dgm:pt modelId="{D0C5560E-7BD2-4FA5-8D02-0CADD7922BC5}" type="pres">
      <dgm:prSet presAssocID="{63B0C705-2BBD-4ACA-94E6-522DDCD2D2F4}" presName="hierRoot1" presStyleCnt="0"/>
      <dgm:spPr/>
    </dgm:pt>
    <dgm:pt modelId="{8E3C0D7C-73E0-4E47-8CDC-384508A615CC}" type="pres">
      <dgm:prSet presAssocID="{63B0C705-2BBD-4ACA-94E6-522DDCD2D2F4}" presName="composite" presStyleCnt="0"/>
      <dgm:spPr/>
    </dgm:pt>
    <dgm:pt modelId="{8A0BCEB3-2BF4-4E7A-B855-50DF6B761C3A}" type="pres">
      <dgm:prSet presAssocID="{63B0C705-2BBD-4ACA-94E6-522DDCD2D2F4}" presName="background" presStyleLbl="node0" presStyleIdx="2" presStyleCnt="4"/>
      <dgm:spPr/>
    </dgm:pt>
    <dgm:pt modelId="{6D90C8DA-2405-497D-BEA7-8D87CDE551D0}" type="pres">
      <dgm:prSet presAssocID="{63B0C705-2BBD-4ACA-94E6-522DDCD2D2F4}" presName="text" presStyleLbl="fgAcc0" presStyleIdx="2" presStyleCnt="4">
        <dgm:presLayoutVars>
          <dgm:chPref val="3"/>
        </dgm:presLayoutVars>
      </dgm:prSet>
      <dgm:spPr/>
    </dgm:pt>
    <dgm:pt modelId="{18711A7D-84E2-41EB-81AB-53A8699B3EEE}" type="pres">
      <dgm:prSet presAssocID="{63B0C705-2BBD-4ACA-94E6-522DDCD2D2F4}" presName="hierChild2" presStyleCnt="0"/>
      <dgm:spPr/>
    </dgm:pt>
    <dgm:pt modelId="{35DDE86C-AF26-4251-8448-28F4FD543964}" type="pres">
      <dgm:prSet presAssocID="{B1AC30C3-64FB-4907-848A-B2E8E1A7A9F1}" presName="hierRoot1" presStyleCnt="0"/>
      <dgm:spPr/>
    </dgm:pt>
    <dgm:pt modelId="{469D4E31-5B8A-4547-964E-64FF43C3C1AC}" type="pres">
      <dgm:prSet presAssocID="{B1AC30C3-64FB-4907-848A-B2E8E1A7A9F1}" presName="composite" presStyleCnt="0"/>
      <dgm:spPr/>
    </dgm:pt>
    <dgm:pt modelId="{F6EF9CBB-CE99-445C-A83C-FF467DE39CD5}" type="pres">
      <dgm:prSet presAssocID="{B1AC30C3-64FB-4907-848A-B2E8E1A7A9F1}" presName="background" presStyleLbl="node0" presStyleIdx="3" presStyleCnt="4"/>
      <dgm:spPr/>
    </dgm:pt>
    <dgm:pt modelId="{B0574983-2644-45BB-9356-1AB1122862F7}" type="pres">
      <dgm:prSet presAssocID="{B1AC30C3-64FB-4907-848A-B2E8E1A7A9F1}" presName="text" presStyleLbl="fgAcc0" presStyleIdx="3" presStyleCnt="4">
        <dgm:presLayoutVars>
          <dgm:chPref val="3"/>
        </dgm:presLayoutVars>
      </dgm:prSet>
      <dgm:spPr/>
    </dgm:pt>
    <dgm:pt modelId="{90220906-7405-4C05-B6F3-92EE774C2EDE}" type="pres">
      <dgm:prSet presAssocID="{B1AC30C3-64FB-4907-848A-B2E8E1A7A9F1}" presName="hierChild2" presStyleCnt="0"/>
      <dgm:spPr/>
    </dgm:pt>
  </dgm:ptLst>
  <dgm:cxnLst>
    <dgm:cxn modelId="{7C023312-3EED-4A0C-A02B-E59EB3CAEB06}" type="presOf" srcId="{41FAAAEF-827D-4AA7-87EB-5490EA73D26A}" destId="{76F1D8BD-F25E-4B0D-8A2E-7A2F48E78AA7}" srcOrd="0" destOrd="0" presId="urn:microsoft.com/office/officeart/2005/8/layout/hierarchy1"/>
    <dgm:cxn modelId="{E502EA12-53A5-4F2E-9B36-21B025A1FA7A}" type="presOf" srcId="{48EBC4F4-55C8-40FF-9E44-511EB3BCA762}" destId="{237D75A7-F2BE-4850-8C1A-1310C63B8627}" srcOrd="0" destOrd="0" presId="urn:microsoft.com/office/officeart/2005/8/layout/hierarchy1"/>
    <dgm:cxn modelId="{81303A41-2D30-489F-BB55-CD3CF0D3164D}" srcId="{41FAAAEF-827D-4AA7-87EB-5490EA73D26A}" destId="{F1081176-3558-40C3-A40F-211CFC8D2B30}" srcOrd="1" destOrd="0" parTransId="{8536A18D-F448-46B1-AEEA-13D4818D118E}" sibTransId="{6287D438-F071-4CDD-8DB5-3DA331403F2D}"/>
    <dgm:cxn modelId="{F37D0F44-F49D-4F6A-9A60-8CA1790B57BB}" type="presOf" srcId="{63B0C705-2BBD-4ACA-94E6-522DDCD2D2F4}" destId="{6D90C8DA-2405-497D-BEA7-8D87CDE551D0}" srcOrd="0" destOrd="0" presId="urn:microsoft.com/office/officeart/2005/8/layout/hierarchy1"/>
    <dgm:cxn modelId="{C5E93251-026B-4C0C-A3F5-E84E3961475A}" srcId="{41FAAAEF-827D-4AA7-87EB-5490EA73D26A}" destId="{B1AC30C3-64FB-4907-848A-B2E8E1A7A9F1}" srcOrd="3" destOrd="0" parTransId="{C742E00E-BDB9-49FC-86F3-E077541ADFB2}" sibTransId="{AE187A1F-1D6A-4F62-917E-33F3D63BD8C1}"/>
    <dgm:cxn modelId="{6BF91F7C-8EAD-4D10-8B85-0E11B95855B5}" type="presOf" srcId="{B1AC30C3-64FB-4907-848A-B2E8E1A7A9F1}" destId="{B0574983-2644-45BB-9356-1AB1122862F7}" srcOrd="0" destOrd="0" presId="urn:microsoft.com/office/officeart/2005/8/layout/hierarchy1"/>
    <dgm:cxn modelId="{EE7A38AB-E96A-42EB-91F1-714ABA9EAC69}" type="presOf" srcId="{F1081176-3558-40C3-A40F-211CFC8D2B30}" destId="{76DCC0B6-BD3E-45E4-84E6-0F4208AD2050}" srcOrd="0" destOrd="0" presId="urn:microsoft.com/office/officeart/2005/8/layout/hierarchy1"/>
    <dgm:cxn modelId="{A9D580CD-4CEA-4817-B4DC-CA9337CC79B3}" srcId="{41FAAAEF-827D-4AA7-87EB-5490EA73D26A}" destId="{63B0C705-2BBD-4ACA-94E6-522DDCD2D2F4}" srcOrd="2" destOrd="0" parTransId="{5D41B6D6-6ECD-4DD7-A263-E332119975E6}" sibTransId="{3B95A0B5-3FA4-446B-8CE0-72648BF20E10}"/>
    <dgm:cxn modelId="{C82317F5-3598-4A88-B8B7-8B9E847BB7DC}" srcId="{41FAAAEF-827D-4AA7-87EB-5490EA73D26A}" destId="{48EBC4F4-55C8-40FF-9E44-511EB3BCA762}" srcOrd="0" destOrd="0" parTransId="{CCA48B31-420E-404F-AA62-3F0F89D0429D}" sibTransId="{9A7818D4-3430-4DE3-96B0-3E1E24F925CD}"/>
    <dgm:cxn modelId="{86E1A83F-0F66-421B-96BF-0A5B548B0559}" type="presParOf" srcId="{76F1D8BD-F25E-4B0D-8A2E-7A2F48E78AA7}" destId="{716CD3B8-2BB0-44AD-8B9A-03EDC6C2AD40}" srcOrd="0" destOrd="0" presId="urn:microsoft.com/office/officeart/2005/8/layout/hierarchy1"/>
    <dgm:cxn modelId="{228EA792-13FE-46C6-9895-AB948722FFC1}" type="presParOf" srcId="{716CD3B8-2BB0-44AD-8B9A-03EDC6C2AD40}" destId="{D96F9617-B983-4740-AA64-C41AA484A707}" srcOrd="0" destOrd="0" presId="urn:microsoft.com/office/officeart/2005/8/layout/hierarchy1"/>
    <dgm:cxn modelId="{41AD1EAF-4E99-40B6-BE68-1996BDBAD305}" type="presParOf" srcId="{D96F9617-B983-4740-AA64-C41AA484A707}" destId="{D69DB491-AE17-4361-99BF-A09296245489}" srcOrd="0" destOrd="0" presId="urn:microsoft.com/office/officeart/2005/8/layout/hierarchy1"/>
    <dgm:cxn modelId="{E64CCB4A-5DEB-4E7F-AA1C-9FE95A3C3C02}" type="presParOf" srcId="{D96F9617-B983-4740-AA64-C41AA484A707}" destId="{237D75A7-F2BE-4850-8C1A-1310C63B8627}" srcOrd="1" destOrd="0" presId="urn:microsoft.com/office/officeart/2005/8/layout/hierarchy1"/>
    <dgm:cxn modelId="{8FE3B4DA-E75C-488F-BB7B-6063369E27AB}" type="presParOf" srcId="{716CD3B8-2BB0-44AD-8B9A-03EDC6C2AD40}" destId="{9A8A99FF-BDC0-4435-9329-3A7042F8FE15}" srcOrd="1" destOrd="0" presId="urn:microsoft.com/office/officeart/2005/8/layout/hierarchy1"/>
    <dgm:cxn modelId="{1356B4F1-7A5D-4E21-B753-8668C8AE20AC}" type="presParOf" srcId="{76F1D8BD-F25E-4B0D-8A2E-7A2F48E78AA7}" destId="{298E636B-72C3-4469-B3F4-880D61CCC8BE}" srcOrd="1" destOrd="0" presId="urn:microsoft.com/office/officeart/2005/8/layout/hierarchy1"/>
    <dgm:cxn modelId="{B9F8ED46-8E82-4BCE-B62B-D2C8D63B346C}" type="presParOf" srcId="{298E636B-72C3-4469-B3F4-880D61CCC8BE}" destId="{390AB365-F9B9-4087-8D24-474221B16B7D}" srcOrd="0" destOrd="0" presId="urn:microsoft.com/office/officeart/2005/8/layout/hierarchy1"/>
    <dgm:cxn modelId="{487225B7-9894-4804-AFC3-2AB5216BBB57}" type="presParOf" srcId="{390AB365-F9B9-4087-8D24-474221B16B7D}" destId="{E8EA0B5B-8D7B-415D-A9E7-7A1494295D68}" srcOrd="0" destOrd="0" presId="urn:microsoft.com/office/officeart/2005/8/layout/hierarchy1"/>
    <dgm:cxn modelId="{D797658D-7D2C-4A10-8736-D19D28679794}" type="presParOf" srcId="{390AB365-F9B9-4087-8D24-474221B16B7D}" destId="{76DCC0B6-BD3E-45E4-84E6-0F4208AD2050}" srcOrd="1" destOrd="0" presId="urn:microsoft.com/office/officeart/2005/8/layout/hierarchy1"/>
    <dgm:cxn modelId="{2879D664-E2AD-430C-AD80-98EB47D659BA}" type="presParOf" srcId="{298E636B-72C3-4469-B3F4-880D61CCC8BE}" destId="{D403DE39-F6D8-4FC3-9346-DF5522A86866}" srcOrd="1" destOrd="0" presId="urn:microsoft.com/office/officeart/2005/8/layout/hierarchy1"/>
    <dgm:cxn modelId="{9F87977F-E21E-44AB-B354-49A207F98E7D}" type="presParOf" srcId="{76F1D8BD-F25E-4B0D-8A2E-7A2F48E78AA7}" destId="{D0C5560E-7BD2-4FA5-8D02-0CADD7922BC5}" srcOrd="2" destOrd="0" presId="urn:microsoft.com/office/officeart/2005/8/layout/hierarchy1"/>
    <dgm:cxn modelId="{64AF1C55-07B0-43FA-A62B-3F9CA57309E4}" type="presParOf" srcId="{D0C5560E-7BD2-4FA5-8D02-0CADD7922BC5}" destId="{8E3C0D7C-73E0-4E47-8CDC-384508A615CC}" srcOrd="0" destOrd="0" presId="urn:microsoft.com/office/officeart/2005/8/layout/hierarchy1"/>
    <dgm:cxn modelId="{080804B5-E724-4BF4-A0B8-D63B9E0A8C9A}" type="presParOf" srcId="{8E3C0D7C-73E0-4E47-8CDC-384508A615CC}" destId="{8A0BCEB3-2BF4-4E7A-B855-50DF6B761C3A}" srcOrd="0" destOrd="0" presId="urn:microsoft.com/office/officeart/2005/8/layout/hierarchy1"/>
    <dgm:cxn modelId="{248C80DE-5AE3-41B7-B610-AB23F8382C77}" type="presParOf" srcId="{8E3C0D7C-73E0-4E47-8CDC-384508A615CC}" destId="{6D90C8DA-2405-497D-BEA7-8D87CDE551D0}" srcOrd="1" destOrd="0" presId="urn:microsoft.com/office/officeart/2005/8/layout/hierarchy1"/>
    <dgm:cxn modelId="{9E7BF19E-66E3-4921-9E73-B41ADCEF7308}" type="presParOf" srcId="{D0C5560E-7BD2-4FA5-8D02-0CADD7922BC5}" destId="{18711A7D-84E2-41EB-81AB-53A8699B3EEE}" srcOrd="1" destOrd="0" presId="urn:microsoft.com/office/officeart/2005/8/layout/hierarchy1"/>
    <dgm:cxn modelId="{7E49CA40-170F-4454-8685-75D283335FD6}" type="presParOf" srcId="{76F1D8BD-F25E-4B0D-8A2E-7A2F48E78AA7}" destId="{35DDE86C-AF26-4251-8448-28F4FD543964}" srcOrd="3" destOrd="0" presId="urn:microsoft.com/office/officeart/2005/8/layout/hierarchy1"/>
    <dgm:cxn modelId="{74B0221F-D5FC-4988-BAF9-097518D1B52A}" type="presParOf" srcId="{35DDE86C-AF26-4251-8448-28F4FD543964}" destId="{469D4E31-5B8A-4547-964E-64FF43C3C1AC}" srcOrd="0" destOrd="0" presId="urn:microsoft.com/office/officeart/2005/8/layout/hierarchy1"/>
    <dgm:cxn modelId="{2FDD2411-37FE-47B3-96B3-F460AC721BBF}" type="presParOf" srcId="{469D4E31-5B8A-4547-964E-64FF43C3C1AC}" destId="{F6EF9CBB-CE99-445C-A83C-FF467DE39CD5}" srcOrd="0" destOrd="0" presId="urn:microsoft.com/office/officeart/2005/8/layout/hierarchy1"/>
    <dgm:cxn modelId="{A38EDE00-A2F1-4921-BA0A-B413420D14FF}" type="presParOf" srcId="{469D4E31-5B8A-4547-964E-64FF43C3C1AC}" destId="{B0574983-2644-45BB-9356-1AB1122862F7}" srcOrd="1" destOrd="0" presId="urn:microsoft.com/office/officeart/2005/8/layout/hierarchy1"/>
    <dgm:cxn modelId="{9B99BF98-BB90-48EA-BF4B-F436CF89A427}" type="presParOf" srcId="{35DDE86C-AF26-4251-8448-28F4FD543964}" destId="{90220906-7405-4C05-B6F3-92EE774C2E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1F20125-9F4B-4428-9403-97B9D9F0B1F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30B69B-583D-45F8-AB3B-6F37CEC91144}">
      <dgm:prSet/>
      <dgm:spPr/>
      <dgm:t>
        <a:bodyPr/>
        <a:lstStyle/>
        <a:p>
          <a:r>
            <a:rPr lang="en-GB"/>
            <a:t>S.9 (1) Theft Act 1968 – ‘’ </a:t>
          </a:r>
          <a:r>
            <a:rPr lang="en-GB" b="0" i="0"/>
            <a:t>A person is guilty of burglary if—</a:t>
          </a:r>
          <a:endParaRPr lang="en-US"/>
        </a:p>
      </dgm:t>
    </dgm:pt>
    <dgm:pt modelId="{440B20F6-B37E-4315-9196-204FFE9981C2}" type="parTrans" cxnId="{046FCFE6-A7A4-414C-B382-23172457436F}">
      <dgm:prSet/>
      <dgm:spPr/>
      <dgm:t>
        <a:bodyPr/>
        <a:lstStyle/>
        <a:p>
          <a:endParaRPr lang="en-US"/>
        </a:p>
      </dgm:t>
    </dgm:pt>
    <dgm:pt modelId="{F9BE360C-C173-4988-82C6-27E860D8E42C}" type="sibTrans" cxnId="{046FCFE6-A7A4-414C-B382-23172457436F}">
      <dgm:prSet/>
      <dgm:spPr/>
      <dgm:t>
        <a:bodyPr/>
        <a:lstStyle/>
        <a:p>
          <a:endParaRPr lang="en-US"/>
        </a:p>
      </dgm:t>
    </dgm:pt>
    <dgm:pt modelId="{1E4EAFCC-1D23-42DD-B8B1-DC66EE59729D}">
      <dgm:prSet/>
      <dgm:spPr/>
      <dgm:t>
        <a:bodyPr/>
        <a:lstStyle/>
        <a:p>
          <a:r>
            <a:rPr lang="en-GB" b="0" i="0"/>
            <a:t>(a)he enters any building or part of a building as a trespasser and with intent to commit any such offence as is mentioned in subsection (2) below; or</a:t>
          </a:r>
          <a:endParaRPr lang="en-US"/>
        </a:p>
      </dgm:t>
    </dgm:pt>
    <dgm:pt modelId="{DBD919C1-0493-4ABA-88C2-F02AD8E13E93}" type="parTrans" cxnId="{AD158362-47DE-4736-A0ED-E4C18624A817}">
      <dgm:prSet/>
      <dgm:spPr/>
      <dgm:t>
        <a:bodyPr/>
        <a:lstStyle/>
        <a:p>
          <a:endParaRPr lang="en-US"/>
        </a:p>
      </dgm:t>
    </dgm:pt>
    <dgm:pt modelId="{7A74DDD0-AE8F-4638-8153-329C633A2E93}" type="sibTrans" cxnId="{AD158362-47DE-4736-A0ED-E4C18624A817}">
      <dgm:prSet/>
      <dgm:spPr/>
      <dgm:t>
        <a:bodyPr/>
        <a:lstStyle/>
        <a:p>
          <a:endParaRPr lang="en-US"/>
        </a:p>
      </dgm:t>
    </dgm:pt>
    <dgm:pt modelId="{6DFD6BE8-B22D-4E58-9A35-C90BE59E0763}">
      <dgm:prSet/>
      <dgm:spPr/>
      <dgm:t>
        <a:bodyPr/>
        <a:lstStyle/>
        <a:p>
          <a:r>
            <a:rPr lang="en-GB" b="0" i="0"/>
            <a:t>(b)having entered any building or part of a building as a trespasser he steals or attempts to steal anything in the building or that part of it or inflicts or attempts to inflict on any person therein any grievous bodily harm’’ </a:t>
          </a:r>
          <a:endParaRPr lang="en-US"/>
        </a:p>
      </dgm:t>
    </dgm:pt>
    <dgm:pt modelId="{00AF803E-F556-4ED5-BEDF-2D81641A681A}" type="parTrans" cxnId="{5AA60B3F-0031-42E8-88ED-84D92C33DAD9}">
      <dgm:prSet/>
      <dgm:spPr/>
      <dgm:t>
        <a:bodyPr/>
        <a:lstStyle/>
        <a:p>
          <a:endParaRPr lang="en-US"/>
        </a:p>
      </dgm:t>
    </dgm:pt>
    <dgm:pt modelId="{2508656A-E936-4BA4-B948-0677B04FA212}" type="sibTrans" cxnId="{5AA60B3F-0031-42E8-88ED-84D92C33DAD9}">
      <dgm:prSet/>
      <dgm:spPr/>
      <dgm:t>
        <a:bodyPr/>
        <a:lstStyle/>
        <a:p>
          <a:endParaRPr lang="en-US"/>
        </a:p>
      </dgm:t>
    </dgm:pt>
    <dgm:pt modelId="{2A0150A3-6AC3-4824-8D0E-67E83E83689C}">
      <dgm:prSet/>
      <dgm:spPr/>
      <dgm:t>
        <a:bodyPr/>
        <a:lstStyle/>
        <a:p>
          <a:r>
            <a:rPr lang="en-GB" b="0" i="0"/>
            <a:t>Key case law; R v Brown (Vincent) [1985]</a:t>
          </a:r>
          <a:endParaRPr lang="en-US"/>
        </a:p>
      </dgm:t>
    </dgm:pt>
    <dgm:pt modelId="{73917908-0BE0-41C8-88A3-9AD20981FA06}" type="parTrans" cxnId="{BBF6F513-AB30-4A66-86D4-686766727FFF}">
      <dgm:prSet/>
      <dgm:spPr/>
      <dgm:t>
        <a:bodyPr/>
        <a:lstStyle/>
        <a:p>
          <a:endParaRPr lang="en-US"/>
        </a:p>
      </dgm:t>
    </dgm:pt>
    <dgm:pt modelId="{B025C228-D1F3-4E01-98A6-AB9187667047}" type="sibTrans" cxnId="{BBF6F513-AB30-4A66-86D4-686766727FFF}">
      <dgm:prSet/>
      <dgm:spPr/>
      <dgm:t>
        <a:bodyPr/>
        <a:lstStyle/>
        <a:p>
          <a:endParaRPr lang="en-US"/>
        </a:p>
      </dgm:t>
    </dgm:pt>
    <dgm:pt modelId="{F01B6574-4F54-479E-846F-FD1E27CE69DF}" type="pres">
      <dgm:prSet presAssocID="{71F20125-9F4B-4428-9403-97B9D9F0B1FC}" presName="outerComposite" presStyleCnt="0">
        <dgm:presLayoutVars>
          <dgm:chMax val="5"/>
          <dgm:dir/>
          <dgm:resizeHandles val="exact"/>
        </dgm:presLayoutVars>
      </dgm:prSet>
      <dgm:spPr/>
    </dgm:pt>
    <dgm:pt modelId="{F923E209-CA58-4016-941A-4AF60D6A59F0}" type="pres">
      <dgm:prSet presAssocID="{71F20125-9F4B-4428-9403-97B9D9F0B1FC}" presName="dummyMaxCanvas" presStyleCnt="0">
        <dgm:presLayoutVars/>
      </dgm:prSet>
      <dgm:spPr/>
    </dgm:pt>
    <dgm:pt modelId="{C0DB8A92-9300-411B-AB21-DD8D13A1DBE7}" type="pres">
      <dgm:prSet presAssocID="{71F20125-9F4B-4428-9403-97B9D9F0B1FC}" presName="FourNodes_1" presStyleLbl="node1" presStyleIdx="0" presStyleCnt="4">
        <dgm:presLayoutVars>
          <dgm:bulletEnabled val="1"/>
        </dgm:presLayoutVars>
      </dgm:prSet>
      <dgm:spPr/>
    </dgm:pt>
    <dgm:pt modelId="{522599E9-A2FA-489E-8718-F5059452A77C}" type="pres">
      <dgm:prSet presAssocID="{71F20125-9F4B-4428-9403-97B9D9F0B1FC}" presName="FourNodes_2" presStyleLbl="node1" presStyleIdx="1" presStyleCnt="4">
        <dgm:presLayoutVars>
          <dgm:bulletEnabled val="1"/>
        </dgm:presLayoutVars>
      </dgm:prSet>
      <dgm:spPr/>
    </dgm:pt>
    <dgm:pt modelId="{504001D4-A0AA-4099-A848-42C6299E8BF6}" type="pres">
      <dgm:prSet presAssocID="{71F20125-9F4B-4428-9403-97B9D9F0B1FC}" presName="FourNodes_3" presStyleLbl="node1" presStyleIdx="2" presStyleCnt="4">
        <dgm:presLayoutVars>
          <dgm:bulletEnabled val="1"/>
        </dgm:presLayoutVars>
      </dgm:prSet>
      <dgm:spPr/>
    </dgm:pt>
    <dgm:pt modelId="{EE6235CC-6DCB-4CDE-AD1E-4183DB12160C}" type="pres">
      <dgm:prSet presAssocID="{71F20125-9F4B-4428-9403-97B9D9F0B1FC}" presName="FourNodes_4" presStyleLbl="node1" presStyleIdx="3" presStyleCnt="4">
        <dgm:presLayoutVars>
          <dgm:bulletEnabled val="1"/>
        </dgm:presLayoutVars>
      </dgm:prSet>
      <dgm:spPr/>
    </dgm:pt>
    <dgm:pt modelId="{5D41C120-9FCA-4916-B0E2-7008A5A04760}" type="pres">
      <dgm:prSet presAssocID="{71F20125-9F4B-4428-9403-97B9D9F0B1FC}" presName="FourConn_1-2" presStyleLbl="fgAccFollowNode1" presStyleIdx="0" presStyleCnt="3">
        <dgm:presLayoutVars>
          <dgm:bulletEnabled val="1"/>
        </dgm:presLayoutVars>
      </dgm:prSet>
      <dgm:spPr/>
    </dgm:pt>
    <dgm:pt modelId="{6D6BD2B0-63A3-4EAC-8929-601E3E965919}" type="pres">
      <dgm:prSet presAssocID="{71F20125-9F4B-4428-9403-97B9D9F0B1FC}" presName="FourConn_2-3" presStyleLbl="fgAccFollowNode1" presStyleIdx="1" presStyleCnt="3">
        <dgm:presLayoutVars>
          <dgm:bulletEnabled val="1"/>
        </dgm:presLayoutVars>
      </dgm:prSet>
      <dgm:spPr/>
    </dgm:pt>
    <dgm:pt modelId="{E7E8FBCC-0A0A-43E0-ADD3-B68E95C7F317}" type="pres">
      <dgm:prSet presAssocID="{71F20125-9F4B-4428-9403-97B9D9F0B1FC}" presName="FourConn_3-4" presStyleLbl="fgAccFollowNode1" presStyleIdx="2" presStyleCnt="3">
        <dgm:presLayoutVars>
          <dgm:bulletEnabled val="1"/>
        </dgm:presLayoutVars>
      </dgm:prSet>
      <dgm:spPr/>
    </dgm:pt>
    <dgm:pt modelId="{063802C8-7D26-469C-9B83-C1FF07D534A7}" type="pres">
      <dgm:prSet presAssocID="{71F20125-9F4B-4428-9403-97B9D9F0B1FC}" presName="FourNodes_1_text" presStyleLbl="node1" presStyleIdx="3" presStyleCnt="4">
        <dgm:presLayoutVars>
          <dgm:bulletEnabled val="1"/>
        </dgm:presLayoutVars>
      </dgm:prSet>
      <dgm:spPr/>
    </dgm:pt>
    <dgm:pt modelId="{790E2263-932B-42B8-91DF-2CD352B56586}" type="pres">
      <dgm:prSet presAssocID="{71F20125-9F4B-4428-9403-97B9D9F0B1FC}" presName="FourNodes_2_text" presStyleLbl="node1" presStyleIdx="3" presStyleCnt="4">
        <dgm:presLayoutVars>
          <dgm:bulletEnabled val="1"/>
        </dgm:presLayoutVars>
      </dgm:prSet>
      <dgm:spPr/>
    </dgm:pt>
    <dgm:pt modelId="{C4D37632-E1D5-4536-90FD-C5056B5C7B65}" type="pres">
      <dgm:prSet presAssocID="{71F20125-9F4B-4428-9403-97B9D9F0B1FC}" presName="FourNodes_3_text" presStyleLbl="node1" presStyleIdx="3" presStyleCnt="4">
        <dgm:presLayoutVars>
          <dgm:bulletEnabled val="1"/>
        </dgm:presLayoutVars>
      </dgm:prSet>
      <dgm:spPr/>
    </dgm:pt>
    <dgm:pt modelId="{C37CD6CC-1A23-4758-B2ED-0D744010774D}" type="pres">
      <dgm:prSet presAssocID="{71F20125-9F4B-4428-9403-97B9D9F0B1F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53E2B09-3821-42F3-8BAF-80D372ACDBD1}" type="presOf" srcId="{F9BE360C-C173-4988-82C6-27E860D8E42C}" destId="{5D41C120-9FCA-4916-B0E2-7008A5A04760}" srcOrd="0" destOrd="0" presId="urn:microsoft.com/office/officeart/2005/8/layout/vProcess5"/>
    <dgm:cxn modelId="{D6ACD010-E22E-437B-BA79-99EE046EE71D}" type="presOf" srcId="{2508656A-E936-4BA4-B948-0677B04FA212}" destId="{E7E8FBCC-0A0A-43E0-ADD3-B68E95C7F317}" srcOrd="0" destOrd="0" presId="urn:microsoft.com/office/officeart/2005/8/layout/vProcess5"/>
    <dgm:cxn modelId="{BBF6F513-AB30-4A66-86D4-686766727FFF}" srcId="{71F20125-9F4B-4428-9403-97B9D9F0B1FC}" destId="{2A0150A3-6AC3-4824-8D0E-67E83E83689C}" srcOrd="3" destOrd="0" parTransId="{73917908-0BE0-41C8-88A3-9AD20981FA06}" sibTransId="{B025C228-D1F3-4E01-98A6-AB9187667047}"/>
    <dgm:cxn modelId="{5E143C2D-6BC6-41FF-84F4-DEDBB8A33635}" type="presOf" srcId="{6DFD6BE8-B22D-4E58-9A35-C90BE59E0763}" destId="{504001D4-A0AA-4099-A848-42C6299E8BF6}" srcOrd="0" destOrd="0" presId="urn:microsoft.com/office/officeart/2005/8/layout/vProcess5"/>
    <dgm:cxn modelId="{5AA60B3F-0031-42E8-88ED-84D92C33DAD9}" srcId="{71F20125-9F4B-4428-9403-97B9D9F0B1FC}" destId="{6DFD6BE8-B22D-4E58-9A35-C90BE59E0763}" srcOrd="2" destOrd="0" parTransId="{00AF803E-F556-4ED5-BEDF-2D81641A681A}" sibTransId="{2508656A-E936-4BA4-B948-0677B04FA212}"/>
    <dgm:cxn modelId="{AC462E5C-8F1C-46DF-86AF-F43427C3FA21}" type="presOf" srcId="{2A0150A3-6AC3-4824-8D0E-67E83E83689C}" destId="{C37CD6CC-1A23-4758-B2ED-0D744010774D}" srcOrd="1" destOrd="0" presId="urn:microsoft.com/office/officeart/2005/8/layout/vProcess5"/>
    <dgm:cxn modelId="{AD158362-47DE-4736-A0ED-E4C18624A817}" srcId="{71F20125-9F4B-4428-9403-97B9D9F0B1FC}" destId="{1E4EAFCC-1D23-42DD-B8B1-DC66EE59729D}" srcOrd="1" destOrd="0" parTransId="{DBD919C1-0493-4ABA-88C2-F02AD8E13E93}" sibTransId="{7A74DDD0-AE8F-4638-8153-329C633A2E93}"/>
    <dgm:cxn modelId="{BFC99847-88E5-4533-8E29-EA61DEABC282}" type="presOf" srcId="{8A30B69B-583D-45F8-AB3B-6F37CEC91144}" destId="{C0DB8A92-9300-411B-AB21-DD8D13A1DBE7}" srcOrd="0" destOrd="0" presId="urn:microsoft.com/office/officeart/2005/8/layout/vProcess5"/>
    <dgm:cxn modelId="{B4B09385-835C-4C95-BC76-014B613405AF}" type="presOf" srcId="{8A30B69B-583D-45F8-AB3B-6F37CEC91144}" destId="{063802C8-7D26-469C-9B83-C1FF07D534A7}" srcOrd="1" destOrd="0" presId="urn:microsoft.com/office/officeart/2005/8/layout/vProcess5"/>
    <dgm:cxn modelId="{D5733C89-34C3-4807-A6B4-ECF26BDBB0CB}" type="presOf" srcId="{2A0150A3-6AC3-4824-8D0E-67E83E83689C}" destId="{EE6235CC-6DCB-4CDE-AD1E-4183DB12160C}" srcOrd="0" destOrd="0" presId="urn:microsoft.com/office/officeart/2005/8/layout/vProcess5"/>
    <dgm:cxn modelId="{21FF1593-7DEB-4621-9F21-7520FC1BC608}" type="presOf" srcId="{71F20125-9F4B-4428-9403-97B9D9F0B1FC}" destId="{F01B6574-4F54-479E-846F-FD1E27CE69DF}" srcOrd="0" destOrd="0" presId="urn:microsoft.com/office/officeart/2005/8/layout/vProcess5"/>
    <dgm:cxn modelId="{F0CD92B0-AD53-468E-A884-891C2C7E643F}" type="presOf" srcId="{1E4EAFCC-1D23-42DD-B8B1-DC66EE59729D}" destId="{522599E9-A2FA-489E-8718-F5059452A77C}" srcOrd="0" destOrd="0" presId="urn:microsoft.com/office/officeart/2005/8/layout/vProcess5"/>
    <dgm:cxn modelId="{9EAD79D9-D9BD-4B10-AEB2-7C930E802684}" type="presOf" srcId="{7A74DDD0-AE8F-4638-8153-329C633A2E93}" destId="{6D6BD2B0-63A3-4EAC-8929-601E3E965919}" srcOrd="0" destOrd="0" presId="urn:microsoft.com/office/officeart/2005/8/layout/vProcess5"/>
    <dgm:cxn modelId="{046FCFE6-A7A4-414C-B382-23172457436F}" srcId="{71F20125-9F4B-4428-9403-97B9D9F0B1FC}" destId="{8A30B69B-583D-45F8-AB3B-6F37CEC91144}" srcOrd="0" destOrd="0" parTransId="{440B20F6-B37E-4315-9196-204FFE9981C2}" sibTransId="{F9BE360C-C173-4988-82C6-27E860D8E42C}"/>
    <dgm:cxn modelId="{444296F3-68F4-46BA-B720-1E7FEF7ECF4E}" type="presOf" srcId="{1E4EAFCC-1D23-42DD-B8B1-DC66EE59729D}" destId="{790E2263-932B-42B8-91DF-2CD352B56586}" srcOrd="1" destOrd="0" presId="urn:microsoft.com/office/officeart/2005/8/layout/vProcess5"/>
    <dgm:cxn modelId="{EB814FFA-6468-4CE1-9BE8-4E625357E042}" type="presOf" srcId="{6DFD6BE8-B22D-4E58-9A35-C90BE59E0763}" destId="{C4D37632-E1D5-4536-90FD-C5056B5C7B65}" srcOrd="1" destOrd="0" presId="urn:microsoft.com/office/officeart/2005/8/layout/vProcess5"/>
    <dgm:cxn modelId="{52793BFD-5D0B-422F-8AD7-B709E7B5F870}" type="presParOf" srcId="{F01B6574-4F54-479E-846F-FD1E27CE69DF}" destId="{F923E209-CA58-4016-941A-4AF60D6A59F0}" srcOrd="0" destOrd="0" presId="urn:microsoft.com/office/officeart/2005/8/layout/vProcess5"/>
    <dgm:cxn modelId="{8DB0872B-DAED-4B17-8270-32C868049609}" type="presParOf" srcId="{F01B6574-4F54-479E-846F-FD1E27CE69DF}" destId="{C0DB8A92-9300-411B-AB21-DD8D13A1DBE7}" srcOrd="1" destOrd="0" presId="urn:microsoft.com/office/officeart/2005/8/layout/vProcess5"/>
    <dgm:cxn modelId="{4A42C047-CAEA-4047-A07A-5C245B896845}" type="presParOf" srcId="{F01B6574-4F54-479E-846F-FD1E27CE69DF}" destId="{522599E9-A2FA-489E-8718-F5059452A77C}" srcOrd="2" destOrd="0" presId="urn:microsoft.com/office/officeart/2005/8/layout/vProcess5"/>
    <dgm:cxn modelId="{1096419B-3DAF-4F28-A70D-4A8C9C0A5379}" type="presParOf" srcId="{F01B6574-4F54-479E-846F-FD1E27CE69DF}" destId="{504001D4-A0AA-4099-A848-42C6299E8BF6}" srcOrd="3" destOrd="0" presId="urn:microsoft.com/office/officeart/2005/8/layout/vProcess5"/>
    <dgm:cxn modelId="{E974D11C-0805-4842-B28A-087F3DD3CBAB}" type="presParOf" srcId="{F01B6574-4F54-479E-846F-FD1E27CE69DF}" destId="{EE6235CC-6DCB-4CDE-AD1E-4183DB12160C}" srcOrd="4" destOrd="0" presId="urn:microsoft.com/office/officeart/2005/8/layout/vProcess5"/>
    <dgm:cxn modelId="{46F28673-E147-4626-9966-A2A8FD06B71C}" type="presParOf" srcId="{F01B6574-4F54-479E-846F-FD1E27CE69DF}" destId="{5D41C120-9FCA-4916-B0E2-7008A5A04760}" srcOrd="5" destOrd="0" presId="urn:microsoft.com/office/officeart/2005/8/layout/vProcess5"/>
    <dgm:cxn modelId="{70A0D124-7EA5-4196-9AB9-7A866FC447C7}" type="presParOf" srcId="{F01B6574-4F54-479E-846F-FD1E27CE69DF}" destId="{6D6BD2B0-63A3-4EAC-8929-601E3E965919}" srcOrd="6" destOrd="0" presId="urn:microsoft.com/office/officeart/2005/8/layout/vProcess5"/>
    <dgm:cxn modelId="{28DE069A-FE69-4AE1-9C98-9564053ACD3D}" type="presParOf" srcId="{F01B6574-4F54-479E-846F-FD1E27CE69DF}" destId="{E7E8FBCC-0A0A-43E0-ADD3-B68E95C7F317}" srcOrd="7" destOrd="0" presId="urn:microsoft.com/office/officeart/2005/8/layout/vProcess5"/>
    <dgm:cxn modelId="{E34E2267-7CBC-4B8E-9449-EAB6DBD25209}" type="presParOf" srcId="{F01B6574-4F54-479E-846F-FD1E27CE69DF}" destId="{063802C8-7D26-469C-9B83-C1FF07D534A7}" srcOrd="8" destOrd="0" presId="urn:microsoft.com/office/officeart/2005/8/layout/vProcess5"/>
    <dgm:cxn modelId="{84A4D11C-0F7D-4485-9044-11B429072714}" type="presParOf" srcId="{F01B6574-4F54-479E-846F-FD1E27CE69DF}" destId="{790E2263-932B-42B8-91DF-2CD352B56586}" srcOrd="9" destOrd="0" presId="urn:microsoft.com/office/officeart/2005/8/layout/vProcess5"/>
    <dgm:cxn modelId="{6551EE8D-11EA-4A66-A04A-01B347742BE5}" type="presParOf" srcId="{F01B6574-4F54-479E-846F-FD1E27CE69DF}" destId="{C4D37632-E1D5-4536-90FD-C5056B5C7B65}" srcOrd="10" destOrd="0" presId="urn:microsoft.com/office/officeart/2005/8/layout/vProcess5"/>
    <dgm:cxn modelId="{02E7A8F8-E142-4551-A2A1-70A5DF400370}" type="presParOf" srcId="{F01B6574-4F54-479E-846F-FD1E27CE69DF}" destId="{C37CD6CC-1A23-4758-B2ED-0D744010774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D1B7B042-088B-4D1F-917C-0FD6DFFAF47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F6127D-171B-4ADF-99BE-155613D5E39D}">
      <dgm:prSet/>
      <dgm:spPr/>
      <dgm:t>
        <a:bodyPr/>
        <a:lstStyle/>
        <a:p>
          <a:r>
            <a:rPr lang="en-GB" dirty="0"/>
            <a:t>S.1(1) of the Theft Act 1968 – ‘’</a:t>
          </a:r>
          <a:r>
            <a:rPr lang="en-GB" b="0" i="0" dirty="0"/>
            <a:t>A person is guilty of theft if he dishonestly appropriates property belonging to another with the intention of permanently depriving the other of it; and “thief” and “steal” shall be construed accordingly’’.</a:t>
          </a:r>
          <a:endParaRPr lang="en-US" dirty="0"/>
        </a:p>
      </dgm:t>
    </dgm:pt>
    <dgm:pt modelId="{175B7CC9-6C8E-4DAB-941F-570A4DDE6B8D}" type="parTrans" cxnId="{93F41453-3D18-4C20-B407-D6723C1CC875}">
      <dgm:prSet/>
      <dgm:spPr/>
      <dgm:t>
        <a:bodyPr/>
        <a:lstStyle/>
        <a:p>
          <a:endParaRPr lang="en-US"/>
        </a:p>
      </dgm:t>
    </dgm:pt>
    <dgm:pt modelId="{A9083F7D-DF1A-4F09-B2A1-7736BCAEC31B}" type="sibTrans" cxnId="{93F41453-3D18-4C20-B407-D6723C1CC875}">
      <dgm:prSet/>
      <dgm:spPr/>
      <dgm:t>
        <a:bodyPr/>
        <a:lstStyle/>
        <a:p>
          <a:endParaRPr lang="en-US"/>
        </a:p>
      </dgm:t>
    </dgm:pt>
    <dgm:pt modelId="{16A4BAAB-2EAA-4F8F-9602-79BBB8A63602}">
      <dgm:prSet/>
      <dgm:spPr/>
      <dgm:t>
        <a:bodyPr/>
        <a:lstStyle/>
        <a:p>
          <a:r>
            <a:rPr lang="en-GB" dirty="0"/>
            <a:t>Key case law; Research the case of R v Hinks [2000]</a:t>
          </a:r>
        </a:p>
      </dgm:t>
    </dgm:pt>
    <dgm:pt modelId="{DE16A667-702B-4126-95AB-3512895CBD9B}" type="parTrans" cxnId="{37E85890-6D50-4FBF-9BEA-102461DE749E}">
      <dgm:prSet/>
      <dgm:spPr/>
      <dgm:t>
        <a:bodyPr/>
        <a:lstStyle/>
        <a:p>
          <a:endParaRPr lang="en-US"/>
        </a:p>
      </dgm:t>
    </dgm:pt>
    <dgm:pt modelId="{C4C860D8-13E8-49B3-BE74-61403DCFF877}" type="sibTrans" cxnId="{37E85890-6D50-4FBF-9BEA-102461DE749E}">
      <dgm:prSet/>
      <dgm:spPr/>
      <dgm:t>
        <a:bodyPr/>
        <a:lstStyle/>
        <a:p>
          <a:endParaRPr lang="en-US"/>
        </a:p>
      </dgm:t>
    </dgm:pt>
    <dgm:pt modelId="{FD20E3B9-98C3-4BBF-A8F7-5222043FD96D}" type="pres">
      <dgm:prSet presAssocID="{D1B7B042-088B-4D1F-917C-0FD6DFFAF47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064149-672A-40D8-A04D-E3719ED1DA0A}" type="pres">
      <dgm:prSet presAssocID="{A2F6127D-171B-4ADF-99BE-155613D5E39D}" presName="hierRoot1" presStyleCnt="0"/>
      <dgm:spPr/>
    </dgm:pt>
    <dgm:pt modelId="{0FF790CD-EF25-44D3-B06E-6F0B906C132D}" type="pres">
      <dgm:prSet presAssocID="{A2F6127D-171B-4ADF-99BE-155613D5E39D}" presName="composite" presStyleCnt="0"/>
      <dgm:spPr/>
    </dgm:pt>
    <dgm:pt modelId="{D22FFEE4-BBB7-4403-B3F4-57E7AF61230C}" type="pres">
      <dgm:prSet presAssocID="{A2F6127D-171B-4ADF-99BE-155613D5E39D}" presName="background" presStyleLbl="node0" presStyleIdx="0" presStyleCnt="2"/>
      <dgm:spPr/>
    </dgm:pt>
    <dgm:pt modelId="{B75796FA-81A5-439B-9A4C-6834297E8926}" type="pres">
      <dgm:prSet presAssocID="{A2F6127D-171B-4ADF-99BE-155613D5E39D}" presName="text" presStyleLbl="fgAcc0" presStyleIdx="0" presStyleCnt="2">
        <dgm:presLayoutVars>
          <dgm:chPref val="3"/>
        </dgm:presLayoutVars>
      </dgm:prSet>
      <dgm:spPr/>
    </dgm:pt>
    <dgm:pt modelId="{58284284-E80B-4397-92AD-2E048EA03DD4}" type="pres">
      <dgm:prSet presAssocID="{A2F6127D-171B-4ADF-99BE-155613D5E39D}" presName="hierChild2" presStyleCnt="0"/>
      <dgm:spPr/>
    </dgm:pt>
    <dgm:pt modelId="{AC0A4767-6C47-4248-A322-785998131598}" type="pres">
      <dgm:prSet presAssocID="{16A4BAAB-2EAA-4F8F-9602-79BBB8A63602}" presName="hierRoot1" presStyleCnt="0"/>
      <dgm:spPr/>
    </dgm:pt>
    <dgm:pt modelId="{6394A56F-ECCD-4D23-8E69-149FC79FBDBF}" type="pres">
      <dgm:prSet presAssocID="{16A4BAAB-2EAA-4F8F-9602-79BBB8A63602}" presName="composite" presStyleCnt="0"/>
      <dgm:spPr/>
    </dgm:pt>
    <dgm:pt modelId="{70888D9D-8DF2-427F-B298-58E5086F33C0}" type="pres">
      <dgm:prSet presAssocID="{16A4BAAB-2EAA-4F8F-9602-79BBB8A63602}" presName="background" presStyleLbl="node0" presStyleIdx="1" presStyleCnt="2"/>
      <dgm:spPr/>
    </dgm:pt>
    <dgm:pt modelId="{0068D770-E946-4CBD-9311-D68B31F1EAE1}" type="pres">
      <dgm:prSet presAssocID="{16A4BAAB-2EAA-4F8F-9602-79BBB8A63602}" presName="text" presStyleLbl="fgAcc0" presStyleIdx="1" presStyleCnt="2">
        <dgm:presLayoutVars>
          <dgm:chPref val="3"/>
        </dgm:presLayoutVars>
      </dgm:prSet>
      <dgm:spPr/>
    </dgm:pt>
    <dgm:pt modelId="{7B171DEE-CE73-41FC-B0A2-F9686FE2BFC4}" type="pres">
      <dgm:prSet presAssocID="{16A4BAAB-2EAA-4F8F-9602-79BBB8A63602}" presName="hierChild2" presStyleCnt="0"/>
      <dgm:spPr/>
    </dgm:pt>
  </dgm:ptLst>
  <dgm:cxnLst>
    <dgm:cxn modelId="{3C488A3F-5308-42EC-8717-5A9B4B38ACDE}" type="presOf" srcId="{A2F6127D-171B-4ADF-99BE-155613D5E39D}" destId="{B75796FA-81A5-439B-9A4C-6834297E8926}" srcOrd="0" destOrd="0" presId="urn:microsoft.com/office/officeart/2005/8/layout/hierarchy1"/>
    <dgm:cxn modelId="{93F41453-3D18-4C20-B407-D6723C1CC875}" srcId="{D1B7B042-088B-4D1F-917C-0FD6DFFAF47F}" destId="{A2F6127D-171B-4ADF-99BE-155613D5E39D}" srcOrd="0" destOrd="0" parTransId="{175B7CC9-6C8E-4DAB-941F-570A4DDE6B8D}" sibTransId="{A9083F7D-DF1A-4F09-B2A1-7736BCAEC31B}"/>
    <dgm:cxn modelId="{37E85890-6D50-4FBF-9BEA-102461DE749E}" srcId="{D1B7B042-088B-4D1F-917C-0FD6DFFAF47F}" destId="{16A4BAAB-2EAA-4F8F-9602-79BBB8A63602}" srcOrd="1" destOrd="0" parTransId="{DE16A667-702B-4126-95AB-3512895CBD9B}" sibTransId="{C4C860D8-13E8-49B3-BE74-61403DCFF877}"/>
    <dgm:cxn modelId="{FCC3FD9E-96EA-4D0B-AA22-50A186945480}" type="presOf" srcId="{16A4BAAB-2EAA-4F8F-9602-79BBB8A63602}" destId="{0068D770-E946-4CBD-9311-D68B31F1EAE1}" srcOrd="0" destOrd="0" presId="urn:microsoft.com/office/officeart/2005/8/layout/hierarchy1"/>
    <dgm:cxn modelId="{33706DE8-736F-45D8-9018-516FA7661DF1}" type="presOf" srcId="{D1B7B042-088B-4D1F-917C-0FD6DFFAF47F}" destId="{FD20E3B9-98C3-4BBF-A8F7-5222043FD96D}" srcOrd="0" destOrd="0" presId="urn:microsoft.com/office/officeart/2005/8/layout/hierarchy1"/>
    <dgm:cxn modelId="{D992D1DB-456C-4D12-BFDD-9E817432B773}" type="presParOf" srcId="{FD20E3B9-98C3-4BBF-A8F7-5222043FD96D}" destId="{EE064149-672A-40D8-A04D-E3719ED1DA0A}" srcOrd="0" destOrd="0" presId="urn:microsoft.com/office/officeart/2005/8/layout/hierarchy1"/>
    <dgm:cxn modelId="{D655416F-103C-4E8A-BCE4-1589D070478A}" type="presParOf" srcId="{EE064149-672A-40D8-A04D-E3719ED1DA0A}" destId="{0FF790CD-EF25-44D3-B06E-6F0B906C132D}" srcOrd="0" destOrd="0" presId="urn:microsoft.com/office/officeart/2005/8/layout/hierarchy1"/>
    <dgm:cxn modelId="{0D28AD0F-6B9E-43BD-B712-D62E17DE67D1}" type="presParOf" srcId="{0FF790CD-EF25-44D3-B06E-6F0B906C132D}" destId="{D22FFEE4-BBB7-4403-B3F4-57E7AF61230C}" srcOrd="0" destOrd="0" presId="urn:microsoft.com/office/officeart/2005/8/layout/hierarchy1"/>
    <dgm:cxn modelId="{62542CE3-9E88-45E8-AF95-C7D182732230}" type="presParOf" srcId="{0FF790CD-EF25-44D3-B06E-6F0B906C132D}" destId="{B75796FA-81A5-439B-9A4C-6834297E8926}" srcOrd="1" destOrd="0" presId="urn:microsoft.com/office/officeart/2005/8/layout/hierarchy1"/>
    <dgm:cxn modelId="{EC3F3D24-E872-42C0-A4C7-53C358FFECB0}" type="presParOf" srcId="{EE064149-672A-40D8-A04D-E3719ED1DA0A}" destId="{58284284-E80B-4397-92AD-2E048EA03DD4}" srcOrd="1" destOrd="0" presId="urn:microsoft.com/office/officeart/2005/8/layout/hierarchy1"/>
    <dgm:cxn modelId="{45691E70-BE19-40ED-ABAE-EE2ACC4990F0}" type="presParOf" srcId="{FD20E3B9-98C3-4BBF-A8F7-5222043FD96D}" destId="{AC0A4767-6C47-4248-A322-785998131598}" srcOrd="1" destOrd="0" presId="urn:microsoft.com/office/officeart/2005/8/layout/hierarchy1"/>
    <dgm:cxn modelId="{3DCBBB45-55DF-4410-9C29-EF8CFEC8266C}" type="presParOf" srcId="{AC0A4767-6C47-4248-A322-785998131598}" destId="{6394A56F-ECCD-4D23-8E69-149FC79FBDBF}" srcOrd="0" destOrd="0" presId="urn:microsoft.com/office/officeart/2005/8/layout/hierarchy1"/>
    <dgm:cxn modelId="{EC3A33B8-BB95-40B6-AD3F-41219C7E5638}" type="presParOf" srcId="{6394A56F-ECCD-4D23-8E69-149FC79FBDBF}" destId="{70888D9D-8DF2-427F-B298-58E5086F33C0}" srcOrd="0" destOrd="0" presId="urn:microsoft.com/office/officeart/2005/8/layout/hierarchy1"/>
    <dgm:cxn modelId="{9CF6AACF-6A98-49F4-9E4C-7D5F26924A45}" type="presParOf" srcId="{6394A56F-ECCD-4D23-8E69-149FC79FBDBF}" destId="{0068D770-E946-4CBD-9311-D68B31F1EAE1}" srcOrd="1" destOrd="0" presId="urn:microsoft.com/office/officeart/2005/8/layout/hierarchy1"/>
    <dgm:cxn modelId="{CD194A78-E999-45E1-8C0A-F94E5BEEE019}" type="presParOf" srcId="{AC0A4767-6C47-4248-A322-785998131598}" destId="{7B171DEE-CE73-41FC-B0A2-F9686FE2BFC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3A728E35-1B95-46B2-B022-BD3FB225356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6D1610-BC9F-44AF-8A78-126F5B878772}">
      <dgm:prSet/>
      <dgm:spPr/>
      <dgm:t>
        <a:bodyPr/>
        <a:lstStyle/>
        <a:p>
          <a:r>
            <a:rPr lang="en-GB"/>
            <a:t>Criminal law </a:t>
          </a:r>
          <a:endParaRPr lang="en-US"/>
        </a:p>
      </dgm:t>
    </dgm:pt>
    <dgm:pt modelId="{116B80AB-2222-41A7-82A5-1382B08EC2E1}" type="parTrans" cxnId="{461381D8-4460-4479-8BA6-0642F7247E50}">
      <dgm:prSet/>
      <dgm:spPr/>
      <dgm:t>
        <a:bodyPr/>
        <a:lstStyle/>
        <a:p>
          <a:endParaRPr lang="en-US"/>
        </a:p>
      </dgm:t>
    </dgm:pt>
    <dgm:pt modelId="{A8094F96-BAED-4ED8-B436-1FA097AADF6C}" type="sibTrans" cxnId="{461381D8-4460-4479-8BA6-0642F7247E50}">
      <dgm:prSet/>
      <dgm:spPr/>
      <dgm:t>
        <a:bodyPr/>
        <a:lstStyle/>
        <a:p>
          <a:endParaRPr lang="en-US"/>
        </a:p>
      </dgm:t>
    </dgm:pt>
    <dgm:pt modelId="{85049C29-9CFC-47EB-B695-EF2B33E5B332}">
      <dgm:prSet/>
      <dgm:spPr/>
      <dgm:t>
        <a:bodyPr/>
        <a:lstStyle/>
        <a:p>
          <a:r>
            <a:rPr lang="en-GB"/>
            <a:t>Offences. </a:t>
          </a:r>
          <a:endParaRPr lang="en-US"/>
        </a:p>
      </dgm:t>
    </dgm:pt>
    <dgm:pt modelId="{07D97C9C-16C3-47F6-8809-D7BFEA7B60A7}" type="parTrans" cxnId="{F456259C-D641-4633-8C94-B0D73691BAF5}">
      <dgm:prSet/>
      <dgm:spPr/>
      <dgm:t>
        <a:bodyPr/>
        <a:lstStyle/>
        <a:p>
          <a:endParaRPr lang="en-US"/>
        </a:p>
      </dgm:t>
    </dgm:pt>
    <dgm:pt modelId="{C614B8FF-BF36-444F-82B8-7418B8CD2CED}" type="sibTrans" cxnId="{F456259C-D641-4633-8C94-B0D73691BAF5}">
      <dgm:prSet/>
      <dgm:spPr/>
      <dgm:t>
        <a:bodyPr/>
        <a:lstStyle/>
        <a:p>
          <a:endParaRPr lang="en-US"/>
        </a:p>
      </dgm:t>
    </dgm:pt>
    <dgm:pt modelId="{D7650F7D-3CCE-406E-9F2D-9F797D2C21C1}">
      <dgm:prSet/>
      <dgm:spPr/>
      <dgm:t>
        <a:bodyPr/>
        <a:lstStyle/>
        <a:p>
          <a:r>
            <a:rPr lang="en-GB"/>
            <a:t>Activities.</a:t>
          </a:r>
          <a:endParaRPr lang="en-US"/>
        </a:p>
      </dgm:t>
    </dgm:pt>
    <dgm:pt modelId="{D04D85D8-1D5F-4DC4-A6B2-C3F5E463A24D}" type="parTrans" cxnId="{213688CE-CA9C-4856-A498-F762BDFD5548}">
      <dgm:prSet/>
      <dgm:spPr/>
      <dgm:t>
        <a:bodyPr/>
        <a:lstStyle/>
        <a:p>
          <a:endParaRPr lang="en-US"/>
        </a:p>
      </dgm:t>
    </dgm:pt>
    <dgm:pt modelId="{ECD7955E-2DA9-4252-9CBE-5ACBE1F50634}" type="sibTrans" cxnId="{213688CE-CA9C-4856-A498-F762BDFD5548}">
      <dgm:prSet/>
      <dgm:spPr/>
      <dgm:t>
        <a:bodyPr/>
        <a:lstStyle/>
        <a:p>
          <a:endParaRPr lang="en-US"/>
        </a:p>
      </dgm:t>
    </dgm:pt>
    <dgm:pt modelId="{4F3F7453-C394-4628-9439-172F9DB2D469}" type="pres">
      <dgm:prSet presAssocID="{3A728E35-1B95-46B2-B022-BD3FB2253567}" presName="linear" presStyleCnt="0">
        <dgm:presLayoutVars>
          <dgm:dir/>
          <dgm:animLvl val="lvl"/>
          <dgm:resizeHandles val="exact"/>
        </dgm:presLayoutVars>
      </dgm:prSet>
      <dgm:spPr/>
    </dgm:pt>
    <dgm:pt modelId="{BAF129D8-86A0-4A8D-B408-AC112E2A7F4B}" type="pres">
      <dgm:prSet presAssocID="{E06D1610-BC9F-44AF-8A78-126F5B878772}" presName="parentLin" presStyleCnt="0"/>
      <dgm:spPr/>
    </dgm:pt>
    <dgm:pt modelId="{4D025406-D8BD-412F-A38B-A84253372267}" type="pres">
      <dgm:prSet presAssocID="{E06D1610-BC9F-44AF-8A78-126F5B878772}" presName="parentLeftMargin" presStyleLbl="node1" presStyleIdx="0" presStyleCnt="3"/>
      <dgm:spPr/>
    </dgm:pt>
    <dgm:pt modelId="{825FAFB7-0CE8-4F9D-B4A1-DB19716CC7C5}" type="pres">
      <dgm:prSet presAssocID="{E06D1610-BC9F-44AF-8A78-126F5B8787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CAA0C97-654C-48A1-BB42-F3BBA1AE3BEC}" type="pres">
      <dgm:prSet presAssocID="{E06D1610-BC9F-44AF-8A78-126F5B878772}" presName="negativeSpace" presStyleCnt="0"/>
      <dgm:spPr/>
    </dgm:pt>
    <dgm:pt modelId="{F405DFC8-2806-4E04-9909-1DE07AEB816E}" type="pres">
      <dgm:prSet presAssocID="{E06D1610-BC9F-44AF-8A78-126F5B878772}" presName="childText" presStyleLbl="conFgAcc1" presStyleIdx="0" presStyleCnt="3">
        <dgm:presLayoutVars>
          <dgm:bulletEnabled val="1"/>
        </dgm:presLayoutVars>
      </dgm:prSet>
      <dgm:spPr/>
    </dgm:pt>
    <dgm:pt modelId="{578DAF1D-41F5-4593-912A-25C828FD4B95}" type="pres">
      <dgm:prSet presAssocID="{A8094F96-BAED-4ED8-B436-1FA097AADF6C}" presName="spaceBetweenRectangles" presStyleCnt="0"/>
      <dgm:spPr/>
    </dgm:pt>
    <dgm:pt modelId="{1B35A185-96C7-499F-8C12-DE625625153B}" type="pres">
      <dgm:prSet presAssocID="{85049C29-9CFC-47EB-B695-EF2B33E5B332}" presName="parentLin" presStyleCnt="0"/>
      <dgm:spPr/>
    </dgm:pt>
    <dgm:pt modelId="{9FC51297-1FA4-456F-8745-2581E200B07E}" type="pres">
      <dgm:prSet presAssocID="{85049C29-9CFC-47EB-B695-EF2B33E5B332}" presName="parentLeftMargin" presStyleLbl="node1" presStyleIdx="0" presStyleCnt="3"/>
      <dgm:spPr/>
    </dgm:pt>
    <dgm:pt modelId="{F98AC017-395B-424D-BECC-19D37EA9CD27}" type="pres">
      <dgm:prSet presAssocID="{85049C29-9CFC-47EB-B695-EF2B33E5B3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0EFE3E3-1B9E-4A6C-8E33-38FC267F2629}" type="pres">
      <dgm:prSet presAssocID="{85049C29-9CFC-47EB-B695-EF2B33E5B332}" presName="negativeSpace" presStyleCnt="0"/>
      <dgm:spPr/>
    </dgm:pt>
    <dgm:pt modelId="{1FBEA842-F054-48C1-B69B-215005A02CAA}" type="pres">
      <dgm:prSet presAssocID="{85049C29-9CFC-47EB-B695-EF2B33E5B332}" presName="childText" presStyleLbl="conFgAcc1" presStyleIdx="1" presStyleCnt="3">
        <dgm:presLayoutVars>
          <dgm:bulletEnabled val="1"/>
        </dgm:presLayoutVars>
      </dgm:prSet>
      <dgm:spPr/>
    </dgm:pt>
    <dgm:pt modelId="{6012076F-9BFE-46E4-B009-F14141D11E12}" type="pres">
      <dgm:prSet presAssocID="{C614B8FF-BF36-444F-82B8-7418B8CD2CED}" presName="spaceBetweenRectangles" presStyleCnt="0"/>
      <dgm:spPr/>
    </dgm:pt>
    <dgm:pt modelId="{9EF181F5-7E52-4F73-9449-BC06704382D9}" type="pres">
      <dgm:prSet presAssocID="{D7650F7D-3CCE-406E-9F2D-9F797D2C21C1}" presName="parentLin" presStyleCnt="0"/>
      <dgm:spPr/>
    </dgm:pt>
    <dgm:pt modelId="{C421F912-5163-4BC2-8984-4FF1219E8DBA}" type="pres">
      <dgm:prSet presAssocID="{D7650F7D-3CCE-406E-9F2D-9F797D2C21C1}" presName="parentLeftMargin" presStyleLbl="node1" presStyleIdx="1" presStyleCnt="3"/>
      <dgm:spPr/>
    </dgm:pt>
    <dgm:pt modelId="{A1AE3823-6D6D-42BB-8001-F8AEAA50B2F4}" type="pres">
      <dgm:prSet presAssocID="{D7650F7D-3CCE-406E-9F2D-9F797D2C21C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5AC1768-7BA8-4091-9598-EE9D352E8423}" type="pres">
      <dgm:prSet presAssocID="{D7650F7D-3CCE-406E-9F2D-9F797D2C21C1}" presName="negativeSpace" presStyleCnt="0"/>
      <dgm:spPr/>
    </dgm:pt>
    <dgm:pt modelId="{56B2A044-4923-458B-B0E0-B2948F61E730}" type="pres">
      <dgm:prSet presAssocID="{D7650F7D-3CCE-406E-9F2D-9F797D2C21C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71AFB10-6292-4B57-8919-A957CB83E804}" type="presOf" srcId="{E06D1610-BC9F-44AF-8A78-126F5B878772}" destId="{825FAFB7-0CE8-4F9D-B4A1-DB19716CC7C5}" srcOrd="1" destOrd="0" presId="urn:microsoft.com/office/officeart/2005/8/layout/list1"/>
    <dgm:cxn modelId="{99E1EC1B-8FAD-48B4-B06A-9E0224AEF9AC}" type="presOf" srcId="{85049C29-9CFC-47EB-B695-EF2B33E5B332}" destId="{9FC51297-1FA4-456F-8745-2581E200B07E}" srcOrd="0" destOrd="0" presId="urn:microsoft.com/office/officeart/2005/8/layout/list1"/>
    <dgm:cxn modelId="{8CD9192C-8B8C-471D-BCE0-ACAD8E168D54}" type="presOf" srcId="{D7650F7D-3CCE-406E-9F2D-9F797D2C21C1}" destId="{A1AE3823-6D6D-42BB-8001-F8AEAA50B2F4}" srcOrd="1" destOrd="0" presId="urn:microsoft.com/office/officeart/2005/8/layout/list1"/>
    <dgm:cxn modelId="{E28B7130-1775-4139-A9CB-E8A0268DEE1F}" type="presOf" srcId="{E06D1610-BC9F-44AF-8A78-126F5B878772}" destId="{4D025406-D8BD-412F-A38B-A84253372267}" srcOrd="0" destOrd="0" presId="urn:microsoft.com/office/officeart/2005/8/layout/list1"/>
    <dgm:cxn modelId="{0FAAE64B-A78A-4EF3-B03B-25168DEB5AB0}" type="presOf" srcId="{3A728E35-1B95-46B2-B022-BD3FB2253567}" destId="{4F3F7453-C394-4628-9439-172F9DB2D469}" srcOrd="0" destOrd="0" presId="urn:microsoft.com/office/officeart/2005/8/layout/list1"/>
    <dgm:cxn modelId="{D5D8F484-5D51-4C49-9CBF-2CA8F67D8704}" type="presOf" srcId="{D7650F7D-3CCE-406E-9F2D-9F797D2C21C1}" destId="{C421F912-5163-4BC2-8984-4FF1219E8DBA}" srcOrd="0" destOrd="0" presId="urn:microsoft.com/office/officeart/2005/8/layout/list1"/>
    <dgm:cxn modelId="{E58FD685-120B-4751-8EFA-3B5DB5AC3F3C}" type="presOf" srcId="{85049C29-9CFC-47EB-B695-EF2B33E5B332}" destId="{F98AC017-395B-424D-BECC-19D37EA9CD27}" srcOrd="1" destOrd="0" presId="urn:microsoft.com/office/officeart/2005/8/layout/list1"/>
    <dgm:cxn modelId="{F456259C-D641-4633-8C94-B0D73691BAF5}" srcId="{3A728E35-1B95-46B2-B022-BD3FB2253567}" destId="{85049C29-9CFC-47EB-B695-EF2B33E5B332}" srcOrd="1" destOrd="0" parTransId="{07D97C9C-16C3-47F6-8809-D7BFEA7B60A7}" sibTransId="{C614B8FF-BF36-444F-82B8-7418B8CD2CED}"/>
    <dgm:cxn modelId="{213688CE-CA9C-4856-A498-F762BDFD5548}" srcId="{3A728E35-1B95-46B2-B022-BD3FB2253567}" destId="{D7650F7D-3CCE-406E-9F2D-9F797D2C21C1}" srcOrd="2" destOrd="0" parTransId="{D04D85D8-1D5F-4DC4-A6B2-C3F5E463A24D}" sibTransId="{ECD7955E-2DA9-4252-9CBE-5ACBE1F50634}"/>
    <dgm:cxn modelId="{461381D8-4460-4479-8BA6-0642F7247E50}" srcId="{3A728E35-1B95-46B2-B022-BD3FB2253567}" destId="{E06D1610-BC9F-44AF-8A78-126F5B878772}" srcOrd="0" destOrd="0" parTransId="{116B80AB-2222-41A7-82A5-1382B08EC2E1}" sibTransId="{A8094F96-BAED-4ED8-B436-1FA097AADF6C}"/>
    <dgm:cxn modelId="{B40497E5-EDAF-4384-B491-A06EB84CFCA9}" type="presParOf" srcId="{4F3F7453-C394-4628-9439-172F9DB2D469}" destId="{BAF129D8-86A0-4A8D-B408-AC112E2A7F4B}" srcOrd="0" destOrd="0" presId="urn:microsoft.com/office/officeart/2005/8/layout/list1"/>
    <dgm:cxn modelId="{E04C9A41-096A-4AE1-9921-7A31ED3E1A56}" type="presParOf" srcId="{BAF129D8-86A0-4A8D-B408-AC112E2A7F4B}" destId="{4D025406-D8BD-412F-A38B-A84253372267}" srcOrd="0" destOrd="0" presId="urn:microsoft.com/office/officeart/2005/8/layout/list1"/>
    <dgm:cxn modelId="{76D9F559-6CBE-47C2-9F1B-ED01035C2D31}" type="presParOf" srcId="{BAF129D8-86A0-4A8D-B408-AC112E2A7F4B}" destId="{825FAFB7-0CE8-4F9D-B4A1-DB19716CC7C5}" srcOrd="1" destOrd="0" presId="urn:microsoft.com/office/officeart/2005/8/layout/list1"/>
    <dgm:cxn modelId="{E27A06BC-45EB-412E-B7A3-6B04166BCDF0}" type="presParOf" srcId="{4F3F7453-C394-4628-9439-172F9DB2D469}" destId="{4CAA0C97-654C-48A1-BB42-F3BBA1AE3BEC}" srcOrd="1" destOrd="0" presId="urn:microsoft.com/office/officeart/2005/8/layout/list1"/>
    <dgm:cxn modelId="{E8ADF538-0EDF-4104-91F0-344985C8390D}" type="presParOf" srcId="{4F3F7453-C394-4628-9439-172F9DB2D469}" destId="{F405DFC8-2806-4E04-9909-1DE07AEB816E}" srcOrd="2" destOrd="0" presId="urn:microsoft.com/office/officeart/2005/8/layout/list1"/>
    <dgm:cxn modelId="{370320E1-9F62-4637-802B-2F9D1A6A9D22}" type="presParOf" srcId="{4F3F7453-C394-4628-9439-172F9DB2D469}" destId="{578DAF1D-41F5-4593-912A-25C828FD4B95}" srcOrd="3" destOrd="0" presId="urn:microsoft.com/office/officeart/2005/8/layout/list1"/>
    <dgm:cxn modelId="{C67F95E7-983F-4A4B-ADF6-59488F10E95E}" type="presParOf" srcId="{4F3F7453-C394-4628-9439-172F9DB2D469}" destId="{1B35A185-96C7-499F-8C12-DE625625153B}" srcOrd="4" destOrd="0" presId="urn:microsoft.com/office/officeart/2005/8/layout/list1"/>
    <dgm:cxn modelId="{52B0D857-99E3-460B-B15E-5D16DBB6EA9B}" type="presParOf" srcId="{1B35A185-96C7-499F-8C12-DE625625153B}" destId="{9FC51297-1FA4-456F-8745-2581E200B07E}" srcOrd="0" destOrd="0" presId="urn:microsoft.com/office/officeart/2005/8/layout/list1"/>
    <dgm:cxn modelId="{8E16CE9B-3E89-4B8F-B949-332BF70AD357}" type="presParOf" srcId="{1B35A185-96C7-499F-8C12-DE625625153B}" destId="{F98AC017-395B-424D-BECC-19D37EA9CD27}" srcOrd="1" destOrd="0" presId="urn:microsoft.com/office/officeart/2005/8/layout/list1"/>
    <dgm:cxn modelId="{8E2E8C9B-5B26-4E7F-85EE-341D9BBD6767}" type="presParOf" srcId="{4F3F7453-C394-4628-9439-172F9DB2D469}" destId="{90EFE3E3-1B9E-4A6C-8E33-38FC267F2629}" srcOrd="5" destOrd="0" presId="urn:microsoft.com/office/officeart/2005/8/layout/list1"/>
    <dgm:cxn modelId="{501DDD42-7AF0-44BB-8E42-029B82891AF6}" type="presParOf" srcId="{4F3F7453-C394-4628-9439-172F9DB2D469}" destId="{1FBEA842-F054-48C1-B69B-215005A02CAA}" srcOrd="6" destOrd="0" presId="urn:microsoft.com/office/officeart/2005/8/layout/list1"/>
    <dgm:cxn modelId="{FA7CA624-A452-4436-8BCE-AEE008AC8AF5}" type="presParOf" srcId="{4F3F7453-C394-4628-9439-172F9DB2D469}" destId="{6012076F-9BFE-46E4-B009-F14141D11E12}" srcOrd="7" destOrd="0" presId="urn:microsoft.com/office/officeart/2005/8/layout/list1"/>
    <dgm:cxn modelId="{50A7010B-1EE1-4406-B3DD-00EC0EF62615}" type="presParOf" srcId="{4F3F7453-C394-4628-9439-172F9DB2D469}" destId="{9EF181F5-7E52-4F73-9449-BC06704382D9}" srcOrd="8" destOrd="0" presId="urn:microsoft.com/office/officeart/2005/8/layout/list1"/>
    <dgm:cxn modelId="{A4E67CF1-C9BD-4737-BDB1-692DCDD04515}" type="presParOf" srcId="{9EF181F5-7E52-4F73-9449-BC06704382D9}" destId="{C421F912-5163-4BC2-8984-4FF1219E8DBA}" srcOrd="0" destOrd="0" presId="urn:microsoft.com/office/officeart/2005/8/layout/list1"/>
    <dgm:cxn modelId="{F489DA9C-F58B-46B8-A73A-6A79C41C3874}" type="presParOf" srcId="{9EF181F5-7E52-4F73-9449-BC06704382D9}" destId="{A1AE3823-6D6D-42BB-8001-F8AEAA50B2F4}" srcOrd="1" destOrd="0" presId="urn:microsoft.com/office/officeart/2005/8/layout/list1"/>
    <dgm:cxn modelId="{B4971328-F588-47E5-BA80-06C66C2A0F7B}" type="presParOf" srcId="{4F3F7453-C394-4628-9439-172F9DB2D469}" destId="{A5AC1768-7BA8-4091-9598-EE9D352E8423}" srcOrd="9" destOrd="0" presId="urn:microsoft.com/office/officeart/2005/8/layout/list1"/>
    <dgm:cxn modelId="{4F3B83E7-C84C-4F6B-9C11-8C13B7E0F3AD}" type="presParOf" srcId="{4F3F7453-C394-4628-9439-172F9DB2D469}" destId="{56B2A044-4923-458B-B0E0-B2948F61E73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E9E337-375F-4358-ACCE-A58D9678BCF5}">
      <dsp:nvSpPr>
        <dsp:cNvPr id="0" name=""/>
        <dsp:cNvSpPr/>
      </dsp:nvSpPr>
      <dsp:spPr>
        <a:xfrm>
          <a:off x="0" y="720907"/>
          <a:ext cx="8414724" cy="1330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AFE80-0A9F-4110-A961-259E00525DAA}">
      <dsp:nvSpPr>
        <dsp:cNvPr id="0" name=""/>
        <dsp:cNvSpPr/>
      </dsp:nvSpPr>
      <dsp:spPr>
        <a:xfrm>
          <a:off x="402599" y="1020361"/>
          <a:ext cx="731998" cy="7319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EC34C-59A5-4095-853D-82632A7B9594}">
      <dsp:nvSpPr>
        <dsp:cNvPr id="0" name=""/>
        <dsp:cNvSpPr/>
      </dsp:nvSpPr>
      <dsp:spPr>
        <a:xfrm>
          <a:off x="1537196" y="720907"/>
          <a:ext cx="6877527" cy="1330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54" tIns="140854" rIns="140854" bIns="14085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What is your name? </a:t>
          </a:r>
          <a:endParaRPr lang="en-US" sz="2500" kern="1200"/>
        </a:p>
      </dsp:txBody>
      <dsp:txXfrm>
        <a:off x="1537196" y="720907"/>
        <a:ext cx="6877527" cy="1330906"/>
      </dsp:txXfrm>
    </dsp:sp>
    <dsp:sp modelId="{DDA24DFF-7CF4-4ADC-BF01-8A6476E29764}">
      <dsp:nvSpPr>
        <dsp:cNvPr id="0" name=""/>
        <dsp:cNvSpPr/>
      </dsp:nvSpPr>
      <dsp:spPr>
        <a:xfrm>
          <a:off x="0" y="2384540"/>
          <a:ext cx="8414724" cy="1330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5D9E81-42B8-4B66-8E97-8D61BC32A046}">
      <dsp:nvSpPr>
        <dsp:cNvPr id="0" name=""/>
        <dsp:cNvSpPr/>
      </dsp:nvSpPr>
      <dsp:spPr>
        <a:xfrm>
          <a:off x="402599" y="2683994"/>
          <a:ext cx="731998" cy="7319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C7F1B-4E8F-4751-980B-C2B3477C42A0}">
      <dsp:nvSpPr>
        <dsp:cNvPr id="0" name=""/>
        <dsp:cNvSpPr/>
      </dsp:nvSpPr>
      <dsp:spPr>
        <a:xfrm>
          <a:off x="1537196" y="2384540"/>
          <a:ext cx="6877527" cy="1330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54" tIns="140854" rIns="140854" bIns="14085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What would you like to do once you finish your degree? </a:t>
          </a:r>
          <a:endParaRPr lang="en-US" sz="2500" kern="1200"/>
        </a:p>
      </dsp:txBody>
      <dsp:txXfrm>
        <a:off x="1537196" y="2384540"/>
        <a:ext cx="6877527" cy="1330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CDA25-43C2-4D8A-911D-1AED3B02E9E8}">
      <dsp:nvSpPr>
        <dsp:cNvPr id="0" name=""/>
        <dsp:cNvSpPr/>
      </dsp:nvSpPr>
      <dsp:spPr>
        <a:xfrm>
          <a:off x="0" y="102855"/>
          <a:ext cx="5728344" cy="1113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 for the University and everyone else in the classroom. </a:t>
          </a:r>
          <a:endParaRPr lang="en-US" sz="2800" kern="1200"/>
        </a:p>
      </dsp:txBody>
      <dsp:txXfrm>
        <a:off x="54373" y="157228"/>
        <a:ext cx="5619598" cy="1005094"/>
      </dsp:txXfrm>
    </dsp:sp>
    <dsp:sp modelId="{843D79A4-BD94-4D47-A9F7-FFCCD3ED28D7}">
      <dsp:nvSpPr>
        <dsp:cNvPr id="0" name=""/>
        <dsp:cNvSpPr/>
      </dsp:nvSpPr>
      <dsp:spPr>
        <a:xfrm>
          <a:off x="0" y="1297335"/>
          <a:ext cx="5728344" cy="1113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6932061"/>
                <a:satOff val="-189"/>
                <a:lumOff val="-1046"/>
                <a:alphaOff val="0"/>
                <a:tint val="98000"/>
                <a:lumMod val="102000"/>
              </a:schemeClr>
              <a:schemeClr val="accent5">
                <a:hueOff val="6932061"/>
                <a:satOff val="-189"/>
                <a:lumOff val="-104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Avoid talking over people when they speak. </a:t>
          </a:r>
          <a:endParaRPr lang="en-US" sz="2800" kern="1200"/>
        </a:p>
      </dsp:txBody>
      <dsp:txXfrm>
        <a:off x="54373" y="1351708"/>
        <a:ext cx="5619598" cy="1005094"/>
      </dsp:txXfrm>
    </dsp:sp>
    <dsp:sp modelId="{84C633F8-04A0-41C4-8464-6905ED3B45BB}">
      <dsp:nvSpPr>
        <dsp:cNvPr id="0" name=""/>
        <dsp:cNvSpPr/>
      </dsp:nvSpPr>
      <dsp:spPr>
        <a:xfrm>
          <a:off x="0" y="2491815"/>
          <a:ext cx="5728344" cy="1113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3864123"/>
                <a:satOff val="-379"/>
                <a:lumOff val="-2092"/>
                <a:alphaOff val="0"/>
                <a:tint val="98000"/>
                <a:lumMod val="102000"/>
              </a:schemeClr>
              <a:schemeClr val="accent5">
                <a:hueOff val="13864123"/>
                <a:satOff val="-379"/>
                <a:lumOff val="-209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 kind. </a:t>
          </a:r>
          <a:endParaRPr lang="en-US" sz="2800" kern="1200"/>
        </a:p>
      </dsp:txBody>
      <dsp:txXfrm>
        <a:off x="54373" y="2546188"/>
        <a:ext cx="5619598" cy="1005094"/>
      </dsp:txXfrm>
    </dsp:sp>
    <dsp:sp modelId="{7A96F787-63BF-4BC8-B272-5F941AA64B88}">
      <dsp:nvSpPr>
        <dsp:cNvPr id="0" name=""/>
        <dsp:cNvSpPr/>
      </dsp:nvSpPr>
      <dsp:spPr>
        <a:xfrm>
          <a:off x="0" y="3686295"/>
          <a:ext cx="5728344" cy="1113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Communicate.</a:t>
          </a:r>
          <a:endParaRPr lang="en-US" sz="2800" kern="1200"/>
        </a:p>
      </dsp:txBody>
      <dsp:txXfrm>
        <a:off x="54373" y="3740668"/>
        <a:ext cx="5619598" cy="10050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FB4EE-E4A7-418E-AE7E-A4F6ABDE585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F71EE-5D94-42B8-9CA4-58C87E0F2DE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aim of today’s session is to introduce students to the criminal law module, this includes introductions to criminalisation, the role of prison and much more. </a:t>
          </a:r>
          <a:endParaRPr lang="en-US" sz="2200" kern="1200"/>
        </a:p>
      </dsp:txBody>
      <dsp:txXfrm>
        <a:off x="587872" y="705214"/>
        <a:ext cx="4354068" cy="2703434"/>
      </dsp:txXfrm>
    </dsp:sp>
    <dsp:sp modelId="{7CD8B72D-4F8A-48A0-A4CB-519DDD66E9C3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EE098-1386-48E7-8302-F924B7376C77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the end of today’s session students should be able to demonstrate their understanding of the module, their first assignment and should have a general understanding of what criminal law is. </a:t>
          </a:r>
          <a:endParaRPr lang="en-US" sz="2200" kern="1200"/>
        </a:p>
      </dsp:txBody>
      <dsp:txXfrm>
        <a:off x="6115109" y="705214"/>
        <a:ext cx="4354068" cy="27034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DB10E-96B6-4431-995B-E6FB47603910}">
      <dsp:nvSpPr>
        <dsp:cNvPr id="0" name=""/>
        <dsp:cNvSpPr/>
      </dsp:nvSpPr>
      <dsp:spPr>
        <a:xfrm>
          <a:off x="0" y="528"/>
          <a:ext cx="5816600" cy="123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52A7E-D442-4B9C-87AE-8EF8609D57FD}">
      <dsp:nvSpPr>
        <dsp:cNvPr id="0" name=""/>
        <dsp:cNvSpPr/>
      </dsp:nvSpPr>
      <dsp:spPr>
        <a:xfrm>
          <a:off x="373930" y="278658"/>
          <a:ext cx="679873" cy="6798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1BE95-DCE5-4D77-A7DA-09757BBAC081}">
      <dsp:nvSpPr>
        <dsp:cNvPr id="0" name=""/>
        <dsp:cNvSpPr/>
      </dsp:nvSpPr>
      <dsp:spPr>
        <a:xfrm>
          <a:off x="1427734" y="528"/>
          <a:ext cx="4388865" cy="123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24" tIns="130824" rIns="130824" bIns="1308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sessions will be a mixture of lecture and workshop content. </a:t>
          </a:r>
          <a:endParaRPr lang="en-US" sz="2300" kern="1200"/>
        </a:p>
      </dsp:txBody>
      <dsp:txXfrm>
        <a:off x="1427734" y="528"/>
        <a:ext cx="4388865" cy="1236133"/>
      </dsp:txXfrm>
    </dsp:sp>
    <dsp:sp modelId="{330E4735-A404-493D-9E2C-6DEDBCCCA025}">
      <dsp:nvSpPr>
        <dsp:cNvPr id="0" name=""/>
        <dsp:cNvSpPr/>
      </dsp:nvSpPr>
      <dsp:spPr>
        <a:xfrm>
          <a:off x="0" y="1545695"/>
          <a:ext cx="5816600" cy="123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156BB-1799-4142-87CA-A732104FE848}">
      <dsp:nvSpPr>
        <dsp:cNvPr id="0" name=""/>
        <dsp:cNvSpPr/>
      </dsp:nvSpPr>
      <dsp:spPr>
        <a:xfrm>
          <a:off x="373930" y="1823825"/>
          <a:ext cx="679873" cy="6798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45902-AB7A-4C9B-8B3D-6DB18C40F821}">
      <dsp:nvSpPr>
        <dsp:cNvPr id="0" name=""/>
        <dsp:cNvSpPr/>
      </dsp:nvSpPr>
      <dsp:spPr>
        <a:xfrm>
          <a:off x="1427734" y="1545695"/>
          <a:ext cx="4388865" cy="123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24" tIns="130824" rIns="130824" bIns="1308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30-minute lecture </a:t>
          </a:r>
          <a:endParaRPr lang="en-US" sz="2300" kern="1200"/>
        </a:p>
      </dsp:txBody>
      <dsp:txXfrm>
        <a:off x="1427734" y="1545695"/>
        <a:ext cx="4388865" cy="1236133"/>
      </dsp:txXfrm>
    </dsp:sp>
    <dsp:sp modelId="{2E33C6C1-7F9F-4DA0-BFAB-61A518AC5FB4}">
      <dsp:nvSpPr>
        <dsp:cNvPr id="0" name=""/>
        <dsp:cNvSpPr/>
      </dsp:nvSpPr>
      <dsp:spPr>
        <a:xfrm>
          <a:off x="0" y="3090862"/>
          <a:ext cx="5816600" cy="123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7FFA6-7F5D-42A1-97E9-896738A28DEA}">
      <dsp:nvSpPr>
        <dsp:cNvPr id="0" name=""/>
        <dsp:cNvSpPr/>
      </dsp:nvSpPr>
      <dsp:spPr>
        <a:xfrm>
          <a:off x="373930" y="3368993"/>
          <a:ext cx="679873" cy="6798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0472B-FFDF-47F2-B489-CA4A216A051B}">
      <dsp:nvSpPr>
        <dsp:cNvPr id="0" name=""/>
        <dsp:cNvSpPr/>
      </dsp:nvSpPr>
      <dsp:spPr>
        <a:xfrm>
          <a:off x="1427734" y="3090862"/>
          <a:ext cx="4388865" cy="123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24" tIns="130824" rIns="130824" bIns="1308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30-minute workshop</a:t>
          </a:r>
          <a:endParaRPr lang="en-US" sz="2300" kern="1200"/>
        </a:p>
      </dsp:txBody>
      <dsp:txXfrm>
        <a:off x="1427734" y="3090862"/>
        <a:ext cx="4388865" cy="12361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EF158-1DD4-480B-A714-5899D5EA817A}">
      <dsp:nvSpPr>
        <dsp:cNvPr id="0" name=""/>
        <dsp:cNvSpPr/>
      </dsp:nvSpPr>
      <dsp:spPr>
        <a:xfrm>
          <a:off x="0" y="2113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8BD9D6-AE65-427A-BFE4-488A5E4BA4E6}">
      <dsp:nvSpPr>
        <dsp:cNvPr id="0" name=""/>
        <dsp:cNvSpPr/>
      </dsp:nvSpPr>
      <dsp:spPr>
        <a:xfrm>
          <a:off x="0" y="2113"/>
          <a:ext cx="5816600" cy="14410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 Assessments. </a:t>
          </a:r>
          <a:endParaRPr lang="en-US" sz="2900" kern="1200"/>
        </a:p>
      </dsp:txBody>
      <dsp:txXfrm>
        <a:off x="0" y="2113"/>
        <a:ext cx="5816600" cy="1441099"/>
      </dsp:txXfrm>
    </dsp:sp>
    <dsp:sp modelId="{74C51E2A-1F97-4E48-A1CE-5327FEAA70D1}">
      <dsp:nvSpPr>
        <dsp:cNvPr id="0" name=""/>
        <dsp:cNvSpPr/>
      </dsp:nvSpPr>
      <dsp:spPr>
        <a:xfrm>
          <a:off x="0" y="144321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ED3BFC-4BE5-4B8B-80A8-088C5495D826}">
      <dsp:nvSpPr>
        <dsp:cNvPr id="0" name=""/>
        <dsp:cNvSpPr/>
      </dsp:nvSpPr>
      <dsp:spPr>
        <a:xfrm>
          <a:off x="0" y="1443212"/>
          <a:ext cx="5816600" cy="14410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You will be introduced to the first one today. </a:t>
          </a:r>
          <a:endParaRPr lang="en-US" sz="2900" kern="1200"/>
        </a:p>
      </dsp:txBody>
      <dsp:txXfrm>
        <a:off x="0" y="1443212"/>
        <a:ext cx="5816600" cy="1441099"/>
      </dsp:txXfrm>
    </dsp:sp>
    <dsp:sp modelId="{3691FA28-76D1-4AF1-84C9-ACD9DAE498AA}">
      <dsp:nvSpPr>
        <dsp:cNvPr id="0" name=""/>
        <dsp:cNvSpPr/>
      </dsp:nvSpPr>
      <dsp:spPr>
        <a:xfrm>
          <a:off x="0" y="288431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88FC24-9F0E-4660-8809-88A2ED413730}">
      <dsp:nvSpPr>
        <dsp:cNvPr id="0" name=""/>
        <dsp:cNvSpPr/>
      </dsp:nvSpPr>
      <dsp:spPr>
        <a:xfrm>
          <a:off x="0" y="2884312"/>
          <a:ext cx="5816600" cy="14410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You will be introduced to the second one later on in the module. </a:t>
          </a:r>
          <a:endParaRPr lang="en-US" sz="2900" kern="1200"/>
        </a:p>
      </dsp:txBody>
      <dsp:txXfrm>
        <a:off x="0" y="2884312"/>
        <a:ext cx="5816600" cy="14410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936B8-9A10-45F4-B7C7-A97D30ADA880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F0495-3009-4BE4-8F88-6E60B9952BDA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945CE-0DC1-43E8-BAEA-93585F8035D1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10-minute individual presentation. </a:t>
          </a:r>
          <a:endParaRPr lang="en-US" sz="2000" kern="1200"/>
        </a:p>
      </dsp:txBody>
      <dsp:txXfrm>
        <a:off x="1617591" y="598"/>
        <a:ext cx="4110752" cy="1400512"/>
      </dsp:txXfrm>
    </dsp:sp>
    <dsp:sp modelId="{D66BB392-3828-4AF3-97A5-B3D1DA0B62F2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0894B-A7C3-49E6-8573-BE073A70F645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B7EE5-24F2-4475-B659-8796E987ACC4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Needs to include a power point presentation. </a:t>
          </a:r>
          <a:endParaRPr lang="en-US" sz="2000" kern="1200"/>
        </a:p>
      </dsp:txBody>
      <dsp:txXfrm>
        <a:off x="1617591" y="1751238"/>
        <a:ext cx="4110752" cy="1400512"/>
      </dsp:txXfrm>
    </dsp:sp>
    <dsp:sp modelId="{634FD233-111D-4DAF-B159-62A5290C1918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856B8-1008-423F-AA1B-FDDA1FB1E32D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BDC47-F88E-4992-BC1A-DDC7490BBCEC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power point presentation needs to be uploaded to Moodle via the Turn it in link. </a:t>
          </a:r>
          <a:endParaRPr lang="en-US" sz="2000" kern="1200"/>
        </a:p>
      </dsp:txBody>
      <dsp:txXfrm>
        <a:off x="1617591" y="3501879"/>
        <a:ext cx="4110752" cy="14005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0C7DA-6981-49FB-95F4-9B42A3623BAE}">
      <dsp:nvSpPr>
        <dsp:cNvPr id="0" name=""/>
        <dsp:cNvSpPr/>
      </dsp:nvSpPr>
      <dsp:spPr>
        <a:xfrm>
          <a:off x="989778" y="465986"/>
          <a:ext cx="1264867" cy="126486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B53A6B-7228-4A0B-B0FD-D268D6BFEE7C}">
      <dsp:nvSpPr>
        <dsp:cNvPr id="0" name=""/>
        <dsp:cNvSpPr/>
      </dsp:nvSpPr>
      <dsp:spPr>
        <a:xfrm>
          <a:off x="1259340" y="735548"/>
          <a:ext cx="725743" cy="725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DF9DA-3C36-4724-A40B-8D93B5CCDE4E}">
      <dsp:nvSpPr>
        <dsp:cNvPr id="0" name=""/>
        <dsp:cNvSpPr/>
      </dsp:nvSpPr>
      <dsp:spPr>
        <a:xfrm>
          <a:off x="585436" y="2124829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The power point slides need to be uploaded to Moodle on the 8th of November 2024 by 23:59pm. </a:t>
          </a:r>
          <a:endParaRPr lang="en-US" sz="1100" kern="1200" dirty="0"/>
        </a:p>
      </dsp:txBody>
      <dsp:txXfrm>
        <a:off x="585436" y="2124829"/>
        <a:ext cx="2073553" cy="720000"/>
      </dsp:txXfrm>
    </dsp:sp>
    <dsp:sp modelId="{FAF2532C-D910-4718-8037-365FB9F42A28}">
      <dsp:nvSpPr>
        <dsp:cNvPr id="0" name=""/>
        <dsp:cNvSpPr/>
      </dsp:nvSpPr>
      <dsp:spPr>
        <a:xfrm>
          <a:off x="3426203" y="465986"/>
          <a:ext cx="1264867" cy="126486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3E30B-E53C-40BB-BFB5-BC68263C5DCE}">
      <dsp:nvSpPr>
        <dsp:cNvPr id="0" name=""/>
        <dsp:cNvSpPr/>
      </dsp:nvSpPr>
      <dsp:spPr>
        <a:xfrm>
          <a:off x="3695765" y="735548"/>
          <a:ext cx="725743" cy="725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B09E3-94C6-4352-8A4D-0D5533C936A3}">
      <dsp:nvSpPr>
        <dsp:cNvPr id="0" name=""/>
        <dsp:cNvSpPr/>
      </dsp:nvSpPr>
      <dsp:spPr>
        <a:xfrm>
          <a:off x="3021860" y="2124829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slides can include anything you want to include. </a:t>
          </a:r>
          <a:endParaRPr lang="en-US" sz="1100" kern="1200"/>
        </a:p>
      </dsp:txBody>
      <dsp:txXfrm>
        <a:off x="3021860" y="2124829"/>
        <a:ext cx="2073553" cy="720000"/>
      </dsp:txXfrm>
    </dsp:sp>
    <dsp:sp modelId="{6B1F925A-8453-41CB-8139-C1A907ECAC8F}">
      <dsp:nvSpPr>
        <dsp:cNvPr id="0" name=""/>
        <dsp:cNvSpPr/>
      </dsp:nvSpPr>
      <dsp:spPr>
        <a:xfrm>
          <a:off x="5862628" y="465986"/>
          <a:ext cx="1264867" cy="126486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551BC-B904-43D1-860D-7E86231A7640}">
      <dsp:nvSpPr>
        <dsp:cNvPr id="0" name=""/>
        <dsp:cNvSpPr/>
      </dsp:nvSpPr>
      <dsp:spPr>
        <a:xfrm>
          <a:off x="6132190" y="735548"/>
          <a:ext cx="725743" cy="725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390AB-A436-4F18-84FC-3F677FC2B405}">
      <dsp:nvSpPr>
        <dsp:cNvPr id="0" name=""/>
        <dsp:cNvSpPr/>
      </dsp:nvSpPr>
      <dsp:spPr>
        <a:xfrm>
          <a:off x="5458285" y="2124829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You will need to include in text citations on the slides and a reference list on the final slide. </a:t>
          </a:r>
          <a:endParaRPr lang="en-US" sz="1100" kern="1200"/>
        </a:p>
      </dsp:txBody>
      <dsp:txXfrm>
        <a:off x="5458285" y="2124829"/>
        <a:ext cx="2073553" cy="720000"/>
      </dsp:txXfrm>
    </dsp:sp>
    <dsp:sp modelId="{4BEB9462-7073-4FED-8CF9-2FE42D39DA17}">
      <dsp:nvSpPr>
        <dsp:cNvPr id="0" name=""/>
        <dsp:cNvSpPr/>
      </dsp:nvSpPr>
      <dsp:spPr>
        <a:xfrm>
          <a:off x="8299053" y="465986"/>
          <a:ext cx="1264867" cy="126486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B74D4-1BF3-4347-A954-15073912B087}">
      <dsp:nvSpPr>
        <dsp:cNvPr id="0" name=""/>
        <dsp:cNvSpPr/>
      </dsp:nvSpPr>
      <dsp:spPr>
        <a:xfrm>
          <a:off x="8568615" y="735548"/>
          <a:ext cx="725743" cy="7257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255D9-EFB9-458D-A317-0FABD0A7FB4D}">
      <dsp:nvSpPr>
        <dsp:cNvPr id="0" name=""/>
        <dsp:cNvSpPr/>
      </dsp:nvSpPr>
      <dsp:spPr>
        <a:xfrm>
          <a:off x="7894710" y="2124829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You are not expected to read out the citations during your presentation. </a:t>
          </a:r>
          <a:endParaRPr lang="en-US" sz="1100" kern="1200"/>
        </a:p>
      </dsp:txBody>
      <dsp:txXfrm>
        <a:off x="7894710" y="2124829"/>
        <a:ext cx="2073553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E7AC53-5875-43B9-9536-E80063B32AD3}">
      <dsp:nvSpPr>
        <dsp:cNvPr id="0" name=""/>
        <dsp:cNvSpPr/>
      </dsp:nvSpPr>
      <dsp:spPr>
        <a:xfrm>
          <a:off x="0" y="1945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285B8-9169-4CA9-B337-A25BCF0B940C}">
      <dsp:nvSpPr>
        <dsp:cNvPr id="0" name=""/>
        <dsp:cNvSpPr/>
      </dsp:nvSpPr>
      <dsp:spPr>
        <a:xfrm>
          <a:off x="298217" y="223759"/>
          <a:ext cx="542213" cy="5422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06479-5DC7-4417-934F-11B7712CC19C}">
      <dsp:nvSpPr>
        <dsp:cNvPr id="0" name=""/>
        <dsp:cNvSpPr/>
      </dsp:nvSpPr>
      <dsp:spPr>
        <a:xfrm>
          <a:off x="1138648" y="1945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presentations will take place on the 11</a:t>
          </a:r>
          <a:r>
            <a:rPr lang="en-GB" sz="2000" kern="1200" baseline="30000" dirty="0"/>
            <a:t>th</a:t>
          </a:r>
          <a:r>
            <a:rPr lang="en-GB" sz="2000" kern="1200" dirty="0"/>
            <a:t> or 12</a:t>
          </a:r>
          <a:r>
            <a:rPr lang="en-GB" sz="2000" kern="1200" baseline="30000" dirty="0"/>
            <a:t>th</a:t>
          </a:r>
          <a:r>
            <a:rPr lang="en-GB" sz="2000" kern="1200" dirty="0"/>
            <a:t>  of November 2024</a:t>
          </a:r>
          <a:endParaRPr lang="en-US" sz="2000" kern="1200" dirty="0"/>
        </a:p>
      </dsp:txBody>
      <dsp:txXfrm>
        <a:off x="1138648" y="1945"/>
        <a:ext cx="4767679" cy="985843"/>
      </dsp:txXfrm>
    </dsp:sp>
    <dsp:sp modelId="{86C980A7-B7DF-45DE-9F43-5EA3D623D86C}">
      <dsp:nvSpPr>
        <dsp:cNvPr id="0" name=""/>
        <dsp:cNvSpPr/>
      </dsp:nvSpPr>
      <dsp:spPr>
        <a:xfrm>
          <a:off x="0" y="1234249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C11CA-9200-4047-8DDE-444FF12DF8B3}">
      <dsp:nvSpPr>
        <dsp:cNvPr id="0" name=""/>
        <dsp:cNvSpPr/>
      </dsp:nvSpPr>
      <dsp:spPr>
        <a:xfrm>
          <a:off x="298217" y="1456063"/>
          <a:ext cx="542213" cy="5422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76802D-553D-415B-99BF-7BCDE28191A2}">
      <dsp:nvSpPr>
        <dsp:cNvPr id="0" name=""/>
        <dsp:cNvSpPr/>
      </dsp:nvSpPr>
      <dsp:spPr>
        <a:xfrm>
          <a:off x="1138648" y="1234249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 will be given a time slot. </a:t>
          </a:r>
          <a:endParaRPr lang="en-US" sz="2000" kern="1200" dirty="0"/>
        </a:p>
      </dsp:txBody>
      <dsp:txXfrm>
        <a:off x="1138648" y="1234249"/>
        <a:ext cx="4767679" cy="985843"/>
      </dsp:txXfrm>
    </dsp:sp>
    <dsp:sp modelId="{CFF4FA8D-0DA3-4E15-9994-6A21680F5CC0}">
      <dsp:nvSpPr>
        <dsp:cNvPr id="0" name=""/>
        <dsp:cNvSpPr/>
      </dsp:nvSpPr>
      <dsp:spPr>
        <a:xfrm>
          <a:off x="0" y="2466552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B5A2B-2AA1-450A-A75D-8C47EDE814E6}">
      <dsp:nvSpPr>
        <dsp:cNvPr id="0" name=""/>
        <dsp:cNvSpPr/>
      </dsp:nvSpPr>
      <dsp:spPr>
        <a:xfrm>
          <a:off x="298217" y="2688367"/>
          <a:ext cx="542213" cy="5422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906CF-EE63-4027-AABA-0D64A39B2108}">
      <dsp:nvSpPr>
        <dsp:cNvPr id="0" name=""/>
        <dsp:cNvSpPr/>
      </dsp:nvSpPr>
      <dsp:spPr>
        <a:xfrm>
          <a:off x="1138648" y="2466552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are to attend during this time only. </a:t>
          </a:r>
          <a:endParaRPr lang="en-US" sz="2000" kern="1200"/>
        </a:p>
      </dsp:txBody>
      <dsp:txXfrm>
        <a:off x="1138648" y="2466552"/>
        <a:ext cx="4767679" cy="985843"/>
      </dsp:txXfrm>
    </dsp:sp>
    <dsp:sp modelId="{27756CDA-BF80-4060-911D-1A981A616BB4}">
      <dsp:nvSpPr>
        <dsp:cNvPr id="0" name=""/>
        <dsp:cNvSpPr/>
      </dsp:nvSpPr>
      <dsp:spPr>
        <a:xfrm>
          <a:off x="0" y="3698856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B0FB5-0E4E-4CAF-BF9D-DCEB5077971A}">
      <dsp:nvSpPr>
        <dsp:cNvPr id="0" name=""/>
        <dsp:cNvSpPr/>
      </dsp:nvSpPr>
      <dsp:spPr>
        <a:xfrm>
          <a:off x="298217" y="3920671"/>
          <a:ext cx="542213" cy="5422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98D4C-7F9D-4FC3-8509-243457AAF68F}">
      <dsp:nvSpPr>
        <dsp:cNvPr id="0" name=""/>
        <dsp:cNvSpPr/>
      </dsp:nvSpPr>
      <dsp:spPr>
        <a:xfrm>
          <a:off x="1138648" y="3698856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Your time slots will be emailed to you by the end of this week.</a:t>
          </a:r>
          <a:endParaRPr lang="en-US" sz="2000" kern="1200"/>
        </a:p>
      </dsp:txBody>
      <dsp:txXfrm>
        <a:off x="1138648" y="3698856"/>
        <a:ext cx="4767679" cy="9858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249F6-2AB5-4EDF-BF5A-452C593D99DA}">
      <dsp:nvSpPr>
        <dsp:cNvPr id="0" name=""/>
        <dsp:cNvSpPr/>
      </dsp:nvSpPr>
      <dsp:spPr>
        <a:xfrm>
          <a:off x="2551032" y="1206"/>
          <a:ext cx="4907258" cy="3116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948DC-1C6D-4359-9F81-596BBA30ABB5}">
      <dsp:nvSpPr>
        <dsp:cNvPr id="0" name=""/>
        <dsp:cNvSpPr/>
      </dsp:nvSpPr>
      <dsp:spPr>
        <a:xfrm>
          <a:off x="3096283" y="519195"/>
          <a:ext cx="4907258" cy="31161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What is criminal law? </a:t>
          </a:r>
          <a:endParaRPr lang="en-US" sz="5900" kern="1200"/>
        </a:p>
      </dsp:txBody>
      <dsp:txXfrm>
        <a:off x="3187551" y="610463"/>
        <a:ext cx="4724722" cy="293357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EA5B7-5EDC-4B54-A1CA-B41CB12D15CC}">
      <dsp:nvSpPr>
        <dsp:cNvPr id="0" name=""/>
        <dsp:cNvSpPr/>
      </dsp:nvSpPr>
      <dsp:spPr>
        <a:xfrm>
          <a:off x="0" y="0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1B43E-8963-4614-BC13-29CD54908CDA}">
      <dsp:nvSpPr>
        <dsp:cNvPr id="0" name=""/>
        <dsp:cNvSpPr/>
      </dsp:nvSpPr>
      <dsp:spPr>
        <a:xfrm>
          <a:off x="0" y="0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must remember that there are three different legal systems within the United Kingdom. </a:t>
          </a:r>
          <a:endParaRPr lang="en-US" sz="2500" kern="1200"/>
        </a:p>
      </dsp:txBody>
      <dsp:txXfrm>
        <a:off x="0" y="0"/>
        <a:ext cx="10554574" cy="909127"/>
      </dsp:txXfrm>
    </dsp:sp>
    <dsp:sp modelId="{084E1C4A-6340-4265-8359-0D9DB37D2511}">
      <dsp:nvSpPr>
        <dsp:cNvPr id="0" name=""/>
        <dsp:cNvSpPr/>
      </dsp:nvSpPr>
      <dsp:spPr>
        <a:xfrm>
          <a:off x="0" y="909127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3E6C7-46D6-48CA-A496-550665B37356}">
      <dsp:nvSpPr>
        <dsp:cNvPr id="0" name=""/>
        <dsp:cNvSpPr/>
      </dsp:nvSpPr>
      <dsp:spPr>
        <a:xfrm>
          <a:off x="0" y="909127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English and Welsh justice system. </a:t>
          </a:r>
          <a:endParaRPr lang="en-US" sz="2500" kern="1200"/>
        </a:p>
      </dsp:txBody>
      <dsp:txXfrm>
        <a:off x="0" y="909127"/>
        <a:ext cx="10554574" cy="909127"/>
      </dsp:txXfrm>
    </dsp:sp>
    <dsp:sp modelId="{CC131B8D-9B9E-4AF7-BCAD-D951992156ED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E64DD-7BB6-417F-BBAC-1E8211E46F35}">
      <dsp:nvSpPr>
        <dsp:cNvPr id="0" name=""/>
        <dsp:cNvSpPr/>
      </dsp:nvSpPr>
      <dsp:spPr>
        <a:xfrm>
          <a:off x="0" y="1818255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Scottish justice system. </a:t>
          </a:r>
          <a:endParaRPr lang="en-US" sz="2500" kern="1200"/>
        </a:p>
      </dsp:txBody>
      <dsp:txXfrm>
        <a:off x="0" y="1818255"/>
        <a:ext cx="10554574" cy="909127"/>
      </dsp:txXfrm>
    </dsp:sp>
    <dsp:sp modelId="{B5D5E57D-4EEC-4560-8A65-6B3E4B97A7B4}">
      <dsp:nvSpPr>
        <dsp:cNvPr id="0" name=""/>
        <dsp:cNvSpPr/>
      </dsp:nvSpPr>
      <dsp:spPr>
        <a:xfrm>
          <a:off x="0" y="2727383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8BE39-94F5-45E6-B598-742C27F09058}">
      <dsp:nvSpPr>
        <dsp:cNvPr id="0" name=""/>
        <dsp:cNvSpPr/>
      </dsp:nvSpPr>
      <dsp:spPr>
        <a:xfrm>
          <a:off x="0" y="2727383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Norther Ireland Justice system. </a:t>
          </a:r>
          <a:endParaRPr lang="en-US" sz="2500" kern="1200"/>
        </a:p>
      </dsp:txBody>
      <dsp:txXfrm>
        <a:off x="0" y="2727383"/>
        <a:ext cx="10554574" cy="90912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3A2C2-13DE-4B99-82C6-38F53CA12B21}">
      <dsp:nvSpPr>
        <dsp:cNvPr id="0" name=""/>
        <dsp:cNvSpPr/>
      </dsp:nvSpPr>
      <dsp:spPr>
        <a:xfrm>
          <a:off x="1225236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00836-40FE-4835-BE30-9321176016DD}">
      <dsp:nvSpPr>
        <dsp:cNvPr id="0" name=""/>
        <dsp:cNvSpPr/>
      </dsp:nvSpPr>
      <dsp:spPr>
        <a:xfrm>
          <a:off x="429298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Laws/ statutes that govern the way we must act within society, and we must follow these laws. </a:t>
          </a:r>
          <a:endParaRPr lang="en-US" sz="1400" kern="1200" dirty="0"/>
        </a:p>
      </dsp:txBody>
      <dsp:txXfrm>
        <a:off x="429298" y="2287929"/>
        <a:ext cx="2894321" cy="720000"/>
      </dsp:txXfrm>
    </dsp:sp>
    <dsp:sp modelId="{ADF87F8D-B2E7-4656-813A-127CD6F3875B}">
      <dsp:nvSpPr>
        <dsp:cNvPr id="0" name=""/>
        <dsp:cNvSpPr/>
      </dsp:nvSpPr>
      <dsp:spPr>
        <a:xfrm>
          <a:off x="4626064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6C828-BDD2-4ED2-8EDB-329A9CD68B0A}">
      <dsp:nvSpPr>
        <dsp:cNvPr id="0" name=""/>
        <dsp:cNvSpPr/>
      </dsp:nvSpPr>
      <dsp:spPr>
        <a:xfrm>
          <a:off x="3830126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But we also have other things such as a code of conduct. Is this law? </a:t>
          </a:r>
          <a:endParaRPr lang="en-US" sz="1400" kern="1200"/>
        </a:p>
      </dsp:txBody>
      <dsp:txXfrm>
        <a:off x="3830126" y="2287929"/>
        <a:ext cx="2894321" cy="720000"/>
      </dsp:txXfrm>
    </dsp:sp>
    <dsp:sp modelId="{A0D1DC60-0BE6-4CD4-930E-E7D6177D3982}">
      <dsp:nvSpPr>
        <dsp:cNvPr id="0" name=""/>
        <dsp:cNvSpPr/>
      </dsp:nvSpPr>
      <dsp:spPr>
        <a:xfrm>
          <a:off x="8026892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4C865-C476-4686-8F6F-E8ABC3EF1ED3}">
      <dsp:nvSpPr>
        <dsp:cNvPr id="0" name=""/>
        <dsp:cNvSpPr/>
      </dsp:nvSpPr>
      <dsp:spPr>
        <a:xfrm>
          <a:off x="7230954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Does it have consequences? </a:t>
          </a:r>
          <a:endParaRPr lang="en-US" sz="1400" kern="1200"/>
        </a:p>
      </dsp:txBody>
      <dsp:txXfrm>
        <a:off x="7230954" y="2287929"/>
        <a:ext cx="2894321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A7C96-D061-45A8-8EA6-6335940EE272}">
      <dsp:nvSpPr>
        <dsp:cNvPr id="0" name=""/>
        <dsp:cNvSpPr/>
      </dsp:nvSpPr>
      <dsp:spPr>
        <a:xfrm>
          <a:off x="642286" y="918164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0F49B-7934-43C8-9026-FB6F045AC1CB}">
      <dsp:nvSpPr>
        <dsp:cNvPr id="0" name=""/>
        <dsp:cNvSpPr/>
      </dsp:nvSpPr>
      <dsp:spPr>
        <a:xfrm>
          <a:off x="147286" y="1998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Primary Law – Made by Parliament</a:t>
          </a:r>
          <a:endParaRPr lang="en-US" sz="1100" kern="1200"/>
        </a:p>
      </dsp:txBody>
      <dsp:txXfrm>
        <a:off x="147286" y="1998346"/>
        <a:ext cx="1800000" cy="720000"/>
      </dsp:txXfrm>
    </dsp:sp>
    <dsp:sp modelId="{D5A392A3-B4C7-48FF-A49C-08B4F5132E6D}">
      <dsp:nvSpPr>
        <dsp:cNvPr id="0" name=""/>
        <dsp:cNvSpPr/>
      </dsp:nvSpPr>
      <dsp:spPr>
        <a:xfrm>
          <a:off x="2757286" y="918164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6B094-2D7A-49C8-9AA1-D081636A75DC}">
      <dsp:nvSpPr>
        <dsp:cNvPr id="0" name=""/>
        <dsp:cNvSpPr/>
      </dsp:nvSpPr>
      <dsp:spPr>
        <a:xfrm>
          <a:off x="2262286" y="1998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Secondary Law – Made by Government ministers</a:t>
          </a:r>
          <a:endParaRPr lang="en-US" sz="1100" kern="1200"/>
        </a:p>
      </dsp:txBody>
      <dsp:txXfrm>
        <a:off x="2262286" y="1998346"/>
        <a:ext cx="1800000" cy="720000"/>
      </dsp:txXfrm>
    </dsp:sp>
    <dsp:sp modelId="{1B4EE72D-AAA9-4672-9B22-FE55C32AED3B}">
      <dsp:nvSpPr>
        <dsp:cNvPr id="0" name=""/>
        <dsp:cNvSpPr/>
      </dsp:nvSpPr>
      <dsp:spPr>
        <a:xfrm>
          <a:off x="4872287" y="918164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81ADA-AD49-4897-8D44-BD4638E56CD5}">
      <dsp:nvSpPr>
        <dsp:cNvPr id="0" name=""/>
        <dsp:cNvSpPr/>
      </dsp:nvSpPr>
      <dsp:spPr>
        <a:xfrm>
          <a:off x="4377287" y="1998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Case Law – Made by judges (common law)</a:t>
          </a:r>
          <a:endParaRPr lang="en-US" sz="1100" kern="1200"/>
        </a:p>
      </dsp:txBody>
      <dsp:txXfrm>
        <a:off x="4377287" y="1998346"/>
        <a:ext cx="1800000" cy="720000"/>
      </dsp:txXfrm>
    </dsp:sp>
    <dsp:sp modelId="{0F668124-CED7-49DE-B3A8-9495C391F0AA}">
      <dsp:nvSpPr>
        <dsp:cNvPr id="0" name=""/>
        <dsp:cNvSpPr/>
      </dsp:nvSpPr>
      <dsp:spPr>
        <a:xfrm>
          <a:off x="6987287" y="918164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93AF5-AC9E-42E9-B50D-C42A80A56E0F}">
      <dsp:nvSpPr>
        <dsp:cNvPr id="0" name=""/>
        <dsp:cNvSpPr/>
      </dsp:nvSpPr>
      <dsp:spPr>
        <a:xfrm>
          <a:off x="6492287" y="1998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International Law – Governs relationships between countries, not binding in domestic law</a:t>
          </a:r>
          <a:endParaRPr lang="en-US" sz="1100" kern="1200"/>
        </a:p>
      </dsp:txBody>
      <dsp:txXfrm>
        <a:off x="6492287" y="1998346"/>
        <a:ext cx="1800000" cy="720000"/>
      </dsp:txXfrm>
    </dsp:sp>
    <dsp:sp modelId="{38E29C4E-CB7D-4BF3-B863-812F1EA75D0B}">
      <dsp:nvSpPr>
        <dsp:cNvPr id="0" name=""/>
        <dsp:cNvSpPr/>
      </dsp:nvSpPr>
      <dsp:spPr>
        <a:xfrm>
          <a:off x="9102287" y="918164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180F3-78DD-4A88-919A-85DF22748081}">
      <dsp:nvSpPr>
        <dsp:cNvPr id="0" name=""/>
        <dsp:cNvSpPr/>
      </dsp:nvSpPr>
      <dsp:spPr>
        <a:xfrm>
          <a:off x="8607287" y="1998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European Convention on Human Rights 1950 – Human Rights Act 1998</a:t>
          </a:r>
          <a:endParaRPr lang="en-US" sz="1100" kern="1200"/>
        </a:p>
      </dsp:txBody>
      <dsp:txXfrm>
        <a:off x="8607287" y="1998346"/>
        <a:ext cx="180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C0786-27C7-42F6-9C26-77B3D19566D4}">
      <dsp:nvSpPr>
        <dsp:cNvPr id="0" name=""/>
        <dsp:cNvSpPr/>
      </dsp:nvSpPr>
      <dsp:spPr>
        <a:xfrm>
          <a:off x="2469515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3955" y="1435074"/>
        <a:ext cx="28393" cy="5678"/>
      </dsp:txXfrm>
    </dsp:sp>
    <dsp:sp modelId="{4D0D4C42-19FC-406D-B12F-DC0BB1500171}">
      <dsp:nvSpPr>
        <dsp:cNvPr id="0" name=""/>
        <dsp:cNvSpPr/>
      </dsp:nvSpPr>
      <dsp:spPr>
        <a:xfrm>
          <a:off x="2304" y="697210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Criminal law v Civil Law. </a:t>
          </a:r>
          <a:endParaRPr lang="en-US" sz="1700" kern="1200"/>
        </a:p>
      </dsp:txBody>
      <dsp:txXfrm>
        <a:off x="2304" y="697210"/>
        <a:ext cx="2469010" cy="1481406"/>
      </dsp:txXfrm>
    </dsp:sp>
    <dsp:sp modelId="{DF8D0FBF-2FA9-4DF6-9230-57FC37DFB13F}">
      <dsp:nvSpPr>
        <dsp:cNvPr id="0" name=""/>
        <dsp:cNvSpPr/>
      </dsp:nvSpPr>
      <dsp:spPr>
        <a:xfrm>
          <a:off x="5506398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9525" cap="rnd" cmpd="sng" algn="ctr">
          <a:solidFill>
            <a:schemeClr val="accent4">
              <a:hueOff val="-332031"/>
              <a:satOff val="-268"/>
              <a:lumOff val="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0838" y="1435074"/>
        <a:ext cx="28393" cy="5678"/>
      </dsp:txXfrm>
    </dsp:sp>
    <dsp:sp modelId="{FD847AE3-C988-438C-A60A-47F3FC46304F}">
      <dsp:nvSpPr>
        <dsp:cNvPr id="0" name=""/>
        <dsp:cNvSpPr/>
      </dsp:nvSpPr>
      <dsp:spPr>
        <a:xfrm>
          <a:off x="3039188" y="697210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276693"/>
                <a:satOff val="-223"/>
                <a:lumOff val="458"/>
                <a:alphaOff val="0"/>
                <a:tint val="98000"/>
                <a:lumMod val="102000"/>
              </a:schemeClr>
              <a:schemeClr val="accent4">
                <a:hueOff val="-276693"/>
                <a:satOff val="-223"/>
                <a:lumOff val="45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Criminal law – punishment. </a:t>
          </a:r>
          <a:endParaRPr lang="en-US" sz="1700" kern="1200"/>
        </a:p>
      </dsp:txBody>
      <dsp:txXfrm>
        <a:off x="3039188" y="697210"/>
        <a:ext cx="2469010" cy="1481406"/>
      </dsp:txXfrm>
    </dsp:sp>
    <dsp:sp modelId="{D3A37F36-52C0-44C0-BFD7-A43CC1744330}">
      <dsp:nvSpPr>
        <dsp:cNvPr id="0" name=""/>
        <dsp:cNvSpPr/>
      </dsp:nvSpPr>
      <dsp:spPr>
        <a:xfrm>
          <a:off x="8543281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9525" cap="rnd" cmpd="sng" algn="ctr">
          <a:solidFill>
            <a:schemeClr val="accent4">
              <a:hueOff val="-664062"/>
              <a:satOff val="-536"/>
              <a:lumOff val="1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797721" y="1435074"/>
        <a:ext cx="28393" cy="5678"/>
      </dsp:txXfrm>
    </dsp:sp>
    <dsp:sp modelId="{BF9B3877-A824-4B96-ADB0-DA4BB83FF630}">
      <dsp:nvSpPr>
        <dsp:cNvPr id="0" name=""/>
        <dsp:cNvSpPr/>
      </dsp:nvSpPr>
      <dsp:spPr>
        <a:xfrm>
          <a:off x="6076071" y="697210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553385"/>
                <a:satOff val="-447"/>
                <a:lumOff val="915"/>
                <a:alphaOff val="0"/>
                <a:tint val="98000"/>
                <a:lumMod val="102000"/>
              </a:schemeClr>
              <a:schemeClr val="accent4">
                <a:hueOff val="-553385"/>
                <a:satOff val="-447"/>
                <a:lumOff val="91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Proof beyond reasonable doubt. </a:t>
          </a:r>
          <a:endParaRPr lang="en-US" sz="1700" kern="1200"/>
        </a:p>
      </dsp:txBody>
      <dsp:txXfrm>
        <a:off x="6076071" y="697210"/>
        <a:ext cx="2469010" cy="1481406"/>
      </dsp:txXfrm>
    </dsp:sp>
    <dsp:sp modelId="{13822272-3BCC-478E-90C9-7DC3177BFB5F}">
      <dsp:nvSpPr>
        <dsp:cNvPr id="0" name=""/>
        <dsp:cNvSpPr/>
      </dsp:nvSpPr>
      <dsp:spPr>
        <a:xfrm>
          <a:off x="1236810" y="2176816"/>
          <a:ext cx="9110649" cy="537272"/>
        </a:xfrm>
        <a:custGeom>
          <a:avLst/>
          <a:gdLst/>
          <a:ahLst/>
          <a:cxnLst/>
          <a:rect l="0" t="0" r="0" b="0"/>
          <a:pathLst>
            <a:path>
              <a:moveTo>
                <a:pt x="9110649" y="0"/>
              </a:moveTo>
              <a:lnTo>
                <a:pt x="9110649" y="285736"/>
              </a:lnTo>
              <a:lnTo>
                <a:pt x="0" y="285736"/>
              </a:lnTo>
              <a:lnTo>
                <a:pt x="0" y="537272"/>
              </a:lnTo>
            </a:path>
          </a:pathLst>
        </a:custGeom>
        <a:noFill/>
        <a:ln w="9525" cap="rnd" cmpd="sng" algn="ctr">
          <a:solidFill>
            <a:schemeClr val="accent4">
              <a:hueOff val="-996094"/>
              <a:satOff val="-804"/>
              <a:lumOff val="164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63926" y="2442613"/>
        <a:ext cx="456416" cy="5678"/>
      </dsp:txXfrm>
    </dsp:sp>
    <dsp:sp modelId="{3CF258F4-CB76-4BA1-ABBE-38DC44D735E7}">
      <dsp:nvSpPr>
        <dsp:cNvPr id="0" name=""/>
        <dsp:cNvSpPr/>
      </dsp:nvSpPr>
      <dsp:spPr>
        <a:xfrm>
          <a:off x="9112954" y="697210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830078"/>
                <a:satOff val="-670"/>
                <a:lumOff val="1373"/>
                <a:alphaOff val="0"/>
                <a:tint val="98000"/>
                <a:lumMod val="102000"/>
              </a:schemeClr>
              <a:schemeClr val="accent4">
                <a:hueOff val="-830078"/>
                <a:satOff val="-670"/>
                <a:lumOff val="137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Crown prosecution service. </a:t>
          </a:r>
          <a:endParaRPr lang="en-US" sz="1700" kern="1200"/>
        </a:p>
      </dsp:txBody>
      <dsp:txXfrm>
        <a:off x="9112954" y="697210"/>
        <a:ext cx="2469010" cy="1481406"/>
      </dsp:txXfrm>
    </dsp:sp>
    <dsp:sp modelId="{9954BB95-6E6B-43BC-8F45-DC81392B9DD4}">
      <dsp:nvSpPr>
        <dsp:cNvPr id="0" name=""/>
        <dsp:cNvSpPr/>
      </dsp:nvSpPr>
      <dsp:spPr>
        <a:xfrm>
          <a:off x="2469515" y="3441472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9525" cap="rnd" cmpd="sng" algn="ctr">
          <a:solidFill>
            <a:schemeClr val="accent4">
              <a:hueOff val="-1328125"/>
              <a:satOff val="-1072"/>
              <a:lumOff val="219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3955" y="3484353"/>
        <a:ext cx="28393" cy="5678"/>
      </dsp:txXfrm>
    </dsp:sp>
    <dsp:sp modelId="{81A3900E-7DB6-4A6A-809B-0201236552EB}">
      <dsp:nvSpPr>
        <dsp:cNvPr id="0" name=""/>
        <dsp:cNvSpPr/>
      </dsp:nvSpPr>
      <dsp:spPr>
        <a:xfrm>
          <a:off x="2304" y="2746489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1106771"/>
                <a:satOff val="-893"/>
                <a:lumOff val="1831"/>
                <a:alphaOff val="0"/>
                <a:tint val="98000"/>
                <a:lumMod val="102000"/>
              </a:schemeClr>
              <a:schemeClr val="accent4">
                <a:hueOff val="-1106771"/>
                <a:satOff val="-893"/>
                <a:lumOff val="183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Civil law – Rights and duties owed by both individuals and organisations to each other. </a:t>
          </a:r>
          <a:endParaRPr lang="en-US" sz="1700" kern="1200"/>
        </a:p>
      </dsp:txBody>
      <dsp:txXfrm>
        <a:off x="2304" y="2746489"/>
        <a:ext cx="2469010" cy="1481406"/>
      </dsp:txXfrm>
    </dsp:sp>
    <dsp:sp modelId="{CE238BC5-C625-4541-8CBE-CF138832ADCE}">
      <dsp:nvSpPr>
        <dsp:cNvPr id="0" name=""/>
        <dsp:cNvSpPr/>
      </dsp:nvSpPr>
      <dsp:spPr>
        <a:xfrm>
          <a:off x="5506398" y="3441472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9525" cap="rnd" cmpd="sng" algn="ctr">
          <a:solidFill>
            <a:schemeClr val="accent4">
              <a:hueOff val="-1660156"/>
              <a:satOff val="-1340"/>
              <a:lumOff val="274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0838" y="3484353"/>
        <a:ext cx="28393" cy="5678"/>
      </dsp:txXfrm>
    </dsp:sp>
    <dsp:sp modelId="{09828388-DEDE-44E8-8CB5-8A3D03BB3FA1}">
      <dsp:nvSpPr>
        <dsp:cNvPr id="0" name=""/>
        <dsp:cNvSpPr/>
      </dsp:nvSpPr>
      <dsp:spPr>
        <a:xfrm>
          <a:off x="3039188" y="2746489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1383463"/>
                <a:satOff val="-1117"/>
                <a:lumOff val="2288"/>
                <a:alphaOff val="0"/>
                <a:tint val="98000"/>
                <a:lumMod val="102000"/>
              </a:schemeClr>
              <a:schemeClr val="accent4">
                <a:hueOff val="-1383463"/>
                <a:satOff val="-1117"/>
                <a:lumOff val="22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 example is duty of care in tort law. </a:t>
          </a:r>
          <a:endParaRPr lang="en-US" sz="1700" kern="1200"/>
        </a:p>
      </dsp:txBody>
      <dsp:txXfrm>
        <a:off x="3039188" y="2746489"/>
        <a:ext cx="2469010" cy="1481406"/>
      </dsp:txXfrm>
    </dsp:sp>
    <dsp:sp modelId="{9FE32896-DB37-4375-AC1A-22D11E76CE26}">
      <dsp:nvSpPr>
        <dsp:cNvPr id="0" name=""/>
        <dsp:cNvSpPr/>
      </dsp:nvSpPr>
      <dsp:spPr>
        <a:xfrm>
          <a:off x="6076071" y="2746489"/>
          <a:ext cx="2469010" cy="148140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-1660156"/>
                <a:satOff val="-1340"/>
                <a:lumOff val="2746"/>
                <a:alphaOff val="0"/>
                <a:tint val="98000"/>
                <a:lumMod val="102000"/>
              </a:schemeClr>
              <a:schemeClr val="accent4">
                <a:hueOff val="-1660156"/>
                <a:satOff val="-1340"/>
                <a:lumOff val="274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Burden on the claimant – Balance of probabilities. </a:t>
          </a:r>
          <a:endParaRPr lang="en-US" sz="1700" kern="1200"/>
        </a:p>
      </dsp:txBody>
      <dsp:txXfrm>
        <a:off x="6076071" y="2746489"/>
        <a:ext cx="2469010" cy="148140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C47B2-5657-4069-8049-5C844D89F899}">
      <dsp:nvSpPr>
        <dsp:cNvPr id="0" name=""/>
        <dsp:cNvSpPr/>
      </dsp:nvSpPr>
      <dsp:spPr>
        <a:xfrm>
          <a:off x="0" y="59078"/>
          <a:ext cx="1055457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Criminal law encompasses several offences. </a:t>
          </a:r>
          <a:endParaRPr lang="en-US" sz="2100" kern="1200" dirty="0"/>
        </a:p>
      </dsp:txBody>
      <dsp:txXfrm>
        <a:off x="40724" y="99802"/>
        <a:ext cx="10473126" cy="752780"/>
      </dsp:txXfrm>
    </dsp:sp>
    <dsp:sp modelId="{3F87D08B-3657-4CF1-B41E-549DE6E3CB7A}">
      <dsp:nvSpPr>
        <dsp:cNvPr id="0" name=""/>
        <dsp:cNvSpPr/>
      </dsp:nvSpPr>
      <dsp:spPr>
        <a:xfrm>
          <a:off x="0" y="953787"/>
          <a:ext cx="1055457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includes but is not limited to; Murder, assault and battery. </a:t>
          </a:r>
          <a:endParaRPr lang="en-US" sz="2100" kern="1200"/>
        </a:p>
      </dsp:txBody>
      <dsp:txXfrm>
        <a:off x="40724" y="994511"/>
        <a:ext cx="10473126" cy="752780"/>
      </dsp:txXfrm>
    </dsp:sp>
    <dsp:sp modelId="{777133AB-130E-4482-9BFC-557CFCDAE21F}">
      <dsp:nvSpPr>
        <dsp:cNvPr id="0" name=""/>
        <dsp:cNvSpPr/>
      </dsp:nvSpPr>
      <dsp:spPr>
        <a:xfrm>
          <a:off x="0" y="1848495"/>
          <a:ext cx="1055457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Sentencing is governed by S.57(2) of the Sentencing Act 2020. </a:t>
          </a:r>
          <a:endParaRPr lang="en-US" sz="2100" kern="1200"/>
        </a:p>
      </dsp:txBody>
      <dsp:txXfrm>
        <a:off x="40724" y="1889219"/>
        <a:ext cx="10473126" cy="752780"/>
      </dsp:txXfrm>
    </dsp:sp>
    <dsp:sp modelId="{FE3144DA-D562-4703-951F-C66149FAB81F}">
      <dsp:nvSpPr>
        <dsp:cNvPr id="0" name=""/>
        <dsp:cNvSpPr/>
      </dsp:nvSpPr>
      <dsp:spPr>
        <a:xfrm>
          <a:off x="0" y="2743203"/>
          <a:ext cx="1055457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All cases are separated into categories as governed by the Magistrates Court Act 1980;</a:t>
          </a:r>
          <a:endParaRPr lang="en-US" sz="2100" kern="1200"/>
        </a:p>
      </dsp:txBody>
      <dsp:txXfrm>
        <a:off x="40724" y="2783927"/>
        <a:ext cx="10473126" cy="75278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042A-F67D-4F95-8EE0-41A1AC52AAB3}">
      <dsp:nvSpPr>
        <dsp:cNvPr id="0" name=""/>
        <dsp:cNvSpPr/>
      </dsp:nvSpPr>
      <dsp:spPr>
        <a:xfrm>
          <a:off x="3421" y="1305226"/>
          <a:ext cx="2443142" cy="1551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84A69-C6BE-41D9-8422-5AEA93BDD5B6}">
      <dsp:nvSpPr>
        <dsp:cNvPr id="0" name=""/>
        <dsp:cNvSpPr/>
      </dsp:nvSpPr>
      <dsp:spPr>
        <a:xfrm>
          <a:off x="274882" y="1563113"/>
          <a:ext cx="2443142" cy="1551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types of offences include; </a:t>
          </a:r>
          <a:endParaRPr lang="en-US" sz="2900" kern="1200"/>
        </a:p>
      </dsp:txBody>
      <dsp:txXfrm>
        <a:off x="320321" y="1608552"/>
        <a:ext cx="2352264" cy="1460517"/>
      </dsp:txXfrm>
    </dsp:sp>
    <dsp:sp modelId="{D4C9E05C-ED25-436E-9255-0A16291DFA99}">
      <dsp:nvSpPr>
        <dsp:cNvPr id="0" name=""/>
        <dsp:cNvSpPr/>
      </dsp:nvSpPr>
      <dsp:spPr>
        <a:xfrm>
          <a:off x="2989485" y="1305226"/>
          <a:ext cx="2443142" cy="1551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EBAF7-72DC-41E6-9684-AEE14E692C75}">
      <dsp:nvSpPr>
        <dsp:cNvPr id="0" name=""/>
        <dsp:cNvSpPr/>
      </dsp:nvSpPr>
      <dsp:spPr>
        <a:xfrm>
          <a:off x="3260945" y="1563113"/>
          <a:ext cx="2443142" cy="1551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1. Summary </a:t>
          </a:r>
          <a:endParaRPr lang="en-US" sz="2900" kern="1200"/>
        </a:p>
      </dsp:txBody>
      <dsp:txXfrm>
        <a:off x="3306384" y="1608552"/>
        <a:ext cx="2352264" cy="1460517"/>
      </dsp:txXfrm>
    </dsp:sp>
    <dsp:sp modelId="{A2B855C7-0F4B-4064-A0E3-A8985F40F82B}">
      <dsp:nvSpPr>
        <dsp:cNvPr id="0" name=""/>
        <dsp:cNvSpPr/>
      </dsp:nvSpPr>
      <dsp:spPr>
        <a:xfrm>
          <a:off x="5975548" y="1305226"/>
          <a:ext cx="2443142" cy="1551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5ECC8-6B3D-4C13-8A83-7AF240BC5BA4}">
      <dsp:nvSpPr>
        <dsp:cNvPr id="0" name=""/>
        <dsp:cNvSpPr/>
      </dsp:nvSpPr>
      <dsp:spPr>
        <a:xfrm>
          <a:off x="6247008" y="1563113"/>
          <a:ext cx="2443142" cy="1551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2. Either way offences </a:t>
          </a:r>
          <a:endParaRPr lang="en-US" sz="2900" kern="1200"/>
        </a:p>
      </dsp:txBody>
      <dsp:txXfrm>
        <a:off x="6292447" y="1608552"/>
        <a:ext cx="2352264" cy="1460517"/>
      </dsp:txXfrm>
    </dsp:sp>
    <dsp:sp modelId="{51DA869B-64F3-4467-9EF4-074F03ADB723}">
      <dsp:nvSpPr>
        <dsp:cNvPr id="0" name=""/>
        <dsp:cNvSpPr/>
      </dsp:nvSpPr>
      <dsp:spPr>
        <a:xfrm>
          <a:off x="8961612" y="1305226"/>
          <a:ext cx="2443142" cy="1551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1CBA4-24C5-4871-9570-5D9628A8E560}">
      <dsp:nvSpPr>
        <dsp:cNvPr id="0" name=""/>
        <dsp:cNvSpPr/>
      </dsp:nvSpPr>
      <dsp:spPr>
        <a:xfrm>
          <a:off x="9233072" y="1563113"/>
          <a:ext cx="2443142" cy="1551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3. Indictable offences </a:t>
          </a:r>
          <a:endParaRPr lang="en-US" sz="2900" kern="1200"/>
        </a:p>
      </dsp:txBody>
      <dsp:txXfrm>
        <a:off x="9278511" y="1608552"/>
        <a:ext cx="2352264" cy="146051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ECE45-D801-4AEE-B54C-E698FFF85539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01AE-BAA7-4474-8875-0AA7F94D3E7D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 is for the prosecution to prove guilt. </a:t>
          </a:r>
          <a:endParaRPr lang="en-US" sz="3000" kern="1200"/>
        </a:p>
      </dsp:txBody>
      <dsp:txXfrm>
        <a:off x="587872" y="705214"/>
        <a:ext cx="4354068" cy="2703434"/>
      </dsp:txXfrm>
    </dsp:sp>
    <dsp:sp modelId="{FE8D0F0F-63BB-4A19-A43A-952368F651CE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80594-97BF-46C0-9D3B-619D38EBF9C6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 line Article 6 of the European Convention of Human Rights 1950/ Human Rights Act 1998.</a:t>
          </a:r>
          <a:endParaRPr lang="en-US" sz="3000" kern="1200"/>
        </a:p>
      </dsp:txBody>
      <dsp:txXfrm>
        <a:off x="6115109" y="705214"/>
        <a:ext cx="4354068" cy="270343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59455-18EF-40BA-AFCA-2F663BFD2BB6}">
      <dsp:nvSpPr>
        <dsp:cNvPr id="0" name=""/>
        <dsp:cNvSpPr/>
      </dsp:nvSpPr>
      <dsp:spPr>
        <a:xfrm>
          <a:off x="0" y="12135"/>
          <a:ext cx="5728344" cy="15724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Legal Burden – Proving the fact – need to prove an offence has been committed.</a:t>
          </a:r>
          <a:endParaRPr lang="en-US" sz="2800" kern="1200"/>
        </a:p>
      </dsp:txBody>
      <dsp:txXfrm>
        <a:off x="76762" y="88897"/>
        <a:ext cx="5574820" cy="1418956"/>
      </dsp:txXfrm>
    </dsp:sp>
    <dsp:sp modelId="{5A2FAA38-2A96-4DD5-9F76-2E9837C195E8}">
      <dsp:nvSpPr>
        <dsp:cNvPr id="0" name=""/>
        <dsp:cNvSpPr/>
      </dsp:nvSpPr>
      <dsp:spPr>
        <a:xfrm>
          <a:off x="0" y="1665255"/>
          <a:ext cx="5728344" cy="1572480"/>
        </a:xfrm>
        <a:prstGeom prst="roundRect">
          <a:avLst/>
        </a:prstGeom>
        <a:solidFill>
          <a:schemeClr val="accent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Evidential Burden – Providing evidence.</a:t>
          </a:r>
          <a:endParaRPr lang="en-US" sz="2800" kern="1200"/>
        </a:p>
      </dsp:txBody>
      <dsp:txXfrm>
        <a:off x="76762" y="1742017"/>
        <a:ext cx="5574820" cy="1418956"/>
      </dsp:txXfrm>
    </dsp:sp>
    <dsp:sp modelId="{21464B6D-F10D-44CE-A7F2-941BD86B7974}">
      <dsp:nvSpPr>
        <dsp:cNvPr id="0" name=""/>
        <dsp:cNvSpPr/>
      </dsp:nvSpPr>
      <dsp:spPr>
        <a:xfrm>
          <a:off x="0" y="3318375"/>
          <a:ext cx="5728344" cy="15724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Those that have the Legal Burden will also have the Evidential Burden.</a:t>
          </a:r>
          <a:endParaRPr lang="en-US" sz="2800" kern="1200"/>
        </a:p>
      </dsp:txBody>
      <dsp:txXfrm>
        <a:off x="76762" y="3395137"/>
        <a:ext cx="5574820" cy="141895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59042-DE67-45CE-8FA6-D24506D9F9C7}">
      <dsp:nvSpPr>
        <dsp:cNvPr id="0" name=""/>
        <dsp:cNvSpPr/>
      </dsp:nvSpPr>
      <dsp:spPr>
        <a:xfrm>
          <a:off x="0" y="4936458"/>
          <a:ext cx="11455244" cy="16202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>
        <a:off x="0" y="4936458"/>
        <a:ext cx="11455244" cy="874938"/>
      </dsp:txXfrm>
    </dsp:sp>
    <dsp:sp modelId="{BD887E83-AC4E-4CDB-8C2E-C47BC5D57A88}">
      <dsp:nvSpPr>
        <dsp:cNvPr id="0" name=""/>
        <dsp:cNvSpPr/>
      </dsp:nvSpPr>
      <dsp:spPr>
        <a:xfrm>
          <a:off x="0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House of Lords ruled that it was not for the defendant to prove that it was an accident </a:t>
          </a:r>
        </a:p>
      </dsp:txBody>
      <dsp:txXfrm>
        <a:off x="0" y="5778991"/>
        <a:ext cx="5727621" cy="745317"/>
      </dsp:txXfrm>
    </dsp:sp>
    <dsp:sp modelId="{7FAE510C-D213-4851-A3BC-DBDB52953308}">
      <dsp:nvSpPr>
        <dsp:cNvPr id="0" name=""/>
        <dsp:cNvSpPr/>
      </dsp:nvSpPr>
      <dsp:spPr>
        <a:xfrm>
          <a:off x="5727622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Conviction Quashed</a:t>
          </a:r>
        </a:p>
      </dsp:txBody>
      <dsp:txXfrm>
        <a:off x="5727622" y="5778991"/>
        <a:ext cx="5727621" cy="745317"/>
      </dsp:txXfrm>
    </dsp:sp>
    <dsp:sp modelId="{46B7AF78-E670-4AFB-8685-D302813B7FA2}">
      <dsp:nvSpPr>
        <dsp:cNvPr id="0" name=""/>
        <dsp:cNvSpPr/>
      </dsp:nvSpPr>
      <dsp:spPr>
        <a:xfrm rot="10800000">
          <a:off x="0" y="246880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 rot="-10800000">
        <a:off x="0" y="2468809"/>
        <a:ext cx="11455244" cy="874675"/>
      </dsp:txXfrm>
    </dsp:sp>
    <dsp:sp modelId="{77909D44-BAC6-4FF4-89AD-9CA076AEA6CB}">
      <dsp:nvSpPr>
        <dsp:cNvPr id="0" name=""/>
        <dsp:cNvSpPr/>
      </dsp:nvSpPr>
      <dsp:spPr>
        <a:xfrm>
          <a:off x="0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Husband appealed</a:t>
          </a:r>
        </a:p>
      </dsp:txBody>
      <dsp:txXfrm>
        <a:off x="0" y="3343484"/>
        <a:ext cx="5727621" cy="745094"/>
      </dsp:txXfrm>
    </dsp:sp>
    <dsp:sp modelId="{353F6A9F-FB2B-4CD2-88CB-7866A4395C83}">
      <dsp:nvSpPr>
        <dsp:cNvPr id="0" name=""/>
        <dsp:cNvSpPr/>
      </dsp:nvSpPr>
      <dsp:spPr>
        <a:xfrm>
          <a:off x="5727622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Claiming the judge misdirected the court</a:t>
          </a:r>
        </a:p>
      </dsp:txBody>
      <dsp:txXfrm>
        <a:off x="5727622" y="3343484"/>
        <a:ext cx="5727621" cy="745094"/>
      </dsp:txXfrm>
    </dsp:sp>
    <dsp:sp modelId="{3A1D050B-87BA-48EF-BDF3-50864B35CC5C}">
      <dsp:nvSpPr>
        <dsp:cNvPr id="0" name=""/>
        <dsp:cNvSpPr/>
      </dsp:nvSpPr>
      <dsp:spPr>
        <a:xfrm rot="10800000">
          <a:off x="0" y="115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 rot="-10800000">
        <a:off x="0" y="1159"/>
        <a:ext cx="11455244" cy="874675"/>
      </dsp:txXfrm>
    </dsp:sp>
    <dsp:sp modelId="{4D1329AB-8C82-44ED-A504-F2BBBFDC246E}">
      <dsp:nvSpPr>
        <dsp:cNvPr id="0" name=""/>
        <dsp:cNvSpPr/>
      </dsp:nvSpPr>
      <dsp:spPr>
        <a:xfrm>
          <a:off x="0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Husband shot his wife who had moved back to her mother's home in the heart and killed her. </a:t>
          </a:r>
        </a:p>
      </dsp:txBody>
      <dsp:txXfrm>
        <a:off x="0" y="875834"/>
        <a:ext cx="5727621" cy="745094"/>
      </dsp:txXfrm>
    </dsp:sp>
    <dsp:sp modelId="{1D0EA461-4620-4400-8CAD-063B50B0D8C7}">
      <dsp:nvSpPr>
        <dsp:cNvPr id="0" name=""/>
        <dsp:cNvSpPr/>
      </dsp:nvSpPr>
      <dsp:spPr>
        <a:xfrm>
          <a:off x="5727622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arrested/ charged and sentenced to death.</a:t>
          </a:r>
        </a:p>
      </dsp:txBody>
      <dsp:txXfrm>
        <a:off x="5727622" y="875834"/>
        <a:ext cx="5727621" cy="74509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79A8-9E24-4D11-BBA4-4E8B588164FC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46822-E3BD-4190-8846-30403FB83E4E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55709-D6EA-4EE6-979F-91C51412A306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Insanity – M’Naughten [1843] rules – Defendant is sane unless they can prove they are not. </a:t>
          </a:r>
          <a:endParaRPr lang="en-US" sz="1700" kern="1200"/>
        </a:p>
      </dsp:txBody>
      <dsp:txXfrm>
        <a:off x="1617591" y="598"/>
        <a:ext cx="4110752" cy="1400512"/>
      </dsp:txXfrm>
    </dsp:sp>
    <dsp:sp modelId="{03563017-6F6C-4C69-92F2-012154E8FE53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B7650-EC7D-4E1F-95B7-CCDB3E8A90DD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2C932-291D-485A-8082-D25F3CCC42FC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exceptions – Some pieces of law place part of the burden on the defence and example is the Criminal Justice Act 1988. </a:t>
          </a:r>
          <a:endParaRPr lang="en-US" sz="1700" kern="1200"/>
        </a:p>
      </dsp:txBody>
      <dsp:txXfrm>
        <a:off x="1617591" y="1751238"/>
        <a:ext cx="4110752" cy="1400512"/>
      </dsp:txXfrm>
    </dsp:sp>
    <dsp:sp modelId="{DEF03CAB-62A1-4742-A139-0AE417915A24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04673-1AB6-40DE-9A5C-A306942346FD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0C4E9-23A6-4B1D-895E-2EA7CB4E3443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Magistrates’ Courts Act 1980 – S.101 – R v Edwards [1975] –if the individual relies on a defence, then they carry the burden to prove it.</a:t>
          </a:r>
          <a:endParaRPr lang="en-US" sz="1700" kern="1200"/>
        </a:p>
      </dsp:txBody>
      <dsp:txXfrm>
        <a:off x="1617591" y="3501879"/>
        <a:ext cx="4110752" cy="140051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F35408-AE65-4AFB-98B1-28FDD5803706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E01C1-E02C-4C2B-93B2-2300BA63DC90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69921-E60F-42EF-82DA-55766F0504BA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to provide evidence to discharge the legal burden. </a:t>
          </a:r>
          <a:endParaRPr lang="en-US" sz="2500" kern="1200"/>
        </a:p>
      </dsp:txBody>
      <dsp:txXfrm>
        <a:off x="1546215" y="572"/>
        <a:ext cx="4360112" cy="1338714"/>
      </dsp:txXfrm>
    </dsp:sp>
    <dsp:sp modelId="{ECA12045-4D16-462C-A3AA-D8F589786822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2AA14-4860-401B-B44B-998A012AC78C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C5FD6-B04E-499F-9D0D-834AFDC4DED6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Needs to be presented to the court. </a:t>
          </a:r>
          <a:endParaRPr lang="en-US" sz="2500" kern="1200"/>
        </a:p>
      </dsp:txBody>
      <dsp:txXfrm>
        <a:off x="1546215" y="1673965"/>
        <a:ext cx="4360112" cy="1338714"/>
      </dsp:txXfrm>
    </dsp:sp>
    <dsp:sp modelId="{5DBA2BCA-6F91-4A15-A0DE-16C9B6B31239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9FB25-5257-4FE5-8424-6B4864D51417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6624B-A05C-4328-B15E-4D32E3990FBA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Activity; Name examples of evidence that would be used in court. </a:t>
          </a:r>
          <a:endParaRPr lang="en-US" sz="2500" kern="1200"/>
        </a:p>
      </dsp:txBody>
      <dsp:txXfrm>
        <a:off x="1546215" y="3347358"/>
        <a:ext cx="4360112" cy="133871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FB5A4-5590-402F-A040-2E631E8BEABD}">
      <dsp:nvSpPr>
        <dsp:cNvPr id="0" name=""/>
        <dsp:cNvSpPr/>
      </dsp:nvSpPr>
      <dsp:spPr>
        <a:xfrm>
          <a:off x="0" y="49816"/>
          <a:ext cx="5728344" cy="155887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alpha val="9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Defendant has a tactical burden to raise reasonable doubt. </a:t>
          </a:r>
          <a:endParaRPr lang="en-US" sz="2200" kern="1200"/>
        </a:p>
      </dsp:txBody>
      <dsp:txXfrm>
        <a:off x="76098" y="125914"/>
        <a:ext cx="5576148" cy="1406682"/>
      </dsp:txXfrm>
    </dsp:sp>
    <dsp:sp modelId="{83AA18C6-8C4B-43DF-8F7F-00921F6D8D9F}">
      <dsp:nvSpPr>
        <dsp:cNvPr id="0" name=""/>
        <dsp:cNvSpPr/>
      </dsp:nvSpPr>
      <dsp:spPr>
        <a:xfrm>
          <a:off x="0" y="1672055"/>
          <a:ext cx="5728344" cy="155887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lumMod val="102000"/>
              </a:schemeClr>
              <a:schemeClr val="accent6">
                <a:alpha val="90000"/>
                <a:hueOff val="0"/>
                <a:satOff val="0"/>
                <a:lumOff val="0"/>
                <a:alphaOff val="-2000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If the defendant presents a defence, they have the burden of proving that the prosecutions version of events is untrue. </a:t>
          </a:r>
          <a:endParaRPr lang="en-US" sz="2200" kern="1200" dirty="0"/>
        </a:p>
      </dsp:txBody>
      <dsp:txXfrm>
        <a:off x="76098" y="1748153"/>
        <a:ext cx="5576148" cy="1406682"/>
      </dsp:txXfrm>
    </dsp:sp>
    <dsp:sp modelId="{D6600B0A-69CF-42B8-B0E5-6D0DC147F6C7}">
      <dsp:nvSpPr>
        <dsp:cNvPr id="0" name=""/>
        <dsp:cNvSpPr/>
      </dsp:nvSpPr>
      <dsp:spPr>
        <a:xfrm>
          <a:off x="0" y="3294294"/>
          <a:ext cx="5728344" cy="155887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lumMod val="102000"/>
              </a:schemeClr>
              <a:schemeClr val="accent6">
                <a:alpha val="90000"/>
                <a:hueOff val="0"/>
                <a:satOff val="0"/>
                <a:lumOff val="0"/>
                <a:alphaOff val="-4000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derives from cases such as Bratty v Attorney-General for Northern Ireland [1963] </a:t>
          </a:r>
          <a:endParaRPr lang="en-US" sz="2200" kern="1200"/>
        </a:p>
      </dsp:txBody>
      <dsp:txXfrm>
        <a:off x="76098" y="3370392"/>
        <a:ext cx="5576148" cy="140668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45968-D203-44FF-AA49-887AA70E9130}">
      <dsp:nvSpPr>
        <dsp:cNvPr id="0" name=""/>
        <dsp:cNvSpPr/>
      </dsp:nvSpPr>
      <dsp:spPr>
        <a:xfrm>
          <a:off x="824" y="0"/>
          <a:ext cx="3339256" cy="3364741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Prosecution ; Standard- Beyond Reasonable Doubt. </a:t>
          </a:r>
          <a:endParaRPr lang="en-US" sz="1800" kern="1200" dirty="0"/>
        </a:p>
      </dsp:txBody>
      <dsp:txXfrm>
        <a:off x="824" y="1345896"/>
        <a:ext cx="3339256" cy="2018844"/>
      </dsp:txXfrm>
    </dsp:sp>
    <dsp:sp modelId="{0C8EC148-D714-4646-A49D-F612B1819F5E}">
      <dsp:nvSpPr>
        <dsp:cNvPr id="0" name=""/>
        <dsp:cNvSpPr/>
      </dsp:nvSpPr>
      <dsp:spPr>
        <a:xfrm>
          <a:off x="824" y="0"/>
          <a:ext cx="3339256" cy="1345896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45896"/>
      </dsp:txXfrm>
    </dsp:sp>
    <dsp:sp modelId="{4B311FF8-3C79-44AA-AABD-23B615B0DD63}">
      <dsp:nvSpPr>
        <dsp:cNvPr id="0" name=""/>
        <dsp:cNvSpPr/>
      </dsp:nvSpPr>
      <dsp:spPr>
        <a:xfrm>
          <a:off x="3607221" y="0"/>
          <a:ext cx="3339256" cy="3364741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Explanation come from case law; Miller v Minister of Pensions [1947] – High degree of probability. </a:t>
          </a:r>
          <a:endParaRPr lang="en-US" sz="1800" kern="1200"/>
        </a:p>
      </dsp:txBody>
      <dsp:txXfrm>
        <a:off x="3607221" y="1345896"/>
        <a:ext cx="3339256" cy="2018844"/>
      </dsp:txXfrm>
    </dsp:sp>
    <dsp:sp modelId="{89BBADCF-2945-416C-A925-8E79AF8FDBFE}">
      <dsp:nvSpPr>
        <dsp:cNvPr id="0" name=""/>
        <dsp:cNvSpPr/>
      </dsp:nvSpPr>
      <dsp:spPr>
        <a:xfrm>
          <a:off x="3607221" y="0"/>
          <a:ext cx="3339256" cy="1345896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45896"/>
      </dsp:txXfrm>
    </dsp:sp>
    <dsp:sp modelId="{0CA37417-395E-409C-95DE-D6CC491E24EB}">
      <dsp:nvSpPr>
        <dsp:cNvPr id="0" name=""/>
        <dsp:cNvSpPr/>
      </dsp:nvSpPr>
      <dsp:spPr>
        <a:xfrm>
          <a:off x="7213618" y="0"/>
          <a:ext cx="3339256" cy="3364741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Defence holds the legal burden ; Standard of proof is what is it is in civil cases – which is on the balance of probabilities. </a:t>
          </a:r>
          <a:endParaRPr lang="en-US" sz="1800" kern="1200"/>
        </a:p>
      </dsp:txBody>
      <dsp:txXfrm>
        <a:off x="7213618" y="1345896"/>
        <a:ext cx="3339256" cy="2018844"/>
      </dsp:txXfrm>
    </dsp:sp>
    <dsp:sp modelId="{42A40EE0-36CF-4F43-9000-CB34498DC2F6}">
      <dsp:nvSpPr>
        <dsp:cNvPr id="0" name=""/>
        <dsp:cNvSpPr/>
      </dsp:nvSpPr>
      <dsp:spPr>
        <a:xfrm>
          <a:off x="7213618" y="0"/>
          <a:ext cx="3339256" cy="1345896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4589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B5FF5-9ED8-4E5D-A667-23685E16E122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7F147A-F3BA-49C8-A568-2606A72FF6C1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1E573-56BC-4699-8781-850934E210E7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Using the sheet on your desk, </a:t>
          </a:r>
          <a:endParaRPr lang="en-US" sz="2400" kern="1200"/>
        </a:p>
      </dsp:txBody>
      <dsp:txXfrm>
        <a:off x="1617591" y="598"/>
        <a:ext cx="4110752" cy="1400512"/>
      </dsp:txXfrm>
    </dsp:sp>
    <dsp:sp modelId="{07C829F3-544A-4BCD-B51A-5B55AFCBC28A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D3121-EE26-453D-9674-B48330F513A0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854AB-B613-45EB-82D9-E2AFD2A8DB5A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Create a mind map regarding everything we have discussed today. </a:t>
          </a:r>
          <a:endParaRPr lang="en-US" sz="2400" kern="1200" dirty="0"/>
        </a:p>
      </dsp:txBody>
      <dsp:txXfrm>
        <a:off x="1617591" y="1751238"/>
        <a:ext cx="4110752" cy="1400512"/>
      </dsp:txXfrm>
    </dsp:sp>
    <dsp:sp modelId="{D9AB79DB-10E1-400E-9558-50145A34002E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5871D-B58F-4B10-AAA3-92833A332D67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87D28-80D4-4F01-8E8C-4F854575502F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will then choose two groups to present to the class. </a:t>
          </a:r>
          <a:endParaRPr lang="en-US" sz="2400" kern="1200"/>
        </a:p>
      </dsp:txBody>
      <dsp:txXfrm>
        <a:off x="1617591" y="3501879"/>
        <a:ext cx="4110752" cy="140051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66244-4A6E-41B4-B4DA-DD2904F5B51F}">
      <dsp:nvSpPr>
        <dsp:cNvPr id="0" name=""/>
        <dsp:cNvSpPr/>
      </dsp:nvSpPr>
      <dsp:spPr>
        <a:xfrm>
          <a:off x="0" y="46154"/>
          <a:ext cx="5728344" cy="11033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Scheme of work. </a:t>
          </a:r>
          <a:endParaRPr lang="en-US" sz="4600" kern="1200"/>
        </a:p>
      </dsp:txBody>
      <dsp:txXfrm>
        <a:off x="53859" y="100013"/>
        <a:ext cx="5620626" cy="995592"/>
      </dsp:txXfrm>
    </dsp:sp>
    <dsp:sp modelId="{500E876D-0D08-40FC-BD81-D4DC90D9C0B5}">
      <dsp:nvSpPr>
        <dsp:cNvPr id="0" name=""/>
        <dsp:cNvSpPr/>
      </dsp:nvSpPr>
      <dsp:spPr>
        <a:xfrm>
          <a:off x="0" y="1281944"/>
          <a:ext cx="5728344" cy="11033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6932061"/>
                <a:satOff val="-189"/>
                <a:lumOff val="-1046"/>
                <a:alphaOff val="0"/>
                <a:tint val="98000"/>
                <a:lumMod val="102000"/>
              </a:schemeClr>
              <a:schemeClr val="accent5">
                <a:hueOff val="6932061"/>
                <a:satOff val="-189"/>
                <a:lumOff val="-104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Criminalisation. </a:t>
          </a:r>
          <a:endParaRPr lang="en-US" sz="4600" kern="1200"/>
        </a:p>
      </dsp:txBody>
      <dsp:txXfrm>
        <a:off x="53859" y="1335803"/>
        <a:ext cx="5620626" cy="995592"/>
      </dsp:txXfrm>
    </dsp:sp>
    <dsp:sp modelId="{2AF8D045-235A-4B28-91C2-B62CDF8CC1BF}">
      <dsp:nvSpPr>
        <dsp:cNvPr id="0" name=""/>
        <dsp:cNvSpPr/>
      </dsp:nvSpPr>
      <dsp:spPr>
        <a:xfrm>
          <a:off x="0" y="2517734"/>
          <a:ext cx="5728344" cy="11033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3864123"/>
                <a:satOff val="-379"/>
                <a:lumOff val="-2092"/>
                <a:alphaOff val="0"/>
                <a:tint val="98000"/>
                <a:lumMod val="102000"/>
              </a:schemeClr>
              <a:schemeClr val="accent5">
                <a:hueOff val="13864123"/>
                <a:satOff val="-379"/>
                <a:lumOff val="-209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Activities. </a:t>
          </a:r>
          <a:endParaRPr lang="en-US" sz="4600" kern="1200"/>
        </a:p>
      </dsp:txBody>
      <dsp:txXfrm>
        <a:off x="53859" y="2571593"/>
        <a:ext cx="5620626" cy="995592"/>
      </dsp:txXfrm>
    </dsp:sp>
    <dsp:sp modelId="{71F82B03-332C-4D7B-BA35-60C4D07B751C}">
      <dsp:nvSpPr>
        <dsp:cNvPr id="0" name=""/>
        <dsp:cNvSpPr/>
      </dsp:nvSpPr>
      <dsp:spPr>
        <a:xfrm>
          <a:off x="0" y="3753525"/>
          <a:ext cx="5728344" cy="11033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Tomorrow…..</a:t>
          </a:r>
        </a:p>
      </dsp:txBody>
      <dsp:txXfrm>
        <a:off x="53859" y="3807384"/>
        <a:ext cx="5620626" cy="995592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04172-8768-424D-90FA-51E27FB81530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CC9FE-DD8A-4249-901B-8009EAF053A7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 the table in front of you, you have several offences, and three sheets labelled with the categories of offences. </a:t>
          </a:r>
          <a:endParaRPr lang="en-US" sz="1900" kern="1200"/>
        </a:p>
      </dsp:txBody>
      <dsp:txXfrm>
        <a:off x="385039" y="1087643"/>
        <a:ext cx="2858055" cy="1774562"/>
      </dsp:txXfrm>
    </dsp:sp>
    <dsp:sp modelId="{A118A8C6-1B3B-42A3-BDE1-2D564F475B5A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DCFD5-735A-488D-B00F-432EA97958D1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Take the offences and categorise them. </a:t>
          </a:r>
          <a:endParaRPr lang="en-US" sz="1900" kern="1200" dirty="0"/>
        </a:p>
      </dsp:txBody>
      <dsp:txXfrm>
        <a:off x="4013174" y="1087643"/>
        <a:ext cx="2858055" cy="1774562"/>
      </dsp:txXfrm>
    </dsp:sp>
    <dsp:sp modelId="{2A1B19BE-7EFB-4F7F-B3D4-B080A5D497F3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BC3FA-7F3D-40D1-9AC3-3119BF776445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will then feedback to the class. </a:t>
          </a:r>
          <a:endParaRPr lang="en-US" sz="1900" kern="1200"/>
        </a:p>
      </dsp:txBody>
      <dsp:txXfrm>
        <a:off x="7641309" y="1087643"/>
        <a:ext cx="2858055" cy="177456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01F24-BCF1-470B-BF56-3E4A1CF36EE1}">
      <dsp:nvSpPr>
        <dsp:cNvPr id="0" name=""/>
        <dsp:cNvSpPr/>
      </dsp:nvSpPr>
      <dsp:spPr>
        <a:xfrm>
          <a:off x="1766850" y="8828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8E3F-A31E-4F3C-948D-FF42A370B8E1}">
      <dsp:nvSpPr>
        <dsp:cNvPr id="0" name=""/>
        <dsp:cNvSpPr/>
      </dsp:nvSpPr>
      <dsp:spPr>
        <a:xfrm>
          <a:off x="578850" y="250252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 picture of your group's answers. </a:t>
          </a:r>
          <a:endParaRPr lang="en-US" sz="2500" kern="1200"/>
        </a:p>
      </dsp:txBody>
      <dsp:txXfrm>
        <a:off x="578850" y="2502527"/>
        <a:ext cx="4320000" cy="720000"/>
      </dsp:txXfrm>
    </dsp:sp>
    <dsp:sp modelId="{61E6B928-1C15-456E-8E72-00C181EE6C81}">
      <dsp:nvSpPr>
        <dsp:cNvPr id="0" name=""/>
        <dsp:cNvSpPr/>
      </dsp:nvSpPr>
      <dsp:spPr>
        <a:xfrm>
          <a:off x="6842850" y="8828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30AAA-7591-4DD4-818F-E608AC7F6E9F}">
      <dsp:nvSpPr>
        <dsp:cNvPr id="0" name=""/>
        <dsp:cNvSpPr/>
      </dsp:nvSpPr>
      <dsp:spPr>
        <a:xfrm>
          <a:off x="5654850" y="250252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Email them to </a:t>
          </a:r>
          <a:r>
            <a:rPr lang="en-GB" sz="2500" kern="1200">
              <a:hlinkClick xmlns:r="http://schemas.openxmlformats.org/officeDocument/2006/relationships" r:id="rId5"/>
            </a:rPr>
            <a:t>z.draper@uwtsd.ac.uk</a:t>
          </a:r>
          <a:r>
            <a:rPr lang="en-GB" sz="2500" kern="1200"/>
            <a:t> </a:t>
          </a:r>
          <a:endParaRPr lang="en-US" sz="2500" kern="1200"/>
        </a:p>
      </dsp:txBody>
      <dsp:txXfrm>
        <a:off x="5654850" y="2502527"/>
        <a:ext cx="4320000" cy="72000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F38330-1A67-482F-8B1E-5A7A244D5B6E}">
      <dsp:nvSpPr>
        <dsp:cNvPr id="0" name=""/>
        <dsp:cNvSpPr/>
      </dsp:nvSpPr>
      <dsp:spPr>
        <a:xfrm>
          <a:off x="7143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Actus Reus</a:t>
          </a:r>
        </a:p>
      </dsp:txBody>
      <dsp:txXfrm>
        <a:off x="44665" y="2106299"/>
        <a:ext cx="2060143" cy="1206068"/>
      </dsp:txXfrm>
    </dsp:sp>
    <dsp:sp modelId="{22D291B2-1CC3-4B68-99F6-E273924562CD}">
      <dsp:nvSpPr>
        <dsp:cNvPr id="0" name=""/>
        <dsp:cNvSpPr/>
      </dsp:nvSpPr>
      <dsp:spPr>
        <a:xfrm>
          <a:off x="2355850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55850" y="2550475"/>
        <a:ext cx="316861" cy="317716"/>
      </dsp:txXfrm>
    </dsp:sp>
    <dsp:sp modelId="{BD1D9E2A-AA1B-4A77-88F2-A7011BF1163C}">
      <dsp:nvSpPr>
        <dsp:cNvPr id="0" name=""/>
        <dsp:cNvSpPr/>
      </dsp:nvSpPr>
      <dsp:spPr>
        <a:xfrm>
          <a:off x="2996406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Men’s Rea</a:t>
          </a:r>
        </a:p>
      </dsp:txBody>
      <dsp:txXfrm>
        <a:off x="3033928" y="2106299"/>
        <a:ext cx="2060143" cy="1206068"/>
      </dsp:txXfrm>
    </dsp:sp>
    <dsp:sp modelId="{99D76C91-8EE8-45D8-B35B-F9369423DB61}">
      <dsp:nvSpPr>
        <dsp:cNvPr id="0" name=""/>
        <dsp:cNvSpPr/>
      </dsp:nvSpPr>
      <dsp:spPr>
        <a:xfrm>
          <a:off x="5345112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45112" y="2550475"/>
        <a:ext cx="316861" cy="317716"/>
      </dsp:txXfrm>
    </dsp:sp>
    <dsp:sp modelId="{D1951327-7EE3-4B03-8BB8-62B4F1642ADF}">
      <dsp:nvSpPr>
        <dsp:cNvPr id="0" name=""/>
        <dsp:cNvSpPr/>
      </dsp:nvSpPr>
      <dsp:spPr>
        <a:xfrm>
          <a:off x="5985668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No defence</a:t>
          </a:r>
        </a:p>
      </dsp:txBody>
      <dsp:txXfrm>
        <a:off x="6023190" y="2106299"/>
        <a:ext cx="2060143" cy="120606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DC90A-BBF7-44AD-AD9C-5AD2DB2823B5}">
      <dsp:nvSpPr>
        <dsp:cNvPr id="0" name=""/>
        <dsp:cNvSpPr/>
      </dsp:nvSpPr>
      <dsp:spPr>
        <a:xfrm>
          <a:off x="0" y="0"/>
          <a:ext cx="7852012" cy="1714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Actus Reus – The Act- Guilty Act.</a:t>
          </a:r>
          <a:endParaRPr lang="en-US" sz="3200" kern="1200"/>
        </a:p>
      </dsp:txBody>
      <dsp:txXfrm>
        <a:off x="50216" y="50216"/>
        <a:ext cx="6079943" cy="1614068"/>
      </dsp:txXfrm>
    </dsp:sp>
    <dsp:sp modelId="{A2799C43-3C7B-41E7-AE11-0A5345148B38}">
      <dsp:nvSpPr>
        <dsp:cNvPr id="0" name=""/>
        <dsp:cNvSpPr/>
      </dsp:nvSpPr>
      <dsp:spPr>
        <a:xfrm>
          <a:off x="1385649" y="2095500"/>
          <a:ext cx="7852012" cy="1714500"/>
        </a:xfrm>
        <a:prstGeom prst="roundRect">
          <a:avLst>
            <a:gd name="adj" fmla="val 10000"/>
          </a:avLst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Men’s Rea- The mental element of the crime- Guilty Mind. </a:t>
          </a:r>
          <a:endParaRPr lang="en-US" sz="3200" kern="1200"/>
        </a:p>
      </dsp:txBody>
      <dsp:txXfrm>
        <a:off x="1435865" y="2145716"/>
        <a:ext cx="5251506" cy="1614068"/>
      </dsp:txXfrm>
    </dsp:sp>
    <dsp:sp modelId="{D62C72C6-869A-4F90-B133-20F74FB27D6A}">
      <dsp:nvSpPr>
        <dsp:cNvPr id="0" name=""/>
        <dsp:cNvSpPr/>
      </dsp:nvSpPr>
      <dsp:spPr>
        <a:xfrm>
          <a:off x="6737587" y="1347787"/>
          <a:ext cx="1114425" cy="11144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88333" y="1347787"/>
        <a:ext cx="612933" cy="838605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ACC5F-9475-4907-B2C4-3E3DE08FAAD8}">
      <dsp:nvSpPr>
        <dsp:cNvPr id="0" name=""/>
        <dsp:cNvSpPr/>
      </dsp:nvSpPr>
      <dsp:spPr>
        <a:xfrm>
          <a:off x="0" y="21348"/>
          <a:ext cx="5728344" cy="1566337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Thought to be a common law offence. </a:t>
          </a:r>
          <a:endParaRPr lang="en-US" sz="2800" kern="1200"/>
        </a:p>
      </dsp:txBody>
      <dsp:txXfrm>
        <a:off x="76462" y="97810"/>
        <a:ext cx="5575420" cy="1413413"/>
      </dsp:txXfrm>
    </dsp:sp>
    <dsp:sp modelId="{5437176A-1AAF-42D2-AB5E-5BA86587433E}">
      <dsp:nvSpPr>
        <dsp:cNvPr id="0" name=""/>
        <dsp:cNvSpPr/>
      </dsp:nvSpPr>
      <dsp:spPr>
        <a:xfrm>
          <a:off x="0" y="1668326"/>
          <a:ext cx="5728344" cy="1566337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0398092"/>
                <a:satOff val="-284"/>
                <a:lumOff val="-1569"/>
                <a:alphaOff val="0"/>
                <a:tint val="98000"/>
                <a:lumMod val="102000"/>
              </a:schemeClr>
              <a:schemeClr val="accent5">
                <a:hueOff val="10398092"/>
                <a:satOff val="-284"/>
                <a:lumOff val="-1569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However, this is a statutory offence; under S.39 of the Criminal Justice Act 1988. </a:t>
          </a:r>
          <a:endParaRPr lang="en-US" sz="2800" kern="1200"/>
        </a:p>
      </dsp:txBody>
      <dsp:txXfrm>
        <a:off x="76462" y="1744788"/>
        <a:ext cx="5575420" cy="1413413"/>
      </dsp:txXfrm>
    </dsp:sp>
    <dsp:sp modelId="{BE3BCFE4-0662-42C8-AE94-78C6BEB2A26F}">
      <dsp:nvSpPr>
        <dsp:cNvPr id="0" name=""/>
        <dsp:cNvSpPr/>
      </dsp:nvSpPr>
      <dsp:spPr>
        <a:xfrm>
          <a:off x="0" y="3315303"/>
          <a:ext cx="5728344" cy="1566337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/>
            <a:t>Activity</a:t>
          </a:r>
          <a:r>
            <a:rPr lang="en-GB" sz="2800" kern="1200"/>
            <a:t>; Research S.39 of the Criminal Justice Act 1988 and feedback to the class. </a:t>
          </a:r>
          <a:endParaRPr lang="en-US" sz="2800" kern="1200"/>
        </a:p>
      </dsp:txBody>
      <dsp:txXfrm>
        <a:off x="76462" y="3391765"/>
        <a:ext cx="5575420" cy="1413413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213EF-A055-4AF0-8DAB-5E8888B10167}">
      <dsp:nvSpPr>
        <dsp:cNvPr id="0" name=""/>
        <dsp:cNvSpPr/>
      </dsp:nvSpPr>
      <dsp:spPr>
        <a:xfrm>
          <a:off x="0" y="2194827"/>
          <a:ext cx="10554574" cy="1440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Fagan [1968] ‘’ </a:t>
          </a:r>
          <a:r>
            <a:rPr lang="en-GB" sz="2500" b="0" i="0" kern="1200" dirty="0"/>
            <a:t>The defendant commits an assault where they intentionally or recklessly cause the victim to apprehend immediate unlawful personal violence’’</a:t>
          </a:r>
        </a:p>
      </dsp:txBody>
      <dsp:txXfrm>
        <a:off x="0" y="2194827"/>
        <a:ext cx="10554574" cy="1440044"/>
      </dsp:txXfrm>
    </dsp:sp>
    <dsp:sp modelId="{DF9F8808-6474-4F2E-8609-392046A1F3EE}">
      <dsp:nvSpPr>
        <dsp:cNvPr id="0" name=""/>
        <dsp:cNvSpPr/>
      </dsp:nvSpPr>
      <dsp:spPr>
        <a:xfrm rot="10800000">
          <a:off x="0" y="1639"/>
          <a:ext cx="10554574" cy="221478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u="sng" kern="1200"/>
            <a:t>Definition</a:t>
          </a:r>
          <a:r>
            <a:rPr lang="en-GB" sz="2500" kern="1200"/>
            <a:t>; </a:t>
          </a:r>
          <a:endParaRPr lang="en-US" sz="2500" kern="1200"/>
        </a:p>
      </dsp:txBody>
      <dsp:txXfrm rot="10800000">
        <a:off x="0" y="1639"/>
        <a:ext cx="10554574" cy="1439102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F52F2-59BF-4FEF-AE3E-E28B53A8DA3B}">
      <dsp:nvSpPr>
        <dsp:cNvPr id="0" name=""/>
        <dsp:cNvSpPr/>
      </dsp:nvSpPr>
      <dsp:spPr>
        <a:xfrm>
          <a:off x="0" y="0"/>
          <a:ext cx="5702939" cy="17519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Definition; R v Rolfe (1952) - </a:t>
          </a:r>
          <a:r>
            <a:rPr lang="en-GB" sz="2100" b="0" i="0" kern="1200"/>
            <a:t>Battery is the intentional or reckless infliction of unlawful personal violence upon the victim.</a:t>
          </a:r>
          <a:endParaRPr lang="en-US" sz="2100" kern="1200"/>
        </a:p>
      </dsp:txBody>
      <dsp:txXfrm>
        <a:off x="51313" y="51313"/>
        <a:ext cx="3812452" cy="1649319"/>
      </dsp:txXfrm>
    </dsp:sp>
    <dsp:sp modelId="{DF926CC1-A9F8-430E-9618-4A2A27D7931D}">
      <dsp:nvSpPr>
        <dsp:cNvPr id="0" name=""/>
        <dsp:cNvSpPr/>
      </dsp:nvSpPr>
      <dsp:spPr>
        <a:xfrm>
          <a:off x="503200" y="2043936"/>
          <a:ext cx="5702939" cy="17519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-830078"/>
                <a:satOff val="-670"/>
                <a:lumOff val="1373"/>
                <a:alphaOff val="0"/>
                <a:tint val="98000"/>
                <a:lumMod val="102000"/>
              </a:schemeClr>
              <a:schemeClr val="accent4">
                <a:hueOff val="-830078"/>
                <a:satOff val="-670"/>
                <a:lumOff val="137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Important case law; Santana Bermudez v DPP [2004]</a:t>
          </a:r>
          <a:endParaRPr lang="en-US" sz="2100" kern="1200"/>
        </a:p>
      </dsp:txBody>
      <dsp:txXfrm>
        <a:off x="554513" y="2095249"/>
        <a:ext cx="3958347" cy="1649319"/>
      </dsp:txXfrm>
    </dsp:sp>
    <dsp:sp modelId="{D4CF22E8-D00F-4A97-B75B-5BC854C9990E}">
      <dsp:nvSpPr>
        <dsp:cNvPr id="0" name=""/>
        <dsp:cNvSpPr/>
      </dsp:nvSpPr>
      <dsp:spPr>
        <a:xfrm>
          <a:off x="1006400" y="4087872"/>
          <a:ext cx="5702939" cy="17519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-1660156"/>
                <a:satOff val="-1340"/>
                <a:lumOff val="2746"/>
                <a:alphaOff val="0"/>
                <a:tint val="98000"/>
                <a:lumMod val="102000"/>
              </a:schemeClr>
              <a:schemeClr val="accent4">
                <a:hueOff val="-1660156"/>
                <a:satOff val="-1340"/>
                <a:lumOff val="274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S.39 of the Criminal Justice Act 1988</a:t>
          </a:r>
          <a:endParaRPr lang="en-US" sz="2100" kern="1200"/>
        </a:p>
      </dsp:txBody>
      <dsp:txXfrm>
        <a:off x="1057713" y="4139185"/>
        <a:ext cx="3958347" cy="1649319"/>
      </dsp:txXfrm>
    </dsp:sp>
    <dsp:sp modelId="{65F8AAF1-DBA2-4FB0-8B03-4ADD1A7DFAFA}">
      <dsp:nvSpPr>
        <dsp:cNvPr id="0" name=""/>
        <dsp:cNvSpPr/>
      </dsp:nvSpPr>
      <dsp:spPr>
        <a:xfrm>
          <a:off x="4564174" y="1328558"/>
          <a:ext cx="1138764" cy="113876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20396" y="1328558"/>
        <a:ext cx="626320" cy="856920"/>
      </dsp:txXfrm>
    </dsp:sp>
    <dsp:sp modelId="{C79CEF12-7DEB-41C0-B84D-E564AE0F045B}">
      <dsp:nvSpPr>
        <dsp:cNvPr id="0" name=""/>
        <dsp:cNvSpPr/>
      </dsp:nvSpPr>
      <dsp:spPr>
        <a:xfrm>
          <a:off x="5067374" y="3360815"/>
          <a:ext cx="1138764" cy="113876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1439297"/>
            <a:satOff val="-864"/>
            <a:lumOff val="367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-1439297"/>
              <a:satOff val="-864"/>
              <a:lumOff val="36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23596" y="3360815"/>
        <a:ext cx="626320" cy="856920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785C8-2B2C-4A22-944A-865B2C747361}">
      <dsp:nvSpPr>
        <dsp:cNvPr id="0" name=""/>
        <dsp:cNvSpPr/>
      </dsp:nvSpPr>
      <dsp:spPr>
        <a:xfrm>
          <a:off x="0" y="450262"/>
          <a:ext cx="5906327" cy="18556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Assault or battery must have been committed which resulted in the infliction of actual bodily harm to the victim. </a:t>
          </a:r>
          <a:endParaRPr lang="en-US" sz="2600" kern="1200" dirty="0"/>
        </a:p>
      </dsp:txBody>
      <dsp:txXfrm>
        <a:off x="90584" y="540846"/>
        <a:ext cx="5725159" cy="1674452"/>
      </dsp:txXfrm>
    </dsp:sp>
    <dsp:sp modelId="{65A059A3-6D83-41E0-B0C1-9263FA61ECC0}">
      <dsp:nvSpPr>
        <dsp:cNvPr id="0" name=""/>
        <dsp:cNvSpPr/>
      </dsp:nvSpPr>
      <dsp:spPr>
        <a:xfrm>
          <a:off x="0" y="2380762"/>
          <a:ext cx="5906327" cy="1855620"/>
        </a:xfrm>
        <a:prstGeom prst="roundRect">
          <a:avLst/>
        </a:prstGeom>
        <a:solidFill>
          <a:schemeClr val="accent5">
            <a:hueOff val="20796183"/>
            <a:satOff val="-568"/>
            <a:lumOff val="-313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Key cases include; R v Chan Fook – Psychological Harm can be classed as Actual Bodily Harm but evidence of this is needed.</a:t>
          </a:r>
        </a:p>
      </dsp:txBody>
      <dsp:txXfrm>
        <a:off x="90584" y="2471346"/>
        <a:ext cx="5725159" cy="1674452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C803E4-C874-4387-AF93-7903DA4B120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16151-5D88-488D-AC3D-CB352F45045F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‘’Whosoever shall unlawfully and maliciously wound or inflict any grievous bodily harm upon any other person, either with or without any weapon or Instrument, shall be guilty of a misdemeanour</a:t>
          </a:r>
          <a:r>
            <a:rPr lang="en-GB" sz="1400" kern="1200"/>
            <a:t>’’</a:t>
          </a:r>
          <a:endParaRPr lang="en-US" sz="1400" kern="1200"/>
        </a:p>
      </dsp:txBody>
      <dsp:txXfrm>
        <a:off x="385039" y="1087643"/>
        <a:ext cx="2858055" cy="1774562"/>
      </dsp:txXfrm>
    </dsp:sp>
    <dsp:sp modelId="{3EE9F846-71DC-4F90-82F8-6EDBFB8BEF0F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28690-EA5C-4A2E-AF5E-7FD2192A8645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Wound means a continuity of the whole skin must be broken. </a:t>
          </a:r>
          <a:endParaRPr lang="en-US" sz="1400" kern="1200"/>
        </a:p>
      </dsp:txBody>
      <dsp:txXfrm>
        <a:off x="4013174" y="1087643"/>
        <a:ext cx="2858055" cy="1774562"/>
      </dsp:txXfrm>
    </dsp:sp>
    <dsp:sp modelId="{9F0E6DCC-4B79-4D29-992D-D628A71F1649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EEA8E-5299-412A-8340-A2403F3EAB7E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Key cases include; R v Golding [2014] – Genital Herpes – No consent to contracting Genital Herpes. </a:t>
          </a:r>
        </a:p>
      </dsp:txBody>
      <dsp:txXfrm>
        <a:off x="7641309" y="1087643"/>
        <a:ext cx="2858055" cy="1774562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9DB491-AE17-4361-99BF-A09296245489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D75A7-F2BE-4850-8C1A-1310C63B8627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Common Law offence; </a:t>
          </a:r>
          <a:endParaRPr lang="en-US" sz="1100" kern="1200" dirty="0"/>
        </a:p>
      </dsp:txBody>
      <dsp:txXfrm>
        <a:off x="289465" y="1274863"/>
        <a:ext cx="2125678" cy="1319830"/>
      </dsp:txXfrm>
    </dsp:sp>
    <dsp:sp modelId="{E8EA0B5B-8D7B-415D-A9E7-7A1494295D68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CC0B6-BD3E-45E4-84E6-0F4208AD2050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Not governed by statute. </a:t>
          </a:r>
          <a:endParaRPr lang="en-US" sz="1100" kern="1200"/>
        </a:p>
      </dsp:txBody>
      <dsp:txXfrm>
        <a:off x="2987890" y="1274863"/>
        <a:ext cx="2125678" cy="1319830"/>
      </dsp:txXfrm>
    </dsp:sp>
    <dsp:sp modelId="{8A0BCEB3-2BF4-4E7A-B855-50DF6B761C3A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0C8DA-2405-497D-BEA7-8D87CDE551D0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Sir Edward Coke ; ‘Unlawfully killing a reasonable person who is in being and under the King’s peace, the death following within a year and a day and with malice aforethought’</a:t>
          </a:r>
          <a:endParaRPr lang="en-US" sz="1100" kern="1200"/>
        </a:p>
      </dsp:txBody>
      <dsp:txXfrm>
        <a:off x="5686316" y="1274863"/>
        <a:ext cx="2125678" cy="1319830"/>
      </dsp:txXfrm>
    </dsp:sp>
    <dsp:sp modelId="{F6EF9CBB-CE99-445C-A83C-FF467DE39CD5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74983-2644-45BB-9356-1AB1122862F7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Key Case; R v Inglis [2010] – Mother kills son. </a:t>
          </a:r>
          <a:endParaRPr lang="en-US" sz="1100" kern="1200"/>
        </a:p>
      </dsp:txBody>
      <dsp:txXfrm>
        <a:off x="8384741" y="1274863"/>
        <a:ext cx="2125678" cy="1319830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DB8A92-9300-411B-AB21-DD8D13A1DBE7}">
      <dsp:nvSpPr>
        <dsp:cNvPr id="0" name=""/>
        <dsp:cNvSpPr/>
      </dsp:nvSpPr>
      <dsp:spPr>
        <a:xfrm>
          <a:off x="0" y="0"/>
          <a:ext cx="8443659" cy="9427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S.9 (1) Theft Act 1968 – ‘’ </a:t>
          </a:r>
          <a:r>
            <a:rPr lang="en-GB" sz="1500" b="0" i="0" kern="1200"/>
            <a:t>A person is guilty of burglary if—</a:t>
          </a:r>
          <a:endParaRPr lang="en-US" sz="1500" kern="1200"/>
        </a:p>
      </dsp:txBody>
      <dsp:txXfrm>
        <a:off x="27611" y="27611"/>
        <a:ext cx="7346729" cy="887500"/>
      </dsp:txXfrm>
    </dsp:sp>
    <dsp:sp modelId="{522599E9-A2FA-489E-8718-F5059452A77C}">
      <dsp:nvSpPr>
        <dsp:cNvPr id="0" name=""/>
        <dsp:cNvSpPr/>
      </dsp:nvSpPr>
      <dsp:spPr>
        <a:xfrm>
          <a:off x="707156" y="1114126"/>
          <a:ext cx="8443659" cy="9427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(a)he enters any building or part of a building as a trespasser and with intent to commit any such offence as is mentioned in subsection (2) below; or</a:t>
          </a:r>
          <a:endParaRPr lang="en-US" sz="1500" kern="1200"/>
        </a:p>
      </dsp:txBody>
      <dsp:txXfrm>
        <a:off x="734767" y="1141737"/>
        <a:ext cx="7068511" cy="887500"/>
      </dsp:txXfrm>
    </dsp:sp>
    <dsp:sp modelId="{504001D4-A0AA-4099-A848-42C6299E8BF6}">
      <dsp:nvSpPr>
        <dsp:cNvPr id="0" name=""/>
        <dsp:cNvSpPr/>
      </dsp:nvSpPr>
      <dsp:spPr>
        <a:xfrm>
          <a:off x="1403758" y="2228252"/>
          <a:ext cx="8443659" cy="9427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(b)having entered any building or part of a building as a trespasser he steals or attempts to steal anything in the building or that part of it or inflicts or attempts to inflict on any person therein any grievous bodily harm’’ </a:t>
          </a:r>
          <a:endParaRPr lang="en-US" sz="1500" kern="1200"/>
        </a:p>
      </dsp:txBody>
      <dsp:txXfrm>
        <a:off x="1431369" y="2255863"/>
        <a:ext cx="7079066" cy="887500"/>
      </dsp:txXfrm>
    </dsp:sp>
    <dsp:sp modelId="{EE6235CC-6DCB-4CDE-AD1E-4183DB12160C}">
      <dsp:nvSpPr>
        <dsp:cNvPr id="0" name=""/>
        <dsp:cNvSpPr/>
      </dsp:nvSpPr>
      <dsp:spPr>
        <a:xfrm>
          <a:off x="2110914" y="3342377"/>
          <a:ext cx="8443659" cy="9427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Key case law; R v Brown (Vincent) [1985]</a:t>
          </a:r>
          <a:endParaRPr lang="en-US" sz="1500" kern="1200"/>
        </a:p>
      </dsp:txBody>
      <dsp:txXfrm>
        <a:off x="2138525" y="3369988"/>
        <a:ext cx="7068511" cy="887500"/>
      </dsp:txXfrm>
    </dsp:sp>
    <dsp:sp modelId="{5D41C120-9FCA-4916-B0E2-7008A5A04760}">
      <dsp:nvSpPr>
        <dsp:cNvPr id="0" name=""/>
        <dsp:cNvSpPr/>
      </dsp:nvSpPr>
      <dsp:spPr>
        <a:xfrm>
          <a:off x="7830889" y="722039"/>
          <a:ext cx="612769" cy="61276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968762" y="722039"/>
        <a:ext cx="337023" cy="461109"/>
      </dsp:txXfrm>
    </dsp:sp>
    <dsp:sp modelId="{6D6BD2B0-63A3-4EAC-8929-601E3E965919}">
      <dsp:nvSpPr>
        <dsp:cNvPr id="0" name=""/>
        <dsp:cNvSpPr/>
      </dsp:nvSpPr>
      <dsp:spPr>
        <a:xfrm>
          <a:off x="8538046" y="1836165"/>
          <a:ext cx="612769" cy="61276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675919" y="1836165"/>
        <a:ext cx="337023" cy="461109"/>
      </dsp:txXfrm>
    </dsp:sp>
    <dsp:sp modelId="{E7E8FBCC-0A0A-43E0-ADD3-B68E95C7F317}">
      <dsp:nvSpPr>
        <dsp:cNvPr id="0" name=""/>
        <dsp:cNvSpPr/>
      </dsp:nvSpPr>
      <dsp:spPr>
        <a:xfrm>
          <a:off x="9234648" y="2950291"/>
          <a:ext cx="612769" cy="61276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372521" y="2950291"/>
        <a:ext cx="337023" cy="461109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FFEE4-BBB7-4403-B3F4-57E7AF61230C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796FA-81A5-439B-9A4C-6834297E8926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S.1(1) of the Theft Act 1968 – ‘’</a:t>
          </a:r>
          <a:r>
            <a:rPr lang="en-GB" sz="2000" b="0" i="0" kern="1200" dirty="0"/>
            <a:t>A person is guilty of theft if he dishonestly appropriates property belonging to another with the intention of permanently depriving the other of it; and “thief” and “steal” shall be construed accordingly’’.</a:t>
          </a:r>
          <a:endParaRPr lang="en-US" sz="2000" kern="1200" dirty="0"/>
        </a:p>
      </dsp:txBody>
      <dsp:txXfrm>
        <a:off x="587872" y="705214"/>
        <a:ext cx="4354068" cy="2703434"/>
      </dsp:txXfrm>
    </dsp:sp>
    <dsp:sp modelId="{70888D9D-8DF2-427F-B298-58E5086F33C0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8D770-E946-4CBD-9311-D68B31F1EAE1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case law; Research the case of R v Hinks [2000]</a:t>
          </a:r>
        </a:p>
      </dsp:txBody>
      <dsp:txXfrm>
        <a:off x="6115109" y="705214"/>
        <a:ext cx="4354068" cy="2703434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5DFC8-2806-4E04-9909-1DE07AEB816E}">
      <dsp:nvSpPr>
        <dsp:cNvPr id="0" name=""/>
        <dsp:cNvSpPr/>
      </dsp:nvSpPr>
      <dsp:spPr>
        <a:xfrm>
          <a:off x="0" y="452595"/>
          <a:ext cx="105545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FAFB7-0CE8-4F9D-B4A1-DB19716CC7C5}">
      <dsp:nvSpPr>
        <dsp:cNvPr id="0" name=""/>
        <dsp:cNvSpPr/>
      </dsp:nvSpPr>
      <dsp:spPr>
        <a:xfrm>
          <a:off x="527728" y="54075"/>
          <a:ext cx="738820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256" tIns="0" rIns="279256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Criminal law </a:t>
          </a:r>
          <a:endParaRPr lang="en-US" sz="2700" kern="1200"/>
        </a:p>
      </dsp:txBody>
      <dsp:txXfrm>
        <a:off x="566636" y="92983"/>
        <a:ext cx="7310385" cy="719224"/>
      </dsp:txXfrm>
    </dsp:sp>
    <dsp:sp modelId="{1FBEA842-F054-48C1-B69B-215005A02CAA}">
      <dsp:nvSpPr>
        <dsp:cNvPr id="0" name=""/>
        <dsp:cNvSpPr/>
      </dsp:nvSpPr>
      <dsp:spPr>
        <a:xfrm>
          <a:off x="0" y="1677315"/>
          <a:ext cx="105545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AC017-395B-424D-BECC-19D37EA9CD27}">
      <dsp:nvSpPr>
        <dsp:cNvPr id="0" name=""/>
        <dsp:cNvSpPr/>
      </dsp:nvSpPr>
      <dsp:spPr>
        <a:xfrm>
          <a:off x="527728" y="1278795"/>
          <a:ext cx="738820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256" tIns="0" rIns="279256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Offences. </a:t>
          </a:r>
          <a:endParaRPr lang="en-US" sz="2700" kern="1200"/>
        </a:p>
      </dsp:txBody>
      <dsp:txXfrm>
        <a:off x="566636" y="1317703"/>
        <a:ext cx="7310385" cy="719224"/>
      </dsp:txXfrm>
    </dsp:sp>
    <dsp:sp modelId="{56B2A044-4923-458B-B0E0-B2948F61E730}">
      <dsp:nvSpPr>
        <dsp:cNvPr id="0" name=""/>
        <dsp:cNvSpPr/>
      </dsp:nvSpPr>
      <dsp:spPr>
        <a:xfrm>
          <a:off x="0" y="2902035"/>
          <a:ext cx="105545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AE3823-6D6D-42BB-8001-F8AEAA50B2F4}">
      <dsp:nvSpPr>
        <dsp:cNvPr id="0" name=""/>
        <dsp:cNvSpPr/>
      </dsp:nvSpPr>
      <dsp:spPr>
        <a:xfrm>
          <a:off x="527728" y="2503515"/>
          <a:ext cx="738820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256" tIns="0" rIns="279256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Activities.</a:t>
          </a:r>
          <a:endParaRPr lang="en-US" sz="2700" kern="1200"/>
        </a:p>
      </dsp:txBody>
      <dsp:txXfrm>
        <a:off x="566636" y="2542423"/>
        <a:ext cx="7310385" cy="719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5EDB6C-AC88-402B-9B23-150B0200F17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60D90E-C297-46B4-ADDE-FFC511817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821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52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offences are common law offences, and some are statutory offences.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01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Defences where the defendant must provide evidence; 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Sane Automatism </a:t>
            </a:r>
          </a:p>
          <a:p>
            <a:pPr marL="228600" indent="-228600">
              <a:buAutoNum type="arabicPeriod"/>
            </a:pPr>
            <a:r>
              <a:rPr lang="en-GB" dirty="0"/>
              <a:t>Loss of Control </a:t>
            </a:r>
          </a:p>
          <a:p>
            <a:pPr marL="228600" indent="-228600">
              <a:buAutoNum type="arabicPeriod"/>
            </a:pPr>
            <a:r>
              <a:rPr lang="en-GB" dirty="0"/>
              <a:t>Self Defence</a:t>
            </a:r>
          </a:p>
          <a:p>
            <a:pPr marL="228600" indent="-228600">
              <a:buAutoNum type="arabicPeriod"/>
            </a:pPr>
            <a:r>
              <a:rPr lang="en-GB" dirty="0"/>
              <a:t>Duress</a:t>
            </a:r>
          </a:p>
          <a:p>
            <a:pPr marL="228600" indent="-228600">
              <a:buAutoNum type="arabicPeriod"/>
            </a:pPr>
            <a:r>
              <a:rPr lang="en-GB" dirty="0"/>
              <a:t>Intoxication – where the individual cannot form a specific intent.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the defence discharges its evidential burden, the prosecution assumes a legal burden to disprove the defence and/or denial of liability raised by the accused.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564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they only hold the evidential burden – need to bring sufficient evidence – so that the judge is satisfied that the jury should see the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910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are not allowed to use google for this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148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9/30/2024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diagramLayout" Target="../diagrams/layout10.xml"/><Relationship Id="rId7" Type="http://schemas.openxmlformats.org/officeDocument/2006/relationships/image" Target="../media/image37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5.xml"/><Relationship Id="rId2" Type="http://schemas.openxmlformats.org/officeDocument/2006/relationships/diagramData" Target="../diagrams/data3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5.xml"/><Relationship Id="rId5" Type="http://schemas.openxmlformats.org/officeDocument/2006/relationships/diagramColors" Target="../diagrams/colors35.xml"/><Relationship Id="rId4" Type="http://schemas.openxmlformats.org/officeDocument/2006/relationships/diagramQuickStyle" Target="../diagrams/quickStyle3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D9E72-9758-57EC-B222-00374467C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Welcome to criminal law!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0673F2-2062-DF22-C36E-DF696F96AB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421776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EDAB6-B10A-A69F-9934-AC1B1FDE3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89B09-FB80-B015-05E0-1658C68CC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Introductions </a:t>
            </a:r>
          </a:p>
          <a:p>
            <a:r>
              <a:rPr lang="en-GB" dirty="0"/>
              <a:t>Aims and Learning Objectives </a:t>
            </a:r>
          </a:p>
          <a:p>
            <a:r>
              <a:rPr lang="en-GB" dirty="0"/>
              <a:t>Scheme of work</a:t>
            </a:r>
          </a:p>
          <a:p>
            <a:r>
              <a:rPr lang="en-GB" dirty="0"/>
              <a:t>How will these sessions run?</a:t>
            </a:r>
          </a:p>
          <a:p>
            <a:r>
              <a:rPr lang="en-GB" dirty="0"/>
              <a:t>Assignment 1</a:t>
            </a:r>
          </a:p>
          <a:p>
            <a:r>
              <a:rPr lang="en-GB" dirty="0"/>
              <a:t>What is criminal law? </a:t>
            </a:r>
          </a:p>
          <a:p>
            <a:r>
              <a:rPr lang="en-GB" dirty="0"/>
              <a:t>Summary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15395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2C688-6A40-2C5B-CE69-B31823715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6000" i="1" u="sng" dirty="0"/>
              <a:t>Introductions</a:t>
            </a:r>
          </a:p>
        </p:txBody>
      </p:sp>
      <p:graphicFrame>
        <p:nvGraphicFramePr>
          <p:cNvPr id="13" name="Text Placeholder 8">
            <a:extLst>
              <a:ext uri="{FF2B5EF4-FFF2-40B4-BE49-F238E27FC236}">
                <a16:creationId xmlns:a16="http://schemas.microsoft.com/office/drawing/2014/main" id="{1FA6201B-CDB9-76DB-A549-07C04A1BEC9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38615764"/>
              </p:ext>
            </p:extLst>
          </p:nvPr>
        </p:nvGraphicFramePr>
        <p:xfrm>
          <a:off x="179515" y="2222499"/>
          <a:ext cx="8414724" cy="4436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A waving man">
            <a:extLst>
              <a:ext uri="{FF2B5EF4-FFF2-40B4-BE49-F238E27FC236}">
                <a16:creationId xmlns:a16="http://schemas.microsoft.com/office/drawing/2014/main" id="{EE6E5005-39CB-5058-657E-0527872828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93513" y="1435638"/>
            <a:ext cx="2103680" cy="54223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266041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82182-09CF-ABED-3795-8E0673981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2450222"/>
            <a:ext cx="3269463" cy="1741714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House keeping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D146C60-8F42-42C4-6F74-BDDB6D0AE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7257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8619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08F3F-E61E-983F-E9B4-3D249F91B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129DFD-1764-E38D-4207-1B93AE93EA7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Graphic 5" descr="Bullseye outline">
            <a:extLst>
              <a:ext uri="{FF2B5EF4-FFF2-40B4-BE49-F238E27FC236}">
                <a16:creationId xmlns:a16="http://schemas.microsoft.com/office/drawing/2014/main" id="{EC07F204-8F94-4B66-2F26-6EEED179A7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918" y="447188"/>
            <a:ext cx="1303075" cy="1303075"/>
          </a:xfrm>
          <a:prstGeom prst="rect">
            <a:avLst/>
          </a:prstGeom>
        </p:spPr>
      </p:pic>
      <p:pic>
        <p:nvPicPr>
          <p:cNvPr id="7" name="Graphic 6" descr="Bullseye outline">
            <a:extLst>
              <a:ext uri="{FF2B5EF4-FFF2-40B4-BE49-F238E27FC236}">
                <a16:creationId xmlns:a16="http://schemas.microsoft.com/office/drawing/2014/main" id="{E18558F5-7E27-1948-ADC6-BA8649E452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79879" y="5679299"/>
            <a:ext cx="1219920" cy="121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779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6123C3-C323-A755-683F-DDEF97B82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6600" i="1" u="sng" dirty="0"/>
              <a:t>Scheme of work!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2C1F8E3-835F-D64E-CFAA-B8188476A5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This is subject to change and is available on Moodle!</a:t>
            </a:r>
          </a:p>
        </p:txBody>
      </p:sp>
    </p:spTree>
    <p:extLst>
      <p:ext uri="{BB962C8B-B14F-4D97-AF65-F5344CB8AC3E}">
        <p14:creationId xmlns:p14="http://schemas.microsoft.com/office/powerpoint/2010/main" val="3615732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AD7FE-D0E8-54A2-B7ED-928E87E86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686" y="1918252"/>
            <a:ext cx="3844508" cy="3997635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will these sessions run?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813054-95CD-1FC8-D230-328DF8D1E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500359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6221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3160B-303C-280C-41AF-9B5AD11E5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957" y="2782165"/>
            <a:ext cx="3539793" cy="886656"/>
          </a:xfrm>
        </p:spPr>
        <p:txBody>
          <a:bodyPr anchor="t">
            <a:normAutofit/>
          </a:bodyPr>
          <a:lstStyle/>
          <a:p>
            <a:r>
              <a:rPr lang="en-GB" sz="4100" i="1" u="sng" dirty="0"/>
              <a:t>Assessments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316FA3-B24B-D062-C02F-29A307678A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7373409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113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39DD8C51-81B8-8A9E-46F5-5F53C9FBA1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B78441F-D880-A186-511C-6A598CCD6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3732453"/>
          </a:xfrm>
        </p:spPr>
        <p:txBody>
          <a:bodyPr>
            <a:normAutofit/>
          </a:bodyPr>
          <a:lstStyle/>
          <a:p>
            <a:r>
              <a:rPr lang="en-GB" i="1" u="sng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8902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6CA24-648D-C9D4-8F13-9E9EDBC38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3" y="2820469"/>
            <a:ext cx="3842723" cy="151030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Assessment 1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6AB60-8333-576C-6C7F-EB4716C670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51359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3911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7AD9A-1DA4-680D-73A6-34ECD9539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F78FF0-8684-C86A-22F4-6900744B62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216455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5976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61034-704A-8087-572F-DB5D96E82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2" y="2465381"/>
            <a:ext cx="3819065" cy="1842958"/>
          </a:xfrm>
        </p:spPr>
        <p:txBody>
          <a:bodyPr anchor="t">
            <a:normAutofit/>
          </a:bodyPr>
          <a:lstStyle/>
          <a:p>
            <a:pPr algn="ctr"/>
            <a:r>
              <a:rPr lang="en-GB" sz="5400" i="1" u="sng" dirty="0"/>
              <a:t>Final 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9F6038-F590-29AB-5515-CB9F94D3C7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79389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86882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66755285-4D8B-5B72-9B17-F2A7137691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3D5A5A0-A5FC-89AB-5BDB-B1449AC70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3732453"/>
          </a:xfrm>
        </p:spPr>
        <p:txBody>
          <a:bodyPr>
            <a:normAutofit/>
          </a:bodyPr>
          <a:lstStyle/>
          <a:p>
            <a:r>
              <a:rPr lang="en-GB" i="1" u="sng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22460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E793-620D-3971-7398-86CDCC243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This weeks session’s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018DB2-E032-8328-3A8E-69979C6DC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0935125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2679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01060B-D071-16E2-780D-C985996F81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 Uk Justice system!</a:t>
            </a:r>
          </a:p>
        </p:txBody>
      </p:sp>
    </p:spTree>
    <p:extLst>
      <p:ext uri="{BB962C8B-B14F-4D97-AF65-F5344CB8AC3E}">
        <p14:creationId xmlns:p14="http://schemas.microsoft.com/office/powerpoint/2010/main" val="1195831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CF2BD-2F43-D844-59BD-5400AB819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 few notes before we start!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3A22D0B-8C93-2E60-DEE3-25F856505B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6515459E-20E9-3899-2859-FA4369FCFB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636490" y="5541323"/>
            <a:ext cx="1122124" cy="112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585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97B28-8C88-D498-2C70-8F53EFB30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is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B97037-75D3-042A-2483-9A181541D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55613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77428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8ADA4-AD46-C709-CB44-81E8752D1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Where does the law come from?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6203E9-4DEF-B269-5F59-0F9B0E84D1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581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9B2CB-DA7F-20B6-2B5B-BBC01490B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62" y="296052"/>
            <a:ext cx="10931296" cy="1869337"/>
          </a:xfrm>
        </p:spPr>
        <p:txBody>
          <a:bodyPr anchor="t">
            <a:normAutofit/>
          </a:bodyPr>
          <a:lstStyle/>
          <a:p>
            <a:pPr algn="ctr"/>
            <a:r>
              <a:rPr lang="en-GB" sz="4800" i="1" u="sng" dirty="0"/>
              <a:t>Continued…..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11660F-AA49-A8C3-A1BF-4668337045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3219501"/>
              </p:ext>
            </p:extLst>
          </p:nvPr>
        </p:nvGraphicFramePr>
        <p:xfrm>
          <a:off x="168294" y="1868381"/>
          <a:ext cx="11584270" cy="492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417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80800-5DF7-9C8D-A3D6-F621DEF6B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is criminal law?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4518DE4-A490-4AB9-59BE-B1D9380BC5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161321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4359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8D34B-2054-9571-1EF7-750D15970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Continued</a:t>
            </a:r>
            <a:r>
              <a:rPr lang="en-GB" sz="48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077771-D6D7-A252-A531-C76F2603E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136866"/>
              </p:ext>
            </p:extLst>
          </p:nvPr>
        </p:nvGraphicFramePr>
        <p:xfrm>
          <a:off x="359027" y="2222287"/>
          <a:ext cx="11679637" cy="4419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3183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E8865-3549-CFC8-F561-B963A788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363043-10C2-B45F-BFC3-7B91AFC6F7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94451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D4E8F-75BA-B146-5643-FB4E690BB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How do I read case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AC13A-6F28-D6A3-89CC-C313599CE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400" dirty="0"/>
              <a:t>Criminal cases will start with ‘R’. </a:t>
            </a:r>
          </a:p>
          <a:p>
            <a:endParaRPr lang="en-GB" sz="2400" dirty="0"/>
          </a:p>
          <a:p>
            <a:r>
              <a:rPr lang="en-GB" sz="2400" dirty="0"/>
              <a:t>The ‘R’ stands for Rex or Regina. </a:t>
            </a:r>
          </a:p>
          <a:p>
            <a:endParaRPr lang="en-GB" sz="2400" dirty="0"/>
          </a:p>
          <a:p>
            <a:r>
              <a:rPr lang="en-GB" sz="2400" dirty="0"/>
              <a:t>It is the state v an individual. </a:t>
            </a:r>
          </a:p>
          <a:p>
            <a:endParaRPr lang="en-GB" sz="2400" dirty="0"/>
          </a:p>
          <a:p>
            <a:r>
              <a:rPr lang="en-GB" sz="2400" dirty="0"/>
              <a:t>An example; R v Roberts[ 1978] </a:t>
            </a:r>
          </a:p>
        </p:txBody>
      </p:sp>
    </p:spTree>
    <p:extLst>
      <p:ext uri="{BB962C8B-B14F-4D97-AF65-F5344CB8AC3E}">
        <p14:creationId xmlns:p14="http://schemas.microsoft.com/office/powerpoint/2010/main" val="19533466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lk drawing of people representing different genders">
            <a:extLst>
              <a:ext uri="{FF2B5EF4-FFF2-40B4-BE49-F238E27FC236}">
                <a16:creationId xmlns:a16="http://schemas.microsoft.com/office/drawing/2014/main" id="{0180EBC6-B808-CB81-D575-A26A1CB8A9D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8275" r="22406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DDE41-5032-9464-CCA4-9E8A4B6E0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normAutofit/>
          </a:bodyPr>
          <a:lstStyle/>
          <a:p>
            <a:pPr algn="ctr"/>
            <a:r>
              <a:rPr lang="en-GB" i="1" u="sng" dirty="0"/>
              <a:t>However,…..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2FF70-5816-7AA7-3277-0A7D12A65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267145"/>
            <a:ext cx="5055923" cy="3632200"/>
          </a:xfr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normAutofit/>
          </a:bodyPr>
          <a:lstStyle/>
          <a:p>
            <a:r>
              <a:rPr lang="en-GB" dirty="0"/>
              <a:t>If the case includes a child, the case name will be different. </a:t>
            </a:r>
          </a:p>
          <a:p>
            <a:endParaRPr lang="en-GB" dirty="0"/>
          </a:p>
          <a:p>
            <a:r>
              <a:rPr lang="en-GB" dirty="0"/>
              <a:t>This is because children are anonymous. </a:t>
            </a:r>
          </a:p>
          <a:p>
            <a:endParaRPr lang="en-GB" dirty="0"/>
          </a:p>
          <a:p>
            <a:r>
              <a:rPr lang="en-GB" dirty="0"/>
              <a:t>A case including a child will follow the following format; </a:t>
            </a:r>
          </a:p>
          <a:p>
            <a:endParaRPr lang="en-GB" dirty="0"/>
          </a:p>
          <a:p>
            <a:r>
              <a:rPr lang="en-GB" dirty="0"/>
              <a:t>R v A [1997] </a:t>
            </a:r>
          </a:p>
        </p:txBody>
      </p:sp>
    </p:spTree>
    <p:extLst>
      <p:ext uri="{BB962C8B-B14F-4D97-AF65-F5344CB8AC3E}">
        <p14:creationId xmlns:p14="http://schemas.microsoft.com/office/powerpoint/2010/main" val="35862241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A81CF7-52B4-2250-F9B4-7E0407339C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559" y="1286935"/>
            <a:ext cx="9638153" cy="2668377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Knowledge check!</a:t>
            </a:r>
          </a:p>
        </p:txBody>
      </p:sp>
    </p:spTree>
    <p:extLst>
      <p:ext uri="{BB962C8B-B14F-4D97-AF65-F5344CB8AC3E}">
        <p14:creationId xmlns:p14="http://schemas.microsoft.com/office/powerpoint/2010/main" val="255839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480F04D-759E-5558-7298-7C55D25FFB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5034886" cy="4962786"/>
          </a:xfrm>
        </p:spPr>
        <p:txBody>
          <a:bodyPr anchor="ctr">
            <a:normAutofit/>
          </a:bodyPr>
          <a:lstStyle/>
          <a:p>
            <a:pPr algn="ctr"/>
            <a:r>
              <a:rPr lang="en-GB" u="sng" dirty="0"/>
              <a:t>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C043AF2-03BC-2371-2AF2-959C384886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GB" sz="2800" dirty="0"/>
              <a:t>Take a 10-minute break and then we will return!</a:t>
            </a:r>
          </a:p>
        </p:txBody>
      </p:sp>
    </p:spTree>
    <p:extLst>
      <p:ext uri="{BB962C8B-B14F-4D97-AF65-F5344CB8AC3E}">
        <p14:creationId xmlns:p14="http://schemas.microsoft.com/office/powerpoint/2010/main" val="347014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A2E4D-CD87-F0F2-680B-FD6250683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100" i="1" u="sng"/>
              <a:t>What do the prosecution need to prove?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D2C6A2-58E1-EA6B-E501-4686D6B6D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3796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00313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9A25F-CF66-74EB-A8BC-FB8F6F72045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0572750" cy="969963"/>
          </a:xfrm>
        </p:spPr>
        <p:txBody>
          <a:bodyPr/>
          <a:lstStyle/>
          <a:p>
            <a:pPr algn="ctr"/>
            <a:r>
              <a:rPr lang="en-GB" sz="5400" i="1" u="sng" dirty="0"/>
              <a:t>Legal Burden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A8D24A5-C741-95BF-28D0-8BDEFCE9EE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0676754"/>
              </p:ext>
            </p:extLst>
          </p:nvPr>
        </p:nvGraphicFramePr>
        <p:xfrm>
          <a:off x="431956" y="106588"/>
          <a:ext cx="11455244" cy="655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16315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389F2-E87D-BC68-504D-2FE9FD62F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Legal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CA91F-C1BE-3FAC-5A22-0D1F28D95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5182816"/>
          </a:xfrm>
          <a:effectLst/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However, there are exceptions where it is the role of the defence to prove one or more of the facts. </a:t>
            </a:r>
          </a:p>
          <a:p>
            <a:pPr>
              <a:lnSpc>
                <a:spcPct val="150000"/>
              </a:lnSpc>
            </a:pPr>
            <a:r>
              <a:rPr lang="en-GB" dirty="0"/>
              <a:t>The exceptions include; </a:t>
            </a:r>
          </a:p>
          <a:p>
            <a:pPr>
              <a:lnSpc>
                <a:spcPct val="150000"/>
              </a:lnSpc>
            </a:pPr>
            <a:r>
              <a:rPr lang="en-GB" dirty="0"/>
              <a:t>1. Insanity. </a:t>
            </a:r>
          </a:p>
          <a:p>
            <a:pPr>
              <a:lnSpc>
                <a:spcPct val="150000"/>
              </a:lnSpc>
            </a:pPr>
            <a:r>
              <a:rPr lang="en-GB" dirty="0"/>
              <a:t>2. Statutory exceptions </a:t>
            </a:r>
          </a:p>
          <a:p>
            <a:pPr>
              <a:lnSpc>
                <a:spcPct val="150000"/>
              </a:lnSpc>
            </a:pPr>
            <a:r>
              <a:rPr lang="en-GB" dirty="0"/>
              <a:t>3. Magistrates’ Courts Act 1980</a:t>
            </a:r>
          </a:p>
        </p:txBody>
      </p:sp>
    </p:spTree>
    <p:extLst>
      <p:ext uri="{BB962C8B-B14F-4D97-AF65-F5344CB8AC3E}">
        <p14:creationId xmlns:p14="http://schemas.microsoft.com/office/powerpoint/2010/main" val="7798587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ED281-F6B7-9960-C730-1879DB569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91" y="2965369"/>
            <a:ext cx="3269463" cy="1076696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B0470-16AE-8FFB-0A53-AA83F98942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58218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75673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E1F4F1-D656-6719-150A-04C95CEAC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276" y="2672497"/>
            <a:ext cx="3518452" cy="1687286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Evidential Burden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477062-3835-1F87-BE71-A757B0B6A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58368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60072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2E7D2-C330-DE06-FF4E-C66C4517F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F2B39A-AF15-BC5D-DD8B-8FA73F56C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6676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040114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D0BD6-C3CD-D405-6A65-96B08A15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What about the standard of proof?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0B75C8-CED6-58DD-665E-37BA8F7B29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023129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20602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EEC487-A867-DBC4-9199-15E0147DE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 u="sng" dirty="0"/>
              <a:t>Quiz Time!</a:t>
            </a:r>
            <a:endParaRPr lang="en-GB" sz="6600" u="sng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AC054FA-C649-F666-B872-C9BD0CAF05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I will now ask you a series of questions. </a:t>
            </a:r>
          </a:p>
        </p:txBody>
      </p:sp>
    </p:spTree>
    <p:extLst>
      <p:ext uri="{BB962C8B-B14F-4D97-AF65-F5344CB8AC3E}">
        <p14:creationId xmlns:p14="http://schemas.microsoft.com/office/powerpoint/2010/main" val="25655178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0258A-BDDA-E8E5-7BD3-843E91AB5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780" y="2612906"/>
            <a:ext cx="3269463" cy="1100793"/>
          </a:xfrm>
        </p:spPr>
        <p:txBody>
          <a:bodyPr anchor="t">
            <a:normAutofit/>
          </a:bodyPr>
          <a:lstStyle/>
          <a:p>
            <a:r>
              <a:rPr lang="en-GB" sz="5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BE8C94-2556-AE1B-6EF4-967D776C4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25405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34197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805CC-B926-11C3-1D5F-67BF50E71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1" y="2769981"/>
            <a:ext cx="3574628" cy="1173720"/>
          </a:xfrm>
        </p:spPr>
        <p:txBody>
          <a:bodyPr anchor="t">
            <a:normAutofit/>
          </a:bodyPr>
          <a:lstStyle/>
          <a:p>
            <a:r>
              <a:rPr lang="en-GB" sz="5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742F11-BC5E-A27A-594C-B1AEC265F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529938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59358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B11A43E-5C26-300C-C4DE-A36AFE0ED3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559" y="1286935"/>
            <a:ext cx="9638153" cy="2668377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 i="1" u="sng">
                <a:solidFill>
                  <a:schemeClr val="tx1"/>
                </a:solidFill>
              </a:rPr>
              <a:t>An Introduction to criminal law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4F02E5C-4D46-DACD-4F54-F6D74FDBCD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0559" y="4116179"/>
            <a:ext cx="9638153" cy="1599642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 dirty="0"/>
              <a:t>Part 2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8041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6003D-79BA-301E-5031-9AC11EF49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Activity 1 Part 1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00578A-B541-DF26-E986-D155CAB9BD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7424" y="2585969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54299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6B98D-FB08-881E-0A9A-9AC07A847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1 Part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3AE9BD-732F-4B96-08B7-3076B3E062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92961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3546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D63033-31AB-6E13-4B0C-72E71237F6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u="sng" dirty="0"/>
              <a:t>Let’s take a look at the correct answers!</a:t>
            </a:r>
          </a:p>
        </p:txBody>
      </p:sp>
    </p:spTree>
    <p:extLst>
      <p:ext uri="{BB962C8B-B14F-4D97-AF65-F5344CB8AC3E}">
        <p14:creationId xmlns:p14="http://schemas.microsoft.com/office/powerpoint/2010/main" val="6028993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DC7C-E843-5B36-7BEA-5F17C7717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i="1" u="sng" dirty="0"/>
              <a:t>Elements of a crime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9D9422-A37E-68BA-C450-E88C3D4E71B6}"/>
              </a:ext>
            </a:extLst>
          </p:cNvPr>
          <p:cNvGraphicFramePr/>
          <p:nvPr/>
        </p:nvGraphicFramePr>
        <p:xfrm>
          <a:off x="260709" y="100146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Group 4">
            <a:extLst>
              <a:ext uri="{FF2B5EF4-FFF2-40B4-BE49-F238E27FC236}">
                <a16:creationId xmlns:a16="http://schemas.microsoft.com/office/drawing/2014/main" id="{8FEDC795-9142-484A-83E5-605669A61C2E}"/>
              </a:ext>
            </a:extLst>
          </p:cNvPr>
          <p:cNvGrpSpPr/>
          <p:nvPr/>
        </p:nvGrpSpPr>
        <p:grpSpPr>
          <a:xfrm>
            <a:off x="9174670" y="2983976"/>
            <a:ext cx="2135187" cy="1281112"/>
            <a:chOff x="5985668" y="2068777"/>
            <a:chExt cx="2135187" cy="1281112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616AD8DD-775B-88E5-E8E9-5A6D1C3F7F0B}"/>
                </a:ext>
              </a:extLst>
            </p:cNvPr>
            <p:cNvSpPr/>
            <p:nvPr/>
          </p:nvSpPr>
          <p:spPr>
            <a:xfrm>
              <a:off x="5985668" y="2068777"/>
              <a:ext cx="2135187" cy="1281112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9401FC08-4DDE-C87C-D7E3-42E5AE0265A5}"/>
                </a:ext>
              </a:extLst>
            </p:cNvPr>
            <p:cNvSpPr txBox="1"/>
            <p:nvPr/>
          </p:nvSpPr>
          <p:spPr>
            <a:xfrm>
              <a:off x="6023190" y="2106299"/>
              <a:ext cx="2060143" cy="12060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5740" tIns="205740" rIns="205740" bIns="205740" numCol="1" spcCol="1270" anchor="ctr" anchorCtr="0">
              <a:noAutofit/>
            </a:bodyPr>
            <a:lstStyle/>
            <a:p>
              <a:pPr marL="0" lvl="0" indent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400" kern="120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1BEB157-0275-5E87-B8B5-AE0A7AB16989}"/>
              </a:ext>
            </a:extLst>
          </p:cNvPr>
          <p:cNvGrpSpPr/>
          <p:nvPr/>
        </p:nvGrpSpPr>
        <p:grpSpPr>
          <a:xfrm>
            <a:off x="8555360" y="3359769"/>
            <a:ext cx="452659" cy="529526"/>
            <a:chOff x="5345112" y="2444570"/>
            <a:chExt cx="452659" cy="529526"/>
          </a:xfrm>
        </p:grpSpPr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6311D114-06FF-CB28-627F-6B9AB3676102}"/>
                </a:ext>
              </a:extLst>
            </p:cNvPr>
            <p:cNvSpPr/>
            <p:nvPr/>
          </p:nvSpPr>
          <p:spPr>
            <a:xfrm>
              <a:off x="5345112" y="2444570"/>
              <a:ext cx="452659" cy="52952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Arrow: Right 4">
              <a:extLst>
                <a:ext uri="{FF2B5EF4-FFF2-40B4-BE49-F238E27FC236}">
                  <a16:creationId xmlns:a16="http://schemas.microsoft.com/office/drawing/2014/main" id="{3062FBEA-64AE-E2E0-B80C-EA0216409A9F}"/>
                </a:ext>
              </a:extLst>
            </p:cNvPr>
            <p:cNvSpPr txBox="1"/>
            <p:nvPr/>
          </p:nvSpPr>
          <p:spPr>
            <a:xfrm>
              <a:off x="5345112" y="2550475"/>
              <a:ext cx="316861" cy="3177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300" kern="120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538EA47-7626-FAFC-1756-92C23C68099C}"/>
              </a:ext>
            </a:extLst>
          </p:cNvPr>
          <p:cNvSpPr txBox="1"/>
          <p:nvPr/>
        </p:nvSpPr>
        <p:spPr>
          <a:xfrm>
            <a:off x="9276272" y="3226279"/>
            <a:ext cx="19725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Criminal liability</a:t>
            </a:r>
          </a:p>
        </p:txBody>
      </p:sp>
    </p:spTree>
    <p:extLst>
      <p:ext uri="{BB962C8B-B14F-4D97-AF65-F5344CB8AC3E}">
        <p14:creationId xmlns:p14="http://schemas.microsoft.com/office/powerpoint/2010/main" val="262649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52"/>
    </mc:Choice>
    <mc:Fallback xmlns="">
      <p:transition spd="slow" advTm="41852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87BC-0425-84BE-BCC6-48E71FCAE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8340"/>
            <a:ext cx="9144000" cy="8690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i="1" u="sng" dirty="0"/>
              <a:t>Elements of a crime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5AA7A8-E0DE-81C5-0060-674CA0DCA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214003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02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87"/>
    </mc:Choice>
    <mc:Fallback xmlns="">
      <p:transition spd="slow" advTm="26387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FB60E-388A-F600-98C6-474C0FAE5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806" y="2854129"/>
            <a:ext cx="3269463" cy="988596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Assault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165789-529E-6CB1-85D9-6BA8B3547A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171419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6405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0A18-DB6A-2BD9-64F8-236BBC245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Definition of assault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FD4F7D-E391-1AF5-F5C0-5F2AC0D136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348238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6270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C7C04-C1AC-608A-65C2-76D4767D4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997" y="2782165"/>
            <a:ext cx="3365439" cy="1195196"/>
          </a:xfrm>
        </p:spPr>
        <p:txBody>
          <a:bodyPr anchor="t">
            <a:normAutofit/>
          </a:bodyPr>
          <a:lstStyle/>
          <a:p>
            <a:pPr algn="ctr"/>
            <a:r>
              <a:rPr lang="en-GB" sz="6000" i="1" u="sng" dirty="0"/>
              <a:t>Battery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A37BCBA-FC89-7F2E-5CDA-00FC88EE40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680597"/>
              </p:ext>
            </p:extLst>
          </p:nvPr>
        </p:nvGraphicFramePr>
        <p:xfrm>
          <a:off x="5037615" y="701227"/>
          <a:ext cx="6709340" cy="5839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74671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AFC10-E971-F844-DCE1-F1E33FB35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pPr algn="ctr"/>
            <a:r>
              <a:rPr lang="en-GB" u="sng" dirty="0"/>
              <a:t>S.47 Offences Against the Persons Act 1861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85A252-1021-D06B-0E07-E94714FB61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306975"/>
              </p:ext>
            </p:extLst>
          </p:nvPr>
        </p:nvGraphicFramePr>
        <p:xfrm>
          <a:off x="5461338" y="791350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2192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2392-061E-A7B3-0BA4-F6D10A4A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u="sng" dirty="0"/>
              <a:t>S.20 Grievous Bodily Harm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AD5A6D-D9A8-39AD-0E12-E6938F1F8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0540929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731850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D734417-0AB5-F044-1C00-FD78163EB7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559" y="1286935"/>
            <a:ext cx="9638153" cy="2668377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Knowledge Check!</a:t>
            </a:r>
          </a:p>
        </p:txBody>
      </p:sp>
    </p:spTree>
    <p:extLst>
      <p:ext uri="{BB962C8B-B14F-4D97-AF65-F5344CB8AC3E}">
        <p14:creationId xmlns:p14="http://schemas.microsoft.com/office/powerpoint/2010/main" val="103151531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nerve cell">
            <a:extLst>
              <a:ext uri="{FF2B5EF4-FFF2-40B4-BE49-F238E27FC236}">
                <a16:creationId xmlns:a16="http://schemas.microsoft.com/office/drawing/2014/main" id="{081EB588-0643-7B90-AFEE-4D98B37D106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3350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C8263-D26E-88E6-9DAF-2A4CE23EB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S.18 Grievous Bodily Harm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D1168-DF2E-14E4-6A2E-E47747077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Whosoever shall unlawfully and maliciously wound or inflict any grievous bodily harm upon any other person, either with or without any weapon or instrument, shall be guilty of a misdemeanour</a:t>
            </a:r>
            <a:r>
              <a:rPr lang="en-GB" dirty="0">
                <a:latin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Key case; R v </a:t>
            </a:r>
            <a:r>
              <a:rPr lang="en-GB" dirty="0" err="1">
                <a:latin typeface="arial" panose="020B0604020202020204" pitchFamily="34" charset="0"/>
              </a:rPr>
              <a:t>Lahaye</a:t>
            </a:r>
            <a:r>
              <a:rPr lang="en-GB" dirty="0">
                <a:latin typeface="arial" panose="020B0604020202020204" pitchFamily="34" charset="0"/>
              </a:rPr>
              <a:t> [2005]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3247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8AFF3-C1FD-1A1E-D3A7-205443FAB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Murder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918E5F-88FE-99BC-1ADD-DCEDE0527F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866593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999560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81E2-9C5F-8CE6-4674-E0407F281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u="sng"/>
              <a:t>Manslaughter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09A44-B4E0-44A0-226E-88F0EE2E5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Only Manslaughter where an individual relies on a defence or where they did not form the men’s rea (guilty mind) of the offence of murder. </a:t>
            </a:r>
          </a:p>
          <a:p>
            <a:endParaRPr lang="en-GB" dirty="0"/>
          </a:p>
          <a:p>
            <a:r>
              <a:rPr lang="en-GB" dirty="0"/>
              <a:t>Voluntary Manslaughter – Individual successfully uses one of the partial defences.</a:t>
            </a:r>
          </a:p>
          <a:p>
            <a:r>
              <a:rPr lang="en-GB" dirty="0"/>
              <a:t>Involuntary Manslaughter – Individual does not form the required men’s rea for the offence of murder.</a:t>
            </a:r>
          </a:p>
        </p:txBody>
      </p:sp>
    </p:spTree>
    <p:extLst>
      <p:ext uri="{BB962C8B-B14F-4D97-AF65-F5344CB8AC3E}">
        <p14:creationId xmlns:p14="http://schemas.microsoft.com/office/powerpoint/2010/main" val="244422219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0269A-1E3A-A10A-1D6F-74DF6BF3F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Burglary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434EBF-AC30-27FC-F4A0-C0C2DBF26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2938214"/>
              </p:ext>
            </p:extLst>
          </p:nvPr>
        </p:nvGraphicFramePr>
        <p:xfrm>
          <a:off x="818712" y="2222287"/>
          <a:ext cx="10554574" cy="4285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94631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9284-46F1-4687-396F-41EF1F4CB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Theft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437F23-993C-7CE7-E02E-D6FE6010A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7608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042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1038A-E34B-3306-FCF1-36BED1499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8CA46-ED67-8081-7C3E-C65D33A56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GB" sz="1600" dirty="0"/>
              <a:t>Mary has come to you for guidance, she is confused about the types of law in the Uk, </a:t>
            </a:r>
          </a:p>
          <a:p>
            <a:endParaRPr lang="en-GB" sz="1600" dirty="0"/>
          </a:p>
          <a:p>
            <a:r>
              <a:rPr lang="en-GB" sz="1600" dirty="0"/>
              <a:t>In groups create a document to explain to Mary the types of law in the Uk. </a:t>
            </a:r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8" name="Picture 7" descr="Smiling senior in a kitchen">
            <a:extLst>
              <a:ext uri="{FF2B5EF4-FFF2-40B4-BE49-F238E27FC236}">
                <a16:creationId xmlns:a16="http://schemas.microsoft.com/office/drawing/2014/main" id="{6563B6F1-CF09-AD11-8DEC-01D791D747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752" y="2413000"/>
            <a:ext cx="5567547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40605589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BC8F7-3164-140A-CFB0-1772664DF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02A8E-83CA-1FD7-2946-A830CC2D1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GB" sz="1600" dirty="0"/>
              <a:t>The room will be split into two teams; </a:t>
            </a:r>
          </a:p>
          <a:p>
            <a:endParaRPr lang="en-GB" sz="1600" dirty="0"/>
          </a:p>
          <a:p>
            <a:r>
              <a:rPr lang="en-GB" sz="1600" dirty="0"/>
              <a:t>Each team needs to create 6 questions regarding everything we have discuss in this week's sessions for the other team in the room. </a:t>
            </a:r>
          </a:p>
          <a:p>
            <a:endParaRPr lang="en-GB" sz="1600" dirty="0"/>
          </a:p>
          <a:p>
            <a:r>
              <a:rPr lang="en-GB" sz="1600" dirty="0"/>
              <a:t>Ensure that you know the answer to your own questions. </a:t>
            </a: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FBAEFD55-7242-1ECE-BB0D-DE5551C60D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2356" y="2413000"/>
            <a:ext cx="3716338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57651234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C03D7-883E-D604-8F85-08EBEFC5E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527B2D-8CA8-B04B-C0FF-B052CF79C6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35351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C00AA5-4090-BFC6-1A6F-07C591BB7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 u="sng" dirty="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FC4CD00-67C4-E430-56B3-E782E02DB6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419507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2137</Words>
  <Application>Microsoft Office PowerPoint</Application>
  <PresentationFormat>Widescreen</PresentationFormat>
  <Paragraphs>246</Paragraphs>
  <Slides>57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2" baseType="lpstr">
      <vt:lpstr>Aptos</vt:lpstr>
      <vt:lpstr>arial</vt:lpstr>
      <vt:lpstr>Century Gothic</vt:lpstr>
      <vt:lpstr>Wingdings 2</vt:lpstr>
      <vt:lpstr>Quotable</vt:lpstr>
      <vt:lpstr>Welcome to criminal law!</vt:lpstr>
      <vt:lpstr>Content</vt:lpstr>
      <vt:lpstr>Introductions</vt:lpstr>
      <vt:lpstr>House keeping </vt:lpstr>
      <vt:lpstr>Aims and Learning Objectives </vt:lpstr>
      <vt:lpstr>Scheme of work!</vt:lpstr>
      <vt:lpstr>How will these sessions run?</vt:lpstr>
      <vt:lpstr>Assessments</vt:lpstr>
      <vt:lpstr>Any Questions?</vt:lpstr>
      <vt:lpstr>Assessment 1 </vt:lpstr>
      <vt:lpstr>Continued</vt:lpstr>
      <vt:lpstr>Final Guidance</vt:lpstr>
      <vt:lpstr>Any Questions?</vt:lpstr>
      <vt:lpstr>This weeks session’s</vt:lpstr>
      <vt:lpstr>The Uk Justice system!</vt:lpstr>
      <vt:lpstr>A few notes before we start!</vt:lpstr>
      <vt:lpstr>What is law?</vt:lpstr>
      <vt:lpstr>Where does the law come from?</vt:lpstr>
      <vt:lpstr>Continued…..</vt:lpstr>
      <vt:lpstr>What is criminal law?</vt:lpstr>
      <vt:lpstr>Continued </vt:lpstr>
      <vt:lpstr>Continued</vt:lpstr>
      <vt:lpstr>How do I read case law?</vt:lpstr>
      <vt:lpstr>However,…..</vt:lpstr>
      <vt:lpstr>Knowledge check!</vt:lpstr>
      <vt:lpstr>Take a break!</vt:lpstr>
      <vt:lpstr>What do the prosecution need to prove?</vt:lpstr>
      <vt:lpstr>Legal Burden </vt:lpstr>
      <vt:lpstr>Legal Burden</vt:lpstr>
      <vt:lpstr>Continued </vt:lpstr>
      <vt:lpstr>Evidential Burden</vt:lpstr>
      <vt:lpstr>Continued</vt:lpstr>
      <vt:lpstr>What about the standard of proof?</vt:lpstr>
      <vt:lpstr>Quiz Time!</vt:lpstr>
      <vt:lpstr>Activity</vt:lpstr>
      <vt:lpstr>Summary</vt:lpstr>
      <vt:lpstr>An Introduction to criminal law </vt:lpstr>
      <vt:lpstr>Activity 1 Part 1  </vt:lpstr>
      <vt:lpstr>Activity 1 Part 2</vt:lpstr>
      <vt:lpstr>Let’s take a look at the correct answers!</vt:lpstr>
      <vt:lpstr>Elements of a crime</vt:lpstr>
      <vt:lpstr>Elements of a crime</vt:lpstr>
      <vt:lpstr>Assault </vt:lpstr>
      <vt:lpstr>Definition of assault </vt:lpstr>
      <vt:lpstr>Battery</vt:lpstr>
      <vt:lpstr>S.47 Offences Against the Persons Act 1861</vt:lpstr>
      <vt:lpstr>S.20 Grievous Bodily Harm </vt:lpstr>
      <vt:lpstr>Knowledge Check!</vt:lpstr>
      <vt:lpstr>S.18 Grievous Bodily Harm </vt:lpstr>
      <vt:lpstr>Murder</vt:lpstr>
      <vt:lpstr>Manslaughter</vt:lpstr>
      <vt:lpstr>Burglary </vt:lpstr>
      <vt:lpstr>Theft </vt:lpstr>
      <vt:lpstr>Activity 2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criminal law!</dc:title>
  <dc:creator>Zita Draper</dc:creator>
  <cp:lastModifiedBy>Zita Draper</cp:lastModifiedBy>
  <cp:revision>3</cp:revision>
  <dcterms:created xsi:type="dcterms:W3CDTF">2024-07-08T18:14:35Z</dcterms:created>
  <dcterms:modified xsi:type="dcterms:W3CDTF">2024-09-30T12:32:52Z</dcterms:modified>
</cp:coreProperties>
</file>