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0" r:id="rId1"/>
  </p:sldMasterIdLst>
  <p:sldIdLst>
    <p:sldId id="256" r:id="rId2"/>
    <p:sldId id="265" r:id="rId3"/>
    <p:sldId id="259" r:id="rId4"/>
    <p:sldId id="266" r:id="rId5"/>
    <p:sldId id="268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07" autoAdjust="0"/>
    <p:restoredTop sz="94660"/>
  </p:normalViewPr>
  <p:slideViewPr>
    <p:cSldViewPr snapToGrid="0">
      <p:cViewPr>
        <p:scale>
          <a:sx n="68" d="100"/>
          <a:sy n="68" d="100"/>
        </p:scale>
        <p:origin x="65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Jane Collins" userId="fd360b0738ac5397" providerId="LiveId" clId="{CEE79D99-30F7-4123-A3FA-9845AB97F924}"/>
    <pc:docChg chg="undo redo custSel addSld delSld modSld sldOrd">
      <pc:chgData name="Bethany Jane Collins" userId="fd360b0738ac5397" providerId="LiveId" clId="{CEE79D99-30F7-4123-A3FA-9845AB97F924}" dt="2018-04-10T14:33:09.358" v="5339" actId="2696"/>
      <pc:docMkLst>
        <pc:docMk/>
      </pc:docMkLst>
      <pc:sldChg chg="modSp">
        <pc:chgData name="Bethany Jane Collins" userId="fd360b0738ac5397" providerId="LiveId" clId="{CEE79D99-30F7-4123-A3FA-9845AB97F924}" dt="2018-04-02T17:55:56.672" v="3472" actId="20577"/>
        <pc:sldMkLst>
          <pc:docMk/>
          <pc:sldMk cId="844409524" sldId="256"/>
        </pc:sldMkLst>
        <pc:spChg chg="mod">
          <ac:chgData name="Bethany Jane Collins" userId="fd360b0738ac5397" providerId="LiveId" clId="{CEE79D99-30F7-4123-A3FA-9845AB97F924}" dt="2018-04-02T17:55:56.672" v="3472" actId="20577"/>
          <ac:spMkLst>
            <pc:docMk/>
            <pc:sldMk cId="844409524" sldId="256"/>
            <ac:spMk id="2" creationId="{4B6C4744-55A6-4F06-8AF9-4918CF01EBE9}"/>
          </ac:spMkLst>
        </pc:spChg>
      </pc:sldChg>
      <pc:sldChg chg="modSp ord">
        <pc:chgData name="Bethany Jane Collins" userId="fd360b0738ac5397" providerId="LiveId" clId="{CEE79D99-30F7-4123-A3FA-9845AB97F924}" dt="2018-04-02T18:26:00.162" v="4916" actId="20577"/>
        <pc:sldMkLst>
          <pc:docMk/>
          <pc:sldMk cId="3451137397" sldId="259"/>
        </pc:sldMkLst>
        <pc:spChg chg="mod">
          <ac:chgData name="Bethany Jane Collins" userId="fd360b0738ac5397" providerId="LiveId" clId="{CEE79D99-30F7-4123-A3FA-9845AB97F924}" dt="2018-04-02T18:26:00.162" v="4916" actId="20577"/>
          <ac:spMkLst>
            <pc:docMk/>
            <pc:sldMk cId="3451137397" sldId="259"/>
            <ac:spMk id="2" creationId="{8C5CA3A5-7B68-48C4-92B8-3835B8F29D85}"/>
          </ac:spMkLst>
        </pc:spChg>
        <pc:spChg chg="mod">
          <ac:chgData name="Bethany Jane Collins" userId="fd360b0738ac5397" providerId="LiveId" clId="{CEE79D99-30F7-4123-A3FA-9845AB97F924}" dt="2018-04-02T17:57:57.445" v="3777" actId="20577"/>
          <ac:spMkLst>
            <pc:docMk/>
            <pc:sldMk cId="3451137397" sldId="259"/>
            <ac:spMk id="3" creationId="{FAE7E0EE-C5D4-477B-A32D-14CD3C03C914}"/>
          </ac:spMkLst>
        </pc:spChg>
      </pc:sldChg>
      <pc:sldChg chg="addSp delSp modSp add mod setBg">
        <pc:chgData name="Bethany Jane Collins" userId="fd360b0738ac5397" providerId="LiveId" clId="{CEE79D99-30F7-4123-A3FA-9845AB97F924}" dt="2018-04-06T16:17:52.599" v="5338" actId="1076"/>
        <pc:sldMkLst>
          <pc:docMk/>
          <pc:sldMk cId="2459820301" sldId="260"/>
        </pc:sldMkLst>
        <pc:spChg chg="mod ord">
          <ac:chgData name="Bethany Jane Collins" userId="fd360b0738ac5397" providerId="LiveId" clId="{CEE79D99-30F7-4123-A3FA-9845AB97F924}" dt="2018-04-02T16:14:27.095" v="1823" actId="1076"/>
          <ac:spMkLst>
            <pc:docMk/>
            <pc:sldMk cId="2459820301" sldId="260"/>
            <ac:spMk id="2" creationId="{3AAEF034-240E-4A27-881C-FCCC7DA5D4C3}"/>
          </ac:spMkLst>
        </pc:spChg>
        <pc:spChg chg="del mod ord">
          <ac:chgData name="Bethany Jane Collins" userId="fd360b0738ac5397" providerId="LiveId" clId="{CEE79D99-30F7-4123-A3FA-9845AB97F924}" dt="2018-04-02T15:55:00.024" v="904" actId="1076"/>
          <ac:spMkLst>
            <pc:docMk/>
            <pc:sldMk cId="2459820301" sldId="260"/>
            <ac:spMk id="3" creationId="{1C77153E-9EA7-4B38-B10F-B8124EDAED25}"/>
          </ac:spMkLst>
        </pc:spChg>
        <pc:spChg chg="add del mod">
          <ac:chgData name="Bethany Jane Collins" userId="fd360b0738ac5397" providerId="LiveId" clId="{CEE79D99-30F7-4123-A3FA-9845AB97F924}" dt="2018-04-02T15:45:46.997" v="706" actId="478"/>
          <ac:spMkLst>
            <pc:docMk/>
            <pc:sldMk cId="2459820301" sldId="260"/>
            <ac:spMk id="4" creationId="{27BD92A0-0F69-4D1D-AEEB-04503C557D58}"/>
          </ac:spMkLst>
        </pc:spChg>
        <pc:spChg chg="add del mod">
          <ac:chgData name="Bethany Jane Collins" userId="fd360b0738ac5397" providerId="LiveId" clId="{CEE79D99-30F7-4123-A3FA-9845AB97F924}" dt="2018-04-02T15:54:58.405" v="903" actId="478"/>
          <ac:spMkLst>
            <pc:docMk/>
            <pc:sldMk cId="2459820301" sldId="260"/>
            <ac:spMk id="5" creationId="{D38D6556-2BC0-45AE-A99E-9C5862D10AB4}"/>
          </ac:spMkLst>
        </pc:spChg>
        <pc:spChg chg="add mod ord">
          <ac:chgData name="Bethany Jane Collins" userId="fd360b0738ac5397" providerId="LiveId" clId="{CEE79D99-30F7-4123-A3FA-9845AB97F924}" dt="2018-04-02T16:02:04.281" v="1101" actId="1076"/>
          <ac:spMkLst>
            <pc:docMk/>
            <pc:sldMk cId="2459820301" sldId="260"/>
            <ac:spMk id="6" creationId="{6BAEC89A-0821-4778-9EDD-29B18C441E00}"/>
          </ac:spMkLst>
        </pc:spChg>
        <pc:spChg chg="add del mod">
          <ac:chgData name="Bethany Jane Collins" userId="fd360b0738ac5397" providerId="LiveId" clId="{CEE79D99-30F7-4123-A3FA-9845AB97F924}" dt="2018-04-02T15:55:49.037" v="924" actId="478"/>
          <ac:spMkLst>
            <pc:docMk/>
            <pc:sldMk cId="2459820301" sldId="260"/>
            <ac:spMk id="7" creationId="{AF36291F-6A27-4D5D-9288-8AFB819500A7}"/>
          </ac:spMkLst>
        </pc:spChg>
        <pc:spChg chg="add del mod">
          <ac:chgData name="Bethany Jane Collins" userId="fd360b0738ac5397" providerId="LiveId" clId="{CEE79D99-30F7-4123-A3FA-9845AB97F924}" dt="2018-04-02T15:56:48.106" v="943" actId="478"/>
          <ac:spMkLst>
            <pc:docMk/>
            <pc:sldMk cId="2459820301" sldId="260"/>
            <ac:spMk id="8" creationId="{294227FD-4FA1-4362-B7ED-4CD1DEFEAC18}"/>
          </ac:spMkLst>
        </pc:spChg>
        <pc:spChg chg="add mod">
          <ac:chgData name="Bethany Jane Collins" userId="fd360b0738ac5397" providerId="LiveId" clId="{CEE79D99-30F7-4123-A3FA-9845AB97F924}" dt="2018-04-02T16:14:05.410" v="1810" actId="20577"/>
          <ac:spMkLst>
            <pc:docMk/>
            <pc:sldMk cId="2459820301" sldId="260"/>
            <ac:spMk id="9" creationId="{40AD3538-7241-42F0-848B-2D3AAECCACCD}"/>
          </ac:spMkLst>
        </pc:spChg>
        <pc:spChg chg="add del mod">
          <ac:chgData name="Bethany Jane Collins" userId="fd360b0738ac5397" providerId="LiveId" clId="{CEE79D99-30F7-4123-A3FA-9845AB97F924}" dt="2018-04-02T15:56:49.308" v="944" actId="478"/>
          <ac:spMkLst>
            <pc:docMk/>
            <pc:sldMk cId="2459820301" sldId="260"/>
            <ac:spMk id="10" creationId="{A2A0619A-E3B6-44B8-97C4-8F044679B32E}"/>
          </ac:spMkLst>
        </pc:spChg>
        <pc:spChg chg="add del mod">
          <ac:chgData name="Bethany Jane Collins" userId="fd360b0738ac5397" providerId="LiveId" clId="{CEE79D99-30F7-4123-A3FA-9845AB97F924}" dt="2018-04-06T16:17:52.599" v="5338" actId="1076"/>
          <ac:spMkLst>
            <pc:docMk/>
            <pc:sldMk cId="2459820301" sldId="260"/>
            <ac:spMk id="13" creationId="{425F4FD9-7F19-4704-92F5-A45B3797B821}"/>
          </ac:spMkLst>
        </pc:spChg>
        <pc:spChg chg="add del mod">
          <ac:chgData name="Bethany Jane Collins" userId="fd360b0738ac5397" providerId="LiveId" clId="{CEE79D99-30F7-4123-A3FA-9845AB97F924}" dt="2018-04-02T16:00:35.294" v="1051" actId="478"/>
          <ac:spMkLst>
            <pc:docMk/>
            <pc:sldMk cId="2459820301" sldId="260"/>
            <ac:spMk id="14" creationId="{16CB6F64-A152-4A10-8F67-D00A16229B28}"/>
          </ac:spMkLst>
        </pc:spChg>
        <pc:spChg chg="add mod">
          <ac:chgData name="Bethany Jane Collins" userId="fd360b0738ac5397" providerId="LiveId" clId="{CEE79D99-30F7-4123-A3FA-9845AB97F924}" dt="2018-04-02T16:01:49.686" v="1098" actId="1076"/>
          <ac:spMkLst>
            <pc:docMk/>
            <pc:sldMk cId="2459820301" sldId="260"/>
            <ac:spMk id="18" creationId="{88B39984-093E-49BB-BFD1-E324BFF87C4F}"/>
          </ac:spMkLst>
        </pc:spChg>
        <pc:spChg chg="add">
          <ac:chgData name="Bethany Jane Collins" userId="fd360b0738ac5397" providerId="LiveId" clId="{CEE79D99-30F7-4123-A3FA-9845AB97F924}" dt="2018-04-02T15:46:13.696" v="713" actId="26606"/>
          <ac:spMkLst>
            <pc:docMk/>
            <pc:sldMk cId="2459820301" sldId="260"/>
            <ac:spMk id="71" creationId="{E7BA0EB7-B1AA-43B1-9BA3-B6B011D07A46}"/>
          </ac:spMkLst>
        </pc:spChg>
        <pc:spChg chg="add">
          <ac:chgData name="Bethany Jane Collins" userId="fd360b0738ac5397" providerId="LiveId" clId="{CEE79D99-30F7-4123-A3FA-9845AB97F924}" dt="2018-04-02T15:46:13.696" v="713" actId="26606"/>
          <ac:spMkLst>
            <pc:docMk/>
            <pc:sldMk cId="2459820301" sldId="260"/>
            <ac:spMk id="73" creationId="{D9653EDA-1A30-48B1-BF28-9986FD1D266D}"/>
          </ac:spMkLst>
        </pc:spChg>
        <pc:spChg chg="add">
          <ac:chgData name="Bethany Jane Collins" userId="fd360b0738ac5397" providerId="LiveId" clId="{CEE79D99-30F7-4123-A3FA-9845AB97F924}" dt="2018-04-02T15:46:13.696" v="713" actId="26606"/>
          <ac:spMkLst>
            <pc:docMk/>
            <pc:sldMk cId="2459820301" sldId="260"/>
            <ac:spMk id="75" creationId="{CAF4B266-6894-41F1-94B6-1814A0EFE558}"/>
          </ac:spMkLst>
        </pc:spChg>
        <pc:picChg chg="add mod ord">
          <ac:chgData name="Bethany Jane Collins" userId="fd360b0738ac5397" providerId="LiveId" clId="{CEE79D99-30F7-4123-A3FA-9845AB97F924}" dt="2018-04-02T16:01:53.850" v="1099" actId="1076"/>
          <ac:picMkLst>
            <pc:docMk/>
            <pc:sldMk cId="2459820301" sldId="260"/>
            <ac:picMk id="11" creationId="{3AF3B8A8-7DC3-4088-90C3-D920FFE0BE57}"/>
          </ac:picMkLst>
        </pc:picChg>
        <pc:picChg chg="add mod">
          <ac:chgData name="Bethany Jane Collins" userId="fd360b0738ac5397" providerId="LiveId" clId="{CEE79D99-30F7-4123-A3FA-9845AB97F924}" dt="2018-04-02T16:02:00.562" v="1100" actId="1076"/>
          <ac:picMkLst>
            <pc:docMk/>
            <pc:sldMk cId="2459820301" sldId="260"/>
            <ac:picMk id="12" creationId="{FBEBF709-90C4-4C0B-ADF4-C8BAC32E4874}"/>
          </ac:picMkLst>
        </pc:picChg>
        <pc:picChg chg="add mod">
          <ac:chgData name="Bethany Jane Collins" userId="fd360b0738ac5397" providerId="LiveId" clId="{CEE79D99-30F7-4123-A3FA-9845AB97F924}" dt="2018-04-02T15:56:32.472" v="937" actId="1076"/>
          <ac:picMkLst>
            <pc:docMk/>
            <pc:sldMk cId="2459820301" sldId="260"/>
            <ac:picMk id="2050" creationId="{AA274ECB-23A8-4B20-ACFE-B7EB10A6BAFC}"/>
          </ac:picMkLst>
        </pc:picChg>
      </pc:sldChg>
      <pc:sldChg chg="addSp delSp modSp add ord">
        <pc:chgData name="Bethany Jane Collins" userId="fd360b0738ac5397" providerId="LiveId" clId="{CEE79D99-30F7-4123-A3FA-9845AB97F924}" dt="2018-04-02T16:26:17.137" v="2142" actId="1076"/>
        <pc:sldMkLst>
          <pc:docMk/>
          <pc:sldMk cId="1312617826" sldId="262"/>
        </pc:sldMkLst>
        <pc:spChg chg="mod">
          <ac:chgData name="Bethany Jane Collins" userId="fd360b0738ac5397" providerId="LiveId" clId="{CEE79D99-30F7-4123-A3FA-9845AB97F924}" dt="2018-04-02T16:26:12.078" v="2140" actId="1076"/>
          <ac:spMkLst>
            <pc:docMk/>
            <pc:sldMk cId="1312617826" sldId="262"/>
            <ac:spMk id="2" creationId="{8C5CA3A5-7B68-48C4-92B8-3835B8F29D85}"/>
          </ac:spMkLst>
        </pc:spChg>
        <pc:spChg chg="mod">
          <ac:chgData name="Bethany Jane Collins" userId="fd360b0738ac5397" providerId="LiveId" clId="{CEE79D99-30F7-4123-A3FA-9845AB97F924}" dt="2018-04-02T16:26:14.725" v="2141" actId="1076"/>
          <ac:spMkLst>
            <pc:docMk/>
            <pc:sldMk cId="1312617826" sldId="262"/>
            <ac:spMk id="3" creationId="{FAE7E0EE-C5D4-477B-A32D-14CD3C03C914}"/>
          </ac:spMkLst>
        </pc:spChg>
        <pc:spChg chg="add del">
          <ac:chgData name="Bethany Jane Collins" userId="fd360b0738ac5397" providerId="LiveId" clId="{CEE79D99-30F7-4123-A3FA-9845AB97F924}" dt="2018-04-02T16:12:16.845" v="1688" actId="1076"/>
          <ac:spMkLst>
            <pc:docMk/>
            <pc:sldMk cId="1312617826" sldId="262"/>
            <ac:spMk id="4" creationId="{324D3EA2-9D8D-41AC-BAFC-45C7BF0AAE35}"/>
          </ac:spMkLst>
        </pc:spChg>
        <pc:spChg chg="del">
          <ac:chgData name="Bethany Jane Collins" userId="fd360b0738ac5397" providerId="LiveId" clId="{CEE79D99-30F7-4123-A3FA-9845AB97F924}" dt="2018-04-02T16:07:27.664" v="1311" actId="478"/>
          <ac:spMkLst>
            <pc:docMk/>
            <pc:sldMk cId="1312617826" sldId="262"/>
            <ac:spMk id="6" creationId="{C8DDACB7-DB82-4EFF-B0CF-AA2538214AED}"/>
          </ac:spMkLst>
        </pc:spChg>
        <pc:spChg chg="del">
          <ac:chgData name="Bethany Jane Collins" userId="fd360b0738ac5397" providerId="LiveId" clId="{CEE79D99-30F7-4123-A3FA-9845AB97F924}" dt="2018-04-02T16:07:31.033" v="1312" actId="478"/>
          <ac:spMkLst>
            <pc:docMk/>
            <pc:sldMk cId="1312617826" sldId="262"/>
            <ac:spMk id="7" creationId="{6AFE71EB-7D00-4054-A53B-DB62E6DFD65C}"/>
          </ac:spMkLst>
        </pc:spChg>
        <pc:spChg chg="del">
          <ac:chgData name="Bethany Jane Collins" userId="fd360b0738ac5397" providerId="LiveId" clId="{CEE79D99-30F7-4123-A3FA-9845AB97F924}" dt="2018-04-02T16:07:25.039" v="1310" actId="478"/>
          <ac:spMkLst>
            <pc:docMk/>
            <pc:sldMk cId="1312617826" sldId="262"/>
            <ac:spMk id="11" creationId="{34AE1F13-E941-4D18-ACF3-B3243490D06C}"/>
          </ac:spMkLst>
        </pc:spChg>
        <pc:spChg chg="del">
          <ac:chgData name="Bethany Jane Collins" userId="fd360b0738ac5397" providerId="LiveId" clId="{CEE79D99-30F7-4123-A3FA-9845AB97F924}" dt="2018-04-02T16:07:32.575" v="1313" actId="478"/>
          <ac:spMkLst>
            <pc:docMk/>
            <pc:sldMk cId="1312617826" sldId="262"/>
            <ac:spMk id="12" creationId="{EC256376-F7AF-4C1C-A336-87DABF1DCA85}"/>
          </ac:spMkLst>
        </pc:spChg>
        <pc:picChg chg="add mod modCrop">
          <ac:chgData name="Bethany Jane Collins" userId="fd360b0738ac5397" providerId="LiveId" clId="{CEE79D99-30F7-4123-A3FA-9845AB97F924}" dt="2018-04-02T16:26:17.137" v="2142" actId="1076"/>
          <ac:picMkLst>
            <pc:docMk/>
            <pc:sldMk cId="1312617826" sldId="262"/>
            <ac:picMk id="5" creationId="{73F42073-D761-47CA-BAD0-9D217B265559}"/>
          </ac:picMkLst>
        </pc:picChg>
        <pc:picChg chg="del">
          <ac:chgData name="Bethany Jane Collins" userId="fd360b0738ac5397" providerId="LiveId" clId="{CEE79D99-30F7-4123-A3FA-9845AB97F924}" dt="2018-04-02T16:07:23.651" v="1309" actId="478"/>
          <ac:picMkLst>
            <pc:docMk/>
            <pc:sldMk cId="1312617826" sldId="262"/>
            <ac:picMk id="8" creationId="{FADF6557-27EC-4B25-A84F-8404ADEDD3C5}"/>
          </ac:picMkLst>
        </pc:picChg>
        <pc:picChg chg="add del mod modCrop">
          <ac:chgData name="Bethany Jane Collins" userId="fd360b0738ac5397" providerId="LiveId" clId="{CEE79D99-30F7-4123-A3FA-9845AB97F924}" dt="2018-04-02T16:16:19.486" v="1883" actId="478"/>
          <ac:picMkLst>
            <pc:docMk/>
            <pc:sldMk cId="1312617826" sldId="262"/>
            <ac:picMk id="14" creationId="{91BC80F0-A0EE-4275-9BDC-F0452D9C9E3D}"/>
          </ac:picMkLst>
        </pc:picChg>
        <pc:picChg chg="add mod">
          <ac:chgData name="Bethany Jane Collins" userId="fd360b0738ac5397" providerId="LiveId" clId="{CEE79D99-30F7-4123-A3FA-9845AB97F924}" dt="2018-04-02T16:07:57.573" v="1317" actId="1076"/>
          <ac:picMkLst>
            <pc:docMk/>
            <pc:sldMk cId="1312617826" sldId="262"/>
            <ac:picMk id="3074" creationId="{E91D8111-B6AF-489C-B3C2-D07E5DF557F7}"/>
          </ac:picMkLst>
        </pc:picChg>
        <pc:picChg chg="add del">
          <ac:chgData name="Bethany Jane Collins" userId="fd360b0738ac5397" providerId="LiveId" clId="{CEE79D99-30F7-4123-A3FA-9845AB97F924}" dt="2018-04-02T16:12:16.845" v="1688" actId="1076"/>
          <ac:picMkLst>
            <pc:docMk/>
            <pc:sldMk cId="1312617826" sldId="262"/>
            <ac:picMk id="3076" creationId="{6DFFC348-8DB3-4293-8B3D-8736C8E881F6}"/>
          </ac:picMkLst>
        </pc:picChg>
        <pc:picChg chg="add del">
          <ac:chgData name="Bethany Jane Collins" userId="fd360b0738ac5397" providerId="LiveId" clId="{CEE79D99-30F7-4123-A3FA-9845AB97F924}" dt="2018-04-02T16:12:16.845" v="1688" actId="1076"/>
          <ac:picMkLst>
            <pc:docMk/>
            <pc:sldMk cId="1312617826" sldId="262"/>
            <ac:picMk id="3077" creationId="{8F88381D-800E-44E2-97A9-FF7660D68908}"/>
          </ac:picMkLst>
        </pc:picChg>
      </pc:sldChg>
      <pc:sldChg chg="addSp delSp modSp add ord">
        <pc:chgData name="Bethany Jane Collins" userId="fd360b0738ac5397" providerId="LiveId" clId="{CEE79D99-30F7-4123-A3FA-9845AB97F924}" dt="2018-04-02T16:58:16.592" v="2656" actId="1076"/>
        <pc:sldMkLst>
          <pc:docMk/>
          <pc:sldMk cId="2610098626" sldId="263"/>
        </pc:sldMkLst>
        <pc:spChg chg="mod">
          <ac:chgData name="Bethany Jane Collins" userId="fd360b0738ac5397" providerId="LiveId" clId="{CEE79D99-30F7-4123-A3FA-9845AB97F924}" dt="2018-04-02T16:58:16.592" v="2656" actId="1076"/>
          <ac:spMkLst>
            <pc:docMk/>
            <pc:sldMk cId="2610098626" sldId="263"/>
            <ac:spMk id="2" creationId="{3AAEF034-240E-4A27-881C-FCCC7DA5D4C3}"/>
          </ac:spMkLst>
        </pc:spChg>
        <pc:spChg chg="add del mod">
          <ac:chgData name="Bethany Jane Collins" userId="fd360b0738ac5397" providerId="LiveId" clId="{CEE79D99-30F7-4123-A3FA-9845AB97F924}" dt="2018-04-02T16:25:40.989" v="2135" actId="478"/>
          <ac:spMkLst>
            <pc:docMk/>
            <pc:sldMk cId="2610098626" sldId="263"/>
            <ac:spMk id="4" creationId="{BE622D0D-B83B-4694-A4BD-6A9CBC6B0F41}"/>
          </ac:spMkLst>
        </pc:spChg>
        <pc:spChg chg="del">
          <ac:chgData name="Bethany Jane Collins" userId="fd360b0738ac5397" providerId="LiveId" clId="{CEE79D99-30F7-4123-A3FA-9845AB97F924}" dt="2018-04-02T16:25:36.836" v="2133" actId="478"/>
          <ac:spMkLst>
            <pc:docMk/>
            <pc:sldMk cId="2610098626" sldId="263"/>
            <ac:spMk id="6" creationId="{6BAEC89A-0821-4778-9EDD-29B18C441E00}"/>
          </ac:spMkLst>
        </pc:spChg>
        <pc:spChg chg="mod">
          <ac:chgData name="Bethany Jane Collins" userId="fd360b0738ac5397" providerId="LiveId" clId="{CEE79D99-30F7-4123-A3FA-9845AB97F924}" dt="2018-04-02T16:58:11.467" v="2655" actId="1076"/>
          <ac:spMkLst>
            <pc:docMk/>
            <pc:sldMk cId="2610098626" sldId="263"/>
            <ac:spMk id="9" creationId="{40AD3538-7241-42F0-848B-2D3AAECCACCD}"/>
          </ac:spMkLst>
        </pc:spChg>
        <pc:spChg chg="del mod">
          <ac:chgData name="Bethany Jane Collins" userId="fd360b0738ac5397" providerId="LiveId" clId="{CEE79D99-30F7-4123-A3FA-9845AB97F924}" dt="2018-04-02T16:25:29.950" v="2130" actId="478"/>
          <ac:spMkLst>
            <pc:docMk/>
            <pc:sldMk cId="2610098626" sldId="263"/>
            <ac:spMk id="13" creationId="{425F4FD9-7F19-4704-92F5-A45B3797B821}"/>
          </ac:spMkLst>
        </pc:spChg>
        <pc:spChg chg="add del mod">
          <ac:chgData name="Bethany Jane Collins" userId="fd360b0738ac5397" providerId="LiveId" clId="{CEE79D99-30F7-4123-A3FA-9845AB97F924}" dt="2018-04-02T16:55:56.826" v="2469" actId="478"/>
          <ac:spMkLst>
            <pc:docMk/>
            <pc:sldMk cId="2610098626" sldId="263"/>
            <ac:spMk id="17" creationId="{4CD441BC-60E6-4F95-8805-E803527F634C}"/>
          </ac:spMkLst>
        </pc:spChg>
        <pc:spChg chg="del">
          <ac:chgData name="Bethany Jane Collins" userId="fd360b0738ac5397" providerId="LiveId" clId="{CEE79D99-30F7-4123-A3FA-9845AB97F924}" dt="2018-04-02T16:25:39.176" v="2134" actId="478"/>
          <ac:spMkLst>
            <pc:docMk/>
            <pc:sldMk cId="2610098626" sldId="263"/>
            <ac:spMk id="18" creationId="{88B39984-093E-49BB-BFD1-E324BFF87C4F}"/>
          </ac:spMkLst>
        </pc:spChg>
        <pc:picChg chg="del">
          <ac:chgData name="Bethany Jane Collins" userId="fd360b0738ac5397" providerId="LiveId" clId="{CEE79D99-30F7-4123-A3FA-9845AB97F924}" dt="2018-04-02T16:25:30.791" v="2131" actId="478"/>
          <ac:picMkLst>
            <pc:docMk/>
            <pc:sldMk cId="2610098626" sldId="263"/>
            <ac:picMk id="11" creationId="{3AF3B8A8-7DC3-4088-90C3-D920FFE0BE57}"/>
          </ac:picMkLst>
        </pc:picChg>
        <pc:picChg chg="del">
          <ac:chgData name="Bethany Jane Collins" userId="fd360b0738ac5397" providerId="LiveId" clId="{CEE79D99-30F7-4123-A3FA-9845AB97F924}" dt="2018-04-02T16:25:34.001" v="2132" actId="478"/>
          <ac:picMkLst>
            <pc:docMk/>
            <pc:sldMk cId="2610098626" sldId="263"/>
            <ac:picMk id="12" creationId="{FBEBF709-90C4-4C0B-ADF4-C8BAC32E4874}"/>
          </ac:picMkLst>
        </pc:picChg>
        <pc:picChg chg="del">
          <ac:chgData name="Bethany Jane Collins" userId="fd360b0738ac5397" providerId="LiveId" clId="{CEE79D99-30F7-4123-A3FA-9845AB97F924}" dt="2018-04-02T16:25:42.294" v="2136" actId="478"/>
          <ac:picMkLst>
            <pc:docMk/>
            <pc:sldMk cId="2610098626" sldId="263"/>
            <ac:picMk id="2050" creationId="{AA274ECB-23A8-4B20-ACFE-B7EB10A6BAFC}"/>
          </ac:picMkLst>
        </pc:picChg>
        <pc:picChg chg="add mod">
          <ac:chgData name="Bethany Jane Collins" userId="fd360b0738ac5397" providerId="LiveId" clId="{CEE79D99-30F7-4123-A3FA-9845AB97F924}" dt="2018-04-02T16:27:27.635" v="2237" actId="1076"/>
          <ac:picMkLst>
            <pc:docMk/>
            <pc:sldMk cId="2610098626" sldId="263"/>
            <ac:picMk id="5123" creationId="{6079824D-987F-4B0F-A88A-04D558B144A1}"/>
          </ac:picMkLst>
        </pc:picChg>
        <pc:picChg chg="add del mod">
          <ac:chgData name="Bethany Jane Collins" userId="fd360b0738ac5397" providerId="LiveId" clId="{CEE79D99-30F7-4123-A3FA-9845AB97F924}" dt="2018-04-02T16:55:54.715" v="2468" actId="478"/>
          <ac:picMkLst>
            <pc:docMk/>
            <pc:sldMk cId="2610098626" sldId="263"/>
            <ac:picMk id="5125" creationId="{E1121835-3290-478A-92F9-3911B8118D51}"/>
          </ac:picMkLst>
        </pc:picChg>
      </pc:sldChg>
      <pc:sldChg chg="addSp delSp modSp add">
        <pc:chgData name="Bethany Jane Collins" userId="fd360b0738ac5397" providerId="LiveId" clId="{CEE79D99-30F7-4123-A3FA-9845AB97F924}" dt="2018-04-02T17:35:26.843" v="3011" actId="1076"/>
        <pc:sldMkLst>
          <pc:docMk/>
          <pc:sldMk cId="1031987939" sldId="264"/>
        </pc:sldMkLst>
        <pc:spChg chg="mod">
          <ac:chgData name="Bethany Jane Collins" userId="fd360b0738ac5397" providerId="LiveId" clId="{CEE79D99-30F7-4123-A3FA-9845AB97F924}" dt="2018-04-02T17:35:26.843" v="3011" actId="1076"/>
          <ac:spMkLst>
            <pc:docMk/>
            <pc:sldMk cId="1031987939" sldId="264"/>
            <ac:spMk id="2" creationId="{3AAEF034-240E-4A27-881C-FCCC7DA5D4C3}"/>
          </ac:spMkLst>
        </pc:spChg>
        <pc:spChg chg="mod">
          <ac:chgData name="Bethany Jane Collins" userId="fd360b0738ac5397" providerId="LiveId" clId="{CEE79D99-30F7-4123-A3FA-9845AB97F924}" dt="2018-04-02T17:35:22.745" v="3010" actId="1076"/>
          <ac:spMkLst>
            <pc:docMk/>
            <pc:sldMk cId="1031987939" sldId="264"/>
            <ac:spMk id="9" creationId="{40AD3538-7241-42F0-848B-2D3AAECCACCD}"/>
          </ac:spMkLst>
        </pc:spChg>
        <pc:picChg chg="del">
          <ac:chgData name="Bethany Jane Collins" userId="fd360b0738ac5397" providerId="LiveId" clId="{CEE79D99-30F7-4123-A3FA-9845AB97F924}" dt="2018-04-02T16:58:29.250" v="2658" actId="478"/>
          <ac:picMkLst>
            <pc:docMk/>
            <pc:sldMk cId="1031987939" sldId="264"/>
            <ac:picMk id="5123" creationId="{6079824D-987F-4B0F-A88A-04D558B144A1}"/>
          </ac:picMkLst>
        </pc:picChg>
        <pc:picChg chg="add mod">
          <ac:chgData name="Bethany Jane Collins" userId="fd360b0738ac5397" providerId="LiveId" clId="{CEE79D99-30F7-4123-A3FA-9845AB97F924}" dt="2018-04-02T16:59:12.706" v="2664" actId="1076"/>
          <ac:picMkLst>
            <pc:docMk/>
            <pc:sldMk cId="1031987939" sldId="264"/>
            <ac:picMk id="6147" creationId="{96C01361-1DC7-4FBD-9D1E-27DD9FFFC563}"/>
          </ac:picMkLst>
        </pc:picChg>
      </pc:sldChg>
      <pc:sldChg chg="addSp modSp add">
        <pc:chgData name="Bethany Jane Collins" userId="fd360b0738ac5397" providerId="LiveId" clId="{CEE79D99-30F7-4123-A3FA-9845AB97F924}" dt="2018-04-02T18:05:27.521" v="4137" actId="14100"/>
        <pc:sldMkLst>
          <pc:docMk/>
          <pc:sldMk cId="2813303042" sldId="265"/>
        </pc:sldMkLst>
        <pc:spChg chg="mod">
          <ac:chgData name="Bethany Jane Collins" userId="fd360b0738ac5397" providerId="LiveId" clId="{CEE79D99-30F7-4123-A3FA-9845AB97F924}" dt="2018-04-02T18:05:12.993" v="4133" actId="1076"/>
          <ac:spMkLst>
            <pc:docMk/>
            <pc:sldMk cId="2813303042" sldId="265"/>
            <ac:spMk id="2" creationId="{B5B4D3B0-BC77-4A98-82AE-616AA4126C47}"/>
          </ac:spMkLst>
        </pc:spChg>
        <pc:spChg chg="mod">
          <ac:chgData name="Bethany Jane Collins" userId="fd360b0738ac5397" providerId="LiveId" clId="{CEE79D99-30F7-4123-A3FA-9845AB97F924}" dt="2018-04-02T18:05:18.088" v="4134" actId="1076"/>
          <ac:spMkLst>
            <pc:docMk/>
            <pc:sldMk cId="2813303042" sldId="265"/>
            <ac:spMk id="3" creationId="{E3568C9F-5D37-4F71-AEBF-76849C383FDC}"/>
          </ac:spMkLst>
        </pc:spChg>
        <pc:picChg chg="add mod">
          <ac:chgData name="Bethany Jane Collins" userId="fd360b0738ac5397" providerId="LiveId" clId="{CEE79D99-30F7-4123-A3FA-9845AB97F924}" dt="2018-04-02T18:05:27.521" v="4137" actId="14100"/>
          <ac:picMkLst>
            <pc:docMk/>
            <pc:sldMk cId="2813303042" sldId="265"/>
            <ac:picMk id="7170" creationId="{DF481F3B-7D3A-4431-8F39-04EF3DD55DEE}"/>
          </ac:picMkLst>
        </pc:picChg>
      </pc:sldChg>
      <pc:sldChg chg="addSp delSp modSp add ord">
        <pc:chgData name="Bethany Jane Collins" userId="fd360b0738ac5397" providerId="LiveId" clId="{CEE79D99-30F7-4123-A3FA-9845AB97F924}" dt="2018-04-03T10:21:24.909" v="5275" actId="20577"/>
        <pc:sldMkLst>
          <pc:docMk/>
          <pc:sldMk cId="4228189603" sldId="266"/>
        </pc:sldMkLst>
        <pc:spChg chg="mod">
          <ac:chgData name="Bethany Jane Collins" userId="fd360b0738ac5397" providerId="LiveId" clId="{CEE79D99-30F7-4123-A3FA-9845AB97F924}" dt="2018-04-02T18:24:11.464" v="4797" actId="1076"/>
          <ac:spMkLst>
            <pc:docMk/>
            <pc:sldMk cId="4228189603" sldId="266"/>
            <ac:spMk id="2" creationId="{8C5CA3A5-7B68-48C4-92B8-3835B8F29D85}"/>
          </ac:spMkLst>
        </pc:spChg>
        <pc:spChg chg="mod">
          <ac:chgData name="Bethany Jane Collins" userId="fd360b0738ac5397" providerId="LiveId" clId="{CEE79D99-30F7-4123-A3FA-9845AB97F924}" dt="2018-04-03T10:21:24.909" v="5275" actId="20577"/>
          <ac:spMkLst>
            <pc:docMk/>
            <pc:sldMk cId="4228189603" sldId="266"/>
            <ac:spMk id="3" creationId="{FAE7E0EE-C5D4-477B-A32D-14CD3C03C914}"/>
          </ac:spMkLst>
        </pc:spChg>
        <pc:spChg chg="add mod">
          <ac:chgData name="Bethany Jane Collins" userId="fd360b0738ac5397" providerId="LiveId" clId="{CEE79D99-30F7-4123-A3FA-9845AB97F924}" dt="2018-04-02T18:20:56.073" v="4710" actId="14100"/>
          <ac:spMkLst>
            <pc:docMk/>
            <pc:sldMk cId="4228189603" sldId="266"/>
            <ac:spMk id="13" creationId="{3C21C018-9D21-429B-B9AD-3990F31BB516}"/>
          </ac:spMkLst>
        </pc:spChg>
        <pc:spChg chg="add mod">
          <ac:chgData name="Bethany Jane Collins" userId="fd360b0738ac5397" providerId="LiveId" clId="{CEE79D99-30F7-4123-A3FA-9845AB97F924}" dt="2018-04-02T18:21:05.600" v="4720" actId="1076"/>
          <ac:spMkLst>
            <pc:docMk/>
            <pc:sldMk cId="4228189603" sldId="266"/>
            <ac:spMk id="14" creationId="{CC38099D-BC60-448A-A2F0-3439BF49FE11}"/>
          </ac:spMkLst>
        </pc:spChg>
        <pc:spChg chg="add mod">
          <ac:chgData name="Bethany Jane Collins" userId="fd360b0738ac5397" providerId="LiveId" clId="{CEE79D99-30F7-4123-A3FA-9845AB97F924}" dt="2018-04-02T18:21:17.066" v="4730" actId="1076"/>
          <ac:spMkLst>
            <pc:docMk/>
            <pc:sldMk cId="4228189603" sldId="266"/>
            <ac:spMk id="15" creationId="{ED6E3D5B-6170-4425-8F15-29C48FEAD169}"/>
          </ac:spMkLst>
        </pc:spChg>
        <pc:spChg chg="add mod">
          <ac:chgData name="Bethany Jane Collins" userId="fd360b0738ac5397" providerId="LiveId" clId="{CEE79D99-30F7-4123-A3FA-9845AB97F924}" dt="2018-04-02T18:22:00.456" v="4772" actId="1076"/>
          <ac:spMkLst>
            <pc:docMk/>
            <pc:sldMk cId="4228189603" sldId="266"/>
            <ac:spMk id="17" creationId="{349A2BAB-81A3-46AC-A4FC-38C950F25DEB}"/>
          </ac:spMkLst>
        </pc:spChg>
        <pc:picChg chg="add mod">
          <ac:chgData name="Bethany Jane Collins" userId="fd360b0738ac5397" providerId="LiveId" clId="{CEE79D99-30F7-4123-A3FA-9845AB97F924}" dt="2018-04-02T18:22:12.366" v="4775" actId="1076"/>
          <ac:picMkLst>
            <pc:docMk/>
            <pc:sldMk cId="4228189603" sldId="266"/>
            <ac:picMk id="4" creationId="{DC0B2AA7-E8C2-457D-A396-BD963AB81025}"/>
          </ac:picMkLst>
        </pc:picChg>
        <pc:picChg chg="del">
          <ac:chgData name="Bethany Jane Collins" userId="fd360b0738ac5397" providerId="LiveId" clId="{CEE79D99-30F7-4123-A3FA-9845AB97F924}" dt="2018-04-02T18:06:49.741" v="4140" actId="478"/>
          <ac:picMkLst>
            <pc:docMk/>
            <pc:sldMk cId="4228189603" sldId="266"/>
            <ac:picMk id="5" creationId="{73F42073-D761-47CA-BAD0-9D217B265559}"/>
          </ac:picMkLst>
        </pc:picChg>
        <pc:picChg chg="add del mod">
          <ac:chgData name="Bethany Jane Collins" userId="fd360b0738ac5397" providerId="LiveId" clId="{CEE79D99-30F7-4123-A3FA-9845AB97F924}" dt="2018-04-02T18:19:52.650" v="4686" actId="478"/>
          <ac:picMkLst>
            <pc:docMk/>
            <pc:sldMk cId="4228189603" sldId="266"/>
            <ac:picMk id="6" creationId="{B97D117A-11C8-43CF-983B-6EE4572F4D75}"/>
          </ac:picMkLst>
        </pc:picChg>
        <pc:picChg chg="del">
          <ac:chgData name="Bethany Jane Collins" userId="fd360b0738ac5397" providerId="LiveId" clId="{CEE79D99-30F7-4123-A3FA-9845AB97F924}" dt="2018-04-02T18:06:50.961" v="4141" actId="478"/>
          <ac:picMkLst>
            <pc:docMk/>
            <pc:sldMk cId="4228189603" sldId="266"/>
            <ac:picMk id="3074" creationId="{E91D8111-B6AF-489C-B3C2-D07E5DF557F7}"/>
          </ac:picMkLst>
        </pc:picChg>
        <pc:picChg chg="add del mod">
          <ac:chgData name="Bethany Jane Collins" userId="fd360b0738ac5397" providerId="LiveId" clId="{CEE79D99-30F7-4123-A3FA-9845AB97F924}" dt="2018-04-02T18:17:57.842" v="4659" actId="478"/>
          <ac:picMkLst>
            <pc:docMk/>
            <pc:sldMk cId="4228189603" sldId="266"/>
            <ac:picMk id="8195" creationId="{A41CD2EF-28DB-46D4-BC2B-A43B24653E87}"/>
          </ac:picMkLst>
        </pc:picChg>
        <pc:picChg chg="add mod">
          <ac:chgData name="Bethany Jane Collins" userId="fd360b0738ac5397" providerId="LiveId" clId="{CEE79D99-30F7-4123-A3FA-9845AB97F924}" dt="2018-04-02T18:18:43.643" v="4672" actId="14100"/>
          <ac:picMkLst>
            <pc:docMk/>
            <pc:sldMk cId="4228189603" sldId="266"/>
            <ac:picMk id="8197" creationId="{8110730E-8CFB-482C-AEF4-A7192A9F0101}"/>
          </ac:picMkLst>
        </pc:picChg>
        <pc:picChg chg="add mod">
          <ac:chgData name="Bethany Jane Collins" userId="fd360b0738ac5397" providerId="LiveId" clId="{CEE79D99-30F7-4123-A3FA-9845AB97F924}" dt="2018-04-02T18:18:40.959" v="4671" actId="14100"/>
          <ac:picMkLst>
            <pc:docMk/>
            <pc:sldMk cId="4228189603" sldId="266"/>
            <ac:picMk id="8199" creationId="{4583C772-4264-4DD1-B1B5-425EED410593}"/>
          </ac:picMkLst>
        </pc:picChg>
        <pc:picChg chg="add mod">
          <ac:chgData name="Bethany Jane Collins" userId="fd360b0738ac5397" providerId="LiveId" clId="{CEE79D99-30F7-4123-A3FA-9845AB97F924}" dt="2018-04-02T18:22:12.556" v="4776" actId="1076"/>
          <ac:picMkLst>
            <pc:docMk/>
            <pc:sldMk cId="4228189603" sldId="266"/>
            <ac:picMk id="8201" creationId="{8E8F8877-F083-43CA-B83F-6001DC6C71C8}"/>
          </ac:picMkLst>
        </pc:picChg>
        <pc:picChg chg="add del mod">
          <ac:chgData name="Bethany Jane Collins" userId="fd360b0738ac5397" providerId="LiveId" clId="{CEE79D99-30F7-4123-A3FA-9845AB97F924}" dt="2018-04-02T18:24:03.425" v="4794" actId="478"/>
          <ac:picMkLst>
            <pc:docMk/>
            <pc:sldMk cId="4228189603" sldId="266"/>
            <ac:picMk id="8203" creationId="{CE268B2C-D306-43FF-9A17-0323D3CA8E3D}"/>
          </ac:picMkLst>
        </pc:picChg>
        <pc:picChg chg="add del mod">
          <ac:chgData name="Bethany Jane Collins" userId="fd360b0738ac5397" providerId="LiveId" clId="{CEE79D99-30F7-4123-A3FA-9845AB97F924}" dt="2018-04-02T18:24:04.656" v="4795" actId="478"/>
          <ac:picMkLst>
            <pc:docMk/>
            <pc:sldMk cId="4228189603" sldId="266"/>
            <ac:picMk id="8205" creationId="{582B8AF6-4382-4BB9-A802-615833B0F909}"/>
          </ac:picMkLst>
        </pc:picChg>
      </pc:sldChg>
      <pc:sldChg chg="addSp delSp modSp add del">
        <pc:chgData name="Bethany Jane Collins" userId="fd360b0738ac5397" providerId="LiveId" clId="{CEE79D99-30F7-4123-A3FA-9845AB97F924}" dt="2018-04-10T14:33:09.358" v="5339" actId="2696"/>
        <pc:sldMkLst>
          <pc:docMk/>
          <pc:sldMk cId="3416309931" sldId="267"/>
        </pc:sldMkLst>
        <pc:spChg chg="del">
          <ac:chgData name="Bethany Jane Collins" userId="fd360b0738ac5397" providerId="LiveId" clId="{CEE79D99-30F7-4123-A3FA-9845AB97F924}" dt="2018-04-02T18:27:29.859" v="4922" actId="5793"/>
          <ac:spMkLst>
            <pc:docMk/>
            <pc:sldMk cId="3416309931" sldId="267"/>
            <ac:spMk id="2" creationId="{AA637516-E6B3-4146-A2F4-CF61F0CF2948}"/>
          </ac:spMkLst>
        </pc:spChg>
        <pc:spChg chg="del">
          <ac:chgData name="Bethany Jane Collins" userId="fd360b0738ac5397" providerId="LiveId" clId="{CEE79D99-30F7-4123-A3FA-9845AB97F924}" dt="2018-04-02T18:27:29.859" v="4922" actId="5793"/>
          <ac:spMkLst>
            <pc:docMk/>
            <pc:sldMk cId="3416309931" sldId="267"/>
            <ac:spMk id="3" creationId="{6785FC1A-12DD-4E32-B49B-EEE7E0CE0B1B}"/>
          </ac:spMkLst>
        </pc:spChg>
        <pc:spChg chg="del">
          <ac:chgData name="Bethany Jane Collins" userId="fd360b0738ac5397" providerId="LiveId" clId="{CEE79D99-30F7-4123-A3FA-9845AB97F924}" dt="2018-04-02T18:27:29.859" v="4922" actId="5793"/>
          <ac:spMkLst>
            <pc:docMk/>
            <pc:sldMk cId="3416309931" sldId="267"/>
            <ac:spMk id="4" creationId="{CF5B7010-BE55-4E1C-9D52-929ECDCAFBA9}"/>
          </ac:spMkLst>
        </pc:spChg>
        <pc:spChg chg="add mod">
          <ac:chgData name="Bethany Jane Collins" userId="fd360b0738ac5397" providerId="LiveId" clId="{CEE79D99-30F7-4123-A3FA-9845AB97F924}" dt="2018-04-02T18:27:42.089" v="4937" actId="1076"/>
          <ac:spMkLst>
            <pc:docMk/>
            <pc:sldMk cId="3416309931" sldId="267"/>
            <ac:spMk id="5" creationId="{68EE8D75-0885-459C-AB45-95D78B93CE9A}"/>
          </ac:spMkLst>
        </pc:spChg>
        <pc:spChg chg="add mod">
          <ac:chgData name="Bethany Jane Collins" userId="fd360b0738ac5397" providerId="LiveId" clId="{CEE79D99-30F7-4123-A3FA-9845AB97F924}" dt="2018-04-02T18:31:40.595" v="5271" actId="5793"/>
          <ac:spMkLst>
            <pc:docMk/>
            <pc:sldMk cId="3416309931" sldId="267"/>
            <ac:spMk id="6" creationId="{2A1ED779-18A1-42E4-8ABE-DE83C1324780}"/>
          </ac:spMkLst>
        </pc:spChg>
      </pc:sldChg>
      <pc:sldChg chg="addSp delSp modSp add mod setBg delDesignElem">
        <pc:chgData name="Bethany Jane Collins" userId="fd360b0738ac5397" providerId="LiveId" clId="{CEE79D99-30F7-4123-A3FA-9845AB97F924}" dt="2018-04-03T10:37:49.156" v="5336" actId="1076"/>
        <pc:sldMkLst>
          <pc:docMk/>
          <pc:sldMk cId="1974614011" sldId="268"/>
        </pc:sldMkLst>
        <pc:spChg chg="del mod">
          <ac:chgData name="Bethany Jane Collins" userId="fd360b0738ac5397" providerId="LiveId" clId="{CEE79D99-30F7-4123-A3FA-9845AB97F924}" dt="2018-04-03T10:22:33.418" v="5283" actId="478"/>
          <ac:spMkLst>
            <pc:docMk/>
            <pc:sldMk cId="1974614011" sldId="268"/>
            <ac:spMk id="2" creationId="{E6DC8E6C-758C-46BD-98FD-417279173BFA}"/>
          </ac:spMkLst>
        </pc:spChg>
        <pc:spChg chg="del mod">
          <ac:chgData name="Bethany Jane Collins" userId="fd360b0738ac5397" providerId="LiveId" clId="{CEE79D99-30F7-4123-A3FA-9845AB97F924}" dt="2018-04-03T10:22:35.263" v="5284" actId="478"/>
          <ac:spMkLst>
            <pc:docMk/>
            <pc:sldMk cId="1974614011" sldId="268"/>
            <ac:spMk id="3" creationId="{9BF39769-C175-4546-9307-1D96595DEBAD}"/>
          </ac:spMkLst>
        </pc:spChg>
        <pc:spChg chg="add del mod">
          <ac:chgData name="Bethany Jane Collins" userId="fd360b0738ac5397" providerId="LiveId" clId="{CEE79D99-30F7-4123-A3FA-9845AB97F924}" dt="2018-04-03T10:25:37.693" v="5301" actId="478"/>
          <ac:spMkLst>
            <pc:docMk/>
            <pc:sldMk cId="1974614011" sldId="268"/>
            <ac:spMk id="6" creationId="{BB4C3F09-A9B5-4FBA-A345-31D7CD12B6F4}"/>
          </ac:spMkLst>
        </pc:spChg>
        <pc:spChg chg="add mod">
          <ac:chgData name="Bethany Jane Collins" userId="fd360b0738ac5397" providerId="LiveId" clId="{CEE79D99-30F7-4123-A3FA-9845AB97F924}" dt="2018-04-03T10:26:29.152" v="5327" actId="1076"/>
          <ac:spMkLst>
            <pc:docMk/>
            <pc:sldMk cId="1974614011" sldId="268"/>
            <ac:spMk id="7" creationId="{E3F6F80E-EE1D-48F4-946E-89A543545645}"/>
          </ac:spMkLst>
        </pc:spChg>
        <pc:spChg chg="add mod">
          <ac:chgData name="Bethany Jane Collins" userId="fd360b0738ac5397" providerId="LiveId" clId="{CEE79D99-30F7-4123-A3FA-9845AB97F924}" dt="2018-04-03T10:26:11.238" v="5324" actId="1076"/>
          <ac:spMkLst>
            <pc:docMk/>
            <pc:sldMk cId="1974614011" sldId="268"/>
            <ac:spMk id="8" creationId="{B7D76F0B-7BC0-4609-AF8B-70F863E000B1}"/>
          </ac:spMkLst>
        </pc:spChg>
        <pc:spChg chg="add del">
          <ac:chgData name="Bethany Jane Collins" userId="fd360b0738ac5397" providerId="LiveId" clId="{CEE79D99-30F7-4123-A3FA-9845AB97F924}" dt="2018-04-03T10:25:34.186" v="5300" actId="1076"/>
          <ac:spMkLst>
            <pc:docMk/>
            <pc:sldMk cId="1974614011" sldId="268"/>
            <ac:spMk id="10" creationId="{A45FEEF9-8B19-4F50-87BA-5BEF3A61720D}"/>
          </ac:spMkLst>
        </pc:spChg>
        <pc:spChg chg="add del">
          <ac:chgData name="Bethany Jane Collins" userId="fd360b0738ac5397" providerId="LiveId" clId="{CEE79D99-30F7-4123-A3FA-9845AB97F924}" dt="2018-04-03T10:25:34.186" v="5300" actId="1076"/>
          <ac:spMkLst>
            <pc:docMk/>
            <pc:sldMk cId="1974614011" sldId="268"/>
            <ac:spMk id="12" creationId="{301D7AAB-8CFF-4F30-85A8-5F4F452B1CF0}"/>
          </ac:spMkLst>
        </pc:spChg>
        <pc:spChg chg="add del">
          <ac:chgData name="Bethany Jane Collins" userId="fd360b0738ac5397" providerId="LiveId" clId="{CEE79D99-30F7-4123-A3FA-9845AB97F924}" dt="2018-04-03T10:25:34.186" v="5300" actId="1076"/>
          <ac:spMkLst>
            <pc:docMk/>
            <pc:sldMk cId="1974614011" sldId="268"/>
            <ac:spMk id="14" creationId="{2F68C431-D044-450C-B0E4-D443BD2EE0FA}"/>
          </ac:spMkLst>
        </pc:spChg>
        <pc:spChg chg="add del">
          <ac:chgData name="Bethany Jane Collins" userId="fd360b0738ac5397" providerId="LiveId" clId="{CEE79D99-30F7-4123-A3FA-9845AB97F924}" dt="2018-04-03T10:25:34.186" v="5300" actId="1076"/>
          <ac:spMkLst>
            <pc:docMk/>
            <pc:sldMk cId="1974614011" sldId="268"/>
            <ac:spMk id="16" creationId="{2B03FB40-B0D9-49C9-9B0B-5209ED9C3CC6}"/>
          </ac:spMkLst>
        </pc:spChg>
        <pc:spChg chg="add del">
          <ac:chgData name="Bethany Jane Collins" userId="fd360b0738ac5397" providerId="LiveId" clId="{CEE79D99-30F7-4123-A3FA-9845AB97F924}" dt="2018-04-03T10:25:34.186" v="5300" actId="1076"/>
          <ac:spMkLst>
            <pc:docMk/>
            <pc:sldMk cId="1974614011" sldId="268"/>
            <ac:spMk id="18" creationId="{AE392E42-8A30-4CF8-BF8C-CB1A22B24470}"/>
          </ac:spMkLst>
        </pc:spChg>
        <pc:picChg chg="add mod ord">
          <ac:chgData name="Bethany Jane Collins" userId="fd360b0738ac5397" providerId="LiveId" clId="{CEE79D99-30F7-4123-A3FA-9845AB97F924}" dt="2018-04-03T10:37:49.156" v="5336" actId="1076"/>
          <ac:picMkLst>
            <pc:docMk/>
            <pc:sldMk cId="1974614011" sldId="268"/>
            <ac:picMk id="4" creationId="{4FD970C6-D893-4A20-953B-499B08E47F0D}"/>
          </ac:picMkLst>
        </pc:picChg>
        <pc:picChg chg="add mod ord">
          <ac:chgData name="Bethany Jane Collins" userId="fd360b0738ac5397" providerId="LiveId" clId="{CEE79D99-30F7-4123-A3FA-9845AB97F924}" dt="2018-04-03T10:37:44.421" v="5335" actId="1076"/>
          <ac:picMkLst>
            <pc:docMk/>
            <pc:sldMk cId="1974614011" sldId="268"/>
            <ac:picMk id="5" creationId="{283CA0AF-C55A-46F2-8229-E80C9820907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321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35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645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22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292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11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22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496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593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465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254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4/10/2018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989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C4744-55A6-4F06-8AF9-4918CF01EB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Presentation of Norse mythology in manuscripts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D6FC79-C468-4671-89E1-43A59D088B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Bethany Collins</a:t>
            </a:r>
          </a:p>
        </p:txBody>
      </p:sp>
    </p:spTree>
    <p:extLst>
      <p:ext uri="{BB962C8B-B14F-4D97-AF65-F5344CB8AC3E}">
        <p14:creationId xmlns:p14="http://schemas.microsoft.com/office/powerpoint/2010/main" val="844409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4D3B0-BC77-4A98-82AE-616AA412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251553"/>
            <a:ext cx="7729728" cy="1188720"/>
          </a:xfrm>
        </p:spPr>
        <p:txBody>
          <a:bodyPr/>
          <a:lstStyle/>
          <a:p>
            <a:r>
              <a:rPr lang="en-GB" dirty="0"/>
              <a:t>Viking manuscripts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68C9F-5D37-4F71-AEBF-76849C383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1610523"/>
            <a:ext cx="7729728" cy="3101983"/>
          </a:xfrm>
        </p:spPr>
        <p:txBody>
          <a:bodyPr/>
          <a:lstStyle/>
          <a:p>
            <a:r>
              <a:rPr lang="en-GB" dirty="0"/>
              <a:t>The term ‘Viking’ covers many areas, including Iceland and Scandinavia. </a:t>
            </a:r>
          </a:p>
          <a:p>
            <a:r>
              <a:rPr lang="en-GB" dirty="0"/>
              <a:t>The usual dating of the ‘Viking’ Period in Europe is between 700 and 1100 AD.</a:t>
            </a:r>
          </a:p>
          <a:p>
            <a:r>
              <a:rPr lang="en-GB" dirty="0"/>
              <a:t>The majority of Norse mythology depictions comes from manuscripts that originate in countries with Viking histories, such as Iceland and Denmark.</a:t>
            </a:r>
          </a:p>
        </p:txBody>
      </p:sp>
      <p:pic>
        <p:nvPicPr>
          <p:cNvPr id="7170" name="Picture 2" descr="Image result for viking countries map">
            <a:extLst>
              <a:ext uri="{FF2B5EF4-FFF2-40B4-BE49-F238E27FC236}">
                <a16:creationId xmlns:a16="http://schemas.microsoft.com/office/drawing/2014/main" id="{DF481F3B-7D3A-4431-8F39-04EF3DD55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134" y="3160622"/>
            <a:ext cx="7729727" cy="338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303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C256376-F7AF-4C1C-A336-87DABF1DCA85}"/>
              </a:ext>
            </a:extLst>
          </p:cNvPr>
          <p:cNvSpPr txBox="1">
            <a:spLocks/>
          </p:cNvSpPr>
          <p:nvPr/>
        </p:nvSpPr>
        <p:spPr>
          <a:xfrm>
            <a:off x="200398" y="4362200"/>
            <a:ext cx="4914265" cy="207804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rgbClr val="262626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4AE1F13-E941-4D18-ACF3-B3243490D06C}"/>
              </a:ext>
            </a:extLst>
          </p:cNvPr>
          <p:cNvSpPr txBox="1">
            <a:spLocks/>
          </p:cNvSpPr>
          <p:nvPr/>
        </p:nvSpPr>
        <p:spPr>
          <a:xfrm>
            <a:off x="200398" y="1840122"/>
            <a:ext cx="4914265" cy="207804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rgbClr val="262626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B7B992D-2EE5-431A-908A-7E7D956F2CD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CA3A5-7B68-48C4-92B8-3835B8F29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3440" y="653612"/>
            <a:ext cx="5832084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 fontScale="90000"/>
          </a:bodyPr>
          <a:lstStyle/>
          <a:p>
            <a:r>
              <a:rPr lang="en-GB" sz="3100" i="1" dirty="0" err="1"/>
              <a:t>Eiríks</a:t>
            </a:r>
            <a:r>
              <a:rPr lang="en-GB" sz="3100" i="1" dirty="0"/>
              <a:t> saga </a:t>
            </a:r>
            <a:r>
              <a:rPr lang="en-GB" sz="3100" i="1" dirty="0" err="1"/>
              <a:t>rauða</a:t>
            </a:r>
            <a:r>
              <a:rPr lang="en-GB" sz="3100" i="1" dirty="0"/>
              <a:t> manuscripts</a:t>
            </a:r>
            <a:br>
              <a:rPr lang="en-GB" i="1" dirty="0"/>
            </a:br>
            <a:r>
              <a:rPr lang="en-GB" sz="1600" i="1" dirty="0"/>
              <a:t>pre. </a:t>
            </a:r>
            <a:r>
              <a:rPr lang="en-GB" sz="2200" i="1" dirty="0"/>
              <a:t>1265</a:t>
            </a:r>
            <a:endParaRPr lang="en-GB" dirty="0">
              <a:solidFill>
                <a:srgbClr val="26262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E0EE-C5D4-477B-A32D-14CD3C03C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3440" y="2204721"/>
            <a:ext cx="5832084" cy="3696530"/>
          </a:xfrm>
        </p:spPr>
        <p:txBody>
          <a:bodyPr>
            <a:normAutofit lnSpcReduction="10000"/>
          </a:bodyPr>
          <a:lstStyle/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FF"/>
                </a:solidFill>
              </a:rPr>
              <a:t>There are two known manuscripts containing versions of this ‘saga’, the </a:t>
            </a:r>
            <a:r>
              <a:rPr lang="en-US" dirty="0" err="1">
                <a:solidFill>
                  <a:srgbClr val="FFFFFF"/>
                </a:solidFill>
              </a:rPr>
              <a:t>Hauksbók</a:t>
            </a:r>
            <a:r>
              <a:rPr lang="en-US" dirty="0">
                <a:solidFill>
                  <a:srgbClr val="FFFFFF"/>
                </a:solidFill>
              </a:rPr>
              <a:t> from the 14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Century and the </a:t>
            </a:r>
            <a:r>
              <a:rPr lang="en-US" dirty="0" err="1">
                <a:solidFill>
                  <a:srgbClr val="FFFFFF"/>
                </a:solidFill>
              </a:rPr>
              <a:t>Skálholtsbók</a:t>
            </a:r>
            <a:r>
              <a:rPr lang="en-US" dirty="0">
                <a:solidFill>
                  <a:srgbClr val="FFFFFF"/>
                </a:solidFill>
              </a:rPr>
              <a:t> from the 15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Century. 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FF"/>
                </a:solidFill>
              </a:rPr>
              <a:t>The original version is said to have been written in the 13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Century, before 1265. 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FF"/>
                </a:solidFill>
              </a:rPr>
              <a:t>Manuscript composed to show the Norse exploration of North-</a:t>
            </a:r>
            <a:r>
              <a:rPr lang="en-US" dirty="0" err="1">
                <a:solidFill>
                  <a:srgbClr val="FFFFFF"/>
                </a:solidFill>
              </a:rPr>
              <a:t>Amercia</a:t>
            </a:r>
            <a:r>
              <a:rPr lang="en-US" dirty="0">
                <a:solidFill>
                  <a:srgbClr val="FFFFFF"/>
                </a:solidFill>
              </a:rPr>
              <a:t>, though mostly focusses on their mythology. 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FFFFFF"/>
                </a:solidFill>
              </a:rPr>
              <a:t>The passage shown is taken from the story of </a:t>
            </a:r>
            <a:r>
              <a:rPr lang="en-GB" dirty="0">
                <a:solidFill>
                  <a:schemeClr val="bg1"/>
                </a:solidFill>
              </a:rPr>
              <a:t>Þór recovering his stolen hammer, Mjolnir. </a:t>
            </a: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Manuscripts from Viking countries often concentrated on their mythology giving them status, over their deeds. </a:t>
            </a:r>
            <a:endParaRPr lang="en-US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8DDACB7-DB82-4EFF-B0CF-AA2538214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476" y="2217422"/>
            <a:ext cx="4914265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Þá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kvað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þat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Heimdallr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, 	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hvítastr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Ása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-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vissi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hann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vel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fram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, 		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sem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Vanir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aðrir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-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"Bindu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vér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Þór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þá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		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brúðar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líni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hafi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hann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it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mikla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		men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Brísinga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."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gency FB" panose="020B0503020202020204" pitchFamily="34" charset="0"/>
              </a:rPr>
              <a:t> </a:t>
            </a:r>
          </a:p>
        </p:txBody>
      </p:sp>
      <p:pic>
        <p:nvPicPr>
          <p:cNvPr id="8" name="Picture 2" descr="manuscript">
            <a:extLst>
              <a:ext uri="{FF2B5EF4-FFF2-40B4-BE49-F238E27FC236}">
                <a16:creationId xmlns:a16="http://schemas.microsoft.com/office/drawing/2014/main" id="{FADF6557-27EC-4B25-A84F-8404ADEDD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98" y="448013"/>
            <a:ext cx="4914265" cy="948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AFE71EB-7D00-4054-A53B-DB62E6DFD65C}"/>
              </a:ext>
            </a:extLst>
          </p:cNvPr>
          <p:cNvSpPr/>
          <p:nvPr/>
        </p:nvSpPr>
        <p:spPr>
          <a:xfrm>
            <a:off x="300597" y="4710228"/>
            <a:ext cx="491426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Then Heimdall said, the whitest of the gods-</a:t>
            </a:r>
            <a:br>
              <a:rPr lang="en-US" dirty="0"/>
            </a:b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he can see far ahead as the Vanir also can</a:t>
            </a:r>
            <a:br>
              <a:rPr lang="en-US" dirty="0"/>
            </a:b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"Let's dress Thor in a bridal head-dress,</a:t>
            </a:r>
            <a:br>
              <a:rPr lang="en-US" dirty="0"/>
            </a:b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let him wear the great necklace of the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</a:rPr>
              <a:t>Brisings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."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137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B7B992D-2EE5-431A-908A-7E7D956F2CD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CA3A5-7B68-48C4-92B8-3835B8F29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231" y="1475725"/>
            <a:ext cx="5832084" cy="82639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Norse Gods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E0EE-C5D4-477B-A32D-14CD3C03C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8231" y="2584664"/>
            <a:ext cx="5832084" cy="4969077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The 18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Century Manuscript known as Stofnun Árna Magnússonar á Íslandi holds depictions of many Norse gods including Odin. </a:t>
            </a: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Within all of the depictions in this manuscript there is an effort made with the scenery but little perception of depth. </a:t>
            </a: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The portrayal of the gods is very anthropomorphic.</a:t>
            </a:r>
          </a:p>
        </p:txBody>
      </p:sp>
      <p:pic>
        <p:nvPicPr>
          <p:cNvPr id="8197" name="Picture 5" descr="https://upload.wikimedia.org/wikipedia/commons/thumb/4/40/Processed_SAM_loki.jpg/800px-Processed_SAM_loki.jpg">
            <a:extLst>
              <a:ext uri="{FF2B5EF4-FFF2-40B4-BE49-F238E27FC236}">
                <a16:creationId xmlns:a16="http://schemas.microsoft.com/office/drawing/2014/main" id="{8110730E-8CFB-482C-AEF4-A7192A9F0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35" y="213306"/>
            <a:ext cx="2400626" cy="299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https://upload.wikimedia.org/wikipedia/commons/thumb/f/f7/Processed_SAM_thorr.jpg/800px-Processed_SAM_thorr.jpg">
            <a:extLst>
              <a:ext uri="{FF2B5EF4-FFF2-40B4-BE49-F238E27FC236}">
                <a16:creationId xmlns:a16="http://schemas.microsoft.com/office/drawing/2014/main" id="{4583C772-4264-4DD1-B1B5-425EED410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832" y="213306"/>
            <a:ext cx="2332749" cy="299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https://upload.wikimedia.org/wikipedia/commons/thumb/b/b3/Manuscript_Odinn.jpg/800px-Manuscript_Odinn.jpg">
            <a:extLst>
              <a:ext uri="{FF2B5EF4-FFF2-40B4-BE49-F238E27FC236}">
                <a16:creationId xmlns:a16="http://schemas.microsoft.com/office/drawing/2014/main" id="{8E8F8877-F083-43CA-B83F-6001DC6C71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21" y="3573141"/>
            <a:ext cx="2360453" cy="299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B2AA7-E8C2-457D-A396-BD963AB810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6832" y="3573141"/>
            <a:ext cx="2403312" cy="2992124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C21C018-9D21-429B-B9AD-3990F31BB516}"/>
              </a:ext>
            </a:extLst>
          </p:cNvPr>
          <p:cNvSpPr txBox="1">
            <a:spLocks/>
          </p:cNvSpPr>
          <p:nvPr/>
        </p:nvSpPr>
        <p:spPr>
          <a:xfrm>
            <a:off x="3452348" y="3205430"/>
            <a:ext cx="861715" cy="367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bg1"/>
              </a:buClr>
              <a:buNone/>
            </a:pPr>
            <a:r>
              <a:rPr lang="en-GB" dirty="0">
                <a:solidFill>
                  <a:srgbClr val="0070C0"/>
                </a:solidFill>
              </a:rPr>
              <a:t>THOR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C38099D-BC60-448A-A2F0-3439BF49FE11}"/>
              </a:ext>
            </a:extLst>
          </p:cNvPr>
          <p:cNvSpPr txBox="1">
            <a:spLocks/>
          </p:cNvSpPr>
          <p:nvPr/>
        </p:nvSpPr>
        <p:spPr>
          <a:xfrm>
            <a:off x="1028894" y="3200334"/>
            <a:ext cx="861715" cy="367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bg1"/>
              </a:buClr>
              <a:buNone/>
            </a:pPr>
            <a:r>
              <a:rPr lang="en-GB" dirty="0">
                <a:solidFill>
                  <a:srgbClr val="0070C0"/>
                </a:solidFill>
              </a:rPr>
              <a:t>LOKI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D6E3D5B-6170-4425-8F15-29C48FEAD169}"/>
              </a:ext>
            </a:extLst>
          </p:cNvPr>
          <p:cNvSpPr txBox="1">
            <a:spLocks/>
          </p:cNvSpPr>
          <p:nvPr/>
        </p:nvSpPr>
        <p:spPr>
          <a:xfrm>
            <a:off x="1028894" y="6537389"/>
            <a:ext cx="861715" cy="367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bg1"/>
              </a:buClr>
              <a:buNone/>
            </a:pPr>
            <a:r>
              <a:rPr lang="en-GB" dirty="0">
                <a:solidFill>
                  <a:srgbClr val="0070C0"/>
                </a:solidFill>
              </a:rPr>
              <a:t>ODIN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349A2BAB-81A3-46AC-A4FC-38C950F25DEB}"/>
              </a:ext>
            </a:extLst>
          </p:cNvPr>
          <p:cNvSpPr txBox="1">
            <a:spLocks/>
          </p:cNvSpPr>
          <p:nvPr/>
        </p:nvSpPr>
        <p:spPr>
          <a:xfrm>
            <a:off x="3295079" y="6502088"/>
            <a:ext cx="1242149" cy="711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bg1"/>
              </a:buClr>
              <a:buNone/>
            </a:pPr>
            <a:r>
              <a:rPr lang="en-GB" dirty="0">
                <a:solidFill>
                  <a:srgbClr val="0070C0"/>
                </a:solidFill>
              </a:rPr>
              <a:t>HEIMDALL</a:t>
            </a:r>
          </a:p>
        </p:txBody>
      </p:sp>
    </p:spTree>
    <p:extLst>
      <p:ext uri="{BB962C8B-B14F-4D97-AF65-F5344CB8AC3E}">
        <p14:creationId xmlns:p14="http://schemas.microsoft.com/office/powerpoint/2010/main" val="4228189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3CA0AF-C55A-46F2-8229-E80C98209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603" y="201677"/>
            <a:ext cx="4983196" cy="6209590"/>
          </a:xfrm>
          <a:prstGeom prst="rect">
            <a:avLst/>
          </a:prstGeom>
        </p:spPr>
      </p:pic>
      <p:pic>
        <p:nvPicPr>
          <p:cNvPr id="4" name="Picture 7" descr="https://upload.wikimedia.org/wikipedia/commons/thumb/f/f7/Processed_SAM_thorr.jpg/800px-Processed_SAM_thorr.jpg">
            <a:extLst>
              <a:ext uri="{FF2B5EF4-FFF2-40B4-BE49-F238E27FC236}">
                <a16:creationId xmlns:a16="http://schemas.microsoft.com/office/drawing/2014/main" id="{4FD970C6-D893-4A20-953B-499B08E47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112" y="201677"/>
            <a:ext cx="4822481" cy="618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3F6F80E-EE1D-48F4-946E-89A543545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7087" y="6424729"/>
            <a:ext cx="916533" cy="38310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THOR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7D76F0B-7BC0-4609-AF8B-70F863E000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95385" y="6424729"/>
            <a:ext cx="1627632" cy="409340"/>
          </a:xfrm>
        </p:spPr>
        <p:txBody>
          <a:bodyPr>
            <a:normAutofit/>
          </a:bodyPr>
          <a:lstStyle/>
          <a:p>
            <a:r>
              <a:rPr lang="en-GB" sz="2000" dirty="0"/>
              <a:t>HEIMDALL </a:t>
            </a:r>
          </a:p>
        </p:txBody>
      </p:sp>
    </p:spTree>
    <p:extLst>
      <p:ext uri="{BB962C8B-B14F-4D97-AF65-F5344CB8AC3E}">
        <p14:creationId xmlns:p14="http://schemas.microsoft.com/office/powerpoint/2010/main" val="1974614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7BA0EB7-B1AA-43B1-9BA3-B6B011D07A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9653EDA-1A30-48B1-BF28-9986FD1D2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AF4B266-6894-41F1-94B6-1814A0EFE5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s://upload.wikimedia.org/wikipedia/commons/thumb/d/de/AM_738_4to_Eikthyrnir_Heidrun.jpg/250px-AM_738_4to_Eikthyrnir_Heidrun.jpg">
            <a:extLst>
              <a:ext uri="{FF2B5EF4-FFF2-40B4-BE49-F238E27FC236}">
                <a16:creationId xmlns:a16="http://schemas.microsoft.com/office/drawing/2014/main" id="{AA274ECB-23A8-4B20-ACFE-B7EB10A6B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851" y="422309"/>
            <a:ext cx="4573346" cy="632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AEF034-240E-4A27-881C-FCCC7DA5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22309"/>
            <a:ext cx="5542545" cy="817908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 dirty="0"/>
              <a:t>Eikþyrnir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AD3538-7241-42F0-848B-2D3AAECCACCD}"/>
              </a:ext>
            </a:extLst>
          </p:cNvPr>
          <p:cNvSpPr txBox="1">
            <a:spLocks/>
          </p:cNvSpPr>
          <p:nvPr/>
        </p:nvSpPr>
        <p:spPr>
          <a:xfrm>
            <a:off x="429051" y="1580734"/>
            <a:ext cx="6236859" cy="2064676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From an untitled 17</a:t>
            </a:r>
            <a:r>
              <a:rPr lang="en-GB" sz="1800" baseline="30000" dirty="0">
                <a:solidFill>
                  <a:srgbClr val="FFFFFF"/>
                </a:solidFill>
              </a:rPr>
              <a:t>th</a:t>
            </a:r>
            <a:r>
              <a:rPr lang="en-GB" sz="1800" dirty="0">
                <a:solidFill>
                  <a:srgbClr val="FFFFFF"/>
                </a:solidFill>
              </a:rPr>
              <a:t> Century Icelandic Manuscript.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Depicts </a:t>
            </a:r>
            <a:r>
              <a:rPr lang="en-US" sz="1800" dirty="0">
                <a:solidFill>
                  <a:schemeClr val="bg1"/>
                </a:solidFill>
              </a:rPr>
              <a:t>Eikþyrnir and Heiðrún in Valhalla.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Eikþyrnir is a stag-like figure that stands on top of Valhalla and eats from the tree Læraðr.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Names of the two mythological beings written beside them.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F3B8A8-7DC3-4088-90C3-D920FFE0B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11" y="3791851"/>
            <a:ext cx="3008092" cy="2109399"/>
          </a:xfrm>
          <a:prstGeom prst="rect">
            <a:avLst/>
          </a:prstGeom>
        </p:spPr>
      </p:pic>
      <p:sp>
        <p:nvSpPr>
          <p:cNvPr id="13" name="Rectangle 4">
            <a:extLst>
              <a:ext uri="{FF2B5EF4-FFF2-40B4-BE49-F238E27FC236}">
                <a16:creationId xmlns:a16="http://schemas.microsoft.com/office/drawing/2014/main" id="{425F4FD9-7F19-4704-92F5-A45B3797B8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836" y="3918455"/>
            <a:ext cx="2848529" cy="181651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253920" tIns="45720" rIns="0" bIns="15870" numCol="1" rtlCol="0" anchor="ctr" anchorCtr="0" compatLnSpc="1">
            <a:prstTxWarp prst="textNoShape">
              <a:avLst/>
            </a:prstTxWarp>
            <a:sp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5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Eikþyrnir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heitir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hiörtr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US" altLang="en-US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-4572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stendr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á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höllo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Heriaföðrs</a:t>
            </a:r>
            <a:endParaRPr lang="en-US" altLang="en-US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-4572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ok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bítr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Læraðs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limom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altLang="en-US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-4572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hans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hornom</a:t>
            </a:r>
            <a:endParaRPr lang="en-US" altLang="en-US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-4572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drýpr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Hvergelmi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US" altLang="en-US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-4572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þaðan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eigo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vötn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öll</a:t>
            </a:r>
            <a:r>
              <a:rPr lang="en-US" altLang="en-US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i="1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</a:t>
            </a:r>
            <a:endParaRPr lang="en-US" altLang="en-US" sz="16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algn="l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EBF709-90C4-4C0B-ADF4-C8BAC32E48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6277" y="3791851"/>
            <a:ext cx="3269633" cy="2109399"/>
          </a:xfrm>
          <a:prstGeom prst="rect">
            <a:avLst/>
          </a:prstGeom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6BAEC89A-0821-4778-9EDD-29B18C441E0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3339676" y="3938291"/>
            <a:ext cx="3835068" cy="181651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253920" tIns="45720" rIns="0" bIns="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Eikthyrnir the hart is called,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stands o’er Odin’s hall,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bits from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Lærad’s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branches;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 his horns fall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drops into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Hvergelmir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whence all waters rise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8B39984-093E-49BB-BFD1-E324BFF87C4F}"/>
              </a:ext>
            </a:extLst>
          </p:cNvPr>
          <p:cNvSpPr txBox="1">
            <a:spLocks/>
          </p:cNvSpPr>
          <p:nvPr/>
        </p:nvSpPr>
        <p:spPr>
          <a:xfrm>
            <a:off x="584293" y="5920548"/>
            <a:ext cx="5832084" cy="1277969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Text from </a:t>
            </a:r>
            <a:r>
              <a:rPr lang="en-GB" sz="1800" dirty="0" err="1">
                <a:solidFill>
                  <a:srgbClr val="FFFFFF"/>
                </a:solidFill>
              </a:rPr>
              <a:t>Grîmnisál</a:t>
            </a:r>
            <a:r>
              <a:rPr lang="en-GB" sz="1800" dirty="0">
                <a:solidFill>
                  <a:srgbClr val="FFFFFF"/>
                </a:solidFill>
              </a:rPr>
              <a:t>, one of the poems from the Poetic Edda. </a:t>
            </a:r>
            <a:endParaRPr lang="en-GB" sz="1800" dirty="0">
              <a:solidFill>
                <a:schemeClr val="bg1"/>
              </a:solidFill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820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B7B992D-2EE5-431A-908A-7E7D956F2CD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CA3A5-7B68-48C4-92B8-3835B8F29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3440" y="477058"/>
            <a:ext cx="5832084" cy="82639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Heiðrún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E0EE-C5D4-477B-A32D-14CD3C03C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3440" y="1596188"/>
            <a:ext cx="5832084" cy="4969077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GB" dirty="0">
                <a:solidFill>
                  <a:srgbClr val="FFFFFF"/>
                </a:solidFill>
              </a:rPr>
              <a:t>Another depiction of </a:t>
            </a:r>
            <a:r>
              <a:rPr lang="en-US" dirty="0">
                <a:solidFill>
                  <a:schemeClr val="bg1"/>
                </a:solidFill>
              </a:rPr>
              <a:t>Heiðrún, again in Valhalla. 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Found in the manuscript known as </a:t>
            </a:r>
            <a:r>
              <a:rPr lang="en-GB" dirty="0">
                <a:solidFill>
                  <a:schemeClr val="bg1"/>
                </a:solidFill>
              </a:rPr>
              <a:t>MS NKS 1867 4° found in the Danish Royal Library in Copenhagen. It contains skaldic poetry and runes. </a:t>
            </a: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This is a 18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Century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Icelandic Manuscript. </a:t>
            </a: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H</a:t>
            </a:r>
            <a:r>
              <a:rPr lang="en-US" dirty="0">
                <a:solidFill>
                  <a:schemeClr val="bg1"/>
                </a:solidFill>
              </a:rPr>
              <a:t>eiðrún is a mythological goat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in Valhalla, who eats the foliage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of Læraðr with Eikþyrnir.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Heiðrún is said to also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produce mead. </a:t>
            </a:r>
            <a:endParaRPr lang="en-GB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en-GB" dirty="0">
                <a:solidFill>
                  <a:schemeClr val="bg1"/>
                </a:solidFill>
              </a:rPr>
              <a:t>The depiction from the 18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Century is far more detailed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and naturalistic.</a:t>
            </a:r>
          </a:p>
        </p:txBody>
      </p:sp>
      <p:pic>
        <p:nvPicPr>
          <p:cNvPr id="3074" name="Picture 2" descr="https://upload.wikimedia.org/wikipedia/commons/thumb/e/eb/Manuscript_Heidrun.jpg/220px-Manuscript_Heidrun.jpg">
            <a:extLst>
              <a:ext uri="{FF2B5EF4-FFF2-40B4-BE49-F238E27FC236}">
                <a16:creationId xmlns:a16="http://schemas.microsoft.com/office/drawing/2014/main" id="{E91D8111-B6AF-489C-B3C2-D07E5DF55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91" y="499439"/>
            <a:ext cx="4554794" cy="585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F42073-D761-47CA-BAD0-9D217B2655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799" t="50000" b="17667"/>
          <a:stretch/>
        </p:blipFill>
        <p:spPr>
          <a:xfrm>
            <a:off x="9255539" y="2760620"/>
            <a:ext cx="2602670" cy="362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617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7BA0EB7-B1AA-43B1-9BA3-B6B011D07A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9653EDA-1A30-48B1-BF28-9986FD1D2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AF4B266-6894-41F1-94B6-1814A0EFE5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EF034-240E-4A27-881C-FCCC7DA5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6" y="1440881"/>
            <a:ext cx="5542545" cy="817908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 sz="2800" dirty="0"/>
              <a:t>Sleipnir and </a:t>
            </a:r>
            <a:r>
              <a:rPr lang="en-GB" sz="2800" dirty="0" err="1"/>
              <a:t>odin</a:t>
            </a:r>
            <a:endParaRPr lang="en-GB" sz="28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AD3538-7241-42F0-848B-2D3AAECCACCD}"/>
              </a:ext>
            </a:extLst>
          </p:cNvPr>
          <p:cNvSpPr txBox="1">
            <a:spLocks/>
          </p:cNvSpPr>
          <p:nvPr/>
        </p:nvSpPr>
        <p:spPr>
          <a:xfrm>
            <a:off x="419600" y="2633037"/>
            <a:ext cx="6037737" cy="4689236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Sleipnir is the eight legged horse ridden mostly by Odin.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This depiction is found in the MS NKS 1867 4° manuscript found in the Danish Royal Library in Copenhagen.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Alike other images found in this manuscript, the depictions are fairly naturalistic. The proportions however are not ideal.  </a:t>
            </a:r>
          </a:p>
        </p:txBody>
      </p:sp>
      <p:pic>
        <p:nvPicPr>
          <p:cNvPr id="5123" name="Picture 3" descr="https://upload.wikimedia.org/wikipedia/commons/thumb/1/11/Odin_riding_Sleipnir.jpg/220px-Odin_riding_Sleipnir.jpg">
            <a:extLst>
              <a:ext uri="{FF2B5EF4-FFF2-40B4-BE49-F238E27FC236}">
                <a16:creationId xmlns:a16="http://schemas.microsoft.com/office/drawing/2014/main" id="{6079824D-987F-4B0F-A88A-04D558B144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532" y="468961"/>
            <a:ext cx="4585974" cy="592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098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7BA0EB7-B1AA-43B1-9BA3-B6B011D07A4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9653EDA-1A30-48B1-BF28-9986FD1D2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AF4B266-6894-41F1-94B6-1814A0EFE5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EF034-240E-4A27-881C-FCCC7DA5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6" y="1462706"/>
            <a:ext cx="5542545" cy="817908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 sz="2800" dirty="0"/>
              <a:t>Sleipnir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AD3538-7241-42F0-848B-2D3AAECCACCD}"/>
              </a:ext>
            </a:extLst>
          </p:cNvPr>
          <p:cNvSpPr txBox="1">
            <a:spLocks/>
          </p:cNvSpPr>
          <p:nvPr/>
        </p:nvSpPr>
        <p:spPr>
          <a:xfrm>
            <a:off x="597352" y="2667376"/>
            <a:ext cx="6037737" cy="4689236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In this depiction also found in the MS NKS 1867 4° manuscript Sleipnir is ridden by someone other than Odin.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Riding Sleipnir is Hermóðr, Odin’s son. 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To the right of the image is </a:t>
            </a:r>
            <a:r>
              <a:rPr lang="en-GB" sz="1800" dirty="0" err="1">
                <a:solidFill>
                  <a:schemeClr val="bg1"/>
                </a:solidFill>
              </a:rPr>
              <a:t>Baldr</a:t>
            </a:r>
            <a:r>
              <a:rPr lang="en-GB" sz="1800" dirty="0">
                <a:solidFill>
                  <a:schemeClr val="bg1"/>
                </a:solidFill>
              </a:rPr>
              <a:t>, another of Odin’s sons and the God of light and summer sun and Hel, the goddess who rules over the dead.</a:t>
            </a: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  <a:p>
            <a:pPr marL="457200" indent="-4572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</a:endParaRPr>
          </a:p>
        </p:txBody>
      </p:sp>
      <p:pic>
        <p:nvPicPr>
          <p:cNvPr id="6147" name="Picture 3" descr="https://upload.wikimedia.org/wikipedia/commons/thumb/0/03/Treated_NKS_hermodr.jpg/220px-Treated_NKS_hermodr.jpg">
            <a:extLst>
              <a:ext uri="{FF2B5EF4-FFF2-40B4-BE49-F238E27FC236}">
                <a16:creationId xmlns:a16="http://schemas.microsoft.com/office/drawing/2014/main" id="{96C01361-1DC7-4FBD-9D1E-27DD9FFFC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937" y="256380"/>
            <a:ext cx="4832289" cy="619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98793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410</TotalTime>
  <Words>494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Agency FB</vt:lpstr>
      <vt:lpstr>Arial</vt:lpstr>
      <vt:lpstr>Calibri</vt:lpstr>
      <vt:lpstr>Gill Sans MT</vt:lpstr>
      <vt:lpstr>Parcel</vt:lpstr>
      <vt:lpstr>The Presentation of Norse mythology in manuscripts</vt:lpstr>
      <vt:lpstr>Viking manuscripts?</vt:lpstr>
      <vt:lpstr>Eiríks saga rauða manuscripts pre. 1265</vt:lpstr>
      <vt:lpstr>Norse Gods</vt:lpstr>
      <vt:lpstr>PowerPoint Presentation</vt:lpstr>
      <vt:lpstr>Eikþyrnir</vt:lpstr>
      <vt:lpstr>Heiðrún</vt:lpstr>
      <vt:lpstr>Sleipnir and odin</vt:lpstr>
      <vt:lpstr>Sleipnir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were the Vikings presented in Medieval Manuscripts?</dc:title>
  <dc:creator>Bethany Jane Collins</dc:creator>
  <cp:lastModifiedBy>Bethany Jane Collins</cp:lastModifiedBy>
  <cp:revision>5</cp:revision>
  <dcterms:created xsi:type="dcterms:W3CDTF">2018-04-02T10:07:21Z</dcterms:created>
  <dcterms:modified xsi:type="dcterms:W3CDTF">2018-04-10T14:33:20Z</dcterms:modified>
</cp:coreProperties>
</file>