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3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39" d="100"/>
          <a:sy n="39" d="100"/>
        </p:scale>
        <p:origin x="66" y="17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B1E6F-34F4-499B-ACED-9A04B536317D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EB3364-8B4B-4F43-8568-861BD00294ED}">
      <dgm:prSet/>
      <dgm:spPr/>
      <dgm:t>
        <a:bodyPr/>
        <a:lstStyle/>
        <a:p>
          <a:r>
            <a:rPr lang="en-GB" dirty="0"/>
            <a:t>Michael</a:t>
          </a:r>
          <a:endParaRPr lang="en-US" dirty="0"/>
        </a:p>
      </dgm:t>
    </dgm:pt>
    <dgm:pt modelId="{1AE358FB-012A-4262-A1FC-55BB5852E620}" type="parTrans" cxnId="{C5ED835D-2A66-4DA0-8967-D2D1E0D3416D}">
      <dgm:prSet/>
      <dgm:spPr/>
      <dgm:t>
        <a:bodyPr/>
        <a:lstStyle/>
        <a:p>
          <a:endParaRPr lang="en-US"/>
        </a:p>
      </dgm:t>
    </dgm:pt>
    <dgm:pt modelId="{AD8CB973-86ED-4003-80D2-830A055F3D5B}" type="sibTrans" cxnId="{C5ED835D-2A66-4DA0-8967-D2D1E0D3416D}">
      <dgm:prSet/>
      <dgm:spPr/>
      <dgm:t>
        <a:bodyPr/>
        <a:lstStyle/>
        <a:p>
          <a:endParaRPr lang="en-US"/>
        </a:p>
      </dgm:t>
    </dgm:pt>
    <dgm:pt modelId="{76B30FEE-2DD8-4D9F-9AA5-548760C84DBF}">
      <dgm:prSet/>
      <dgm:spPr/>
      <dgm:t>
        <a:bodyPr/>
        <a:lstStyle/>
        <a:p>
          <a:r>
            <a:rPr lang="en-GB"/>
            <a:t>Gabriel</a:t>
          </a:r>
          <a:endParaRPr lang="en-US"/>
        </a:p>
      </dgm:t>
    </dgm:pt>
    <dgm:pt modelId="{91457578-6C70-48F4-B937-CC6A41DA0D86}" type="parTrans" cxnId="{96BC9FAA-9ED8-4A46-974F-0BEB800A8E70}">
      <dgm:prSet/>
      <dgm:spPr/>
      <dgm:t>
        <a:bodyPr/>
        <a:lstStyle/>
        <a:p>
          <a:endParaRPr lang="en-US"/>
        </a:p>
      </dgm:t>
    </dgm:pt>
    <dgm:pt modelId="{D4A1E3F0-991A-4DED-9C60-6ED27242E8A5}" type="sibTrans" cxnId="{96BC9FAA-9ED8-4A46-974F-0BEB800A8E70}">
      <dgm:prSet/>
      <dgm:spPr/>
      <dgm:t>
        <a:bodyPr/>
        <a:lstStyle/>
        <a:p>
          <a:endParaRPr lang="en-US"/>
        </a:p>
      </dgm:t>
    </dgm:pt>
    <dgm:pt modelId="{8DADCEAD-0489-4D7E-8E7E-26FA714835AA}">
      <dgm:prSet/>
      <dgm:spPr/>
      <dgm:t>
        <a:bodyPr/>
        <a:lstStyle/>
        <a:p>
          <a:r>
            <a:rPr lang="en-GB"/>
            <a:t>Raphael</a:t>
          </a:r>
          <a:endParaRPr lang="en-US"/>
        </a:p>
      </dgm:t>
    </dgm:pt>
    <dgm:pt modelId="{EDB7DA32-128A-4FCF-AEBA-6006B463D33E}" type="parTrans" cxnId="{2E760AD2-4861-4821-877A-5DAE7A9FDBBD}">
      <dgm:prSet/>
      <dgm:spPr/>
      <dgm:t>
        <a:bodyPr/>
        <a:lstStyle/>
        <a:p>
          <a:endParaRPr lang="en-US"/>
        </a:p>
      </dgm:t>
    </dgm:pt>
    <dgm:pt modelId="{082045DB-EA65-4B52-B0A8-1BD287EAFC70}" type="sibTrans" cxnId="{2E760AD2-4861-4821-877A-5DAE7A9FDBBD}">
      <dgm:prSet/>
      <dgm:spPr/>
      <dgm:t>
        <a:bodyPr/>
        <a:lstStyle/>
        <a:p>
          <a:endParaRPr lang="en-US"/>
        </a:p>
      </dgm:t>
    </dgm:pt>
    <dgm:pt modelId="{DF253E20-EA5B-4FEA-BFBF-1709428AC3CF}" type="pres">
      <dgm:prSet presAssocID="{E26B1E6F-34F4-499B-ACED-9A04B536317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3B4E59-4D26-4811-9ADE-501F36B4D8CD}" type="pres">
      <dgm:prSet presAssocID="{D8EB3364-8B4B-4F43-8568-861BD00294ED}" presName="hierRoot1" presStyleCnt="0"/>
      <dgm:spPr/>
    </dgm:pt>
    <dgm:pt modelId="{CF765230-77F8-46F5-A07E-D0EDF7F933E6}" type="pres">
      <dgm:prSet presAssocID="{D8EB3364-8B4B-4F43-8568-861BD00294ED}" presName="composite" presStyleCnt="0"/>
      <dgm:spPr/>
    </dgm:pt>
    <dgm:pt modelId="{47A48B92-E90A-42FB-BFF5-A0322820AE92}" type="pres">
      <dgm:prSet presAssocID="{D8EB3364-8B4B-4F43-8568-861BD00294ED}" presName="background" presStyleLbl="node0" presStyleIdx="0" presStyleCnt="3"/>
      <dgm:spPr/>
    </dgm:pt>
    <dgm:pt modelId="{A20F4677-F2E3-49B5-9CE6-7BBCD97C5870}" type="pres">
      <dgm:prSet presAssocID="{D8EB3364-8B4B-4F43-8568-861BD00294ED}" presName="text" presStyleLbl="fgAcc0" presStyleIdx="0" presStyleCnt="3">
        <dgm:presLayoutVars>
          <dgm:chPref val="3"/>
        </dgm:presLayoutVars>
      </dgm:prSet>
      <dgm:spPr/>
    </dgm:pt>
    <dgm:pt modelId="{0AD71AC6-64B9-4CF7-B891-58EB3B26D225}" type="pres">
      <dgm:prSet presAssocID="{D8EB3364-8B4B-4F43-8568-861BD00294ED}" presName="hierChild2" presStyleCnt="0"/>
      <dgm:spPr/>
    </dgm:pt>
    <dgm:pt modelId="{3ABA5DE6-9E09-416C-958B-0A2769790D68}" type="pres">
      <dgm:prSet presAssocID="{76B30FEE-2DD8-4D9F-9AA5-548760C84DBF}" presName="hierRoot1" presStyleCnt="0"/>
      <dgm:spPr/>
    </dgm:pt>
    <dgm:pt modelId="{28513ECB-22E2-4AAB-84AC-A0A458D9DC08}" type="pres">
      <dgm:prSet presAssocID="{76B30FEE-2DD8-4D9F-9AA5-548760C84DBF}" presName="composite" presStyleCnt="0"/>
      <dgm:spPr/>
    </dgm:pt>
    <dgm:pt modelId="{B6A6F50A-0BA5-4E88-8439-F185D80C28F8}" type="pres">
      <dgm:prSet presAssocID="{76B30FEE-2DD8-4D9F-9AA5-548760C84DBF}" presName="background" presStyleLbl="node0" presStyleIdx="1" presStyleCnt="3"/>
      <dgm:spPr/>
    </dgm:pt>
    <dgm:pt modelId="{A7667402-D874-4705-9EFD-E7A124FB832A}" type="pres">
      <dgm:prSet presAssocID="{76B30FEE-2DD8-4D9F-9AA5-548760C84DBF}" presName="text" presStyleLbl="fgAcc0" presStyleIdx="1" presStyleCnt="3">
        <dgm:presLayoutVars>
          <dgm:chPref val="3"/>
        </dgm:presLayoutVars>
      </dgm:prSet>
      <dgm:spPr/>
    </dgm:pt>
    <dgm:pt modelId="{32750EA2-5CCC-4BC4-9968-93E2369A63A8}" type="pres">
      <dgm:prSet presAssocID="{76B30FEE-2DD8-4D9F-9AA5-548760C84DBF}" presName="hierChild2" presStyleCnt="0"/>
      <dgm:spPr/>
    </dgm:pt>
    <dgm:pt modelId="{5547FBE0-F1AB-4FDE-AF63-E4BE98E56252}" type="pres">
      <dgm:prSet presAssocID="{8DADCEAD-0489-4D7E-8E7E-26FA714835AA}" presName="hierRoot1" presStyleCnt="0"/>
      <dgm:spPr/>
    </dgm:pt>
    <dgm:pt modelId="{6EB728E0-3C34-42A8-9598-FE3EB079EEDB}" type="pres">
      <dgm:prSet presAssocID="{8DADCEAD-0489-4D7E-8E7E-26FA714835AA}" presName="composite" presStyleCnt="0"/>
      <dgm:spPr/>
    </dgm:pt>
    <dgm:pt modelId="{9F22563C-45AD-4EA5-B791-57E362210FA5}" type="pres">
      <dgm:prSet presAssocID="{8DADCEAD-0489-4D7E-8E7E-26FA714835AA}" presName="background" presStyleLbl="node0" presStyleIdx="2" presStyleCnt="3"/>
      <dgm:spPr/>
    </dgm:pt>
    <dgm:pt modelId="{6E4327E8-DBED-4CDB-A451-1F5DFC2A046A}" type="pres">
      <dgm:prSet presAssocID="{8DADCEAD-0489-4D7E-8E7E-26FA714835AA}" presName="text" presStyleLbl="fgAcc0" presStyleIdx="2" presStyleCnt="3">
        <dgm:presLayoutVars>
          <dgm:chPref val="3"/>
        </dgm:presLayoutVars>
      </dgm:prSet>
      <dgm:spPr/>
    </dgm:pt>
    <dgm:pt modelId="{C7909265-711F-4443-9F43-FA55DBC70916}" type="pres">
      <dgm:prSet presAssocID="{8DADCEAD-0489-4D7E-8E7E-26FA714835AA}" presName="hierChild2" presStyleCnt="0"/>
      <dgm:spPr/>
    </dgm:pt>
  </dgm:ptLst>
  <dgm:cxnLst>
    <dgm:cxn modelId="{11597711-EE8A-4D0C-A74A-68229439027D}" type="presOf" srcId="{76B30FEE-2DD8-4D9F-9AA5-548760C84DBF}" destId="{A7667402-D874-4705-9EFD-E7A124FB832A}" srcOrd="0" destOrd="0" presId="urn:microsoft.com/office/officeart/2005/8/layout/hierarchy1"/>
    <dgm:cxn modelId="{9566951E-6E9E-406F-B7BE-F89281014BAA}" type="presOf" srcId="{E26B1E6F-34F4-499B-ACED-9A04B536317D}" destId="{DF253E20-EA5B-4FEA-BFBF-1709428AC3CF}" srcOrd="0" destOrd="0" presId="urn:microsoft.com/office/officeart/2005/8/layout/hierarchy1"/>
    <dgm:cxn modelId="{C5ED835D-2A66-4DA0-8967-D2D1E0D3416D}" srcId="{E26B1E6F-34F4-499B-ACED-9A04B536317D}" destId="{D8EB3364-8B4B-4F43-8568-861BD00294ED}" srcOrd="0" destOrd="0" parTransId="{1AE358FB-012A-4262-A1FC-55BB5852E620}" sibTransId="{AD8CB973-86ED-4003-80D2-830A055F3D5B}"/>
    <dgm:cxn modelId="{F5BF9E48-435B-46C8-B81F-F920B5A6465A}" type="presOf" srcId="{D8EB3364-8B4B-4F43-8568-861BD00294ED}" destId="{A20F4677-F2E3-49B5-9CE6-7BBCD97C5870}" srcOrd="0" destOrd="0" presId="urn:microsoft.com/office/officeart/2005/8/layout/hierarchy1"/>
    <dgm:cxn modelId="{96BC9FAA-9ED8-4A46-974F-0BEB800A8E70}" srcId="{E26B1E6F-34F4-499B-ACED-9A04B536317D}" destId="{76B30FEE-2DD8-4D9F-9AA5-548760C84DBF}" srcOrd="1" destOrd="0" parTransId="{91457578-6C70-48F4-B937-CC6A41DA0D86}" sibTransId="{D4A1E3F0-991A-4DED-9C60-6ED27242E8A5}"/>
    <dgm:cxn modelId="{2E760AD2-4861-4821-877A-5DAE7A9FDBBD}" srcId="{E26B1E6F-34F4-499B-ACED-9A04B536317D}" destId="{8DADCEAD-0489-4D7E-8E7E-26FA714835AA}" srcOrd="2" destOrd="0" parTransId="{EDB7DA32-128A-4FCF-AEBA-6006B463D33E}" sibTransId="{082045DB-EA65-4B52-B0A8-1BD287EAFC70}"/>
    <dgm:cxn modelId="{62547EFA-E21D-430F-91DD-F0AE5B2E3671}" type="presOf" srcId="{8DADCEAD-0489-4D7E-8E7E-26FA714835AA}" destId="{6E4327E8-DBED-4CDB-A451-1F5DFC2A046A}" srcOrd="0" destOrd="0" presId="urn:microsoft.com/office/officeart/2005/8/layout/hierarchy1"/>
    <dgm:cxn modelId="{51AB6E1D-058E-4D8E-9372-BD17214DBEB7}" type="presParOf" srcId="{DF253E20-EA5B-4FEA-BFBF-1709428AC3CF}" destId="{993B4E59-4D26-4811-9ADE-501F36B4D8CD}" srcOrd="0" destOrd="0" presId="urn:microsoft.com/office/officeart/2005/8/layout/hierarchy1"/>
    <dgm:cxn modelId="{9D0CEC06-E165-42ED-A7C1-1970AE597E38}" type="presParOf" srcId="{993B4E59-4D26-4811-9ADE-501F36B4D8CD}" destId="{CF765230-77F8-46F5-A07E-D0EDF7F933E6}" srcOrd="0" destOrd="0" presId="urn:microsoft.com/office/officeart/2005/8/layout/hierarchy1"/>
    <dgm:cxn modelId="{F966FD68-30B5-428C-9FEE-64689412A62B}" type="presParOf" srcId="{CF765230-77F8-46F5-A07E-D0EDF7F933E6}" destId="{47A48B92-E90A-42FB-BFF5-A0322820AE92}" srcOrd="0" destOrd="0" presId="urn:microsoft.com/office/officeart/2005/8/layout/hierarchy1"/>
    <dgm:cxn modelId="{806B7CE3-3765-47B1-BA34-F830B4C2D463}" type="presParOf" srcId="{CF765230-77F8-46F5-A07E-D0EDF7F933E6}" destId="{A20F4677-F2E3-49B5-9CE6-7BBCD97C5870}" srcOrd="1" destOrd="0" presId="urn:microsoft.com/office/officeart/2005/8/layout/hierarchy1"/>
    <dgm:cxn modelId="{39D1C164-6C84-491D-9B8C-5D13DDFDE69D}" type="presParOf" srcId="{993B4E59-4D26-4811-9ADE-501F36B4D8CD}" destId="{0AD71AC6-64B9-4CF7-B891-58EB3B26D225}" srcOrd="1" destOrd="0" presId="urn:microsoft.com/office/officeart/2005/8/layout/hierarchy1"/>
    <dgm:cxn modelId="{9C1361B8-BD11-43AF-8CEA-20DD2AD3B57F}" type="presParOf" srcId="{DF253E20-EA5B-4FEA-BFBF-1709428AC3CF}" destId="{3ABA5DE6-9E09-416C-958B-0A2769790D68}" srcOrd="1" destOrd="0" presId="urn:microsoft.com/office/officeart/2005/8/layout/hierarchy1"/>
    <dgm:cxn modelId="{9C75884D-1C52-4D40-9044-2FFF53496677}" type="presParOf" srcId="{3ABA5DE6-9E09-416C-958B-0A2769790D68}" destId="{28513ECB-22E2-4AAB-84AC-A0A458D9DC08}" srcOrd="0" destOrd="0" presId="urn:microsoft.com/office/officeart/2005/8/layout/hierarchy1"/>
    <dgm:cxn modelId="{98CD6B66-B514-4EDD-BD60-10EA0159FA49}" type="presParOf" srcId="{28513ECB-22E2-4AAB-84AC-A0A458D9DC08}" destId="{B6A6F50A-0BA5-4E88-8439-F185D80C28F8}" srcOrd="0" destOrd="0" presId="urn:microsoft.com/office/officeart/2005/8/layout/hierarchy1"/>
    <dgm:cxn modelId="{9FA5E996-763C-4566-9187-AD861BA63C10}" type="presParOf" srcId="{28513ECB-22E2-4AAB-84AC-A0A458D9DC08}" destId="{A7667402-D874-4705-9EFD-E7A124FB832A}" srcOrd="1" destOrd="0" presId="urn:microsoft.com/office/officeart/2005/8/layout/hierarchy1"/>
    <dgm:cxn modelId="{406DE070-0000-4C25-9B32-EBC42173432C}" type="presParOf" srcId="{3ABA5DE6-9E09-416C-958B-0A2769790D68}" destId="{32750EA2-5CCC-4BC4-9968-93E2369A63A8}" srcOrd="1" destOrd="0" presId="urn:microsoft.com/office/officeart/2005/8/layout/hierarchy1"/>
    <dgm:cxn modelId="{9BFCDD67-5AED-4ACD-B122-F3D3DE6F0603}" type="presParOf" srcId="{DF253E20-EA5B-4FEA-BFBF-1709428AC3CF}" destId="{5547FBE0-F1AB-4FDE-AF63-E4BE98E56252}" srcOrd="2" destOrd="0" presId="urn:microsoft.com/office/officeart/2005/8/layout/hierarchy1"/>
    <dgm:cxn modelId="{F7A227C1-3416-41BD-90EE-DB417D032EF5}" type="presParOf" srcId="{5547FBE0-F1AB-4FDE-AF63-E4BE98E56252}" destId="{6EB728E0-3C34-42A8-9598-FE3EB079EEDB}" srcOrd="0" destOrd="0" presId="urn:microsoft.com/office/officeart/2005/8/layout/hierarchy1"/>
    <dgm:cxn modelId="{4FD03C8C-951B-4609-B797-C0F338899825}" type="presParOf" srcId="{6EB728E0-3C34-42A8-9598-FE3EB079EEDB}" destId="{9F22563C-45AD-4EA5-B791-57E362210FA5}" srcOrd="0" destOrd="0" presId="urn:microsoft.com/office/officeart/2005/8/layout/hierarchy1"/>
    <dgm:cxn modelId="{C3D59028-862F-451E-BA89-CE5C64E43053}" type="presParOf" srcId="{6EB728E0-3C34-42A8-9598-FE3EB079EEDB}" destId="{6E4327E8-DBED-4CDB-A451-1F5DFC2A046A}" srcOrd="1" destOrd="0" presId="urn:microsoft.com/office/officeart/2005/8/layout/hierarchy1"/>
    <dgm:cxn modelId="{C1AA5952-F874-44F9-83D6-80A92F8FCEDD}" type="presParOf" srcId="{5547FBE0-F1AB-4FDE-AF63-E4BE98E56252}" destId="{C7909265-711F-4443-9F43-FA55DBC7091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48B92-E90A-42FB-BFF5-A0322820AE92}">
      <dsp:nvSpPr>
        <dsp:cNvPr id="0" name=""/>
        <dsp:cNvSpPr/>
      </dsp:nvSpPr>
      <dsp:spPr>
        <a:xfrm>
          <a:off x="0" y="736997"/>
          <a:ext cx="2862857" cy="18179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0F4677-F2E3-49B5-9CE6-7BBCD97C5870}">
      <dsp:nvSpPr>
        <dsp:cNvPr id="0" name=""/>
        <dsp:cNvSpPr/>
      </dsp:nvSpPr>
      <dsp:spPr>
        <a:xfrm>
          <a:off x="318095" y="1039187"/>
          <a:ext cx="2862857" cy="18179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/>
            <a:t>Michael</a:t>
          </a:r>
          <a:endParaRPr lang="en-US" sz="5700" kern="1200" dirty="0"/>
        </a:p>
      </dsp:txBody>
      <dsp:txXfrm>
        <a:off x="371340" y="1092432"/>
        <a:ext cx="2756367" cy="1711424"/>
      </dsp:txXfrm>
    </dsp:sp>
    <dsp:sp modelId="{B6A6F50A-0BA5-4E88-8439-F185D80C28F8}">
      <dsp:nvSpPr>
        <dsp:cNvPr id="0" name=""/>
        <dsp:cNvSpPr/>
      </dsp:nvSpPr>
      <dsp:spPr>
        <a:xfrm>
          <a:off x="3499048" y="736997"/>
          <a:ext cx="2862857" cy="18179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667402-D874-4705-9EFD-E7A124FB832A}">
      <dsp:nvSpPr>
        <dsp:cNvPr id="0" name=""/>
        <dsp:cNvSpPr/>
      </dsp:nvSpPr>
      <dsp:spPr>
        <a:xfrm>
          <a:off x="3817143" y="1039187"/>
          <a:ext cx="2862857" cy="18179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/>
            <a:t>Gabriel</a:t>
          </a:r>
          <a:endParaRPr lang="en-US" sz="5700" kern="1200"/>
        </a:p>
      </dsp:txBody>
      <dsp:txXfrm>
        <a:off x="3870388" y="1092432"/>
        <a:ext cx="2756367" cy="1711424"/>
      </dsp:txXfrm>
    </dsp:sp>
    <dsp:sp modelId="{9F22563C-45AD-4EA5-B791-57E362210FA5}">
      <dsp:nvSpPr>
        <dsp:cNvPr id="0" name=""/>
        <dsp:cNvSpPr/>
      </dsp:nvSpPr>
      <dsp:spPr>
        <a:xfrm>
          <a:off x="6998096" y="736997"/>
          <a:ext cx="2862857" cy="18179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4327E8-DBED-4CDB-A451-1F5DFC2A046A}">
      <dsp:nvSpPr>
        <dsp:cNvPr id="0" name=""/>
        <dsp:cNvSpPr/>
      </dsp:nvSpPr>
      <dsp:spPr>
        <a:xfrm>
          <a:off x="7316192" y="1039187"/>
          <a:ext cx="2862857" cy="18179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/>
            <a:t>Raphael</a:t>
          </a:r>
          <a:endParaRPr lang="en-US" sz="5700" kern="1200"/>
        </a:p>
      </dsp:txBody>
      <dsp:txXfrm>
        <a:off x="7369437" y="1092432"/>
        <a:ext cx="2756367" cy="1711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80F81-275D-4F4B-B64B-41A4FA039C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Saints and specialisms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08BBFB-06C3-4CFD-9E58-DB8274D78D3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three</a:t>
            </a:r>
          </a:p>
        </p:txBody>
      </p:sp>
    </p:spTree>
    <p:extLst>
      <p:ext uri="{BB962C8B-B14F-4D97-AF65-F5344CB8AC3E}">
        <p14:creationId xmlns:p14="http://schemas.microsoft.com/office/powerpoint/2010/main" val="3396219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BB9F2-877B-4E40-9572-8C1717600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saint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2EA12-3572-4A0A-97E7-07881EA102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431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0435E05D-C29D-45BA-887D-94B257315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0832B8F-914B-4B26-975B-D7D8C3B9D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2AA0C3B-53B7-4738-A330-967779383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22">
            <a:extLst>
              <a:ext uri="{FF2B5EF4-FFF2-40B4-BE49-F238E27FC236}">
                <a16:creationId xmlns:a16="http://schemas.microsoft.com/office/drawing/2014/main" id="{448AA5E2-388F-4703-8CDC-16832A770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4695443" cy="6858000"/>
          </a:xfrm>
          <a:custGeom>
            <a:avLst/>
            <a:gdLst>
              <a:gd name="connsiteX0" fmla="*/ 0 w 4992864"/>
              <a:gd name="connsiteY0" fmla="*/ 0 h 6858000"/>
              <a:gd name="connsiteX1" fmla="*/ 4813476 w 4992864"/>
              <a:gd name="connsiteY1" fmla="*/ 0 h 6858000"/>
              <a:gd name="connsiteX2" fmla="*/ 4818239 w 4992864"/>
              <a:gd name="connsiteY2" fmla="*/ 66675 h 6858000"/>
              <a:gd name="connsiteX3" fmla="*/ 4826176 w 4992864"/>
              <a:gd name="connsiteY3" fmla="*/ 122237 h 6858000"/>
              <a:gd name="connsiteX4" fmla="*/ 4835701 w 4992864"/>
              <a:gd name="connsiteY4" fmla="*/ 174625 h 6858000"/>
              <a:gd name="connsiteX5" fmla="*/ 4851576 w 4992864"/>
              <a:gd name="connsiteY5" fmla="*/ 217487 h 6858000"/>
              <a:gd name="connsiteX6" fmla="*/ 4867451 w 4992864"/>
              <a:gd name="connsiteY6" fmla="*/ 260350 h 6858000"/>
              <a:gd name="connsiteX7" fmla="*/ 4886501 w 4992864"/>
              <a:gd name="connsiteY7" fmla="*/ 296862 h 6858000"/>
              <a:gd name="connsiteX8" fmla="*/ 4905551 w 4992864"/>
              <a:gd name="connsiteY8" fmla="*/ 334962 h 6858000"/>
              <a:gd name="connsiteX9" fmla="*/ 4923014 w 4992864"/>
              <a:gd name="connsiteY9" fmla="*/ 369887 h 6858000"/>
              <a:gd name="connsiteX10" fmla="*/ 4940476 w 4992864"/>
              <a:gd name="connsiteY10" fmla="*/ 409575 h 6858000"/>
              <a:gd name="connsiteX11" fmla="*/ 4956351 w 4992864"/>
              <a:gd name="connsiteY11" fmla="*/ 450850 h 6858000"/>
              <a:gd name="connsiteX12" fmla="*/ 4970639 w 4992864"/>
              <a:gd name="connsiteY12" fmla="*/ 496887 h 6858000"/>
              <a:gd name="connsiteX13" fmla="*/ 4981751 w 4992864"/>
              <a:gd name="connsiteY13" fmla="*/ 546100 h 6858000"/>
              <a:gd name="connsiteX14" fmla="*/ 4989689 w 4992864"/>
              <a:gd name="connsiteY14" fmla="*/ 606425 h 6858000"/>
              <a:gd name="connsiteX15" fmla="*/ 4992864 w 4992864"/>
              <a:gd name="connsiteY15" fmla="*/ 673100 h 6858000"/>
              <a:gd name="connsiteX16" fmla="*/ 4989689 w 4992864"/>
              <a:gd name="connsiteY16" fmla="*/ 744537 h 6858000"/>
              <a:gd name="connsiteX17" fmla="*/ 4981751 w 4992864"/>
              <a:gd name="connsiteY17" fmla="*/ 801687 h 6858000"/>
              <a:gd name="connsiteX18" fmla="*/ 4970639 w 4992864"/>
              <a:gd name="connsiteY18" fmla="*/ 854075 h 6858000"/>
              <a:gd name="connsiteX19" fmla="*/ 4956351 w 4992864"/>
              <a:gd name="connsiteY19" fmla="*/ 901700 h 6858000"/>
              <a:gd name="connsiteX20" fmla="*/ 4940476 w 4992864"/>
              <a:gd name="connsiteY20" fmla="*/ 942975 h 6858000"/>
              <a:gd name="connsiteX21" fmla="*/ 4921426 w 4992864"/>
              <a:gd name="connsiteY21" fmla="*/ 981075 h 6858000"/>
              <a:gd name="connsiteX22" fmla="*/ 4902376 w 4992864"/>
              <a:gd name="connsiteY22" fmla="*/ 1017587 h 6858000"/>
              <a:gd name="connsiteX23" fmla="*/ 4883326 w 4992864"/>
              <a:gd name="connsiteY23" fmla="*/ 1055687 h 6858000"/>
              <a:gd name="connsiteX24" fmla="*/ 4865864 w 4992864"/>
              <a:gd name="connsiteY24" fmla="*/ 1095375 h 6858000"/>
              <a:gd name="connsiteX25" fmla="*/ 4848401 w 4992864"/>
              <a:gd name="connsiteY25" fmla="*/ 1136650 h 6858000"/>
              <a:gd name="connsiteX26" fmla="*/ 4834114 w 4992864"/>
              <a:gd name="connsiteY26" fmla="*/ 1182687 h 6858000"/>
              <a:gd name="connsiteX27" fmla="*/ 4824589 w 4992864"/>
              <a:gd name="connsiteY27" fmla="*/ 1235075 h 6858000"/>
              <a:gd name="connsiteX28" fmla="*/ 4815064 w 4992864"/>
              <a:gd name="connsiteY28" fmla="*/ 1295400 h 6858000"/>
              <a:gd name="connsiteX29" fmla="*/ 4813476 w 4992864"/>
              <a:gd name="connsiteY29" fmla="*/ 1363662 h 6858000"/>
              <a:gd name="connsiteX30" fmla="*/ 4815064 w 4992864"/>
              <a:gd name="connsiteY30" fmla="*/ 1431925 h 6858000"/>
              <a:gd name="connsiteX31" fmla="*/ 4824589 w 4992864"/>
              <a:gd name="connsiteY31" fmla="*/ 1492250 h 6858000"/>
              <a:gd name="connsiteX32" fmla="*/ 4834114 w 4992864"/>
              <a:gd name="connsiteY32" fmla="*/ 1544637 h 6858000"/>
              <a:gd name="connsiteX33" fmla="*/ 4848401 w 4992864"/>
              <a:gd name="connsiteY33" fmla="*/ 1589087 h 6858000"/>
              <a:gd name="connsiteX34" fmla="*/ 4865864 w 4992864"/>
              <a:gd name="connsiteY34" fmla="*/ 1631950 h 6858000"/>
              <a:gd name="connsiteX35" fmla="*/ 4883326 w 4992864"/>
              <a:gd name="connsiteY35" fmla="*/ 1671637 h 6858000"/>
              <a:gd name="connsiteX36" fmla="*/ 4902376 w 4992864"/>
              <a:gd name="connsiteY36" fmla="*/ 1708150 h 6858000"/>
              <a:gd name="connsiteX37" fmla="*/ 4921426 w 4992864"/>
              <a:gd name="connsiteY37" fmla="*/ 1743075 h 6858000"/>
              <a:gd name="connsiteX38" fmla="*/ 4940476 w 4992864"/>
              <a:gd name="connsiteY38" fmla="*/ 1782762 h 6858000"/>
              <a:gd name="connsiteX39" fmla="*/ 4956351 w 4992864"/>
              <a:gd name="connsiteY39" fmla="*/ 1824037 h 6858000"/>
              <a:gd name="connsiteX40" fmla="*/ 4970639 w 4992864"/>
              <a:gd name="connsiteY40" fmla="*/ 1870075 h 6858000"/>
              <a:gd name="connsiteX41" fmla="*/ 4981751 w 4992864"/>
              <a:gd name="connsiteY41" fmla="*/ 1922462 h 6858000"/>
              <a:gd name="connsiteX42" fmla="*/ 4989689 w 4992864"/>
              <a:gd name="connsiteY42" fmla="*/ 1982787 h 6858000"/>
              <a:gd name="connsiteX43" fmla="*/ 4992864 w 4992864"/>
              <a:gd name="connsiteY43" fmla="*/ 2051050 h 6858000"/>
              <a:gd name="connsiteX44" fmla="*/ 4989689 w 4992864"/>
              <a:gd name="connsiteY44" fmla="*/ 2119312 h 6858000"/>
              <a:gd name="connsiteX45" fmla="*/ 4981751 w 4992864"/>
              <a:gd name="connsiteY45" fmla="*/ 2179637 h 6858000"/>
              <a:gd name="connsiteX46" fmla="*/ 4970639 w 4992864"/>
              <a:gd name="connsiteY46" fmla="*/ 2232025 h 6858000"/>
              <a:gd name="connsiteX47" fmla="*/ 4956351 w 4992864"/>
              <a:gd name="connsiteY47" fmla="*/ 2278062 h 6858000"/>
              <a:gd name="connsiteX48" fmla="*/ 4940476 w 4992864"/>
              <a:gd name="connsiteY48" fmla="*/ 2319337 h 6858000"/>
              <a:gd name="connsiteX49" fmla="*/ 4921426 w 4992864"/>
              <a:gd name="connsiteY49" fmla="*/ 2359025 h 6858000"/>
              <a:gd name="connsiteX50" fmla="*/ 4902376 w 4992864"/>
              <a:gd name="connsiteY50" fmla="*/ 2395537 h 6858000"/>
              <a:gd name="connsiteX51" fmla="*/ 4883326 w 4992864"/>
              <a:gd name="connsiteY51" fmla="*/ 2433637 h 6858000"/>
              <a:gd name="connsiteX52" fmla="*/ 4865864 w 4992864"/>
              <a:gd name="connsiteY52" fmla="*/ 2471737 h 6858000"/>
              <a:gd name="connsiteX53" fmla="*/ 4848401 w 4992864"/>
              <a:gd name="connsiteY53" fmla="*/ 2513012 h 6858000"/>
              <a:gd name="connsiteX54" fmla="*/ 4834114 w 4992864"/>
              <a:gd name="connsiteY54" fmla="*/ 2560637 h 6858000"/>
              <a:gd name="connsiteX55" fmla="*/ 4824589 w 4992864"/>
              <a:gd name="connsiteY55" fmla="*/ 2613025 h 6858000"/>
              <a:gd name="connsiteX56" fmla="*/ 4815064 w 4992864"/>
              <a:gd name="connsiteY56" fmla="*/ 2671762 h 6858000"/>
              <a:gd name="connsiteX57" fmla="*/ 4813476 w 4992864"/>
              <a:gd name="connsiteY57" fmla="*/ 2741612 h 6858000"/>
              <a:gd name="connsiteX58" fmla="*/ 4815064 w 4992864"/>
              <a:gd name="connsiteY58" fmla="*/ 2809875 h 6858000"/>
              <a:gd name="connsiteX59" fmla="*/ 4824589 w 4992864"/>
              <a:gd name="connsiteY59" fmla="*/ 2868612 h 6858000"/>
              <a:gd name="connsiteX60" fmla="*/ 4834114 w 4992864"/>
              <a:gd name="connsiteY60" fmla="*/ 2922587 h 6858000"/>
              <a:gd name="connsiteX61" fmla="*/ 4848401 w 4992864"/>
              <a:gd name="connsiteY61" fmla="*/ 2967037 h 6858000"/>
              <a:gd name="connsiteX62" fmla="*/ 4865864 w 4992864"/>
              <a:gd name="connsiteY62" fmla="*/ 3009900 h 6858000"/>
              <a:gd name="connsiteX63" fmla="*/ 4883326 w 4992864"/>
              <a:gd name="connsiteY63" fmla="*/ 3046412 h 6858000"/>
              <a:gd name="connsiteX64" fmla="*/ 4902376 w 4992864"/>
              <a:gd name="connsiteY64" fmla="*/ 3084512 h 6858000"/>
              <a:gd name="connsiteX65" fmla="*/ 4921426 w 4992864"/>
              <a:gd name="connsiteY65" fmla="*/ 3121025 h 6858000"/>
              <a:gd name="connsiteX66" fmla="*/ 4940476 w 4992864"/>
              <a:gd name="connsiteY66" fmla="*/ 3160712 h 6858000"/>
              <a:gd name="connsiteX67" fmla="*/ 4956351 w 4992864"/>
              <a:gd name="connsiteY67" fmla="*/ 3201987 h 6858000"/>
              <a:gd name="connsiteX68" fmla="*/ 4970639 w 4992864"/>
              <a:gd name="connsiteY68" fmla="*/ 3248025 h 6858000"/>
              <a:gd name="connsiteX69" fmla="*/ 4981751 w 4992864"/>
              <a:gd name="connsiteY69" fmla="*/ 3300412 h 6858000"/>
              <a:gd name="connsiteX70" fmla="*/ 4989689 w 4992864"/>
              <a:gd name="connsiteY70" fmla="*/ 3360737 h 6858000"/>
              <a:gd name="connsiteX71" fmla="*/ 4992864 w 4992864"/>
              <a:gd name="connsiteY71" fmla="*/ 3427412 h 6858000"/>
              <a:gd name="connsiteX72" fmla="*/ 4989689 w 4992864"/>
              <a:gd name="connsiteY72" fmla="*/ 3497262 h 6858000"/>
              <a:gd name="connsiteX73" fmla="*/ 4981751 w 4992864"/>
              <a:gd name="connsiteY73" fmla="*/ 3557587 h 6858000"/>
              <a:gd name="connsiteX74" fmla="*/ 4970639 w 4992864"/>
              <a:gd name="connsiteY74" fmla="*/ 3609975 h 6858000"/>
              <a:gd name="connsiteX75" fmla="*/ 4956351 w 4992864"/>
              <a:gd name="connsiteY75" fmla="*/ 3656012 h 6858000"/>
              <a:gd name="connsiteX76" fmla="*/ 4940476 w 4992864"/>
              <a:gd name="connsiteY76" fmla="*/ 3697287 h 6858000"/>
              <a:gd name="connsiteX77" fmla="*/ 4921426 w 4992864"/>
              <a:gd name="connsiteY77" fmla="*/ 3736975 h 6858000"/>
              <a:gd name="connsiteX78" fmla="*/ 4883326 w 4992864"/>
              <a:gd name="connsiteY78" fmla="*/ 3811587 h 6858000"/>
              <a:gd name="connsiteX79" fmla="*/ 4865864 w 4992864"/>
              <a:gd name="connsiteY79" fmla="*/ 3848100 h 6858000"/>
              <a:gd name="connsiteX80" fmla="*/ 4848401 w 4992864"/>
              <a:gd name="connsiteY80" fmla="*/ 3890962 h 6858000"/>
              <a:gd name="connsiteX81" fmla="*/ 4834114 w 4992864"/>
              <a:gd name="connsiteY81" fmla="*/ 3935412 h 6858000"/>
              <a:gd name="connsiteX82" fmla="*/ 4824589 w 4992864"/>
              <a:gd name="connsiteY82" fmla="*/ 3987800 h 6858000"/>
              <a:gd name="connsiteX83" fmla="*/ 4815064 w 4992864"/>
              <a:gd name="connsiteY83" fmla="*/ 4048125 h 6858000"/>
              <a:gd name="connsiteX84" fmla="*/ 4813476 w 4992864"/>
              <a:gd name="connsiteY84" fmla="*/ 4116387 h 6858000"/>
              <a:gd name="connsiteX85" fmla="*/ 4815064 w 4992864"/>
              <a:gd name="connsiteY85" fmla="*/ 4186237 h 6858000"/>
              <a:gd name="connsiteX86" fmla="*/ 4824589 w 4992864"/>
              <a:gd name="connsiteY86" fmla="*/ 4244975 h 6858000"/>
              <a:gd name="connsiteX87" fmla="*/ 4834114 w 4992864"/>
              <a:gd name="connsiteY87" fmla="*/ 4297362 h 6858000"/>
              <a:gd name="connsiteX88" fmla="*/ 4848401 w 4992864"/>
              <a:gd name="connsiteY88" fmla="*/ 4343400 h 6858000"/>
              <a:gd name="connsiteX89" fmla="*/ 4865864 w 4992864"/>
              <a:gd name="connsiteY89" fmla="*/ 4386262 h 6858000"/>
              <a:gd name="connsiteX90" fmla="*/ 4883326 w 4992864"/>
              <a:gd name="connsiteY90" fmla="*/ 4424362 h 6858000"/>
              <a:gd name="connsiteX91" fmla="*/ 4921426 w 4992864"/>
              <a:gd name="connsiteY91" fmla="*/ 4498975 h 6858000"/>
              <a:gd name="connsiteX92" fmla="*/ 4940476 w 4992864"/>
              <a:gd name="connsiteY92" fmla="*/ 4537075 h 6858000"/>
              <a:gd name="connsiteX93" fmla="*/ 4956351 w 4992864"/>
              <a:gd name="connsiteY93" fmla="*/ 4579937 h 6858000"/>
              <a:gd name="connsiteX94" fmla="*/ 4970639 w 4992864"/>
              <a:gd name="connsiteY94" fmla="*/ 4625975 h 6858000"/>
              <a:gd name="connsiteX95" fmla="*/ 4981751 w 4992864"/>
              <a:gd name="connsiteY95" fmla="*/ 4678362 h 6858000"/>
              <a:gd name="connsiteX96" fmla="*/ 4989689 w 4992864"/>
              <a:gd name="connsiteY96" fmla="*/ 4738687 h 6858000"/>
              <a:gd name="connsiteX97" fmla="*/ 4992864 w 4992864"/>
              <a:gd name="connsiteY97" fmla="*/ 4806950 h 6858000"/>
              <a:gd name="connsiteX98" fmla="*/ 4989689 w 4992864"/>
              <a:gd name="connsiteY98" fmla="*/ 4875212 h 6858000"/>
              <a:gd name="connsiteX99" fmla="*/ 4981751 w 4992864"/>
              <a:gd name="connsiteY99" fmla="*/ 4935537 h 6858000"/>
              <a:gd name="connsiteX100" fmla="*/ 4970639 w 4992864"/>
              <a:gd name="connsiteY100" fmla="*/ 4987925 h 6858000"/>
              <a:gd name="connsiteX101" fmla="*/ 4956351 w 4992864"/>
              <a:gd name="connsiteY101" fmla="*/ 5033962 h 6858000"/>
              <a:gd name="connsiteX102" fmla="*/ 4940476 w 4992864"/>
              <a:gd name="connsiteY102" fmla="*/ 5075237 h 6858000"/>
              <a:gd name="connsiteX103" fmla="*/ 4921426 w 4992864"/>
              <a:gd name="connsiteY103" fmla="*/ 5114925 h 6858000"/>
              <a:gd name="connsiteX104" fmla="*/ 4902376 w 4992864"/>
              <a:gd name="connsiteY104" fmla="*/ 5149850 h 6858000"/>
              <a:gd name="connsiteX105" fmla="*/ 4883326 w 4992864"/>
              <a:gd name="connsiteY105" fmla="*/ 5186362 h 6858000"/>
              <a:gd name="connsiteX106" fmla="*/ 4865864 w 4992864"/>
              <a:gd name="connsiteY106" fmla="*/ 5226050 h 6858000"/>
              <a:gd name="connsiteX107" fmla="*/ 4848401 w 4992864"/>
              <a:gd name="connsiteY107" fmla="*/ 5268912 h 6858000"/>
              <a:gd name="connsiteX108" fmla="*/ 4834114 w 4992864"/>
              <a:gd name="connsiteY108" fmla="*/ 5313362 h 6858000"/>
              <a:gd name="connsiteX109" fmla="*/ 4824589 w 4992864"/>
              <a:gd name="connsiteY109" fmla="*/ 5365750 h 6858000"/>
              <a:gd name="connsiteX110" fmla="*/ 4815064 w 4992864"/>
              <a:gd name="connsiteY110" fmla="*/ 5426075 h 6858000"/>
              <a:gd name="connsiteX111" fmla="*/ 4813476 w 4992864"/>
              <a:gd name="connsiteY111" fmla="*/ 5494337 h 6858000"/>
              <a:gd name="connsiteX112" fmla="*/ 4815064 w 4992864"/>
              <a:gd name="connsiteY112" fmla="*/ 5562600 h 6858000"/>
              <a:gd name="connsiteX113" fmla="*/ 4824589 w 4992864"/>
              <a:gd name="connsiteY113" fmla="*/ 5622925 h 6858000"/>
              <a:gd name="connsiteX114" fmla="*/ 4834114 w 4992864"/>
              <a:gd name="connsiteY114" fmla="*/ 5675312 h 6858000"/>
              <a:gd name="connsiteX115" fmla="*/ 4848401 w 4992864"/>
              <a:gd name="connsiteY115" fmla="*/ 5721350 h 6858000"/>
              <a:gd name="connsiteX116" fmla="*/ 4865864 w 4992864"/>
              <a:gd name="connsiteY116" fmla="*/ 5762625 h 6858000"/>
              <a:gd name="connsiteX117" fmla="*/ 4883326 w 4992864"/>
              <a:gd name="connsiteY117" fmla="*/ 5802312 h 6858000"/>
              <a:gd name="connsiteX118" fmla="*/ 4902376 w 4992864"/>
              <a:gd name="connsiteY118" fmla="*/ 5840412 h 6858000"/>
              <a:gd name="connsiteX119" fmla="*/ 4921426 w 4992864"/>
              <a:gd name="connsiteY119" fmla="*/ 5876925 h 6858000"/>
              <a:gd name="connsiteX120" fmla="*/ 4940476 w 4992864"/>
              <a:gd name="connsiteY120" fmla="*/ 5915025 h 6858000"/>
              <a:gd name="connsiteX121" fmla="*/ 4956351 w 4992864"/>
              <a:gd name="connsiteY121" fmla="*/ 5956300 h 6858000"/>
              <a:gd name="connsiteX122" fmla="*/ 4970639 w 4992864"/>
              <a:gd name="connsiteY122" fmla="*/ 6003925 h 6858000"/>
              <a:gd name="connsiteX123" fmla="*/ 4981751 w 4992864"/>
              <a:gd name="connsiteY123" fmla="*/ 6056312 h 6858000"/>
              <a:gd name="connsiteX124" fmla="*/ 4989689 w 4992864"/>
              <a:gd name="connsiteY124" fmla="*/ 6113462 h 6858000"/>
              <a:gd name="connsiteX125" fmla="*/ 4992864 w 4992864"/>
              <a:gd name="connsiteY125" fmla="*/ 6183312 h 6858000"/>
              <a:gd name="connsiteX126" fmla="*/ 4989689 w 4992864"/>
              <a:gd name="connsiteY126" fmla="*/ 6251575 h 6858000"/>
              <a:gd name="connsiteX127" fmla="*/ 4981751 w 4992864"/>
              <a:gd name="connsiteY127" fmla="*/ 6311900 h 6858000"/>
              <a:gd name="connsiteX128" fmla="*/ 4970639 w 4992864"/>
              <a:gd name="connsiteY128" fmla="*/ 6361112 h 6858000"/>
              <a:gd name="connsiteX129" fmla="*/ 4956351 w 4992864"/>
              <a:gd name="connsiteY129" fmla="*/ 6407150 h 6858000"/>
              <a:gd name="connsiteX130" fmla="*/ 4940476 w 4992864"/>
              <a:gd name="connsiteY130" fmla="*/ 6448425 h 6858000"/>
              <a:gd name="connsiteX131" fmla="*/ 4923014 w 4992864"/>
              <a:gd name="connsiteY131" fmla="*/ 6488112 h 6858000"/>
              <a:gd name="connsiteX132" fmla="*/ 4905551 w 4992864"/>
              <a:gd name="connsiteY132" fmla="*/ 6523037 h 6858000"/>
              <a:gd name="connsiteX133" fmla="*/ 4886501 w 4992864"/>
              <a:gd name="connsiteY133" fmla="*/ 6561137 h 6858000"/>
              <a:gd name="connsiteX134" fmla="*/ 4867451 w 4992864"/>
              <a:gd name="connsiteY134" fmla="*/ 6597650 h 6858000"/>
              <a:gd name="connsiteX135" fmla="*/ 4851576 w 4992864"/>
              <a:gd name="connsiteY135" fmla="*/ 6640512 h 6858000"/>
              <a:gd name="connsiteX136" fmla="*/ 4835701 w 4992864"/>
              <a:gd name="connsiteY136" fmla="*/ 6683375 h 6858000"/>
              <a:gd name="connsiteX137" fmla="*/ 4826176 w 4992864"/>
              <a:gd name="connsiteY137" fmla="*/ 6735762 h 6858000"/>
              <a:gd name="connsiteX138" fmla="*/ 4818239 w 4992864"/>
              <a:gd name="connsiteY138" fmla="*/ 6791325 h 6858000"/>
              <a:gd name="connsiteX139" fmla="*/ 4813476 w 4992864"/>
              <a:gd name="connsiteY139" fmla="*/ 6858000 h 6858000"/>
              <a:gd name="connsiteX140" fmla="*/ 0 w 499286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992864" h="6858000">
                <a:moveTo>
                  <a:pt x="0" y="0"/>
                </a:moveTo>
                <a:lnTo>
                  <a:pt x="4813476" y="0"/>
                </a:lnTo>
                <a:lnTo>
                  <a:pt x="4818239" y="66675"/>
                </a:lnTo>
                <a:lnTo>
                  <a:pt x="4826176" y="122237"/>
                </a:lnTo>
                <a:lnTo>
                  <a:pt x="4835701" y="174625"/>
                </a:lnTo>
                <a:lnTo>
                  <a:pt x="4851576" y="217487"/>
                </a:lnTo>
                <a:lnTo>
                  <a:pt x="4867451" y="260350"/>
                </a:lnTo>
                <a:lnTo>
                  <a:pt x="4886501" y="296862"/>
                </a:lnTo>
                <a:lnTo>
                  <a:pt x="4905551" y="334962"/>
                </a:lnTo>
                <a:lnTo>
                  <a:pt x="4923014" y="369887"/>
                </a:lnTo>
                <a:lnTo>
                  <a:pt x="4940476" y="409575"/>
                </a:lnTo>
                <a:lnTo>
                  <a:pt x="4956351" y="450850"/>
                </a:lnTo>
                <a:lnTo>
                  <a:pt x="4970639" y="496887"/>
                </a:lnTo>
                <a:lnTo>
                  <a:pt x="4981751" y="546100"/>
                </a:lnTo>
                <a:lnTo>
                  <a:pt x="4989689" y="606425"/>
                </a:lnTo>
                <a:lnTo>
                  <a:pt x="4992864" y="673100"/>
                </a:lnTo>
                <a:lnTo>
                  <a:pt x="4989689" y="744537"/>
                </a:lnTo>
                <a:lnTo>
                  <a:pt x="4981751" y="801687"/>
                </a:lnTo>
                <a:lnTo>
                  <a:pt x="4970639" y="854075"/>
                </a:lnTo>
                <a:lnTo>
                  <a:pt x="4956351" y="901700"/>
                </a:lnTo>
                <a:lnTo>
                  <a:pt x="4940476" y="942975"/>
                </a:lnTo>
                <a:lnTo>
                  <a:pt x="4921426" y="981075"/>
                </a:lnTo>
                <a:lnTo>
                  <a:pt x="4902376" y="1017587"/>
                </a:lnTo>
                <a:lnTo>
                  <a:pt x="4883326" y="1055687"/>
                </a:lnTo>
                <a:lnTo>
                  <a:pt x="4865864" y="1095375"/>
                </a:lnTo>
                <a:lnTo>
                  <a:pt x="4848401" y="1136650"/>
                </a:lnTo>
                <a:lnTo>
                  <a:pt x="4834114" y="1182687"/>
                </a:lnTo>
                <a:lnTo>
                  <a:pt x="4824589" y="1235075"/>
                </a:lnTo>
                <a:lnTo>
                  <a:pt x="4815064" y="1295400"/>
                </a:lnTo>
                <a:lnTo>
                  <a:pt x="4813476" y="1363662"/>
                </a:lnTo>
                <a:lnTo>
                  <a:pt x="4815064" y="1431925"/>
                </a:lnTo>
                <a:lnTo>
                  <a:pt x="4824589" y="1492250"/>
                </a:lnTo>
                <a:lnTo>
                  <a:pt x="4834114" y="1544637"/>
                </a:lnTo>
                <a:lnTo>
                  <a:pt x="4848401" y="1589087"/>
                </a:lnTo>
                <a:lnTo>
                  <a:pt x="4865864" y="1631950"/>
                </a:lnTo>
                <a:lnTo>
                  <a:pt x="4883326" y="1671637"/>
                </a:lnTo>
                <a:lnTo>
                  <a:pt x="4902376" y="1708150"/>
                </a:lnTo>
                <a:lnTo>
                  <a:pt x="4921426" y="1743075"/>
                </a:lnTo>
                <a:lnTo>
                  <a:pt x="4940476" y="1782762"/>
                </a:lnTo>
                <a:lnTo>
                  <a:pt x="4956351" y="1824037"/>
                </a:lnTo>
                <a:lnTo>
                  <a:pt x="4970639" y="1870075"/>
                </a:lnTo>
                <a:lnTo>
                  <a:pt x="4981751" y="1922462"/>
                </a:lnTo>
                <a:lnTo>
                  <a:pt x="4989689" y="1982787"/>
                </a:lnTo>
                <a:lnTo>
                  <a:pt x="4992864" y="2051050"/>
                </a:lnTo>
                <a:lnTo>
                  <a:pt x="4989689" y="2119312"/>
                </a:lnTo>
                <a:lnTo>
                  <a:pt x="4981751" y="2179637"/>
                </a:lnTo>
                <a:lnTo>
                  <a:pt x="4970639" y="2232025"/>
                </a:lnTo>
                <a:lnTo>
                  <a:pt x="4956351" y="2278062"/>
                </a:lnTo>
                <a:lnTo>
                  <a:pt x="4940476" y="2319337"/>
                </a:lnTo>
                <a:lnTo>
                  <a:pt x="4921426" y="2359025"/>
                </a:lnTo>
                <a:lnTo>
                  <a:pt x="4902376" y="2395537"/>
                </a:lnTo>
                <a:lnTo>
                  <a:pt x="4883326" y="2433637"/>
                </a:lnTo>
                <a:lnTo>
                  <a:pt x="4865864" y="2471737"/>
                </a:lnTo>
                <a:lnTo>
                  <a:pt x="4848401" y="2513012"/>
                </a:lnTo>
                <a:lnTo>
                  <a:pt x="4834114" y="2560637"/>
                </a:lnTo>
                <a:lnTo>
                  <a:pt x="4824589" y="2613025"/>
                </a:lnTo>
                <a:lnTo>
                  <a:pt x="4815064" y="2671762"/>
                </a:lnTo>
                <a:lnTo>
                  <a:pt x="4813476" y="2741612"/>
                </a:lnTo>
                <a:lnTo>
                  <a:pt x="4815064" y="2809875"/>
                </a:lnTo>
                <a:lnTo>
                  <a:pt x="4824589" y="2868612"/>
                </a:lnTo>
                <a:lnTo>
                  <a:pt x="4834114" y="2922587"/>
                </a:lnTo>
                <a:lnTo>
                  <a:pt x="4848401" y="2967037"/>
                </a:lnTo>
                <a:lnTo>
                  <a:pt x="4865864" y="3009900"/>
                </a:lnTo>
                <a:lnTo>
                  <a:pt x="4883326" y="3046412"/>
                </a:lnTo>
                <a:lnTo>
                  <a:pt x="4902376" y="3084512"/>
                </a:lnTo>
                <a:lnTo>
                  <a:pt x="4921426" y="3121025"/>
                </a:lnTo>
                <a:lnTo>
                  <a:pt x="4940476" y="3160712"/>
                </a:lnTo>
                <a:lnTo>
                  <a:pt x="4956351" y="3201987"/>
                </a:lnTo>
                <a:lnTo>
                  <a:pt x="4970639" y="3248025"/>
                </a:lnTo>
                <a:lnTo>
                  <a:pt x="4981751" y="3300412"/>
                </a:lnTo>
                <a:lnTo>
                  <a:pt x="4989689" y="3360737"/>
                </a:lnTo>
                <a:lnTo>
                  <a:pt x="4992864" y="3427412"/>
                </a:lnTo>
                <a:lnTo>
                  <a:pt x="4989689" y="3497262"/>
                </a:lnTo>
                <a:lnTo>
                  <a:pt x="4981751" y="3557587"/>
                </a:lnTo>
                <a:lnTo>
                  <a:pt x="4970639" y="3609975"/>
                </a:lnTo>
                <a:lnTo>
                  <a:pt x="4956351" y="3656012"/>
                </a:lnTo>
                <a:lnTo>
                  <a:pt x="4940476" y="3697287"/>
                </a:lnTo>
                <a:lnTo>
                  <a:pt x="4921426" y="3736975"/>
                </a:lnTo>
                <a:lnTo>
                  <a:pt x="4883326" y="3811587"/>
                </a:lnTo>
                <a:lnTo>
                  <a:pt x="4865864" y="3848100"/>
                </a:lnTo>
                <a:lnTo>
                  <a:pt x="4848401" y="3890962"/>
                </a:lnTo>
                <a:lnTo>
                  <a:pt x="4834114" y="3935412"/>
                </a:lnTo>
                <a:lnTo>
                  <a:pt x="4824589" y="3987800"/>
                </a:lnTo>
                <a:lnTo>
                  <a:pt x="4815064" y="4048125"/>
                </a:lnTo>
                <a:lnTo>
                  <a:pt x="4813476" y="4116387"/>
                </a:lnTo>
                <a:lnTo>
                  <a:pt x="4815064" y="4186237"/>
                </a:lnTo>
                <a:lnTo>
                  <a:pt x="4824589" y="4244975"/>
                </a:lnTo>
                <a:lnTo>
                  <a:pt x="4834114" y="4297362"/>
                </a:lnTo>
                <a:lnTo>
                  <a:pt x="4848401" y="4343400"/>
                </a:lnTo>
                <a:lnTo>
                  <a:pt x="4865864" y="4386262"/>
                </a:lnTo>
                <a:lnTo>
                  <a:pt x="4883326" y="4424362"/>
                </a:lnTo>
                <a:lnTo>
                  <a:pt x="4921426" y="4498975"/>
                </a:lnTo>
                <a:lnTo>
                  <a:pt x="4940476" y="4537075"/>
                </a:lnTo>
                <a:lnTo>
                  <a:pt x="4956351" y="4579937"/>
                </a:lnTo>
                <a:lnTo>
                  <a:pt x="4970639" y="4625975"/>
                </a:lnTo>
                <a:lnTo>
                  <a:pt x="4981751" y="4678362"/>
                </a:lnTo>
                <a:lnTo>
                  <a:pt x="4989689" y="4738687"/>
                </a:lnTo>
                <a:lnTo>
                  <a:pt x="4992864" y="4806950"/>
                </a:lnTo>
                <a:lnTo>
                  <a:pt x="4989689" y="4875212"/>
                </a:lnTo>
                <a:lnTo>
                  <a:pt x="4981751" y="4935537"/>
                </a:lnTo>
                <a:lnTo>
                  <a:pt x="4970639" y="4987925"/>
                </a:lnTo>
                <a:lnTo>
                  <a:pt x="4956351" y="5033962"/>
                </a:lnTo>
                <a:lnTo>
                  <a:pt x="4940476" y="5075237"/>
                </a:lnTo>
                <a:lnTo>
                  <a:pt x="4921426" y="5114925"/>
                </a:lnTo>
                <a:lnTo>
                  <a:pt x="4902376" y="5149850"/>
                </a:lnTo>
                <a:lnTo>
                  <a:pt x="4883326" y="5186362"/>
                </a:lnTo>
                <a:lnTo>
                  <a:pt x="4865864" y="5226050"/>
                </a:lnTo>
                <a:lnTo>
                  <a:pt x="4848401" y="5268912"/>
                </a:lnTo>
                <a:lnTo>
                  <a:pt x="4834114" y="5313362"/>
                </a:lnTo>
                <a:lnTo>
                  <a:pt x="4824589" y="5365750"/>
                </a:lnTo>
                <a:lnTo>
                  <a:pt x="4815064" y="5426075"/>
                </a:lnTo>
                <a:lnTo>
                  <a:pt x="4813476" y="5494337"/>
                </a:lnTo>
                <a:lnTo>
                  <a:pt x="4815064" y="5562600"/>
                </a:lnTo>
                <a:lnTo>
                  <a:pt x="4824589" y="5622925"/>
                </a:lnTo>
                <a:lnTo>
                  <a:pt x="4834114" y="5675312"/>
                </a:lnTo>
                <a:lnTo>
                  <a:pt x="4848401" y="5721350"/>
                </a:lnTo>
                <a:lnTo>
                  <a:pt x="4865864" y="5762625"/>
                </a:lnTo>
                <a:lnTo>
                  <a:pt x="4883326" y="5802312"/>
                </a:lnTo>
                <a:lnTo>
                  <a:pt x="4902376" y="5840412"/>
                </a:lnTo>
                <a:lnTo>
                  <a:pt x="4921426" y="5876925"/>
                </a:lnTo>
                <a:lnTo>
                  <a:pt x="4940476" y="5915025"/>
                </a:lnTo>
                <a:lnTo>
                  <a:pt x="4956351" y="5956300"/>
                </a:lnTo>
                <a:lnTo>
                  <a:pt x="4970639" y="6003925"/>
                </a:lnTo>
                <a:lnTo>
                  <a:pt x="4981751" y="6056312"/>
                </a:lnTo>
                <a:lnTo>
                  <a:pt x="4989689" y="6113462"/>
                </a:lnTo>
                <a:lnTo>
                  <a:pt x="4992864" y="6183312"/>
                </a:lnTo>
                <a:lnTo>
                  <a:pt x="4989689" y="6251575"/>
                </a:lnTo>
                <a:lnTo>
                  <a:pt x="4981751" y="6311900"/>
                </a:lnTo>
                <a:lnTo>
                  <a:pt x="4970639" y="6361112"/>
                </a:lnTo>
                <a:lnTo>
                  <a:pt x="4956351" y="6407150"/>
                </a:lnTo>
                <a:lnTo>
                  <a:pt x="4940476" y="6448425"/>
                </a:lnTo>
                <a:lnTo>
                  <a:pt x="4923014" y="6488112"/>
                </a:lnTo>
                <a:lnTo>
                  <a:pt x="4905551" y="6523037"/>
                </a:lnTo>
                <a:lnTo>
                  <a:pt x="4886501" y="6561137"/>
                </a:lnTo>
                <a:lnTo>
                  <a:pt x="4867451" y="6597650"/>
                </a:lnTo>
                <a:lnTo>
                  <a:pt x="4851576" y="6640512"/>
                </a:lnTo>
                <a:lnTo>
                  <a:pt x="4835701" y="6683375"/>
                </a:lnTo>
                <a:lnTo>
                  <a:pt x="4826176" y="6735762"/>
                </a:lnTo>
                <a:lnTo>
                  <a:pt x="4818239" y="6791325"/>
                </a:lnTo>
                <a:lnTo>
                  <a:pt x="48134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306E7-FEF5-4145-9DB0-447BECE5D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54" y="643464"/>
            <a:ext cx="3437290" cy="43748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spc="800"/>
              <a:t>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AF5CF-BD1C-442C-BF0D-594CE09F1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452" y="3954728"/>
            <a:ext cx="3437290" cy="10761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600" b="1" cap="all" spc="400">
                <a:solidFill>
                  <a:schemeClr val="bg2"/>
                </a:solidFill>
              </a:rPr>
              <a:t>Virgin/Mother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81A560-A3BE-4289-846D-AA7A0FDBB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021" y="643464"/>
            <a:ext cx="6092884" cy="5574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953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C69197-A69D-4F69-9546-7994B7096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FD7323-5E09-4D4B-83A1-63F7A87D9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</p:spPr>
        <p:txBody>
          <a:bodyPr anchor="ctr">
            <a:normAutofit/>
          </a:bodyPr>
          <a:lstStyle/>
          <a:p>
            <a:r>
              <a:rPr lang="en-GB" dirty="0"/>
              <a:t>Angel saints</a:t>
            </a: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370CC95A-F4E4-4383-A0B0-7487B4C9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B20D11A-6223-4CBA-9C52-7B65CF90A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648CF1-C2D0-40CD-A734-AFADE9715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9396717"/>
              </p:ext>
            </p:extLst>
          </p:nvPr>
        </p:nvGraphicFramePr>
        <p:xfrm>
          <a:off x="1250950" y="2286000"/>
          <a:ext cx="10179050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7469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A5DF9-4FC9-4B4C-8CC9-82DFB36EF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479820" cy="1320855"/>
          </a:xfrm>
        </p:spPr>
        <p:txBody>
          <a:bodyPr>
            <a:normAutofit/>
          </a:bodyPr>
          <a:lstStyle/>
          <a:p>
            <a:r>
              <a:rPr lang="en-GB" sz="4000"/>
              <a:t>Apostles and evangelists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CCFC7-05D7-44D0-BA8C-7E2A804F1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4363595" cy="3593591"/>
          </a:xfrm>
        </p:spPr>
        <p:txBody>
          <a:bodyPr>
            <a:normAutofit/>
          </a:bodyPr>
          <a:lstStyle/>
          <a:p>
            <a:r>
              <a:rPr lang="en-GB" sz="4000" dirty="0"/>
              <a:t>Matthew</a:t>
            </a:r>
          </a:p>
          <a:p>
            <a:r>
              <a:rPr lang="en-GB" sz="4000" dirty="0"/>
              <a:t>Mark</a:t>
            </a:r>
          </a:p>
          <a:p>
            <a:r>
              <a:rPr lang="en-GB" sz="4000" dirty="0"/>
              <a:t>Luke</a:t>
            </a:r>
          </a:p>
          <a:p>
            <a:r>
              <a:rPr lang="en-GB" sz="4000" dirty="0"/>
              <a:t>John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2251A3-CB10-431D-906E-2499808E3C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752"/>
          <a:stretch/>
        </p:blipFill>
        <p:spPr>
          <a:xfrm>
            <a:off x="5951153" y="257238"/>
            <a:ext cx="3421793" cy="31378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4D5249-6C56-4048-BB00-6887148C61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2637" y="257237"/>
            <a:ext cx="2656352" cy="31717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9F9A9E-6546-4495-8031-319002315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462" y="3386035"/>
            <a:ext cx="3421793" cy="330202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7F91341-57B3-4782-BD50-DA55C27481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3255" y="3386036"/>
            <a:ext cx="2294911" cy="330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084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319A10-12C0-4824-BB32-65241A10BB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5" r="113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17" name="Freeform 10">
            <a:extLst>
              <a:ext uri="{FF2B5EF4-FFF2-40B4-BE49-F238E27FC236}">
                <a16:creationId xmlns:a16="http://schemas.microsoft.com/office/drawing/2014/main" id="{5D0CF218-804B-46B7-8D12-741D899E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E412-1B04-4FBA-BCC7-6998C2BB5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/>
              <a:t>martyrs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8FCA438-C13E-4ED2-A4C4-BC1C38A05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2D35D-CF52-4FA6-98E1-8B1C3C26F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Die for faith – triumph not tragedy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Palm leaf attribute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Missionaries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Crusaders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Political martyrs</a:t>
            </a:r>
            <a:endParaRPr lang="en-GB"/>
          </a:p>
          <a:p>
            <a:pPr lvl="1">
              <a:lnSpc>
                <a:spcPct val="100000"/>
              </a:lnSpc>
            </a:pPr>
            <a:r>
              <a:rPr lang="en-GB" dirty="0"/>
              <a:t>Becket</a:t>
            </a:r>
            <a:endParaRPr lang="en-GB"/>
          </a:p>
          <a:p>
            <a:pPr lvl="1">
              <a:lnSpc>
                <a:spcPct val="100000"/>
              </a:lnSpc>
            </a:pPr>
            <a:r>
              <a:rPr lang="en-GB" dirty="0"/>
              <a:t>Thomas, earl of Lancaster</a:t>
            </a:r>
            <a:endParaRPr lang="en-GB"/>
          </a:p>
          <a:p>
            <a:pPr lvl="1">
              <a:lnSpc>
                <a:spcPct val="100000"/>
              </a:lnSpc>
            </a:pPr>
            <a:r>
              <a:rPr lang="en-GB" dirty="0"/>
              <a:t>Richard </a:t>
            </a:r>
            <a:r>
              <a:rPr lang="en-GB" dirty="0" err="1"/>
              <a:t>fitzAlan</a:t>
            </a:r>
            <a:endParaRPr lang="en-GB"/>
          </a:p>
          <a:p>
            <a:pPr lvl="1">
              <a:lnSpc>
                <a:spcPct val="100000"/>
              </a:lnSpc>
            </a:pPr>
            <a:r>
              <a:rPr lang="en-GB" dirty="0"/>
              <a:t>Richard </a:t>
            </a:r>
            <a:r>
              <a:rPr lang="en-GB" dirty="0" err="1"/>
              <a:t>Scrope</a:t>
            </a:r>
            <a:r>
              <a:rPr lang="en-GB" dirty="0"/>
              <a:t>, archbishop of York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971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C00135-B48F-4241-9382-02EAB0F55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324" y="867103"/>
            <a:ext cx="6166393" cy="1261242"/>
          </a:xfrm>
        </p:spPr>
        <p:txBody>
          <a:bodyPr>
            <a:noAutofit/>
          </a:bodyPr>
          <a:lstStyle/>
          <a:p>
            <a:r>
              <a:rPr lang="en-GB" sz="4000" dirty="0"/>
              <a:t>Death of </a:t>
            </a:r>
            <a:r>
              <a:rPr lang="en-GB" sz="4000" dirty="0" err="1"/>
              <a:t>simon</a:t>
            </a:r>
            <a:r>
              <a:rPr lang="en-GB" sz="4000" dirty="0"/>
              <a:t> de </a:t>
            </a:r>
            <a:r>
              <a:rPr lang="en-GB" sz="4000" dirty="0" err="1"/>
              <a:t>montfort</a:t>
            </a:r>
            <a:endParaRPr lang="en-GB" sz="4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75CDB1-F897-4809-B29F-2A6EBA3CA3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294" y="3368032"/>
            <a:ext cx="11917706" cy="348996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F560C0-7CD6-41F8-8341-207314B957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87559" y="1828799"/>
            <a:ext cx="3092117" cy="1261242"/>
          </a:xfrm>
        </p:spPr>
        <p:txBody>
          <a:bodyPr/>
          <a:lstStyle/>
          <a:p>
            <a:r>
              <a:rPr lang="en-GB" dirty="0"/>
              <a:t>Political saint-martyr?</a:t>
            </a:r>
          </a:p>
          <a:p>
            <a:r>
              <a:rPr lang="en-GB" dirty="0"/>
              <a:t>To be continued . . . .</a:t>
            </a:r>
          </a:p>
        </p:txBody>
      </p:sp>
    </p:spTree>
    <p:extLst>
      <p:ext uri="{BB962C8B-B14F-4D97-AF65-F5344CB8AC3E}">
        <p14:creationId xmlns:p14="http://schemas.microsoft.com/office/powerpoint/2010/main" val="4029030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50A2B-CB3E-45CD-AC62-FEF812768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confessors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EFA4D-06A6-4EEB-93C9-3D9116C66C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doctors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1B6E4A-D5E2-4ED5-B24B-405B0E52B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356789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Gregory of Nazianzus</a:t>
            </a:r>
          </a:p>
          <a:p>
            <a:r>
              <a:rPr lang="en-GB" dirty="0"/>
              <a:t>Basil</a:t>
            </a:r>
          </a:p>
          <a:p>
            <a:r>
              <a:rPr lang="en-GB" dirty="0"/>
              <a:t>Athanasius</a:t>
            </a:r>
          </a:p>
          <a:p>
            <a:r>
              <a:rPr lang="en-GB" dirty="0"/>
              <a:t>John Chrysostom</a:t>
            </a:r>
          </a:p>
          <a:p>
            <a:r>
              <a:rPr lang="en-GB" dirty="0"/>
              <a:t>Cyril of Alexandria</a:t>
            </a:r>
          </a:p>
          <a:p>
            <a:r>
              <a:rPr lang="en-GB" dirty="0"/>
              <a:t>Cyprian</a:t>
            </a:r>
          </a:p>
          <a:p>
            <a:r>
              <a:rPr lang="en-GB" dirty="0"/>
              <a:t>Hilary</a:t>
            </a:r>
          </a:p>
          <a:p>
            <a:r>
              <a:rPr lang="en-GB" dirty="0"/>
              <a:t>Ambrose</a:t>
            </a:r>
          </a:p>
          <a:p>
            <a:r>
              <a:rPr lang="en-GB" dirty="0"/>
              <a:t>Augustine</a:t>
            </a:r>
          </a:p>
          <a:p>
            <a:r>
              <a:rPr lang="en-GB" dirty="0"/>
              <a:t>Jerome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4F59EC-95C8-4B9B-A643-1CAC26BF3E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35150" y="141671"/>
            <a:ext cx="4800600" cy="632529"/>
          </a:xfrm>
        </p:spPr>
        <p:txBody>
          <a:bodyPr/>
          <a:lstStyle/>
          <a:p>
            <a:r>
              <a:rPr lang="en-GB" dirty="0"/>
              <a:t>bishops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A82D4A-38F2-4479-9B1D-35EE39FABC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35150" y="893611"/>
            <a:ext cx="4800600" cy="299639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every city</a:t>
            </a:r>
          </a:p>
          <a:p>
            <a:r>
              <a:rPr lang="en-GB" dirty="0"/>
              <a:t>Lives written by supporter</a:t>
            </a:r>
          </a:p>
          <a:p>
            <a:r>
              <a:rPr lang="en-GB" dirty="0"/>
              <a:t>Patrons of cities</a:t>
            </a:r>
          </a:p>
          <a:p>
            <a:r>
              <a:rPr lang="en-GB" dirty="0"/>
              <a:t>38% canonisations (1199 – 1431)</a:t>
            </a:r>
          </a:p>
          <a:p>
            <a:r>
              <a:rPr lang="en-GB" dirty="0"/>
              <a:t>Monk-bishops and friar-bishops especially common</a:t>
            </a:r>
          </a:p>
          <a:p>
            <a:r>
              <a:rPr lang="en-GB" dirty="0"/>
              <a:t>Hugh of Lincoln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663858-1EBF-460C-8B22-29C492F57B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571" y="3420879"/>
            <a:ext cx="4419779" cy="329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665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A73DC-57C7-4EBD-A794-03CF3C86A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confessors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6E8CC4-AD90-42F0-B7B4-4393D2CF9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91400" y="811493"/>
            <a:ext cx="4800600" cy="632529"/>
          </a:xfrm>
        </p:spPr>
        <p:txBody>
          <a:bodyPr/>
          <a:lstStyle/>
          <a:p>
            <a:r>
              <a:rPr lang="en-GB" dirty="0"/>
              <a:t>abbots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EB421-5881-4A1A-8390-C66D24AF2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91400" y="1520962"/>
            <a:ext cx="4800600" cy="2996398"/>
          </a:xfrm>
        </p:spPr>
        <p:txBody>
          <a:bodyPr/>
          <a:lstStyle/>
          <a:p>
            <a:r>
              <a:rPr lang="en-GB" dirty="0"/>
              <a:t>Again, common:</a:t>
            </a:r>
          </a:p>
          <a:p>
            <a:r>
              <a:rPr lang="en-GB" dirty="0"/>
              <a:t>St Columba</a:t>
            </a:r>
          </a:p>
          <a:p>
            <a:r>
              <a:rPr lang="en-GB" dirty="0"/>
              <a:t>St Bernard of Clairvaux</a:t>
            </a:r>
          </a:p>
          <a:p>
            <a:r>
              <a:rPr lang="en-GB" dirty="0" err="1"/>
              <a:t>Aelred</a:t>
            </a:r>
            <a:r>
              <a:rPr lang="en-GB" dirty="0"/>
              <a:t> of </a:t>
            </a:r>
            <a:r>
              <a:rPr lang="en-GB" dirty="0" err="1"/>
              <a:t>Rievaulx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0BC0F-DEEB-4EEC-A02D-09D8A4C477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243440" y="2612673"/>
            <a:ext cx="4800600" cy="632529"/>
          </a:xfrm>
        </p:spPr>
        <p:txBody>
          <a:bodyPr/>
          <a:lstStyle/>
          <a:p>
            <a:r>
              <a:rPr lang="en-GB" dirty="0"/>
              <a:t>hermits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DC3AEA-6840-40C1-A5D1-1276EB4572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243440" y="3394394"/>
            <a:ext cx="4800600" cy="2996398"/>
          </a:xfrm>
        </p:spPr>
        <p:txBody>
          <a:bodyPr/>
          <a:lstStyle/>
          <a:p>
            <a:r>
              <a:rPr lang="en-GB" dirty="0"/>
              <a:t>In the desert</a:t>
            </a:r>
          </a:p>
          <a:p>
            <a:r>
              <a:rPr lang="en-GB" dirty="0"/>
              <a:t>Relied on visitors as witnesses</a:t>
            </a:r>
          </a:p>
          <a:p>
            <a:r>
              <a:rPr lang="en-GB" dirty="0"/>
              <a:t>Liked their cats</a:t>
            </a:r>
          </a:p>
          <a:p>
            <a:r>
              <a:rPr lang="en-GB" dirty="0"/>
              <a:t>St </a:t>
            </a:r>
            <a:r>
              <a:rPr lang="en-GB" dirty="0" err="1"/>
              <a:t>Guthlac</a:t>
            </a:r>
            <a:endParaRPr lang="en-GB" dirty="0"/>
          </a:p>
          <a:p>
            <a:r>
              <a:rPr lang="en-GB" dirty="0"/>
              <a:t>St Paul the First Hermit</a:t>
            </a:r>
          </a:p>
          <a:p>
            <a:r>
              <a:rPr lang="en-GB" dirty="0"/>
              <a:t>St Jerome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F0B54E-94CD-4764-971F-707D10BCC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1" y="3393194"/>
            <a:ext cx="3206577" cy="347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719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C012A5-170D-4B0F-A916-A8EE2C6CE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F40654-5E8C-468A-9596-50927AF1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4598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529E3-C6E9-46B1-AA81-85AA5E793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1354945"/>
            <a:ext cx="2059048" cy="4148110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2A1A00"/>
                </a:solidFill>
              </a:rPr>
              <a:t>Virgins and Old testament saints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B1BD4A-8DE6-4266-9C27-59260F938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3467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A50A8-5A40-4749-A965-DEF4A16DE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8580" y="1354945"/>
            <a:ext cx="7601419" cy="4148110"/>
          </a:xfrm>
        </p:spPr>
        <p:txBody>
          <a:bodyPr anchor="ctr">
            <a:normAutofit/>
          </a:bodyPr>
          <a:lstStyle/>
          <a:p>
            <a:r>
              <a:rPr lang="en-GB" dirty="0"/>
              <a:t>Virginity helpful, but not prerequisite</a:t>
            </a:r>
          </a:p>
          <a:p>
            <a:r>
              <a:rPr lang="en-GB" dirty="0"/>
              <a:t>Intentionality key</a:t>
            </a:r>
          </a:p>
          <a:p>
            <a:r>
              <a:rPr lang="en-GB" dirty="0"/>
              <a:t>Edward the Confessor an example</a:t>
            </a:r>
          </a:p>
          <a:p>
            <a:r>
              <a:rPr lang="en-GB" dirty="0"/>
              <a:t>OT figures like Abraham, Isaac, Jacob, David and Daniel – saints in the East, but not the West</a:t>
            </a:r>
          </a:p>
          <a:p>
            <a:r>
              <a:rPr lang="en-GB" dirty="0"/>
              <a:t>Carmelites and Prophet Elisha</a:t>
            </a:r>
          </a:p>
        </p:txBody>
      </p:sp>
    </p:spTree>
    <p:extLst>
      <p:ext uri="{BB962C8B-B14F-4D97-AF65-F5344CB8AC3E}">
        <p14:creationId xmlns:p14="http://schemas.microsoft.com/office/powerpoint/2010/main" val="1358508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8374-98AC-411B-BE4E-923B5A7514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81" r="20866" b="1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22" name="Freeform 10">
            <a:extLst>
              <a:ext uri="{FF2B5EF4-FFF2-40B4-BE49-F238E27FC236}">
                <a16:creationId xmlns:a16="http://schemas.microsoft.com/office/drawing/2014/main" id="{5D0CF218-804B-46B7-8D12-741D899E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41E9A-0A26-4FEA-B6C7-1F8DEFB63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/>
              <a:t>Lay saints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8FCA438-C13E-4ED2-A4C4-BC1C38A05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6BD4A-2C0B-439B-B847-BBC14C2A9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r>
              <a:rPr lang="en-GB" dirty="0" err="1"/>
              <a:t>Homobanus</a:t>
            </a:r>
            <a:r>
              <a:rPr lang="en-GB" dirty="0"/>
              <a:t> of Cremona</a:t>
            </a:r>
          </a:p>
          <a:p>
            <a:r>
              <a:rPr lang="en-GB" dirty="0"/>
              <a:t>Zita</a:t>
            </a:r>
          </a:p>
          <a:p>
            <a:r>
              <a:rPr lang="en-GB" dirty="0"/>
              <a:t>Royal saints</a:t>
            </a:r>
          </a:p>
          <a:p>
            <a:pPr lvl="1"/>
            <a:r>
              <a:rPr lang="en-GB" dirty="0"/>
              <a:t>Charlemagne</a:t>
            </a:r>
          </a:p>
          <a:p>
            <a:pPr lvl="1"/>
            <a:r>
              <a:rPr lang="en-GB" dirty="0"/>
              <a:t>Charles, Count of Flanders</a:t>
            </a:r>
          </a:p>
          <a:p>
            <a:pPr lvl="1"/>
            <a:r>
              <a:rPr lang="en-GB" dirty="0"/>
              <a:t>Edmund, king and martyr</a:t>
            </a:r>
          </a:p>
          <a:p>
            <a:pPr lvl="1"/>
            <a:r>
              <a:rPr lang="en-GB" dirty="0"/>
              <a:t>Ferdinand III of Castile and Leon</a:t>
            </a:r>
          </a:p>
        </p:txBody>
      </p:sp>
    </p:spTree>
    <p:extLst>
      <p:ext uri="{BB962C8B-B14F-4D97-AF65-F5344CB8AC3E}">
        <p14:creationId xmlns:p14="http://schemas.microsoft.com/office/powerpoint/2010/main" val="3087987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DAB9E-80B6-44C3-A529-978097991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 sz="4700"/>
              <a:t>Summary of reasons for special devotion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C8C305-8FC0-446C-BA36-3882EE3C73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16" r="14268" b="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13BB9F0A-A6B1-43FD-ABFD-B67F0052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64F31-6302-4EC1-9401-27F2EC902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/>
              <a:t>Locality/proximity</a:t>
            </a:r>
          </a:p>
          <a:p>
            <a:r>
              <a:rPr lang="en-GB"/>
              <a:t>Exposure to ideas</a:t>
            </a:r>
          </a:p>
          <a:p>
            <a:r>
              <a:rPr lang="en-GB"/>
              <a:t>Casting lots</a:t>
            </a:r>
          </a:p>
          <a:p>
            <a:r>
              <a:rPr lang="en-GB"/>
              <a:t>Burning candles</a:t>
            </a:r>
          </a:p>
          <a:p>
            <a:r>
              <a:rPr lang="en-GB"/>
              <a:t>Persuasive monks or clergy</a:t>
            </a:r>
          </a:p>
          <a:p>
            <a:r>
              <a:rPr lang="en-GB"/>
              <a:t>A good story</a:t>
            </a:r>
          </a:p>
          <a:p>
            <a:r>
              <a:rPr lang="en-GB"/>
              <a:t>Word of mouth and reputation</a:t>
            </a:r>
          </a:p>
          <a:p>
            <a:r>
              <a:rPr lang="en-GB"/>
              <a:t>Specialisms </a:t>
            </a:r>
          </a:p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B0DFB7-1638-4F5E-AB22-F955AEE9E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30444455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247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Impact</vt:lpstr>
      <vt:lpstr>Badge</vt:lpstr>
      <vt:lpstr>Saints and specialisms</vt:lpstr>
      <vt:lpstr>Types of saint</vt:lpstr>
      <vt:lpstr>Mary</vt:lpstr>
      <vt:lpstr>Angel saints</vt:lpstr>
      <vt:lpstr>Apostles and evangelists</vt:lpstr>
      <vt:lpstr>martyrs</vt:lpstr>
      <vt:lpstr>Death of simon de montfort</vt:lpstr>
      <vt:lpstr>confessors</vt:lpstr>
      <vt:lpstr>More confessors</vt:lpstr>
      <vt:lpstr>Virgins and Old testament saints</vt:lpstr>
      <vt:lpstr>Lay saints</vt:lpstr>
      <vt:lpstr>Summary of reasons for special devotion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Saints and specialisms</dc:title>
  <dc:creator>Harriet Webster</dc:creator>
  <cp:lastModifiedBy>Harriet Webster</cp:lastModifiedBy>
  <cp:revision>2</cp:revision>
  <dcterms:created xsi:type="dcterms:W3CDTF">2019-03-14T14:58:08Z</dcterms:created>
  <dcterms:modified xsi:type="dcterms:W3CDTF">2019-03-14T17:00:20Z</dcterms:modified>
</cp:coreProperties>
</file>