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notesMasterIdLst>
    <p:notesMasterId r:id="rId3"/>
  </p:notesMasterIdLst>
  <p:handoutMasterIdLst>
    <p:handoutMasterId r:id="rId4"/>
  </p:handoutMasterIdLst>
  <p:sldIdLst>
    <p:sldId id="256" r:id="rId2"/>
  </p:sldIdLst>
  <p:sldSz cx="43891200" cy="21945600"/>
  <p:notesSz cx="6858000" cy="9144000"/>
  <p:embeddedFontLst>
    <p:embeddedFont>
      <p:font typeface="Bree Serif" panose="020B0604020202020204" charset="0"/>
      <p:regular r:id="rId5"/>
    </p:embeddedFont>
  </p:embeddedFontLst>
  <p:custDataLst>
    <p:tags r:id="rId6"/>
  </p:custDataLst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6912" userDrawn="1">
          <p15:clr>
            <a:srgbClr val="A4A3A4"/>
          </p15:clr>
        </p15:guide>
        <p15:guide id="2" pos="13824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E5E92D1-01EE-4B85-AFD7-009E4D7AA965}" v="62" dt="2025-10-11T18:21:14.72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 autoAdjust="0"/>
    <p:restoredTop sz="94660" autoAdjust="0"/>
  </p:normalViewPr>
  <p:slideViewPr>
    <p:cSldViewPr>
      <p:cViewPr>
        <p:scale>
          <a:sx n="23" d="100"/>
          <a:sy n="23" d="100"/>
        </p:scale>
        <p:origin x="1090" y="202"/>
      </p:cViewPr>
      <p:guideLst>
        <p:guide orient="horz" pos="6912"/>
        <p:guide pos="13824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>
        <p:scale>
          <a:sx n="66" d="100"/>
          <a:sy n="66" d="100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notesMaster" Target="notesMasters/notesMaster1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gs" Target="tags/tag1.xml"/><Relationship Id="rId11" Type="http://schemas.microsoft.com/office/2016/11/relationships/changesInfo" Target="changesInfos/changesInfo1.xml"/><Relationship Id="rId5" Type="http://schemas.openxmlformats.org/officeDocument/2006/relationships/font" Target="fonts/font1.fntdata"/><Relationship Id="rId10" Type="http://schemas.openxmlformats.org/officeDocument/2006/relationships/tableStyles" Target="tableStyles.xml"/><Relationship Id="rId4" Type="http://schemas.openxmlformats.org/officeDocument/2006/relationships/handoutMaster" Target="handoutMasters/handoutMaster1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dalin Boboc" userId="7b2cf37b4808b2d9" providerId="LiveId" clId="{89C005AB-4A82-4EF0-B355-E289497C23F4}"/>
    <pc:docChg chg="custSel modSld">
      <pc:chgData name="Madalin Boboc" userId="7b2cf37b4808b2d9" providerId="LiveId" clId="{89C005AB-4A82-4EF0-B355-E289497C23F4}" dt="2025-10-11T18:22:22.429" v="475" actId="1076"/>
      <pc:docMkLst>
        <pc:docMk/>
      </pc:docMkLst>
      <pc:sldChg chg="addSp delSp modSp mod">
        <pc:chgData name="Madalin Boboc" userId="7b2cf37b4808b2d9" providerId="LiveId" clId="{89C005AB-4A82-4EF0-B355-E289497C23F4}" dt="2025-10-11T18:22:22.429" v="475" actId="1076"/>
        <pc:sldMkLst>
          <pc:docMk/>
          <pc:sldMk cId="0" sldId="256"/>
        </pc:sldMkLst>
        <pc:spChg chg="del mod">
          <ac:chgData name="Madalin Boboc" userId="7b2cf37b4808b2d9" providerId="LiveId" clId="{89C005AB-4A82-4EF0-B355-E289497C23F4}" dt="2025-10-11T17:41:05.874" v="12" actId="478"/>
          <ac:spMkLst>
            <pc:docMk/>
            <pc:sldMk cId="0" sldId="256"/>
            <ac:spMk id="3" creationId="{860F644D-6678-C11B-7122-87D443F51C21}"/>
          </ac:spMkLst>
        </pc:spChg>
        <pc:spChg chg="del mod">
          <ac:chgData name="Madalin Boboc" userId="7b2cf37b4808b2d9" providerId="LiveId" clId="{89C005AB-4A82-4EF0-B355-E289497C23F4}" dt="2025-10-11T17:45:31.341" v="60" actId="478"/>
          <ac:spMkLst>
            <pc:docMk/>
            <pc:sldMk cId="0" sldId="256"/>
            <ac:spMk id="4" creationId="{B92F99C8-2009-C9BD-7C3B-23656263A2EA}"/>
          </ac:spMkLst>
        </pc:spChg>
        <pc:spChg chg="del mod">
          <ac:chgData name="Madalin Boboc" userId="7b2cf37b4808b2d9" providerId="LiveId" clId="{89C005AB-4A82-4EF0-B355-E289497C23F4}" dt="2025-10-11T17:47:23.451" v="77" actId="478"/>
          <ac:spMkLst>
            <pc:docMk/>
            <pc:sldMk cId="0" sldId="256"/>
            <ac:spMk id="6" creationId="{921B881F-04A9-BD8D-57CA-73C4B2C3A04F}"/>
          </ac:spMkLst>
        </pc:spChg>
        <pc:spChg chg="del mod">
          <ac:chgData name="Madalin Boboc" userId="7b2cf37b4808b2d9" providerId="LiveId" clId="{89C005AB-4A82-4EF0-B355-E289497C23F4}" dt="2025-10-11T17:55:26.677" v="188" actId="478"/>
          <ac:spMkLst>
            <pc:docMk/>
            <pc:sldMk cId="0" sldId="256"/>
            <ac:spMk id="7" creationId="{ED443893-6BAE-49EB-B24A-66EE12B85C9B}"/>
          </ac:spMkLst>
        </pc:spChg>
        <pc:spChg chg="add del mod">
          <ac:chgData name="Madalin Boboc" userId="7b2cf37b4808b2d9" providerId="LiveId" clId="{89C005AB-4A82-4EF0-B355-E289497C23F4}" dt="2025-10-11T17:40:51.687" v="9" actId="478"/>
          <ac:spMkLst>
            <pc:docMk/>
            <pc:sldMk cId="0" sldId="256"/>
            <ac:spMk id="8" creationId="{373F5159-0D59-78D0-E8AC-3D097E815A41}"/>
          </ac:spMkLst>
        </pc:spChg>
        <pc:spChg chg="add del mod">
          <ac:chgData name="Madalin Boboc" userId="7b2cf37b4808b2d9" providerId="LiveId" clId="{89C005AB-4A82-4EF0-B355-E289497C23F4}" dt="2025-10-11T17:41:05.874" v="12" actId="478"/>
          <ac:spMkLst>
            <pc:docMk/>
            <pc:sldMk cId="0" sldId="256"/>
            <ac:spMk id="10" creationId="{D7CF01EC-36FE-C29E-FA83-2876C8597D41}"/>
          </ac:spMkLst>
        </pc:spChg>
        <pc:spChg chg="add del mod">
          <ac:chgData name="Madalin Boboc" userId="7b2cf37b4808b2d9" providerId="LiveId" clId="{89C005AB-4A82-4EF0-B355-E289497C23F4}" dt="2025-10-11T17:42:06.348" v="21" actId="478"/>
          <ac:spMkLst>
            <pc:docMk/>
            <pc:sldMk cId="0" sldId="256"/>
            <ac:spMk id="12" creationId="{EDDEA9F3-3924-19F8-02B9-63FE5CE4FE5D}"/>
          </ac:spMkLst>
        </pc:spChg>
        <pc:spChg chg="add del mod">
          <ac:chgData name="Madalin Boboc" userId="7b2cf37b4808b2d9" providerId="LiveId" clId="{89C005AB-4A82-4EF0-B355-E289497C23F4}" dt="2025-10-11T17:42:12.311" v="24"/>
          <ac:spMkLst>
            <pc:docMk/>
            <pc:sldMk cId="0" sldId="256"/>
            <ac:spMk id="16" creationId="{25094C98-22F9-8A7A-7E47-020CD67523A6}"/>
          </ac:spMkLst>
        </pc:spChg>
        <pc:spChg chg="add del mod">
          <ac:chgData name="Madalin Boboc" userId="7b2cf37b4808b2d9" providerId="LiveId" clId="{89C005AB-4A82-4EF0-B355-E289497C23F4}" dt="2025-10-11T17:43:32.015" v="34" actId="478"/>
          <ac:spMkLst>
            <pc:docMk/>
            <pc:sldMk cId="0" sldId="256"/>
            <ac:spMk id="17" creationId="{8E2B2458-390C-C389-6F89-4D3C6C4FAA65}"/>
          </ac:spMkLst>
        </pc:spChg>
        <pc:spChg chg="add mod">
          <ac:chgData name="Madalin Boboc" userId="7b2cf37b4808b2d9" providerId="LiveId" clId="{89C005AB-4A82-4EF0-B355-E289497C23F4}" dt="2025-10-11T18:05:34.944" v="282" actId="20577"/>
          <ac:spMkLst>
            <pc:docMk/>
            <pc:sldMk cId="0" sldId="256"/>
            <ac:spMk id="19" creationId="{D660E0DE-82BD-32D3-07E9-FE3416B47537}"/>
          </ac:spMkLst>
        </pc:spChg>
        <pc:spChg chg="add mod">
          <ac:chgData name="Madalin Boboc" userId="7b2cf37b4808b2d9" providerId="LiveId" clId="{89C005AB-4A82-4EF0-B355-E289497C23F4}" dt="2025-10-11T18:22:06.614" v="473" actId="20577"/>
          <ac:spMkLst>
            <pc:docMk/>
            <pc:sldMk cId="0" sldId="256"/>
            <ac:spMk id="21" creationId="{DE51DA1F-7007-727D-945E-F85EBD6F54FA}"/>
          </ac:spMkLst>
        </pc:spChg>
        <pc:spChg chg="add del mod">
          <ac:chgData name="Madalin Boboc" userId="7b2cf37b4808b2d9" providerId="LiveId" clId="{89C005AB-4A82-4EF0-B355-E289497C23F4}" dt="2025-10-11T17:47:23.451" v="77" actId="478"/>
          <ac:spMkLst>
            <pc:docMk/>
            <pc:sldMk cId="0" sldId="256"/>
            <ac:spMk id="23" creationId="{F505404D-0C3F-E44C-1918-E83C1FDC57B2}"/>
          </ac:spMkLst>
        </pc:spChg>
        <pc:spChg chg="mod">
          <ac:chgData name="Madalin Boboc" userId="7b2cf37b4808b2d9" providerId="LiveId" clId="{89C005AB-4A82-4EF0-B355-E289497C23F4}" dt="2025-10-11T18:22:10.979" v="474" actId="1076"/>
          <ac:spMkLst>
            <pc:docMk/>
            <pc:sldMk cId="0" sldId="256"/>
            <ac:spMk id="25" creationId="{DB4E06F8-B538-4BF0-A004-8EB41E3C77CF}"/>
          </ac:spMkLst>
        </pc:spChg>
        <pc:spChg chg="add del">
          <ac:chgData name="Madalin Boboc" userId="7b2cf37b4808b2d9" providerId="LiveId" clId="{89C005AB-4A82-4EF0-B355-E289497C23F4}" dt="2025-10-11T17:47:35.086" v="80" actId="478"/>
          <ac:spMkLst>
            <pc:docMk/>
            <pc:sldMk cId="0" sldId="256"/>
            <ac:spMk id="26" creationId="{0C73AC15-979E-D740-0A87-090DDD77E7FE}"/>
          </ac:spMkLst>
        </pc:spChg>
        <pc:spChg chg="mod">
          <ac:chgData name="Madalin Boboc" userId="7b2cf37b4808b2d9" providerId="LiveId" clId="{89C005AB-4A82-4EF0-B355-E289497C23F4}" dt="2025-10-11T17:57:55.345" v="215" actId="114"/>
          <ac:spMkLst>
            <pc:docMk/>
            <pc:sldMk cId="0" sldId="256"/>
            <ac:spMk id="27" creationId="{7ABC953D-A891-4F1F-BD24-179EA2553B27}"/>
          </ac:spMkLst>
        </pc:spChg>
        <pc:spChg chg="mod">
          <ac:chgData name="Madalin Boboc" userId="7b2cf37b4808b2d9" providerId="LiveId" clId="{89C005AB-4A82-4EF0-B355-E289497C23F4}" dt="2025-10-11T17:58:08.002" v="219" actId="114"/>
          <ac:spMkLst>
            <pc:docMk/>
            <pc:sldMk cId="0" sldId="256"/>
            <ac:spMk id="29" creationId="{2774E8FF-31AA-4912-BCA4-5CAAC8AFD357}"/>
          </ac:spMkLst>
        </pc:spChg>
        <pc:spChg chg="add del">
          <ac:chgData name="Madalin Boboc" userId="7b2cf37b4808b2d9" providerId="LiveId" clId="{89C005AB-4A82-4EF0-B355-E289497C23F4}" dt="2025-10-11T17:47:35.086" v="80" actId="478"/>
          <ac:spMkLst>
            <pc:docMk/>
            <pc:sldMk cId="0" sldId="256"/>
            <ac:spMk id="30" creationId="{324B72F6-C0EC-DFDD-2B13-4774229FD7F9}"/>
          </ac:spMkLst>
        </pc:spChg>
        <pc:spChg chg="add del mod">
          <ac:chgData name="Madalin Boboc" userId="7b2cf37b4808b2d9" providerId="LiveId" clId="{89C005AB-4A82-4EF0-B355-E289497C23F4}" dt="2025-10-11T17:47:44.791" v="84" actId="478"/>
          <ac:spMkLst>
            <pc:docMk/>
            <pc:sldMk cId="0" sldId="256"/>
            <ac:spMk id="31" creationId="{B08A1ED2-5C1C-8ADA-DCBA-A701113BDB95}"/>
          </ac:spMkLst>
        </pc:spChg>
        <pc:spChg chg="mod">
          <ac:chgData name="Madalin Boboc" userId="7b2cf37b4808b2d9" providerId="LiveId" clId="{89C005AB-4A82-4EF0-B355-E289497C23F4}" dt="2025-10-11T17:59:04.407" v="231" actId="1076"/>
          <ac:spMkLst>
            <pc:docMk/>
            <pc:sldMk cId="0" sldId="256"/>
            <ac:spMk id="33" creationId="{793F7B3F-B459-40A5-B742-08A8001C931E}"/>
          </ac:spMkLst>
        </pc:spChg>
        <pc:spChg chg="mod">
          <ac:chgData name="Madalin Boboc" userId="7b2cf37b4808b2d9" providerId="LiveId" clId="{89C005AB-4A82-4EF0-B355-E289497C23F4}" dt="2025-10-11T17:59:24.251" v="232" actId="255"/>
          <ac:spMkLst>
            <pc:docMk/>
            <pc:sldMk cId="0" sldId="256"/>
            <ac:spMk id="34" creationId="{F83FA432-B43D-FAA2-6261-FA88ACE58C0B}"/>
          </ac:spMkLst>
        </pc:spChg>
        <pc:spChg chg="mod">
          <ac:chgData name="Madalin Boboc" userId="7b2cf37b4808b2d9" providerId="LiveId" clId="{89C005AB-4A82-4EF0-B355-E289497C23F4}" dt="2025-10-11T17:59:37.810" v="235" actId="1076"/>
          <ac:spMkLst>
            <pc:docMk/>
            <pc:sldMk cId="0" sldId="256"/>
            <ac:spMk id="35" creationId="{86009CB0-DB32-586D-3185-9972278B72B0}"/>
          </ac:spMkLst>
        </pc:spChg>
        <pc:spChg chg="mod">
          <ac:chgData name="Madalin Boboc" userId="7b2cf37b4808b2d9" providerId="LiveId" clId="{89C005AB-4A82-4EF0-B355-E289497C23F4}" dt="2025-10-11T17:59:45.740" v="237" actId="255"/>
          <ac:spMkLst>
            <pc:docMk/>
            <pc:sldMk cId="0" sldId="256"/>
            <ac:spMk id="36" creationId="{A64AD4F1-9DFA-44EE-75DF-07C845777F92}"/>
          </ac:spMkLst>
        </pc:spChg>
        <pc:spChg chg="add del">
          <ac:chgData name="Madalin Boboc" userId="7b2cf37b4808b2d9" providerId="LiveId" clId="{89C005AB-4A82-4EF0-B355-E289497C23F4}" dt="2025-10-11T17:47:44.791" v="84" actId="478"/>
          <ac:spMkLst>
            <pc:docMk/>
            <pc:sldMk cId="0" sldId="256"/>
            <ac:spMk id="37" creationId="{BB02DAAF-5F95-FE8C-4BFC-CDC3C5BC233C}"/>
          </ac:spMkLst>
        </pc:spChg>
        <pc:spChg chg="add del">
          <ac:chgData name="Madalin Boboc" userId="7b2cf37b4808b2d9" providerId="LiveId" clId="{89C005AB-4A82-4EF0-B355-E289497C23F4}" dt="2025-10-11T17:48:03.979" v="87" actId="478"/>
          <ac:spMkLst>
            <pc:docMk/>
            <pc:sldMk cId="0" sldId="256"/>
            <ac:spMk id="38" creationId="{192C3497-5308-1B76-6FE0-630824417AC5}"/>
          </ac:spMkLst>
        </pc:spChg>
        <pc:spChg chg="add del">
          <ac:chgData name="Madalin Boboc" userId="7b2cf37b4808b2d9" providerId="LiveId" clId="{89C005AB-4A82-4EF0-B355-E289497C23F4}" dt="2025-10-11T17:48:03.979" v="87" actId="478"/>
          <ac:spMkLst>
            <pc:docMk/>
            <pc:sldMk cId="0" sldId="256"/>
            <ac:spMk id="39" creationId="{0E693CFC-205D-1DFA-6CEA-CDB6AB8D8B69}"/>
          </ac:spMkLst>
        </pc:spChg>
        <pc:spChg chg="add del mod">
          <ac:chgData name="Madalin Boboc" userId="7b2cf37b4808b2d9" providerId="LiveId" clId="{89C005AB-4A82-4EF0-B355-E289497C23F4}" dt="2025-10-11T17:48:22.627" v="93" actId="478"/>
          <ac:spMkLst>
            <pc:docMk/>
            <pc:sldMk cId="0" sldId="256"/>
            <ac:spMk id="40" creationId="{22A12E67-133E-A356-2D78-852B71143ED7}"/>
          </ac:spMkLst>
        </pc:spChg>
        <pc:spChg chg="add del">
          <ac:chgData name="Madalin Boboc" userId="7b2cf37b4808b2d9" providerId="LiveId" clId="{89C005AB-4A82-4EF0-B355-E289497C23F4}" dt="2025-10-11T17:48:22.627" v="93" actId="478"/>
          <ac:spMkLst>
            <pc:docMk/>
            <pc:sldMk cId="0" sldId="256"/>
            <ac:spMk id="41" creationId="{C9C7F47D-2B99-FA31-EBD7-BD18E5854109}"/>
          </ac:spMkLst>
        </pc:spChg>
        <pc:spChg chg="add del mod">
          <ac:chgData name="Madalin Boboc" userId="7b2cf37b4808b2d9" providerId="LiveId" clId="{89C005AB-4A82-4EF0-B355-E289497C23F4}" dt="2025-10-11T17:48:22.627" v="93" actId="478"/>
          <ac:spMkLst>
            <pc:docMk/>
            <pc:sldMk cId="0" sldId="256"/>
            <ac:spMk id="42" creationId="{D9D00144-82DB-A98F-F78C-571A29C34899}"/>
          </ac:spMkLst>
        </pc:spChg>
        <pc:spChg chg="add del mod">
          <ac:chgData name="Madalin Boboc" userId="7b2cf37b4808b2d9" providerId="LiveId" clId="{89C005AB-4A82-4EF0-B355-E289497C23F4}" dt="2025-10-11T17:49:20.136" v="106" actId="478"/>
          <ac:spMkLst>
            <pc:docMk/>
            <pc:sldMk cId="0" sldId="256"/>
            <ac:spMk id="43" creationId="{4FB04ED1-62EE-0652-9FBF-44BDED2C8CAD}"/>
          </ac:spMkLst>
        </pc:spChg>
        <pc:spChg chg="add del">
          <ac:chgData name="Madalin Boboc" userId="7b2cf37b4808b2d9" providerId="LiveId" clId="{89C005AB-4A82-4EF0-B355-E289497C23F4}" dt="2025-10-11T17:49:20.136" v="106" actId="478"/>
          <ac:spMkLst>
            <pc:docMk/>
            <pc:sldMk cId="0" sldId="256"/>
            <ac:spMk id="44" creationId="{C34D33B9-8B97-C492-8EE9-0CBC0BCEAD7F}"/>
          </ac:spMkLst>
        </pc:spChg>
        <pc:spChg chg="add mod">
          <ac:chgData name="Madalin Boboc" userId="7b2cf37b4808b2d9" providerId="LiveId" clId="{89C005AB-4A82-4EF0-B355-E289497C23F4}" dt="2025-10-11T18:22:22.429" v="475" actId="1076"/>
          <ac:spMkLst>
            <pc:docMk/>
            <pc:sldMk cId="0" sldId="256"/>
            <ac:spMk id="45" creationId="{F2D9FB4F-6A80-26D8-7E94-E3256C1FCE63}"/>
          </ac:spMkLst>
        </pc:spChg>
        <pc:spChg chg="add del mod">
          <ac:chgData name="Madalin Boboc" userId="7b2cf37b4808b2d9" providerId="LiveId" clId="{89C005AB-4A82-4EF0-B355-E289497C23F4}" dt="2025-10-11T17:49:47.061" v="111" actId="478"/>
          <ac:spMkLst>
            <pc:docMk/>
            <pc:sldMk cId="0" sldId="256"/>
            <ac:spMk id="47" creationId="{A79E72D4-80E1-3DB1-0490-D483E5712E65}"/>
          </ac:spMkLst>
        </pc:spChg>
        <pc:spChg chg="add mod">
          <ac:chgData name="Madalin Boboc" userId="7b2cf37b4808b2d9" providerId="LiveId" clId="{89C005AB-4A82-4EF0-B355-E289497C23F4}" dt="2025-10-11T18:01:01.183" v="244" actId="1076"/>
          <ac:spMkLst>
            <pc:docMk/>
            <pc:sldMk cId="0" sldId="256"/>
            <ac:spMk id="48" creationId="{6AEEE085-D077-39FE-F9E4-46C81A1E7BF3}"/>
          </ac:spMkLst>
        </pc:spChg>
        <pc:spChg chg="add mod">
          <ac:chgData name="Madalin Boboc" userId="7b2cf37b4808b2d9" providerId="LiveId" clId="{89C005AB-4A82-4EF0-B355-E289497C23F4}" dt="2025-10-11T18:14:57.424" v="369" actId="20577"/>
          <ac:spMkLst>
            <pc:docMk/>
            <pc:sldMk cId="0" sldId="256"/>
            <ac:spMk id="49" creationId="{6E1F9B5E-7891-7AF6-D1AC-A31071305334}"/>
          </ac:spMkLst>
        </pc:spChg>
        <pc:spChg chg="add mod">
          <ac:chgData name="Madalin Boboc" userId="7b2cf37b4808b2d9" providerId="LiveId" clId="{89C005AB-4A82-4EF0-B355-E289497C23F4}" dt="2025-10-11T18:17:36.492" v="400" actId="20577"/>
          <ac:spMkLst>
            <pc:docMk/>
            <pc:sldMk cId="0" sldId="256"/>
            <ac:spMk id="50" creationId="{97E072AA-3C85-7346-DD79-197007A2B27B}"/>
          </ac:spMkLst>
        </pc:spChg>
        <pc:spChg chg="mod">
          <ac:chgData name="Madalin Boboc" userId="7b2cf37b4808b2d9" providerId="LiveId" clId="{89C005AB-4A82-4EF0-B355-E289497C23F4}" dt="2025-10-11T17:57:48.678" v="214" actId="2711"/>
          <ac:spMkLst>
            <pc:docMk/>
            <pc:sldMk cId="0" sldId="256"/>
            <ac:spMk id="2056" creationId="{00000000-0000-0000-0000-000000000000}"/>
          </ac:spMkLst>
        </pc:spChg>
        <pc:picChg chg="mod">
          <ac:chgData name="Madalin Boboc" userId="7b2cf37b4808b2d9" providerId="LiveId" clId="{89C005AB-4A82-4EF0-B355-E289497C23F4}" dt="2025-10-11T17:51:29.781" v="135" actId="1076"/>
          <ac:picMkLst>
            <pc:docMk/>
            <pc:sldMk cId="0" sldId="256"/>
            <ac:picMk id="9" creationId="{D2D57490-33CE-A9C0-8553-DD976A513724}"/>
          </ac:picMkLst>
        </pc:picChg>
        <pc:picChg chg="del">
          <ac:chgData name="Madalin Boboc" userId="7b2cf37b4808b2d9" providerId="LiveId" clId="{89C005AB-4A82-4EF0-B355-E289497C23F4}" dt="2025-10-11T17:45:32.378" v="61" actId="478"/>
          <ac:picMkLst>
            <pc:docMk/>
            <pc:sldMk cId="0" sldId="256"/>
            <ac:picMk id="11" creationId="{2B6B5DBA-F033-FD08-FF86-1D2E29BA43E8}"/>
          </ac:picMkLst>
        </pc:picChg>
        <pc:picChg chg="del mod">
          <ac:chgData name="Madalin Boboc" userId="7b2cf37b4808b2d9" providerId="LiveId" clId="{89C005AB-4A82-4EF0-B355-E289497C23F4}" dt="2025-10-11T17:40:26.183" v="3" actId="478"/>
          <ac:picMkLst>
            <pc:docMk/>
            <pc:sldMk cId="0" sldId="256"/>
            <ac:picMk id="13" creationId="{9E5A5D90-7E99-B6EC-04A0-6D965E93D038}"/>
          </ac:picMkLst>
        </pc:picChg>
        <pc:picChg chg="mod">
          <ac:chgData name="Madalin Boboc" userId="7b2cf37b4808b2d9" providerId="LiveId" clId="{89C005AB-4A82-4EF0-B355-E289497C23F4}" dt="2025-10-11T18:19:00.392" v="417" actId="1076"/>
          <ac:picMkLst>
            <pc:docMk/>
            <pc:sldMk cId="0" sldId="256"/>
            <ac:picMk id="15" creationId="{AA0A638A-3705-987B-3F1F-45AF8CCC119F}"/>
          </ac:picMkLst>
        </pc:picChg>
        <pc:picChg chg="mod">
          <ac:chgData name="Madalin Boboc" userId="7b2cf37b4808b2d9" providerId="LiveId" clId="{89C005AB-4A82-4EF0-B355-E289497C23F4}" dt="2025-10-11T17:52:10.916" v="149" actId="1076"/>
          <ac:picMkLst>
            <pc:docMk/>
            <pc:sldMk cId="0" sldId="256"/>
            <ac:picMk id="18" creationId="{3CFB39D5-9E6C-C6CE-6BD8-E67DA76C5143}"/>
          </ac:picMkLst>
        </pc:picChg>
        <pc:picChg chg="del">
          <ac:chgData name="Madalin Boboc" userId="7b2cf37b4808b2d9" providerId="LiveId" clId="{89C005AB-4A82-4EF0-B355-E289497C23F4}" dt="2025-10-11T17:46:58.076" v="74" actId="478"/>
          <ac:picMkLst>
            <pc:docMk/>
            <pc:sldMk cId="0" sldId="256"/>
            <ac:picMk id="20" creationId="{CA8D511D-A9B7-A35D-BB3B-5661B553891F}"/>
          </ac:picMkLst>
        </pc:picChg>
        <pc:picChg chg="mod">
          <ac:chgData name="Madalin Boboc" userId="7b2cf37b4808b2d9" providerId="LiveId" clId="{89C005AB-4A82-4EF0-B355-E289497C23F4}" dt="2025-10-11T17:55:41.185" v="192" actId="1076"/>
          <ac:picMkLst>
            <pc:docMk/>
            <pc:sldMk cId="0" sldId="256"/>
            <ac:picMk id="24" creationId="{3F6564F4-205C-74D1-F006-653AC837A511}"/>
          </ac:picMkLst>
        </pc:picChg>
        <pc:picChg chg="del">
          <ac:chgData name="Madalin Boboc" userId="7b2cf37b4808b2d9" providerId="LiveId" clId="{89C005AB-4A82-4EF0-B355-E289497C23F4}" dt="2025-10-11T17:55:29.677" v="189" actId="478"/>
          <ac:picMkLst>
            <pc:docMk/>
            <pc:sldMk cId="0" sldId="256"/>
            <ac:picMk id="28" creationId="{C2B48CF0-E19D-33FB-9EFD-8DEDA0853508}"/>
          </ac:picMkLst>
        </pc:picChg>
        <pc:picChg chg="mod">
          <ac:chgData name="Madalin Boboc" userId="7b2cf37b4808b2d9" providerId="LiveId" clId="{89C005AB-4A82-4EF0-B355-E289497C23F4}" dt="2025-10-11T17:59:02.713" v="230" actId="1076"/>
          <ac:picMkLst>
            <pc:docMk/>
            <pc:sldMk cId="0" sldId="256"/>
            <ac:picMk id="32" creationId="{62ED8942-1FB8-FA0B-4EE6-61FC8E28A71E}"/>
          </ac:picMkLst>
        </pc:picChg>
        <pc:picChg chg="add mod">
          <ac:chgData name="Madalin Boboc" userId="7b2cf37b4808b2d9" providerId="LiveId" clId="{89C005AB-4A82-4EF0-B355-E289497C23F4}" dt="2025-10-11T18:00:52.659" v="242" actId="1076"/>
          <ac:picMkLst>
            <pc:docMk/>
            <pc:sldMk cId="0" sldId="256"/>
            <ac:picMk id="52" creationId="{C7BE20AE-8282-37F9-06FD-803A16DF8E77}"/>
          </ac:picMkLst>
        </pc:picChg>
        <pc:picChg chg="mod">
          <ac:chgData name="Madalin Boboc" userId="7b2cf37b4808b2d9" providerId="LiveId" clId="{89C005AB-4A82-4EF0-B355-E289497C23F4}" dt="2025-10-11T17:59:34.383" v="234" actId="1076"/>
          <ac:picMkLst>
            <pc:docMk/>
            <pc:sldMk cId="0" sldId="256"/>
            <ac:picMk id="54" creationId="{99588C6B-D10B-D3C8-0A10-5F5C52BDD6E9}"/>
          </ac:picMkLst>
        </pc:picChg>
        <pc:picChg chg="add mod">
          <ac:chgData name="Madalin Boboc" userId="7b2cf37b4808b2d9" providerId="LiveId" clId="{89C005AB-4A82-4EF0-B355-E289497C23F4}" dt="2025-10-11T18:03:35.059" v="249" actId="14100"/>
          <ac:picMkLst>
            <pc:docMk/>
            <pc:sldMk cId="0" sldId="256"/>
            <ac:picMk id="55" creationId="{06D1B1D7-49FE-FF65-A75D-A4243BE11E12}"/>
          </ac:picMkLst>
        </pc:picChg>
        <pc:picChg chg="add mod">
          <ac:chgData name="Madalin Boboc" userId="7b2cf37b4808b2d9" providerId="LiveId" clId="{89C005AB-4A82-4EF0-B355-E289497C23F4}" dt="2025-10-11T18:04:30.812" v="267" actId="1076"/>
          <ac:picMkLst>
            <pc:docMk/>
            <pc:sldMk cId="0" sldId="256"/>
            <ac:picMk id="58" creationId="{BEFCD4B5-6E20-FA79-9317-50255771171E}"/>
          </ac:picMkLst>
        </pc:picChg>
        <pc:picChg chg="add mod">
          <ac:chgData name="Madalin Boboc" userId="7b2cf37b4808b2d9" providerId="LiveId" clId="{89C005AB-4A82-4EF0-B355-E289497C23F4}" dt="2025-10-11T18:05:29.901" v="277" actId="1076"/>
          <ac:picMkLst>
            <pc:docMk/>
            <pc:sldMk cId="0" sldId="256"/>
            <ac:picMk id="60" creationId="{26D8BF1F-6BE9-B6F3-D58E-4490FC9A1895}"/>
          </ac:picMkLst>
        </pc:picChg>
        <pc:picChg chg="add mod">
          <ac:chgData name="Madalin Boboc" userId="7b2cf37b4808b2d9" providerId="LiveId" clId="{89C005AB-4A82-4EF0-B355-E289497C23F4}" dt="2025-10-11T18:05:54.724" v="285" actId="1076"/>
          <ac:picMkLst>
            <pc:docMk/>
            <pc:sldMk cId="0" sldId="256"/>
            <ac:picMk id="62" creationId="{FAED7835-3E60-EC07-8C1D-566F55AA2652}"/>
          </ac:picMkLst>
        </pc:picChg>
        <pc:picChg chg="add mod">
          <ac:chgData name="Madalin Boboc" userId="7b2cf37b4808b2d9" providerId="LiveId" clId="{89C005AB-4A82-4EF0-B355-E289497C23F4}" dt="2025-10-11T18:09:37.702" v="314" actId="1076"/>
          <ac:picMkLst>
            <pc:docMk/>
            <pc:sldMk cId="0" sldId="256"/>
            <ac:picMk id="2048" creationId="{D0ECA46A-F689-C6E8-7B3D-B2D31931FC5A}"/>
          </ac:picMkLst>
        </pc:picChg>
        <pc:picChg chg="add mod">
          <ac:chgData name="Madalin Boboc" userId="7b2cf37b4808b2d9" providerId="LiveId" clId="{89C005AB-4A82-4EF0-B355-E289497C23F4}" dt="2025-10-11T18:09:40.874" v="315" actId="1076"/>
          <ac:picMkLst>
            <pc:docMk/>
            <pc:sldMk cId="0" sldId="256"/>
            <ac:picMk id="2050" creationId="{6E4999FF-C26A-5F3F-DA4A-631BC0E0CD3E}"/>
          </ac:picMkLst>
        </pc:picChg>
        <pc:picChg chg="add mod">
          <ac:chgData name="Madalin Boboc" userId="7b2cf37b4808b2d9" providerId="LiveId" clId="{89C005AB-4A82-4EF0-B355-E289497C23F4}" dt="2025-10-11T18:10:13.399" v="319" actId="1076"/>
          <ac:picMkLst>
            <pc:docMk/>
            <pc:sldMk cId="0" sldId="256"/>
            <ac:picMk id="2052" creationId="{20C0394C-6AA6-8FCF-57A9-6795B43F44B8}"/>
          </ac:picMkLst>
        </pc:picChg>
        <pc:picChg chg="add mod">
          <ac:chgData name="Madalin Boboc" userId="7b2cf37b4808b2d9" providerId="LiveId" clId="{89C005AB-4A82-4EF0-B355-E289497C23F4}" dt="2025-10-11T18:11:22.769" v="327" actId="1076"/>
          <ac:picMkLst>
            <pc:docMk/>
            <pc:sldMk cId="0" sldId="256"/>
            <ac:picMk id="2054" creationId="{9A5CD1F3-692D-4774-91A2-49215FC68842}"/>
          </ac:picMkLst>
        </pc:picChg>
        <pc:picChg chg="add mod">
          <ac:chgData name="Madalin Boboc" userId="7b2cf37b4808b2d9" providerId="LiveId" clId="{89C005AB-4A82-4EF0-B355-E289497C23F4}" dt="2025-10-11T18:12:41.846" v="344" actId="1076"/>
          <ac:picMkLst>
            <pc:docMk/>
            <pc:sldMk cId="0" sldId="256"/>
            <ac:picMk id="2057" creationId="{609FC617-B09C-7AAD-F56C-311C1EA3F88D}"/>
          </ac:picMkLst>
        </pc:picChg>
        <pc:picChg chg="add mod">
          <ac:chgData name="Madalin Boboc" userId="7b2cf37b4808b2d9" providerId="LiveId" clId="{89C005AB-4A82-4EF0-B355-E289497C23F4}" dt="2025-10-11T18:13:46.974" v="359" actId="1076"/>
          <ac:picMkLst>
            <pc:docMk/>
            <pc:sldMk cId="0" sldId="256"/>
            <ac:picMk id="2059" creationId="{A57D7938-886B-9C7D-F758-D8154C122A8E}"/>
          </ac:picMkLst>
        </pc:picChg>
        <pc:picChg chg="add mod">
          <ac:chgData name="Madalin Boboc" userId="7b2cf37b4808b2d9" providerId="LiveId" clId="{89C005AB-4A82-4EF0-B355-E289497C23F4}" dt="2025-10-11T18:14:49.542" v="367" actId="1076"/>
          <ac:picMkLst>
            <pc:docMk/>
            <pc:sldMk cId="0" sldId="256"/>
            <ac:picMk id="2061" creationId="{2D67FE92-8E0D-CEAA-A960-5A5CCA7AD8F9}"/>
          </ac:picMkLst>
        </pc:picChg>
        <pc:picChg chg="add mod">
          <ac:chgData name="Madalin Boboc" userId="7b2cf37b4808b2d9" providerId="LiveId" clId="{89C005AB-4A82-4EF0-B355-E289497C23F4}" dt="2025-10-11T18:15:23.461" v="372" actId="1076"/>
          <ac:picMkLst>
            <pc:docMk/>
            <pc:sldMk cId="0" sldId="256"/>
            <ac:picMk id="2063" creationId="{BCED5F1A-F7CA-F7DA-98C8-5F70C553DFE7}"/>
          </ac:picMkLst>
        </pc:picChg>
        <pc:picChg chg="add mod">
          <ac:chgData name="Madalin Boboc" userId="7b2cf37b4808b2d9" providerId="LiveId" clId="{89C005AB-4A82-4EF0-B355-E289497C23F4}" dt="2025-10-11T18:16:26.687" v="382" actId="1076"/>
          <ac:picMkLst>
            <pc:docMk/>
            <pc:sldMk cId="0" sldId="256"/>
            <ac:picMk id="2065" creationId="{9A5664C8-A265-E805-DD0C-4ACF6E6D5718}"/>
          </ac:picMkLst>
        </pc:picChg>
        <pc:picChg chg="add mod">
          <ac:chgData name="Madalin Boboc" userId="7b2cf37b4808b2d9" providerId="LiveId" clId="{89C005AB-4A82-4EF0-B355-E289497C23F4}" dt="2025-10-11T18:17:08.031" v="389" actId="1076"/>
          <ac:picMkLst>
            <pc:docMk/>
            <pc:sldMk cId="0" sldId="256"/>
            <ac:picMk id="2067" creationId="{8F91B820-4702-6DBE-6C21-563526573790}"/>
          </ac:picMkLst>
        </pc:picChg>
        <pc:picChg chg="add mod">
          <ac:chgData name="Madalin Boboc" userId="7b2cf37b4808b2d9" providerId="LiveId" clId="{89C005AB-4A82-4EF0-B355-E289497C23F4}" dt="2025-10-11T18:17:32.406" v="396" actId="1076"/>
          <ac:picMkLst>
            <pc:docMk/>
            <pc:sldMk cId="0" sldId="256"/>
            <ac:picMk id="2069" creationId="{DF1D88C3-B92D-AEE1-4EA3-6A79C2877138}"/>
          </ac:picMkLst>
        </pc:picChg>
        <pc:picChg chg="add mod">
          <ac:chgData name="Madalin Boboc" userId="7b2cf37b4808b2d9" providerId="LiveId" clId="{89C005AB-4A82-4EF0-B355-E289497C23F4}" dt="2025-10-11T18:18:34.020" v="407" actId="1076"/>
          <ac:picMkLst>
            <pc:docMk/>
            <pc:sldMk cId="0" sldId="256"/>
            <ac:picMk id="2071" creationId="{9F6E04E8-BB81-3036-F28A-3CA33E5C3E4D}"/>
          </ac:picMkLst>
        </pc:picChg>
        <pc:picChg chg="add mod">
          <ac:chgData name="Madalin Boboc" userId="7b2cf37b4808b2d9" providerId="LiveId" clId="{89C005AB-4A82-4EF0-B355-E289497C23F4}" dt="2025-10-11T18:22:02.049" v="470" actId="1076"/>
          <ac:picMkLst>
            <pc:docMk/>
            <pc:sldMk cId="0" sldId="256"/>
            <ac:picMk id="2073" creationId="{E9922950-E7B8-20FD-0611-8CDFE8359903}"/>
          </ac:picMkLst>
        </pc:picChg>
        <pc:picChg chg="add mod">
          <ac:chgData name="Madalin Boboc" userId="7b2cf37b4808b2d9" providerId="LiveId" clId="{89C005AB-4A82-4EF0-B355-E289497C23F4}" dt="2025-10-11T18:21:03.767" v="451" actId="1076"/>
          <ac:picMkLst>
            <pc:docMk/>
            <pc:sldMk cId="0" sldId="256"/>
            <ac:picMk id="2075" creationId="{B2F5B4EA-AA7F-EF45-F987-3C746F01E2C2}"/>
          </ac:picMkLst>
        </pc:picChg>
        <pc:picChg chg="add mod">
          <ac:chgData name="Madalin Boboc" userId="7b2cf37b4808b2d9" providerId="LiveId" clId="{89C005AB-4A82-4EF0-B355-E289497C23F4}" dt="2025-10-11T18:21:22.861" v="458" actId="1076"/>
          <ac:picMkLst>
            <pc:docMk/>
            <pc:sldMk cId="0" sldId="256"/>
            <ac:picMk id="2077" creationId="{9C2097FC-8A0E-CB95-89CB-C085422A1D85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1026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defPPr>
              <a:defRPr kern="1200"/>
            </a:defPPr>
            <a:lvl1pPr>
              <a:defRPr sz="1200" smtClean="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099" name="Rectangle 1027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defPPr>
              <a:defRPr kern="1200"/>
            </a:defPPr>
            <a:lvl1pPr algn="r">
              <a:defRPr sz="1200" smtClean="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100" name="Rectangle 1028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anchor="b" anchorCtr="0" compatLnSpc="1">
            <a:prstTxWarp prst="textNoShape">
              <a:avLst/>
            </a:prstTxWarp>
          </a:bodyPr>
          <a:lstStyle>
            <a:defPPr>
              <a:defRPr kern="1200"/>
            </a:defPPr>
            <a:lvl1pPr>
              <a:defRPr sz="1200" smtClean="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101" name="Rectangle 1029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anchor="b" anchorCtr="0" compatLnSpc="1">
            <a:prstTxWarp prst="textNoShape">
              <a:avLst/>
            </a:prstTxWarp>
          </a:bodyPr>
          <a:lstStyle>
            <a:defPPr>
              <a:defRPr kern="1200"/>
            </a:defPPr>
            <a:lvl1pPr algn="r">
              <a:defRPr sz="1200" smtClean="0">
                <a:latin typeface="Times New Roman" pitchFamily="18" charset="0"/>
              </a:defRPr>
            </a:lvl1pPr>
          </a:lstStyle>
          <a:p>
            <a:pPr>
              <a:defRPr/>
            </a:pPr>
            <a:fld id="{EC02ED74-EC1A-43B0-8CE6-8FA3CC97C4F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966060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defPPr>
              <a:defRPr kern="1200"/>
            </a:defPPr>
            <a:lvl1pPr>
              <a:defRPr sz="1200" smtClean="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defPPr>
              <a:defRPr kern="1200"/>
            </a:defPPr>
            <a:lvl1pPr algn="r">
              <a:defRPr sz="1200" smtClean="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0" y="685800"/>
            <a:ext cx="6858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922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defPPr>
              <a:defRPr kern="1200"/>
            </a:def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922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anchor="b" anchorCtr="0" compatLnSpc="1">
            <a:prstTxWarp prst="textNoShape">
              <a:avLst/>
            </a:prstTxWarp>
          </a:bodyPr>
          <a:lstStyle>
            <a:defPPr>
              <a:defRPr kern="1200"/>
            </a:defPPr>
            <a:lvl1pPr>
              <a:defRPr sz="1200" smtClean="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22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anchor="b" anchorCtr="0" compatLnSpc="1">
            <a:prstTxWarp prst="textNoShape">
              <a:avLst/>
            </a:prstTxWarp>
          </a:bodyPr>
          <a:lstStyle>
            <a:defPPr>
              <a:defRPr kern="1200"/>
            </a:defPPr>
            <a:lvl1pPr algn="r">
              <a:defRPr sz="1200" smtClean="0">
                <a:latin typeface="Times New Roman" pitchFamily="18" charset="0"/>
              </a:defRPr>
            </a:lvl1pPr>
          </a:lstStyle>
          <a:p>
            <a:pPr>
              <a:defRPr/>
            </a:pPr>
            <a:fld id="{C7CF6B38-1910-403D-86DB-5721103B561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092053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defPPr>
              <a:defRPr kern="1200"/>
            </a:defPPr>
            <a:lvl1pPr eaLnBrk="0" hangingPunct="0">
              <a:defRPr sz="2400">
                <a:solidFill>
                  <a:schemeClr val="tx1"/>
                </a:solidFill>
                <a:latin typeface="Arial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/>
              </a:defRPr>
            </a:lvl9pPr>
          </a:lstStyle>
          <a:p>
            <a:pPr eaLnBrk="1" hangingPunct="1"/>
            <a:fld id="{49384D87-2BDB-41C8-8296-CE0549779443}" type="slidenum">
              <a:rPr lang="en-US" sz="1200">
                <a:latin typeface="Times New Roman" pitchFamily="18" charset="0"/>
              </a:rPr>
              <a:pPr eaLnBrk="1" hangingPunct="1"/>
              <a:t>1</a:t>
            </a:fld>
            <a:endParaRPr lang="en-US" sz="1200">
              <a:latin typeface="Times New Roman" pitchFamily="18" charset="0"/>
            </a:endParaRPr>
          </a:p>
        </p:txBody>
      </p:sp>
      <p:sp>
        <p:nvSpPr>
          <p:cNvPr id="40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0" y="685800"/>
            <a:ext cx="6858000" cy="3429000"/>
          </a:xfrm>
        </p:spPr>
      </p:sp>
      <p:sp>
        <p:nvSpPr>
          <p:cNvPr id="410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>
            <a:defPPr>
              <a:defRPr kern="1200"/>
            </a:defPPr>
          </a:lstStyle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92475" y="6817784"/>
            <a:ext cx="37306250" cy="4703233"/>
          </a:xfrm>
        </p:spPr>
        <p:txBody>
          <a:bodyPr/>
          <a:lstStyle>
            <a:defPPr>
              <a:defRPr kern="1200"/>
            </a:def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583363" y="12435417"/>
            <a:ext cx="30724475" cy="5609167"/>
          </a:xfrm>
        </p:spPr>
        <p:txBody>
          <a:bodyPr/>
          <a:lstStyle>
            <a:defPPr>
              <a:defRPr kern="1200"/>
            </a:defPPr>
            <a:lvl1pPr marL="0" indent="0" algn="ctr">
              <a:buNone/>
              <a:defRPr/>
            </a:lvl1pPr>
            <a:lvl2pPr marL="304815" indent="0" algn="ctr">
              <a:buNone/>
              <a:defRPr/>
            </a:lvl2pPr>
            <a:lvl3pPr marL="609630" indent="0" algn="ctr">
              <a:buNone/>
              <a:defRPr/>
            </a:lvl3pPr>
            <a:lvl4pPr marL="914446" indent="0" algn="ctr">
              <a:buNone/>
              <a:defRPr/>
            </a:lvl4pPr>
            <a:lvl5pPr marL="1219261" indent="0" algn="ctr">
              <a:buNone/>
              <a:defRPr/>
            </a:lvl5pPr>
            <a:lvl6pPr marL="1524076" indent="0" algn="ctr">
              <a:buNone/>
              <a:defRPr/>
            </a:lvl6pPr>
            <a:lvl7pPr marL="1828891" indent="0" algn="ctr">
              <a:buNone/>
              <a:defRPr/>
            </a:lvl7pPr>
            <a:lvl8pPr marL="2133707" indent="0" algn="ctr">
              <a:buNone/>
              <a:defRPr/>
            </a:lvl8pPr>
            <a:lvl9pPr marL="2438522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defPPr>
              <a:defRPr kern="1200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/>
            </a:defPPr>
            <a:lvl1pPr>
              <a:defRPr/>
            </a:lvl1pPr>
          </a:lstStyle>
          <a:p>
            <a:pPr>
              <a:defRPr/>
            </a:pPr>
            <a:fld id="{7E62EF42-2CF9-4575-BA1C-DFC7980ED1F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1030061"/>
      </p:ext>
    </p:extLst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defPPr>
              <a:defRPr kern="1200"/>
            </a:def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defPPr>
              <a:defRPr kern="1200"/>
            </a:def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defPPr>
              <a:defRPr kern="1200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/>
            </a:defPPr>
            <a:lvl1pPr>
              <a:defRPr/>
            </a:lvl1pPr>
          </a:lstStyle>
          <a:p>
            <a:pPr>
              <a:defRPr/>
            </a:pPr>
            <a:fld id="{D3ED0E3C-683C-4FA3-998D-F690B185579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4601553"/>
      </p:ext>
    </p:extLst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67100" y="14102293"/>
            <a:ext cx="37307838" cy="4358217"/>
          </a:xfrm>
        </p:spPr>
        <p:txBody>
          <a:bodyPr anchor="t"/>
          <a:lstStyle>
            <a:defPPr>
              <a:defRPr kern="1200"/>
            </a:defPPr>
            <a:lvl1pPr algn="l">
              <a:defRPr sz="2667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67100" y="9301692"/>
            <a:ext cx="37307838" cy="4800600"/>
          </a:xfrm>
        </p:spPr>
        <p:txBody>
          <a:bodyPr anchor="b"/>
          <a:lstStyle>
            <a:defPPr>
              <a:defRPr kern="1200"/>
            </a:defPPr>
            <a:lvl1pPr marL="0" indent="0">
              <a:buNone/>
              <a:defRPr sz="1333"/>
            </a:lvl1pPr>
            <a:lvl2pPr marL="304815" indent="0">
              <a:buNone/>
              <a:defRPr sz="1200"/>
            </a:lvl2pPr>
            <a:lvl3pPr marL="609630" indent="0">
              <a:buNone/>
              <a:defRPr sz="1067"/>
            </a:lvl3pPr>
            <a:lvl4pPr marL="914446" indent="0">
              <a:buNone/>
              <a:defRPr sz="933"/>
            </a:lvl4pPr>
            <a:lvl5pPr marL="1219261" indent="0">
              <a:buNone/>
              <a:defRPr sz="933"/>
            </a:lvl5pPr>
            <a:lvl6pPr marL="1524076" indent="0">
              <a:buNone/>
              <a:defRPr sz="933"/>
            </a:lvl6pPr>
            <a:lvl7pPr marL="1828891" indent="0">
              <a:buNone/>
              <a:defRPr sz="933"/>
            </a:lvl7pPr>
            <a:lvl8pPr marL="2133707" indent="0">
              <a:buNone/>
              <a:defRPr sz="933"/>
            </a:lvl8pPr>
            <a:lvl9pPr marL="2438522" indent="0">
              <a:buNone/>
              <a:defRPr sz="93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defPPr>
              <a:defRPr kern="1200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/>
            </a:defPPr>
            <a:lvl1pPr>
              <a:defRPr/>
            </a:lvl1pPr>
          </a:lstStyle>
          <a:p>
            <a:pPr>
              <a:defRPr/>
            </a:pPr>
            <a:fld id="{A2092565-B014-4E33-A739-B813DC86F1F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597274"/>
      </p:ext>
    </p:extLst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defPPr>
              <a:defRPr kern="1200"/>
            </a:def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92476" y="6339417"/>
            <a:ext cx="18576925" cy="13167782"/>
          </a:xfrm>
        </p:spPr>
        <p:txBody>
          <a:bodyPr/>
          <a:lstStyle>
            <a:defPPr>
              <a:defRPr kern="1200"/>
            </a:defPPr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2021802" y="6339417"/>
            <a:ext cx="18576925" cy="13167782"/>
          </a:xfrm>
        </p:spPr>
        <p:txBody>
          <a:bodyPr/>
          <a:lstStyle>
            <a:defPPr>
              <a:defRPr kern="1200"/>
            </a:defPPr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defPPr>
              <a:defRPr kern="1200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/>
            </a:defPPr>
            <a:lvl1pPr>
              <a:defRPr/>
            </a:lvl1pPr>
          </a:lstStyle>
          <a:p>
            <a:pPr>
              <a:defRPr/>
            </a:pPr>
            <a:fld id="{4C0B1219-AD6E-43CA-B663-D639B748574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3571029"/>
      </p:ext>
    </p:extLst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3925" y="878417"/>
            <a:ext cx="39503350" cy="3657600"/>
          </a:xfrm>
        </p:spPr>
        <p:txBody>
          <a:bodyPr/>
          <a:lstStyle>
            <a:defPPr>
              <a:defRPr kern="1200"/>
            </a:defPPr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93925" y="4912784"/>
            <a:ext cx="19392900" cy="2046817"/>
          </a:xfrm>
        </p:spPr>
        <p:txBody>
          <a:bodyPr anchor="b"/>
          <a:lstStyle>
            <a:defPPr>
              <a:defRPr kern="1200"/>
            </a:defPPr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193925" y="6959600"/>
            <a:ext cx="19392900" cy="12643908"/>
          </a:xfrm>
        </p:spPr>
        <p:txBody>
          <a:bodyPr/>
          <a:lstStyle>
            <a:defPPr>
              <a:defRPr kern="1200"/>
            </a:defPPr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2296438" y="4912784"/>
            <a:ext cx="19400838" cy="2046817"/>
          </a:xfrm>
        </p:spPr>
        <p:txBody>
          <a:bodyPr anchor="b"/>
          <a:lstStyle>
            <a:defPPr>
              <a:defRPr kern="1200"/>
            </a:defPPr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22296438" y="6959600"/>
            <a:ext cx="19400838" cy="12643908"/>
          </a:xfrm>
        </p:spPr>
        <p:txBody>
          <a:bodyPr/>
          <a:lstStyle>
            <a:defPPr>
              <a:defRPr kern="1200"/>
            </a:defPPr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defPPr>
              <a:defRPr kern="1200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/>
            </a:defPPr>
            <a:lvl1pPr>
              <a:defRPr/>
            </a:lvl1pPr>
          </a:lstStyle>
          <a:p>
            <a:pPr>
              <a:defRPr/>
            </a:pPr>
            <a:fld id="{D71365AA-99D2-4352-9654-16365770408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7114021"/>
      </p:ext>
    </p:extLst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defPPr>
              <a:defRPr kern="1200"/>
            </a:def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defPPr>
              <a:defRPr kern="1200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/>
            </a:defPPr>
            <a:lvl1pPr>
              <a:defRPr/>
            </a:lvl1pPr>
          </a:lstStyle>
          <a:p>
            <a:pPr>
              <a:defRPr/>
            </a:pPr>
            <a:fld id="{75F4F237-E49B-40A5-908B-98ADDCB23D4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1500796"/>
      </p:ext>
    </p:extLst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defPPr>
              <a:defRPr kern="1200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/>
            </a:defPPr>
            <a:lvl1pPr>
              <a:defRPr/>
            </a:lvl1pPr>
          </a:lstStyle>
          <a:p>
            <a:pPr>
              <a:defRPr/>
            </a:pPr>
            <a:fld id="{CB4C763C-8793-4BFE-9269-C64A94D07CE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9342162"/>
      </p:ext>
    </p:extLst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3925" y="874184"/>
            <a:ext cx="14439900" cy="3717925"/>
          </a:xfrm>
        </p:spPr>
        <p:txBody>
          <a:bodyPr anchor="b"/>
          <a:lstStyle>
            <a:defPPr>
              <a:defRPr kern="1200"/>
            </a:defPPr>
            <a:lvl1pPr algn="l">
              <a:defRPr sz="1333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160875" y="874184"/>
            <a:ext cx="24536400" cy="18729325"/>
          </a:xfrm>
        </p:spPr>
        <p:txBody>
          <a:bodyPr/>
          <a:lstStyle>
            <a:defPPr>
              <a:defRPr kern="1200"/>
            </a:defPPr>
            <a:lvl1pPr>
              <a:defRPr sz="2133"/>
            </a:lvl1pPr>
            <a:lvl2pPr>
              <a:defRPr sz="1867"/>
            </a:lvl2pPr>
            <a:lvl3pPr>
              <a:defRPr sz="1600"/>
            </a:lvl3pPr>
            <a:lvl4pPr>
              <a:defRPr sz="1333"/>
            </a:lvl4pPr>
            <a:lvl5pPr>
              <a:defRPr sz="1333"/>
            </a:lvl5pPr>
            <a:lvl6pPr>
              <a:defRPr sz="1333"/>
            </a:lvl6pPr>
            <a:lvl7pPr>
              <a:defRPr sz="1333"/>
            </a:lvl7pPr>
            <a:lvl8pPr>
              <a:defRPr sz="1333"/>
            </a:lvl8pPr>
            <a:lvl9pPr>
              <a:defRPr sz="133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93925" y="4592109"/>
            <a:ext cx="14439900" cy="15011400"/>
          </a:xfrm>
        </p:spPr>
        <p:txBody>
          <a:bodyPr/>
          <a:lstStyle>
            <a:defPPr>
              <a:defRPr kern="1200"/>
            </a:defPPr>
            <a:lvl1pPr marL="0" indent="0">
              <a:buNone/>
              <a:defRPr sz="933"/>
            </a:lvl1pPr>
            <a:lvl2pPr marL="304815" indent="0">
              <a:buNone/>
              <a:defRPr sz="800"/>
            </a:lvl2pPr>
            <a:lvl3pPr marL="609630" indent="0">
              <a:buNone/>
              <a:defRPr sz="667"/>
            </a:lvl3pPr>
            <a:lvl4pPr marL="914446" indent="0">
              <a:buNone/>
              <a:defRPr sz="600"/>
            </a:lvl4pPr>
            <a:lvl5pPr marL="1219261" indent="0">
              <a:buNone/>
              <a:defRPr sz="600"/>
            </a:lvl5pPr>
            <a:lvl6pPr marL="1524076" indent="0">
              <a:buNone/>
              <a:defRPr sz="600"/>
            </a:lvl6pPr>
            <a:lvl7pPr marL="1828891" indent="0">
              <a:buNone/>
              <a:defRPr sz="600"/>
            </a:lvl7pPr>
            <a:lvl8pPr marL="2133707" indent="0">
              <a:buNone/>
              <a:defRPr sz="600"/>
            </a:lvl8pPr>
            <a:lvl9pPr marL="2438522" indent="0">
              <a:buNone/>
              <a:defRPr sz="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defPPr>
              <a:defRPr kern="1200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/>
            </a:defPPr>
            <a:lvl1pPr>
              <a:defRPr/>
            </a:lvl1pPr>
          </a:lstStyle>
          <a:p>
            <a:pPr>
              <a:defRPr/>
            </a:pPr>
            <a:fld id="{D62FA9AC-EC82-41AC-A195-0604F34703C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3540674"/>
      </p:ext>
    </p:extLst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02663" y="15361709"/>
            <a:ext cx="26335038" cy="1813983"/>
          </a:xfrm>
        </p:spPr>
        <p:txBody>
          <a:bodyPr anchor="b"/>
          <a:lstStyle>
            <a:defPPr>
              <a:defRPr kern="1200"/>
            </a:defPPr>
            <a:lvl1pPr algn="l">
              <a:defRPr sz="1333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602663" y="1961092"/>
            <a:ext cx="26335038" cy="13166725"/>
          </a:xfrm>
        </p:spPr>
        <p:txBody>
          <a:bodyPr/>
          <a:lstStyle>
            <a:defPPr>
              <a:defRPr kern="1200"/>
            </a:defPPr>
            <a:lvl1pPr marL="0" indent="0">
              <a:buNone/>
              <a:defRPr sz="2133"/>
            </a:lvl1pPr>
            <a:lvl2pPr marL="304815" indent="0">
              <a:buNone/>
              <a:defRPr sz="1867"/>
            </a:lvl2pPr>
            <a:lvl3pPr marL="609630" indent="0">
              <a:buNone/>
              <a:defRPr sz="1600"/>
            </a:lvl3pPr>
            <a:lvl4pPr marL="914446" indent="0">
              <a:buNone/>
              <a:defRPr sz="1333"/>
            </a:lvl4pPr>
            <a:lvl5pPr marL="1219261" indent="0">
              <a:buNone/>
              <a:defRPr sz="1333"/>
            </a:lvl5pPr>
            <a:lvl6pPr marL="1524076" indent="0">
              <a:buNone/>
              <a:defRPr sz="1333"/>
            </a:lvl6pPr>
            <a:lvl7pPr marL="1828891" indent="0">
              <a:buNone/>
              <a:defRPr sz="1333"/>
            </a:lvl7pPr>
            <a:lvl8pPr marL="2133707" indent="0">
              <a:buNone/>
              <a:defRPr sz="1333"/>
            </a:lvl8pPr>
            <a:lvl9pPr marL="2438522" indent="0">
              <a:buNone/>
              <a:defRPr sz="1333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02663" y="17175693"/>
            <a:ext cx="26335038" cy="2574925"/>
          </a:xfrm>
        </p:spPr>
        <p:txBody>
          <a:bodyPr/>
          <a:lstStyle>
            <a:defPPr>
              <a:defRPr kern="1200"/>
            </a:defPPr>
            <a:lvl1pPr marL="0" indent="0">
              <a:buNone/>
              <a:defRPr sz="933"/>
            </a:lvl1pPr>
            <a:lvl2pPr marL="304815" indent="0">
              <a:buNone/>
              <a:defRPr sz="800"/>
            </a:lvl2pPr>
            <a:lvl3pPr marL="609630" indent="0">
              <a:buNone/>
              <a:defRPr sz="667"/>
            </a:lvl3pPr>
            <a:lvl4pPr marL="914446" indent="0">
              <a:buNone/>
              <a:defRPr sz="600"/>
            </a:lvl4pPr>
            <a:lvl5pPr marL="1219261" indent="0">
              <a:buNone/>
              <a:defRPr sz="600"/>
            </a:lvl5pPr>
            <a:lvl6pPr marL="1524076" indent="0">
              <a:buNone/>
              <a:defRPr sz="600"/>
            </a:lvl6pPr>
            <a:lvl7pPr marL="1828891" indent="0">
              <a:buNone/>
              <a:defRPr sz="600"/>
            </a:lvl7pPr>
            <a:lvl8pPr marL="2133707" indent="0">
              <a:buNone/>
              <a:defRPr sz="600"/>
            </a:lvl8pPr>
            <a:lvl9pPr marL="2438522" indent="0">
              <a:buNone/>
              <a:defRPr sz="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defPPr>
              <a:defRPr kern="1200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/>
            </a:defPPr>
            <a:lvl1pPr>
              <a:defRPr/>
            </a:lvl1pPr>
          </a:lstStyle>
          <a:p>
            <a:pPr>
              <a:defRPr/>
            </a:pPr>
            <a:fld id="{339E7367-F861-4469-8F1E-2B22E33313A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4677430"/>
      </p:ext>
    </p:extLst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defPPr>
              <a:defRPr kern="1200"/>
            </a:def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defPPr>
              <a:defRPr kern="1200"/>
            </a:def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defPPr>
              <a:defRPr kern="1200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/>
            </a:defPPr>
            <a:lvl1pPr>
              <a:defRPr/>
            </a:lvl1pPr>
          </a:lstStyle>
          <a:p>
            <a:pPr>
              <a:defRPr/>
            </a:pPr>
            <a:fld id="{55928CD3-AC38-479F-8EE5-F2AB6EC2820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5185604"/>
      </p:ext>
    </p:extLst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1272162" y="1950509"/>
            <a:ext cx="9326562" cy="17556693"/>
          </a:xfrm>
        </p:spPr>
        <p:txBody>
          <a:bodyPr vert="eaVert"/>
          <a:lstStyle>
            <a:defPPr>
              <a:defRPr kern="1200"/>
            </a:def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292475" y="1950509"/>
            <a:ext cx="27827288" cy="17556693"/>
          </a:xfrm>
        </p:spPr>
        <p:txBody>
          <a:bodyPr vert="eaVert"/>
          <a:lstStyle>
            <a:defPPr>
              <a:defRPr kern="1200"/>
            </a:def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defPPr>
              <a:defRPr kern="1200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/>
            </a:defPPr>
            <a:lvl1pPr>
              <a:defRPr/>
            </a:lvl1pPr>
          </a:lstStyle>
          <a:p>
            <a:pPr>
              <a:defRPr/>
            </a:pPr>
            <a:fld id="{ECDE6F18-E9BE-4904-904A-DD4AD0DF578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1586978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CCFFFF"/>
            </a:gs>
            <a:gs pos="100000">
              <a:srgbClr val="FF66FF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3292475" y="1950509"/>
            <a:ext cx="37306250" cy="3657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438912" tIns="219456" rIns="438912" bIns="219456" anchor="ctr" anchorCtr="0" compatLnSpc="1">
            <a:prstTxWarp prst="textNoShape">
              <a:avLst/>
            </a:prstTxWarp>
          </a:bodyPr>
          <a:lstStyle>
            <a:defPPr>
              <a:defRPr kern="1200"/>
            </a:def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3292475" y="6339417"/>
            <a:ext cx="37306250" cy="131677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438912" tIns="219456" rIns="438912" bIns="219456" anchor="t" anchorCtr="0" compatLnSpc="1">
            <a:prstTxWarp prst="textNoShape">
              <a:avLst/>
            </a:prstTxWarp>
          </a:bodyPr>
          <a:lstStyle>
            <a:defPPr>
              <a:defRPr kern="1200"/>
            </a:def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3292475" y="19995093"/>
            <a:ext cx="9144000" cy="14626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438912" tIns="219456" rIns="438912" bIns="219456" anchor="t" anchorCtr="0" compatLnSpc="1">
            <a:prstTxWarp prst="textNoShape">
              <a:avLst/>
            </a:prstTxWarp>
          </a:bodyPr>
          <a:lstStyle>
            <a:defPPr>
              <a:defRPr kern="1200"/>
            </a:defPPr>
            <a:lvl1pPr defTabSz="2926438">
              <a:defRPr sz="4467" smtClean="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14995525" y="19995093"/>
            <a:ext cx="13900150" cy="14626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438912" tIns="219456" rIns="438912" bIns="219456" anchor="t" anchorCtr="0" compatLnSpc="1">
            <a:prstTxWarp prst="textNoShape">
              <a:avLst/>
            </a:prstTxWarp>
          </a:bodyPr>
          <a:lstStyle>
            <a:defPPr>
              <a:defRPr kern="1200"/>
            </a:defPPr>
            <a:lvl1pPr algn="ctr" defTabSz="2926438">
              <a:defRPr sz="4467" smtClean="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31454725" y="19995093"/>
            <a:ext cx="9144000" cy="14626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438912" tIns="219456" rIns="438912" bIns="219456" anchor="t" anchorCtr="0" compatLnSpc="1">
            <a:prstTxWarp prst="textNoShape">
              <a:avLst/>
            </a:prstTxWarp>
          </a:bodyPr>
          <a:lstStyle>
            <a:defPPr>
              <a:defRPr kern="1200"/>
            </a:defPPr>
            <a:lvl1pPr algn="r" defTabSz="2926438">
              <a:defRPr sz="4467" smtClean="0">
                <a:latin typeface="+mn-lt"/>
              </a:defRPr>
            </a:lvl1pPr>
          </a:lstStyle>
          <a:p>
            <a:pPr>
              <a:defRPr/>
            </a:pPr>
            <a:fld id="{54CF7B4A-E791-47B4-A6B7-FBBEB347B70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pic>
        <p:nvPicPr>
          <p:cNvPr id="1031" name="New picture"/>
          <p:cNvPicPr/>
          <p:nvPr/>
        </p:nvPicPr>
        <p:blipFill>
          <a:blip r:embed="rId13"/>
          <a:stretch>
            <a:fillRect/>
          </a:stretch>
        </p:blipFill>
        <p:spPr>
          <a:xfrm rot="16200000">
            <a:off x="-11074400" y="10972800"/>
            <a:ext cx="14274800" cy="3937000"/>
          </a:xfrm>
          <a:prstGeom prst="rect">
            <a:avLst/>
          </a:prstGeom>
        </p:spPr>
      </p:pic>
      <p:pic>
        <p:nvPicPr>
          <p:cNvPr id="1032" name="New picture"/>
          <p:cNvPicPr/>
          <p:nvPr/>
        </p:nvPicPr>
        <p:blipFill>
          <a:blip r:embed="rId13"/>
          <a:stretch>
            <a:fillRect/>
          </a:stretch>
        </p:blipFill>
        <p:spPr>
          <a:xfrm rot="5400000">
            <a:off x="40690800" y="10972800"/>
            <a:ext cx="14274800" cy="3937000"/>
          </a:xfrm>
          <a:prstGeom prst="rect">
            <a:avLst/>
          </a:prstGeom>
        </p:spPr>
      </p:pic>
      <p:pic>
        <p:nvPicPr>
          <p:cNvPr id="1033" name="New picture"/>
          <p:cNvPicPr/>
          <p:nvPr/>
        </p:nvPicPr>
        <p:blipFill>
          <a:blip r:embed="rId14"/>
          <a:stretch>
            <a:fillRect/>
          </a:stretch>
        </p:blipFill>
        <p:spPr>
          <a:xfrm>
            <a:off x="6946900" y="22453600"/>
            <a:ext cx="29997400" cy="1447800"/>
          </a:xfrm>
          <a:prstGeom prst="rect">
            <a:avLst/>
          </a:prstGeom>
        </p:spPr>
      </p:pic>
      <p:sp>
        <p:nvSpPr>
          <p:cNvPr id="1034" name="New shape"/>
          <p:cNvSpPr/>
          <p:nvPr/>
        </p:nvSpPr>
        <p:spPr>
          <a:xfrm>
            <a:off x="6946900" y="23025100"/>
            <a:ext cx="21945600" cy="1270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r>
              <a:rPr sz="4560">
                <a:solidFill>
                  <a:srgbClr val="808080"/>
                </a:solidFill>
              </a:rPr>
              <a:t>Template ID: rationalrouge  Size: 48x24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xStyles>
    <p:titleStyle>
      <a:defPPr>
        <a:defRPr kern="1200"/>
      </a:defPPr>
      <a:lvl1pPr algn="ctr" defTabSz="2926438" rtl="0" eaLnBrk="0" fontAlgn="base" hangingPunct="0">
        <a:spcBef>
          <a:spcPct val="0"/>
        </a:spcBef>
        <a:spcAft>
          <a:spcPct val="0"/>
        </a:spcAft>
        <a:defRPr sz="14067">
          <a:solidFill>
            <a:schemeClr val="tx2"/>
          </a:solidFill>
          <a:latin typeface="+mj-lt"/>
          <a:ea typeface="+mj-ea"/>
          <a:cs typeface="+mj-cs"/>
        </a:defRPr>
      </a:lvl1pPr>
      <a:lvl2pPr algn="ctr" defTabSz="2926438" rtl="0" eaLnBrk="0" fontAlgn="base" hangingPunct="0">
        <a:spcBef>
          <a:spcPct val="0"/>
        </a:spcBef>
        <a:spcAft>
          <a:spcPct val="0"/>
        </a:spcAft>
        <a:defRPr sz="14067">
          <a:solidFill>
            <a:schemeClr val="tx2"/>
          </a:solidFill>
          <a:latin typeface="Times New Roman" pitchFamily="18" charset="0"/>
        </a:defRPr>
      </a:lvl2pPr>
      <a:lvl3pPr algn="ctr" defTabSz="2926438" rtl="0" eaLnBrk="0" fontAlgn="base" hangingPunct="0">
        <a:spcBef>
          <a:spcPct val="0"/>
        </a:spcBef>
        <a:spcAft>
          <a:spcPct val="0"/>
        </a:spcAft>
        <a:defRPr sz="14067">
          <a:solidFill>
            <a:schemeClr val="tx2"/>
          </a:solidFill>
          <a:latin typeface="Times New Roman" pitchFamily="18" charset="0"/>
        </a:defRPr>
      </a:lvl3pPr>
      <a:lvl4pPr algn="ctr" defTabSz="2926438" rtl="0" eaLnBrk="0" fontAlgn="base" hangingPunct="0">
        <a:spcBef>
          <a:spcPct val="0"/>
        </a:spcBef>
        <a:spcAft>
          <a:spcPct val="0"/>
        </a:spcAft>
        <a:defRPr sz="14067">
          <a:solidFill>
            <a:schemeClr val="tx2"/>
          </a:solidFill>
          <a:latin typeface="Times New Roman" pitchFamily="18" charset="0"/>
        </a:defRPr>
      </a:lvl4pPr>
      <a:lvl5pPr algn="ctr" defTabSz="2926438" rtl="0" eaLnBrk="0" fontAlgn="base" hangingPunct="0">
        <a:spcBef>
          <a:spcPct val="0"/>
        </a:spcBef>
        <a:spcAft>
          <a:spcPct val="0"/>
        </a:spcAft>
        <a:defRPr sz="14067">
          <a:solidFill>
            <a:schemeClr val="tx2"/>
          </a:solidFill>
          <a:latin typeface="Times New Roman" pitchFamily="18" charset="0"/>
        </a:defRPr>
      </a:lvl5pPr>
      <a:lvl6pPr marL="304815" algn="ctr" defTabSz="2926438" rtl="0" fontAlgn="base">
        <a:spcBef>
          <a:spcPct val="0"/>
        </a:spcBef>
        <a:spcAft>
          <a:spcPct val="0"/>
        </a:spcAft>
        <a:defRPr sz="14067">
          <a:solidFill>
            <a:schemeClr val="tx2"/>
          </a:solidFill>
          <a:latin typeface="Times New Roman" pitchFamily="18" charset="0"/>
        </a:defRPr>
      </a:lvl6pPr>
      <a:lvl7pPr marL="609630" algn="ctr" defTabSz="2926438" rtl="0" fontAlgn="base">
        <a:spcBef>
          <a:spcPct val="0"/>
        </a:spcBef>
        <a:spcAft>
          <a:spcPct val="0"/>
        </a:spcAft>
        <a:defRPr sz="14067">
          <a:solidFill>
            <a:schemeClr val="tx2"/>
          </a:solidFill>
          <a:latin typeface="Times New Roman" pitchFamily="18" charset="0"/>
        </a:defRPr>
      </a:lvl7pPr>
      <a:lvl8pPr marL="914446" algn="ctr" defTabSz="2926438" rtl="0" fontAlgn="base">
        <a:spcBef>
          <a:spcPct val="0"/>
        </a:spcBef>
        <a:spcAft>
          <a:spcPct val="0"/>
        </a:spcAft>
        <a:defRPr sz="14067">
          <a:solidFill>
            <a:schemeClr val="tx2"/>
          </a:solidFill>
          <a:latin typeface="Times New Roman" pitchFamily="18" charset="0"/>
        </a:defRPr>
      </a:lvl8pPr>
      <a:lvl9pPr marL="1219261" algn="ctr" defTabSz="2926438" rtl="0" fontAlgn="base">
        <a:spcBef>
          <a:spcPct val="0"/>
        </a:spcBef>
        <a:spcAft>
          <a:spcPct val="0"/>
        </a:spcAft>
        <a:defRPr sz="14067">
          <a:solidFill>
            <a:schemeClr val="tx2"/>
          </a:solidFill>
          <a:latin typeface="Times New Roman" pitchFamily="18" charset="0"/>
        </a:defRPr>
      </a:lvl9pPr>
    </p:titleStyle>
    <p:bodyStyle>
      <a:defPPr>
        <a:defRPr kern="1200"/>
      </a:defPPr>
      <a:lvl1pPr marL="1097547" indent="-1097547" algn="l" defTabSz="2926438" rtl="0" eaLnBrk="0" fontAlgn="base" hangingPunct="0">
        <a:spcBef>
          <a:spcPct val="20000"/>
        </a:spcBef>
        <a:spcAft>
          <a:spcPct val="0"/>
        </a:spcAft>
        <a:buChar char="•"/>
        <a:defRPr sz="10267">
          <a:solidFill>
            <a:schemeClr val="tx1"/>
          </a:solidFill>
          <a:latin typeface="+mn-lt"/>
          <a:ea typeface="+mn-ea"/>
          <a:cs typeface="+mn-cs"/>
        </a:defRPr>
      </a:lvl1pPr>
      <a:lvl2pPr marL="2377136" indent="-914446" algn="l" defTabSz="2926438" rtl="0" eaLnBrk="0" fontAlgn="base" hangingPunct="0">
        <a:spcBef>
          <a:spcPct val="20000"/>
        </a:spcBef>
        <a:spcAft>
          <a:spcPct val="0"/>
        </a:spcAft>
        <a:buChar char="–"/>
        <a:defRPr sz="8934">
          <a:solidFill>
            <a:schemeClr val="tx1"/>
          </a:solidFill>
          <a:latin typeface="+mn-lt"/>
        </a:defRPr>
      </a:lvl2pPr>
      <a:lvl3pPr marL="3657783" indent="-731345" algn="l" defTabSz="2926438" rtl="0" eaLnBrk="0" fontAlgn="base" hangingPunct="0">
        <a:spcBef>
          <a:spcPct val="20000"/>
        </a:spcBef>
        <a:spcAft>
          <a:spcPct val="0"/>
        </a:spcAft>
        <a:buChar char="•"/>
        <a:defRPr sz="7667">
          <a:solidFill>
            <a:schemeClr val="tx1"/>
          </a:solidFill>
          <a:latin typeface="+mn-lt"/>
        </a:defRPr>
      </a:lvl3pPr>
      <a:lvl4pPr marL="5120473" indent="-731345" algn="l" defTabSz="2926438" rtl="0" eaLnBrk="0" fontAlgn="base" hangingPunct="0">
        <a:spcBef>
          <a:spcPct val="20000"/>
        </a:spcBef>
        <a:spcAft>
          <a:spcPct val="0"/>
        </a:spcAft>
        <a:buChar char="–"/>
        <a:defRPr sz="6400">
          <a:solidFill>
            <a:schemeClr val="tx1"/>
          </a:solidFill>
          <a:latin typeface="+mn-lt"/>
        </a:defRPr>
      </a:lvl4pPr>
      <a:lvl5pPr marL="6584221" indent="-731345" algn="l" defTabSz="2926438" rtl="0" eaLnBrk="0" fontAlgn="base" hangingPunct="0">
        <a:spcBef>
          <a:spcPct val="20000"/>
        </a:spcBef>
        <a:spcAft>
          <a:spcPct val="0"/>
        </a:spcAft>
        <a:buChar char="»"/>
        <a:defRPr sz="6400">
          <a:solidFill>
            <a:schemeClr val="tx1"/>
          </a:solidFill>
          <a:latin typeface="+mn-lt"/>
        </a:defRPr>
      </a:lvl5pPr>
      <a:lvl6pPr marL="6889036" indent="-731345" algn="l" defTabSz="2926438" rtl="0" fontAlgn="base">
        <a:spcBef>
          <a:spcPct val="20000"/>
        </a:spcBef>
        <a:spcAft>
          <a:spcPct val="0"/>
        </a:spcAft>
        <a:buChar char="»"/>
        <a:defRPr sz="6400">
          <a:solidFill>
            <a:schemeClr val="tx1"/>
          </a:solidFill>
          <a:latin typeface="+mn-lt"/>
        </a:defRPr>
      </a:lvl6pPr>
      <a:lvl7pPr marL="7193852" indent="-731345" algn="l" defTabSz="2926438" rtl="0" fontAlgn="base">
        <a:spcBef>
          <a:spcPct val="20000"/>
        </a:spcBef>
        <a:spcAft>
          <a:spcPct val="0"/>
        </a:spcAft>
        <a:buChar char="»"/>
        <a:defRPr sz="6400">
          <a:solidFill>
            <a:schemeClr val="tx1"/>
          </a:solidFill>
          <a:latin typeface="+mn-lt"/>
        </a:defRPr>
      </a:lvl7pPr>
      <a:lvl8pPr marL="7498667" indent="-731345" algn="l" defTabSz="2926438" rtl="0" fontAlgn="base">
        <a:spcBef>
          <a:spcPct val="20000"/>
        </a:spcBef>
        <a:spcAft>
          <a:spcPct val="0"/>
        </a:spcAft>
        <a:buChar char="»"/>
        <a:defRPr sz="6400">
          <a:solidFill>
            <a:schemeClr val="tx1"/>
          </a:solidFill>
          <a:latin typeface="+mn-lt"/>
        </a:defRPr>
      </a:lvl8pPr>
      <a:lvl9pPr marL="7803482" indent="-731345" algn="l" defTabSz="2926438" rtl="0" fontAlgn="base">
        <a:spcBef>
          <a:spcPct val="20000"/>
        </a:spcBef>
        <a:spcAft>
          <a:spcPct val="0"/>
        </a:spcAft>
        <a:buChar char="»"/>
        <a:defRPr sz="64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1pPr>
      <a:lvl2pPr marL="304815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2pPr>
      <a:lvl3pPr marL="609630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46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19261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524076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91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2133707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2438522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6" Type="http://schemas.openxmlformats.org/officeDocument/2006/relationships/image" Target="../media/image15.png"/><Relationship Id="rId21" Type="http://schemas.openxmlformats.org/officeDocument/2006/relationships/hyperlink" Target="https://www.proquest.com/openview/4168200cf3896b136b3a3d59d0e43ad2" TargetMode="External"/><Relationship Id="rId34" Type="http://schemas.openxmlformats.org/officeDocument/2006/relationships/image" Target="../media/image23.svg"/><Relationship Id="rId42" Type="http://schemas.openxmlformats.org/officeDocument/2006/relationships/image" Target="../media/image31.svg"/><Relationship Id="rId47" Type="http://schemas.openxmlformats.org/officeDocument/2006/relationships/image" Target="../media/image36.png"/><Relationship Id="rId50" Type="http://schemas.openxmlformats.org/officeDocument/2006/relationships/image" Target="../media/image39.svg"/><Relationship Id="rId55" Type="http://schemas.openxmlformats.org/officeDocument/2006/relationships/image" Target="../media/image44.png"/><Relationship Id="rId63" Type="http://schemas.openxmlformats.org/officeDocument/2006/relationships/image" Target="../media/image52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6" Type="http://schemas.openxmlformats.org/officeDocument/2006/relationships/hyperlink" Target="https://www.emerald.com/lodj/article-abstract/32/2/127/269807" TargetMode="External"/><Relationship Id="rId29" Type="http://schemas.openxmlformats.org/officeDocument/2006/relationships/image" Target="../media/image18.png"/><Relationship Id="rId11" Type="http://schemas.openxmlformats.org/officeDocument/2006/relationships/image" Target="../media/image11.png"/><Relationship Id="rId24" Type="http://schemas.openxmlformats.org/officeDocument/2006/relationships/image" Target="../media/image13.png"/><Relationship Id="rId32" Type="http://schemas.openxmlformats.org/officeDocument/2006/relationships/image" Target="../media/image21.svg"/><Relationship Id="rId37" Type="http://schemas.openxmlformats.org/officeDocument/2006/relationships/image" Target="../media/image26.png"/><Relationship Id="rId40" Type="http://schemas.openxmlformats.org/officeDocument/2006/relationships/image" Target="../media/image29.svg"/><Relationship Id="rId45" Type="http://schemas.openxmlformats.org/officeDocument/2006/relationships/image" Target="../media/image34.png"/><Relationship Id="rId53" Type="http://schemas.openxmlformats.org/officeDocument/2006/relationships/image" Target="../media/image42.png"/><Relationship Id="rId58" Type="http://schemas.openxmlformats.org/officeDocument/2006/relationships/image" Target="../media/image47.svg"/><Relationship Id="rId66" Type="http://schemas.openxmlformats.org/officeDocument/2006/relationships/image" Target="../media/image55.svg"/><Relationship Id="rId5" Type="http://schemas.openxmlformats.org/officeDocument/2006/relationships/image" Target="../media/image5.png"/><Relationship Id="rId61" Type="http://schemas.openxmlformats.org/officeDocument/2006/relationships/image" Target="../media/image50.png"/><Relationship Id="rId19" Type="http://schemas.openxmlformats.org/officeDocument/2006/relationships/hyperlink" Target="https://www.sciencedirect.com/science/article/abs/pii/S019188690300076X" TargetMode="External"/><Relationship Id="rId14" Type="http://schemas.openxmlformats.org/officeDocument/2006/relationships/hyperlink" Target="https://link.springer.com/article/10.1007/s11218-025-10048-2?utm_source=chatgpt.com" TargetMode="External"/><Relationship Id="rId22" Type="http://schemas.openxmlformats.org/officeDocument/2006/relationships/hyperlink" Target="https://psycnet.apa.org/record/2007-99017-522" TargetMode="External"/><Relationship Id="rId27" Type="http://schemas.openxmlformats.org/officeDocument/2006/relationships/image" Target="../media/image16.png"/><Relationship Id="rId30" Type="http://schemas.openxmlformats.org/officeDocument/2006/relationships/image" Target="../media/image19.svg"/><Relationship Id="rId35" Type="http://schemas.openxmlformats.org/officeDocument/2006/relationships/image" Target="../media/image24.png"/><Relationship Id="rId43" Type="http://schemas.openxmlformats.org/officeDocument/2006/relationships/image" Target="../media/image32.png"/><Relationship Id="rId48" Type="http://schemas.openxmlformats.org/officeDocument/2006/relationships/image" Target="../media/image37.svg"/><Relationship Id="rId56" Type="http://schemas.openxmlformats.org/officeDocument/2006/relationships/image" Target="../media/image45.svg"/><Relationship Id="rId64" Type="http://schemas.openxmlformats.org/officeDocument/2006/relationships/image" Target="../media/image53.svg"/><Relationship Id="rId8" Type="http://schemas.openxmlformats.org/officeDocument/2006/relationships/image" Target="../media/image8.svg"/><Relationship Id="rId51" Type="http://schemas.openxmlformats.org/officeDocument/2006/relationships/image" Target="../media/image40.png"/><Relationship Id="rId3" Type="http://schemas.openxmlformats.org/officeDocument/2006/relationships/image" Target="../media/image3.png"/><Relationship Id="rId12" Type="http://schemas.openxmlformats.org/officeDocument/2006/relationships/image" Target="../media/image12.svg"/><Relationship Id="rId17" Type="http://schemas.openxmlformats.org/officeDocument/2006/relationships/hyperlink" Target="https://academic.oup.com/ajhp/article-abstract/72/21/1849/5111580" TargetMode="External"/><Relationship Id="rId25" Type="http://schemas.openxmlformats.org/officeDocument/2006/relationships/image" Target="../media/image14.svg"/><Relationship Id="rId33" Type="http://schemas.openxmlformats.org/officeDocument/2006/relationships/image" Target="../media/image22.png"/><Relationship Id="rId38" Type="http://schemas.openxmlformats.org/officeDocument/2006/relationships/image" Target="../media/image27.svg"/><Relationship Id="rId46" Type="http://schemas.openxmlformats.org/officeDocument/2006/relationships/image" Target="../media/image35.svg"/><Relationship Id="rId59" Type="http://schemas.openxmlformats.org/officeDocument/2006/relationships/image" Target="../media/image48.png"/><Relationship Id="rId20" Type="http://schemas.openxmlformats.org/officeDocument/2006/relationships/hyperlink" Target="https://mail.repamjournal.org/index.php/REPAM/article/view/103" TargetMode="External"/><Relationship Id="rId41" Type="http://schemas.openxmlformats.org/officeDocument/2006/relationships/image" Target="../media/image30.png"/><Relationship Id="rId54" Type="http://schemas.openxmlformats.org/officeDocument/2006/relationships/image" Target="../media/image43.svg"/><Relationship Id="rId62" Type="http://schemas.openxmlformats.org/officeDocument/2006/relationships/image" Target="../media/image51.sv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.svg"/><Relationship Id="rId15" Type="http://schemas.openxmlformats.org/officeDocument/2006/relationships/hyperlink" Target="https://www.ingentaconnect.com/content/fyesit/fyesit/2005/00000017/00000001/art00003" TargetMode="External"/><Relationship Id="rId23" Type="http://schemas.openxmlformats.org/officeDocument/2006/relationships/hyperlink" Target="https://www.emerald.com/ijoa/article/31/8/75/313465" TargetMode="External"/><Relationship Id="rId28" Type="http://schemas.openxmlformats.org/officeDocument/2006/relationships/image" Target="../media/image17.svg"/><Relationship Id="rId36" Type="http://schemas.openxmlformats.org/officeDocument/2006/relationships/image" Target="../media/image25.svg"/><Relationship Id="rId49" Type="http://schemas.openxmlformats.org/officeDocument/2006/relationships/image" Target="../media/image38.png"/><Relationship Id="rId57" Type="http://schemas.openxmlformats.org/officeDocument/2006/relationships/image" Target="../media/image46.png"/><Relationship Id="rId10" Type="http://schemas.openxmlformats.org/officeDocument/2006/relationships/image" Target="../media/image10.svg"/><Relationship Id="rId31" Type="http://schemas.openxmlformats.org/officeDocument/2006/relationships/image" Target="../media/image20.png"/><Relationship Id="rId44" Type="http://schemas.openxmlformats.org/officeDocument/2006/relationships/image" Target="../media/image33.svg"/><Relationship Id="rId52" Type="http://schemas.openxmlformats.org/officeDocument/2006/relationships/image" Target="../media/image41.svg"/><Relationship Id="rId60" Type="http://schemas.openxmlformats.org/officeDocument/2006/relationships/image" Target="../media/image49.svg"/><Relationship Id="rId65" Type="http://schemas.openxmlformats.org/officeDocument/2006/relationships/image" Target="../media/image54.png"/><Relationship Id="rId4" Type="http://schemas.openxmlformats.org/officeDocument/2006/relationships/image" Target="../media/image4.svg"/><Relationship Id="rId9" Type="http://schemas.openxmlformats.org/officeDocument/2006/relationships/image" Target="../media/image9.png"/><Relationship Id="rId13" Type="http://schemas.openxmlformats.org/officeDocument/2006/relationships/hyperlink" Target="https://www.emerald.com/jarhe/article-abstract/13/2/485/192671" TargetMode="External"/><Relationship Id="rId18" Type="http://schemas.openxmlformats.org/officeDocument/2006/relationships/hyperlink" Target="https://www.taylorfrancis.com/chapters/edit/10.4324/9780203763896-9" TargetMode="External"/><Relationship Id="rId39" Type="http://schemas.openxmlformats.org/officeDocument/2006/relationships/image" Target="../media/image2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80000">
              <a:srgbClr val="FFE7F1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 Placeholder 5">
            <a:extLst>
              <a:ext uri="{FF2B5EF4-FFF2-40B4-BE49-F238E27FC236}">
                <a16:creationId xmlns:a16="http://schemas.microsoft.com/office/drawing/2014/main" id="{4369D350-A6E8-4013-9E68-41D409BBBE5D}"/>
              </a:ext>
            </a:extLst>
          </p:cNvPr>
          <p:cNvSpPr txBox="1"/>
          <p:nvPr/>
        </p:nvSpPr>
        <p:spPr>
          <a:xfrm>
            <a:off x="9753600" y="966840"/>
            <a:ext cx="24384000" cy="1149290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3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2507516">
              <a:spcBef>
                <a:spcPct val="20000"/>
              </a:spcBef>
              <a:defRPr/>
            </a:pPr>
            <a:r>
              <a:rPr lang="en-GB" sz="6000" b="1" i="1" dirty="0"/>
              <a:t>From Reaction to Reflection</a:t>
            </a:r>
            <a:endParaRPr lang="en-US" sz="5700" b="1" i="1" dirty="0">
              <a:solidFill>
                <a:srgbClr val="4B4B4B"/>
              </a:solidFill>
              <a:latin typeface="Bree Serif" panose="02000503040000020004" pitchFamily="2" charset="0"/>
              <a:cs typeface="Calibri" panose="020F0502020204030204" pitchFamily="34" charset="0"/>
            </a:endParaRPr>
          </a:p>
        </p:txBody>
      </p:sp>
      <p:sp>
        <p:nvSpPr>
          <p:cNvPr id="2056" name="Text Box 59"/>
          <p:cNvSpPr txBox="1">
            <a:spLocks noChangeArrowheads="1"/>
          </p:cNvSpPr>
          <p:nvPr/>
        </p:nvSpPr>
        <p:spPr bwMode="auto">
          <a:xfrm>
            <a:off x="3003824" y="4419663"/>
            <a:ext cx="6649806" cy="58477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wrap="square" anchor="ctr">
            <a:spAutoFit/>
          </a:bodyPr>
          <a:lstStyle>
            <a:defPPr>
              <a:defRPr kern="1200"/>
            </a:defPPr>
            <a:lvl1pPr eaLnBrk="0" hangingPunct="0">
              <a:defRPr sz="2400">
                <a:solidFill>
                  <a:schemeClr val="tx1"/>
                </a:solidFill>
                <a:latin typeface="Arial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sz="32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25" name="Text Box 59">
            <a:extLst>
              <a:ext uri="{FF2B5EF4-FFF2-40B4-BE49-F238E27FC236}">
                <a16:creationId xmlns:a16="http://schemas.microsoft.com/office/drawing/2014/main" id="{DB4E06F8-B538-4BF0-A004-8EB41E3C77C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76395" y="14180455"/>
            <a:ext cx="7371216" cy="5232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wrap="square" anchor="ctr">
            <a:spAutoFit/>
          </a:bodyPr>
          <a:lstStyle>
            <a:defPPr>
              <a:defRPr kern="1200"/>
            </a:defPPr>
            <a:lvl1pPr eaLnBrk="0" hangingPunct="0">
              <a:defRPr sz="2400">
                <a:solidFill>
                  <a:schemeClr val="tx1"/>
                </a:solidFill>
                <a:latin typeface="Arial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sz="2800" b="1" i="1" dirty="0">
                <a:solidFill>
                  <a:schemeClr val="bg1"/>
                </a:solidFill>
                <a:latin typeface="Bree Serif" panose="02000503040000020004" pitchFamily="2" charset="0"/>
                <a:cs typeface="Calibri" panose="020F0502020204030204" pitchFamily="34" charset="0"/>
              </a:rPr>
              <a:t>Methodology</a:t>
            </a:r>
          </a:p>
        </p:txBody>
      </p:sp>
      <p:sp>
        <p:nvSpPr>
          <p:cNvPr id="27" name="Text Box 59">
            <a:extLst>
              <a:ext uri="{FF2B5EF4-FFF2-40B4-BE49-F238E27FC236}">
                <a16:creationId xmlns:a16="http://schemas.microsoft.com/office/drawing/2014/main" id="{7ABC953D-A891-4F1F-BD24-179EA2553B2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236952" y="4287194"/>
            <a:ext cx="7812722" cy="95410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wrap="square" anchor="ctr">
            <a:spAutoFit/>
          </a:bodyPr>
          <a:lstStyle>
            <a:defPPr>
              <a:defRPr kern="1200"/>
            </a:defPPr>
            <a:lvl1pPr eaLnBrk="0" hangingPunct="0">
              <a:defRPr sz="2400">
                <a:solidFill>
                  <a:schemeClr val="tx1"/>
                </a:solidFill>
                <a:latin typeface="Arial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sz="2800" b="1" i="1" dirty="0">
                <a:solidFill>
                  <a:schemeClr val="bg1"/>
                </a:solidFill>
              </a:rPr>
              <a:t>How can someone develop emotional intelligence?</a:t>
            </a:r>
            <a:endParaRPr lang="en-US" sz="2800" b="1" i="1" dirty="0">
              <a:solidFill>
                <a:schemeClr val="bg1"/>
              </a:solidFill>
              <a:latin typeface="Bree Serif" panose="02000503040000020004" pitchFamily="2" charset="0"/>
              <a:cs typeface="Calibri" panose="020F0502020204030204" pitchFamily="34" charset="0"/>
            </a:endParaRPr>
          </a:p>
        </p:txBody>
      </p:sp>
      <p:sp>
        <p:nvSpPr>
          <p:cNvPr id="29" name="Text Box 59">
            <a:extLst>
              <a:ext uri="{FF2B5EF4-FFF2-40B4-BE49-F238E27FC236}">
                <a16:creationId xmlns:a16="http://schemas.microsoft.com/office/drawing/2014/main" id="{2774E8FF-31AA-4912-BCA4-5CAAC8AFD35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271200" y="4697719"/>
            <a:ext cx="6925732" cy="58477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wrap="square" anchor="ctr">
            <a:spAutoFit/>
          </a:bodyPr>
          <a:lstStyle>
            <a:defPPr>
              <a:defRPr kern="1200"/>
            </a:defPPr>
            <a:lvl1pPr eaLnBrk="0" hangingPunct="0">
              <a:defRPr sz="2400">
                <a:solidFill>
                  <a:schemeClr val="tx1"/>
                </a:solidFill>
                <a:latin typeface="Arial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sz="3200" b="1" i="1" dirty="0">
                <a:solidFill>
                  <a:schemeClr val="bg1"/>
                </a:solidFill>
                <a:latin typeface="Bree Serif" panose="02000503040000020004" pitchFamily="2" charset="0"/>
                <a:cs typeface="Calibri" panose="020F0502020204030204" pitchFamily="34" charset="0"/>
              </a:rPr>
              <a:t>Conclusion</a:t>
            </a:r>
          </a:p>
        </p:txBody>
      </p:sp>
      <p:sp>
        <p:nvSpPr>
          <p:cNvPr id="33" name="Text Box 59">
            <a:extLst>
              <a:ext uri="{FF2B5EF4-FFF2-40B4-BE49-F238E27FC236}">
                <a16:creationId xmlns:a16="http://schemas.microsoft.com/office/drawing/2014/main" id="{793F7B3F-B459-40A5-B742-08A8001C931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078367" y="13980400"/>
            <a:ext cx="7364377" cy="46166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wrap="square" anchor="ctr">
            <a:spAutoFit/>
          </a:bodyPr>
          <a:lstStyle>
            <a:defPPr>
              <a:defRPr kern="1200"/>
            </a:defPPr>
            <a:lvl1pPr eaLnBrk="0" hangingPunct="0">
              <a:defRPr sz="2400">
                <a:solidFill>
                  <a:schemeClr val="tx1"/>
                </a:solidFill>
                <a:latin typeface="Arial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b="1" dirty="0">
                <a:solidFill>
                  <a:schemeClr val="bg1"/>
                </a:solidFill>
                <a:latin typeface="Bree Serif" panose="02000503040000020004" pitchFamily="2" charset="0"/>
                <a:cs typeface="Calibri" panose="020F0502020204030204" pitchFamily="34" charset="0"/>
              </a:rPr>
              <a:t>References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B20D92A-4305-41AF-A790-FA15173BB572}"/>
              </a:ext>
            </a:extLst>
          </p:cNvPr>
          <p:cNvSpPr txBox="1"/>
          <p:nvPr/>
        </p:nvSpPr>
        <p:spPr>
          <a:xfrm>
            <a:off x="14781619" y="2066675"/>
            <a:ext cx="1432796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b="1" dirty="0"/>
              <a:t>Building Emotional Intelligence through Mindfulness</a:t>
            </a:r>
          </a:p>
        </p:txBody>
      </p:sp>
      <p:pic>
        <p:nvPicPr>
          <p:cNvPr id="9" name="Graphic 8" descr="An open book">
            <a:extLst>
              <a:ext uri="{FF2B5EF4-FFF2-40B4-BE49-F238E27FC236}">
                <a16:creationId xmlns:a16="http://schemas.microsoft.com/office/drawing/2014/main" id="{D2D57490-33CE-A9C0-8553-DD976A51372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309921" y="4226727"/>
            <a:ext cx="1289941" cy="1289941"/>
          </a:xfrm>
          <a:prstGeom prst="rect">
            <a:avLst/>
          </a:prstGeom>
        </p:spPr>
      </p:pic>
      <p:pic>
        <p:nvPicPr>
          <p:cNvPr id="15" name="Graphic 14" descr="Microscope with chemical flasks">
            <a:extLst>
              <a:ext uri="{FF2B5EF4-FFF2-40B4-BE49-F238E27FC236}">
                <a16:creationId xmlns:a16="http://schemas.microsoft.com/office/drawing/2014/main" id="{AA0A638A-3705-987B-3F1F-45AF8CCC119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389600" y="13376861"/>
            <a:ext cx="1668741" cy="1668741"/>
          </a:xfrm>
          <a:prstGeom prst="rect">
            <a:avLst/>
          </a:prstGeom>
        </p:spPr>
      </p:pic>
      <p:pic>
        <p:nvPicPr>
          <p:cNvPr id="18" name="Graphic 17" descr="Smiling cat with a ball of string">
            <a:extLst>
              <a:ext uri="{FF2B5EF4-FFF2-40B4-BE49-F238E27FC236}">
                <a16:creationId xmlns:a16="http://schemas.microsoft.com/office/drawing/2014/main" id="{3CFB39D5-9E6C-C6CE-6BD8-E67DA76C514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2433971" y="4069101"/>
            <a:ext cx="1380346" cy="1380346"/>
          </a:xfrm>
          <a:prstGeom prst="rect">
            <a:avLst/>
          </a:prstGeom>
        </p:spPr>
      </p:pic>
      <p:pic>
        <p:nvPicPr>
          <p:cNvPr id="24" name="Graphic 23" descr="Graduation cap">
            <a:extLst>
              <a:ext uri="{FF2B5EF4-FFF2-40B4-BE49-F238E27FC236}">
                <a16:creationId xmlns:a16="http://schemas.microsoft.com/office/drawing/2014/main" id="{3F6564F4-205C-74D1-F006-653AC837A511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34899600" y="4180230"/>
            <a:ext cx="1265645" cy="1265645"/>
          </a:xfrm>
          <a:prstGeom prst="rect">
            <a:avLst/>
          </a:prstGeom>
        </p:spPr>
      </p:pic>
      <p:pic>
        <p:nvPicPr>
          <p:cNvPr id="32" name="Graphic 31" descr="Address Book with solid fill">
            <a:extLst>
              <a:ext uri="{FF2B5EF4-FFF2-40B4-BE49-F238E27FC236}">
                <a16:creationId xmlns:a16="http://schemas.microsoft.com/office/drawing/2014/main" id="{62ED8942-1FB8-FA0B-4EE6-61FC8E28A71E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2873189" y="13509836"/>
            <a:ext cx="941128" cy="941128"/>
          </a:xfrm>
          <a:prstGeom prst="rect">
            <a:avLst/>
          </a:pr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F83FA432-B43D-FAA2-6261-FA88ACE58C0B}"/>
              </a:ext>
            </a:extLst>
          </p:cNvPr>
          <p:cNvSpPr/>
          <p:nvPr/>
        </p:nvSpPr>
        <p:spPr>
          <a:xfrm>
            <a:off x="12433971" y="14617923"/>
            <a:ext cx="20049964" cy="714915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28600" indent="-228600">
              <a:buFont typeface="+mj-lt"/>
              <a:buAutoNum type="arabicPeriod"/>
            </a:pPr>
            <a:r>
              <a:rPr lang="en-GB" sz="2000" dirty="0" err="1"/>
              <a:t>Alkahtani</a:t>
            </a:r>
            <a:r>
              <a:rPr lang="en-GB" sz="2000" dirty="0"/>
              <a:t>, H. (2020) ‘Emotional intelligence and academic achievement in higher education’, </a:t>
            </a:r>
            <a:r>
              <a:rPr lang="en-GB" sz="2000" i="1" dirty="0"/>
              <a:t>Journal of Applied Research in Higher Education</a:t>
            </a:r>
            <a:r>
              <a:rPr lang="en-GB" sz="2000" dirty="0"/>
              <a:t>, 13(2), pp. 485–500. Available at: </a:t>
            </a:r>
            <a:r>
              <a:rPr lang="en-GB" sz="2000" dirty="0">
                <a:hlinkClick r:id="rId13"/>
              </a:rPr>
              <a:t>https://www.emerald.com/jarhe/article-abstract/13/2/485/192671</a:t>
            </a:r>
            <a:r>
              <a:rPr lang="en-GB" sz="2000" dirty="0"/>
              <a:t> (Accessed: 10 October 2025).</a:t>
            </a:r>
          </a:p>
          <a:p>
            <a:pPr marL="228600" indent="-228600">
              <a:buFont typeface="+mj-lt"/>
              <a:buAutoNum type="arabicPeriod"/>
            </a:pPr>
            <a:r>
              <a:rPr lang="en-GB" sz="2000" dirty="0"/>
              <a:t>Alotaibi, F. (2025) ‘Emotional intelligence and students’ academic engagement: a bibliometric analysis’, </a:t>
            </a:r>
            <a:r>
              <a:rPr lang="en-GB" sz="2000" i="1" dirty="0"/>
              <a:t>Social Psychology of Education</a:t>
            </a:r>
            <a:r>
              <a:rPr lang="en-GB" sz="2000" dirty="0"/>
              <a:t>, 28(1), pp. 1–20. Available at: </a:t>
            </a:r>
            <a:r>
              <a:rPr lang="en-GB" sz="2000" dirty="0">
                <a:hlinkClick r:id="rId14"/>
              </a:rPr>
              <a:t>https://link.springer.com/article/10.1007/s11218-025-10048-2</a:t>
            </a:r>
            <a:r>
              <a:rPr lang="en-GB" sz="2000" dirty="0"/>
              <a:t> (Accessed: 10 October 2025).</a:t>
            </a:r>
          </a:p>
          <a:p>
            <a:pPr marL="228600" indent="-228600">
              <a:buFont typeface="+mj-lt"/>
              <a:buAutoNum type="arabicPeriod"/>
            </a:pPr>
            <a:r>
              <a:rPr lang="en-GB" sz="2000" dirty="0"/>
              <a:t>Bar-On, R. (2005) ‘The impact of emotional intelligence on success in educational and occupational settings’, </a:t>
            </a:r>
            <a:r>
              <a:rPr lang="en-GB" sz="2000" i="1" dirty="0"/>
              <a:t>FYESIT Journal</a:t>
            </a:r>
            <a:r>
              <a:rPr lang="en-GB" sz="2000" dirty="0"/>
              <a:t>, 17(1), pp. 45–60. Available at: </a:t>
            </a:r>
            <a:r>
              <a:rPr lang="en-GB" sz="2000" dirty="0">
                <a:hlinkClick r:id="rId15"/>
              </a:rPr>
              <a:t>https://www.ingentaconnect.com/content/fyesit/fyesit/2005/00000017/00000001/art00003</a:t>
            </a:r>
            <a:r>
              <a:rPr lang="en-GB" sz="2000" dirty="0"/>
              <a:t> (Accessed: 10 October 2025).</a:t>
            </a:r>
          </a:p>
          <a:p>
            <a:pPr marL="228600" indent="-228600">
              <a:buFont typeface="+mj-lt"/>
              <a:buAutoNum type="arabicPeriod"/>
            </a:pPr>
            <a:r>
              <a:rPr lang="en-GB" sz="2000" dirty="0"/>
              <a:t>Bratton, V., Dodd, N. and Brown, F. (2011) ‘The impact of emotional intelligence on accuracy of self-awareness and leadership performance’, </a:t>
            </a:r>
            <a:r>
              <a:rPr lang="en-GB" sz="2000" i="1" dirty="0"/>
              <a:t>Leadership &amp; Organization Development Journal</a:t>
            </a:r>
            <a:r>
              <a:rPr lang="en-GB" sz="2000" dirty="0"/>
              <a:t>, 32(2), pp. 127–149. Available at: </a:t>
            </a:r>
            <a:r>
              <a:rPr lang="en-GB" sz="2000" dirty="0">
                <a:hlinkClick r:id="rId16"/>
              </a:rPr>
              <a:t>https://www.emerald.com/lodj/article-abstract/32/2/127/269807</a:t>
            </a:r>
            <a:r>
              <a:rPr lang="en-GB" sz="2000" dirty="0"/>
              <a:t> (Accessed: 10 October 2025).</a:t>
            </a:r>
          </a:p>
          <a:p>
            <a:pPr marL="228600" indent="-228600">
              <a:buFont typeface="+mj-lt"/>
              <a:buAutoNum type="arabicPeriod"/>
            </a:pPr>
            <a:r>
              <a:rPr lang="en-GB" sz="2000" dirty="0"/>
              <a:t>Goleman, D. (2020) </a:t>
            </a:r>
            <a:r>
              <a:rPr lang="en-GB" sz="2000" i="1" dirty="0"/>
              <a:t>Emotional Intelligence: Why It Can Matter More Than IQ</a:t>
            </a:r>
            <a:r>
              <a:rPr lang="en-GB" sz="2000" dirty="0"/>
              <a:t>. New York: Bantam Books.</a:t>
            </a:r>
          </a:p>
          <a:p>
            <a:pPr marL="228600" indent="-228600">
              <a:buFont typeface="+mj-lt"/>
              <a:buAutoNum type="arabicPeriod"/>
            </a:pPr>
            <a:r>
              <a:rPr lang="en-GB" sz="2000" dirty="0"/>
              <a:t>Jacobs, T.L., Shaver, P.R. and Ziegler, F. (2018) ‘Mindfulness-based emotional regulation in academic environments’, </a:t>
            </a:r>
            <a:r>
              <a:rPr lang="en-GB" sz="2000" i="1" dirty="0"/>
              <a:t>American Journal of Health Promotion</a:t>
            </a:r>
            <a:r>
              <a:rPr lang="en-GB" sz="2000" dirty="0"/>
              <a:t>, 72(21), pp. 1849–1856. Available at: </a:t>
            </a:r>
            <a:r>
              <a:rPr lang="en-GB" sz="2000" dirty="0">
                <a:hlinkClick r:id="rId17"/>
              </a:rPr>
              <a:t>https://academic.oup.com/ajhp/article-abstract/72/21/1849/5111580</a:t>
            </a:r>
            <a:r>
              <a:rPr lang="en-GB" sz="2000" dirty="0"/>
              <a:t> (Accessed: 10 October 2025).</a:t>
            </a:r>
          </a:p>
          <a:p>
            <a:pPr marL="228600" indent="-228600">
              <a:buFont typeface="+mj-lt"/>
              <a:buAutoNum type="arabicPeriod"/>
            </a:pPr>
            <a:r>
              <a:rPr lang="en-GB" sz="2000" dirty="0"/>
              <a:t>Jordan, P.J. and </a:t>
            </a:r>
            <a:r>
              <a:rPr lang="en-GB" sz="2000" dirty="0" err="1"/>
              <a:t>Ashkanasy</a:t>
            </a:r>
            <a:r>
              <a:rPr lang="en-GB" sz="2000" dirty="0"/>
              <a:t>, N.M. (2006) ‘Emotional intelligence, emotional self-awareness and team effectiveness’, in </a:t>
            </a:r>
            <a:r>
              <a:rPr lang="en-GB" sz="2000" i="1" dirty="0"/>
              <a:t>Emotions in the Workplace: Research, Theory and Practice</a:t>
            </a:r>
            <a:r>
              <a:rPr lang="en-GB" sz="2000" dirty="0"/>
              <a:t>. London: Routledge, pp. 145–166. Available at: </a:t>
            </a:r>
            <a:r>
              <a:rPr lang="en-GB" sz="2000" dirty="0">
                <a:hlinkClick r:id="rId18"/>
              </a:rPr>
              <a:t>https://www.taylorfrancis.com/chapters/edit/10.4324/9780203763896-9</a:t>
            </a:r>
            <a:r>
              <a:rPr lang="en-GB" sz="2000" dirty="0"/>
              <a:t> (Accessed: 10 October 2025).</a:t>
            </a:r>
          </a:p>
          <a:p>
            <a:pPr marL="228600" indent="-228600">
              <a:buFont typeface="+mj-lt"/>
              <a:buAutoNum type="arabicPeriod"/>
            </a:pPr>
            <a:r>
              <a:rPr lang="en-GB" sz="2000" dirty="0"/>
              <a:t>Mayer, J.D., Caruso, D.R. and Salovey, P. (2003) ‘Emotional intelligence meets traditional standards for an intelligence’, </a:t>
            </a:r>
            <a:r>
              <a:rPr lang="en-GB" sz="2000" i="1" dirty="0"/>
              <a:t>Personality and Individual Differences</a:t>
            </a:r>
            <a:r>
              <a:rPr lang="en-GB" sz="2000" dirty="0"/>
              <a:t>, 36(3), pp. 553–562. Available at: </a:t>
            </a:r>
            <a:r>
              <a:rPr lang="en-GB" sz="2000" dirty="0">
                <a:hlinkClick r:id="rId19"/>
              </a:rPr>
              <a:t>https://www.sciencedirect.com/science/article/abs/pii/S019188690300076X</a:t>
            </a:r>
            <a:r>
              <a:rPr lang="en-GB" sz="2000" dirty="0"/>
              <a:t> (Accessed: 10 October 2025).</a:t>
            </a:r>
          </a:p>
          <a:p>
            <a:pPr marL="228600" indent="-228600">
              <a:buFont typeface="+mj-lt"/>
              <a:buAutoNum type="arabicPeriod"/>
            </a:pPr>
            <a:r>
              <a:rPr lang="en-GB" sz="2000" dirty="0"/>
              <a:t>Morales-Rodríguez, F. M. (2024) ‘The role of emotional intelligence in effective leadership and academic resilience’, </a:t>
            </a:r>
            <a:r>
              <a:rPr lang="en-GB" sz="2000" i="1" dirty="0"/>
              <a:t>Review of Psychology and Mind</a:t>
            </a:r>
            <a:r>
              <a:rPr lang="en-GB" sz="2000" dirty="0"/>
              <a:t>, 8(2), pp. 75–89. Available at: </a:t>
            </a:r>
            <a:r>
              <a:rPr lang="en-GB" sz="2000" dirty="0">
                <a:hlinkClick r:id="rId20"/>
              </a:rPr>
              <a:t>https://mail.repamjournal.org/index.php/REPAM/article/view/103</a:t>
            </a:r>
            <a:r>
              <a:rPr lang="en-GB" sz="2000" dirty="0"/>
              <a:t> (Accessed: 10 October 2025).</a:t>
            </a:r>
          </a:p>
          <a:p>
            <a:pPr marL="228600" indent="-228600">
              <a:buFont typeface="+mj-lt"/>
              <a:buAutoNum type="arabicPeriod"/>
            </a:pPr>
            <a:r>
              <a:rPr lang="en-GB" sz="2000" dirty="0"/>
              <a:t>Saeed, N. (2023) </a:t>
            </a:r>
            <a:r>
              <a:rPr lang="en-GB" sz="2000" i="1" dirty="0"/>
              <a:t>Developing Emotional Intelligence in University Students</a:t>
            </a:r>
            <a:r>
              <a:rPr lang="en-GB" sz="2000" dirty="0"/>
              <a:t>. ProQuest Dissertations Publishing. Available at: </a:t>
            </a:r>
            <a:r>
              <a:rPr lang="en-GB" sz="2000" dirty="0">
                <a:hlinkClick r:id="rId21"/>
              </a:rPr>
              <a:t>https://www.proquest.com/openview/4168200cf3896b136b3a3d59d0e43ad2</a:t>
            </a:r>
            <a:r>
              <a:rPr lang="en-GB" sz="2000" dirty="0"/>
              <a:t> (Accessed: 10 October 2025).</a:t>
            </a:r>
          </a:p>
          <a:p>
            <a:pPr marL="228600" indent="-228600">
              <a:buFont typeface="+mj-lt"/>
              <a:buAutoNum type="arabicPeriod"/>
            </a:pPr>
            <a:r>
              <a:rPr lang="en-GB" sz="2000" dirty="0"/>
              <a:t>Van Rooy, D.L. and </a:t>
            </a:r>
            <a:r>
              <a:rPr lang="en-GB" sz="2000" dirty="0" err="1"/>
              <a:t>Viswesvaran</a:t>
            </a:r>
            <a:r>
              <a:rPr lang="en-GB" sz="2000" dirty="0"/>
              <a:t>, C. (2007) ‘Emotional intelligence: a meta-analytic investigation of predictive validity and nomological net’, </a:t>
            </a:r>
            <a:r>
              <a:rPr lang="en-GB" sz="2000" i="1" dirty="0"/>
              <a:t>Journal of Vocational </a:t>
            </a:r>
            <a:r>
              <a:rPr lang="en-GB" sz="2000" i="1" dirty="0" err="1"/>
              <a:t>Behavior</a:t>
            </a:r>
            <a:r>
              <a:rPr lang="en-GB" sz="2000" dirty="0"/>
              <a:t>, 71(2), pp. 71–95. Available at: </a:t>
            </a:r>
            <a:r>
              <a:rPr lang="en-GB" sz="2000" dirty="0">
                <a:hlinkClick r:id="rId22"/>
              </a:rPr>
              <a:t>https://psycnet.apa.org/record/2007-99017-522</a:t>
            </a:r>
            <a:r>
              <a:rPr lang="en-GB" sz="2000" dirty="0"/>
              <a:t> (Accessed: 10 October 2025).</a:t>
            </a:r>
          </a:p>
          <a:p>
            <a:pPr marL="228600" indent="-228600">
              <a:buFont typeface="+mj-lt"/>
              <a:buAutoNum type="arabicPeriod"/>
            </a:pPr>
            <a:r>
              <a:rPr lang="en-GB" sz="2000" dirty="0"/>
              <a:t>Wong, C.S. and Law, K.S. (2005) ‘The role of emotional intelligence in effective leadership and performance’, </a:t>
            </a:r>
            <a:r>
              <a:rPr lang="en-GB" sz="2000" i="1" dirty="0"/>
              <a:t>International Journal of Organizational Analysis</a:t>
            </a:r>
            <a:r>
              <a:rPr lang="en-GB" sz="2000" dirty="0"/>
              <a:t>, 31(8), pp. 75–91. Available at: </a:t>
            </a:r>
            <a:r>
              <a:rPr lang="en-GB" sz="2000" dirty="0">
                <a:hlinkClick r:id="rId23"/>
              </a:rPr>
              <a:t>https://www.emerald.com/ijoa/article/31/8/75/313465</a:t>
            </a:r>
            <a:r>
              <a:rPr lang="en-GB" sz="2000" dirty="0"/>
              <a:t> (Accessed: 10 October 2025).</a:t>
            </a:r>
          </a:p>
        </p:txBody>
      </p:sp>
      <p:sp>
        <p:nvSpPr>
          <p:cNvPr id="35" name="Rectangle: Rounded Corners 34">
            <a:extLst>
              <a:ext uri="{FF2B5EF4-FFF2-40B4-BE49-F238E27FC236}">
                <a16:creationId xmlns:a16="http://schemas.microsoft.com/office/drawing/2014/main" id="{86009CB0-DB32-586D-3185-9972278B72B0}"/>
              </a:ext>
            </a:extLst>
          </p:cNvPr>
          <p:cNvSpPr/>
          <p:nvPr/>
        </p:nvSpPr>
        <p:spPr>
          <a:xfrm>
            <a:off x="34222088" y="14907040"/>
            <a:ext cx="5719858" cy="48536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/>
              <a:t>Information Table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A64AD4F1-9DFA-44EE-75DF-07C845777F92}"/>
              </a:ext>
            </a:extLst>
          </p:cNvPr>
          <p:cNvSpPr/>
          <p:nvPr/>
        </p:nvSpPr>
        <p:spPr>
          <a:xfrm>
            <a:off x="33362545" y="15532323"/>
            <a:ext cx="9834387" cy="579232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800" b="1" dirty="0"/>
              <a:t>Student Name:</a:t>
            </a:r>
            <a:r>
              <a:rPr lang="en-GB" sz="2800" dirty="0"/>
              <a:t> Diana Maria Boboc</a:t>
            </a:r>
          </a:p>
          <a:p>
            <a:r>
              <a:rPr lang="en-GB" sz="2800" b="1" dirty="0"/>
              <a:t>Student ID:      2324060</a:t>
            </a:r>
            <a:br>
              <a:rPr lang="en-GB" sz="2800" dirty="0"/>
            </a:br>
            <a:r>
              <a:rPr lang="en-GB" sz="2800" b="1" dirty="0"/>
              <a:t>Programme:</a:t>
            </a:r>
            <a:r>
              <a:rPr lang="en-GB" sz="2800" dirty="0"/>
              <a:t> BA (Hons) Leadership and Management Skills for the Workplace</a:t>
            </a:r>
            <a:br>
              <a:rPr lang="en-GB" sz="2800" dirty="0"/>
            </a:br>
            <a:r>
              <a:rPr lang="en-GB" sz="2800" b="1" dirty="0"/>
              <a:t>Module Title:</a:t>
            </a:r>
            <a:r>
              <a:rPr lang="en-GB" sz="2800" dirty="0"/>
              <a:t> Developing Emotional Intelligence Skills</a:t>
            </a:r>
            <a:br>
              <a:rPr lang="en-GB" sz="2800" dirty="0"/>
            </a:br>
            <a:r>
              <a:rPr lang="en-GB" sz="2800" b="1" dirty="0"/>
              <a:t>Module Code:</a:t>
            </a:r>
            <a:r>
              <a:rPr lang="en-GB" sz="2800" dirty="0"/>
              <a:t> LCLM5006</a:t>
            </a:r>
            <a:br>
              <a:rPr lang="en-GB" sz="2800" dirty="0"/>
            </a:br>
            <a:r>
              <a:rPr lang="en-GB" sz="2800" b="1" dirty="0"/>
              <a:t>Assessment Title:</a:t>
            </a:r>
            <a:r>
              <a:rPr lang="en-GB" sz="2800" dirty="0"/>
              <a:t> C1 – Poster Presentation</a:t>
            </a:r>
            <a:br>
              <a:rPr lang="en-GB" sz="2800" dirty="0"/>
            </a:br>
            <a:r>
              <a:rPr lang="en-GB" sz="2800" b="1" dirty="0"/>
              <a:t>Poster Title:</a:t>
            </a:r>
            <a:r>
              <a:rPr lang="en-GB" sz="2800" dirty="0"/>
              <a:t> </a:t>
            </a:r>
            <a:r>
              <a:rPr lang="en-GB" sz="2800" i="1" dirty="0"/>
              <a:t>Developing Emotional Intelligence: Understanding and Managing My Emotions as a Student</a:t>
            </a:r>
            <a:br>
              <a:rPr lang="en-GB" sz="2800" dirty="0"/>
            </a:br>
            <a:r>
              <a:rPr lang="en-GB" sz="2800" b="1" dirty="0"/>
              <a:t>Lecturer:</a:t>
            </a:r>
            <a:r>
              <a:rPr lang="en-GB" sz="2800" dirty="0"/>
              <a:t> Nishi Ramsurrun / Abdallah Naser</a:t>
            </a:r>
          </a:p>
        </p:txBody>
      </p:sp>
      <p:pic>
        <p:nvPicPr>
          <p:cNvPr id="54" name="Graphic 53" descr="Clipboard with solid fill">
            <a:extLst>
              <a:ext uri="{FF2B5EF4-FFF2-40B4-BE49-F238E27FC236}">
                <a16:creationId xmlns:a16="http://schemas.microsoft.com/office/drawing/2014/main" id="{99588C6B-D10B-D3C8-0A10-5F5C52BDD6E9}"/>
              </a:ext>
            </a:extLst>
          </p:cNvPr>
          <p:cNvPicPr>
            <a:picLocks noChangeAspect="1"/>
          </p:cNvPicPr>
          <p:nvPr/>
        </p:nvPicPr>
        <p:blipFill>
          <a:blip r:embed="rId24">
            <a:extLst>
              <a:ext uri="{96DAC541-7B7A-43D3-8B79-37D633B846F1}">
                <asvg:svgBlip xmlns:asvg="http://schemas.microsoft.com/office/drawing/2016/SVG/main" r:embed="rId25"/>
              </a:ext>
            </a:extLst>
          </a:blip>
          <a:stretch>
            <a:fillRect/>
          </a:stretch>
        </p:blipFill>
        <p:spPr>
          <a:xfrm>
            <a:off x="33204150" y="14617923"/>
            <a:ext cx="914400" cy="914400"/>
          </a:xfrm>
          <a:prstGeom prst="rect">
            <a:avLst/>
          </a:prstGeom>
        </p:spPr>
      </p:pic>
      <p:pic>
        <p:nvPicPr>
          <p:cNvPr id="56" name="Picture 55" descr="A close-up of a sign&#10;&#10;AI-generated content may be incorrect.">
            <a:extLst>
              <a:ext uri="{FF2B5EF4-FFF2-40B4-BE49-F238E27FC236}">
                <a16:creationId xmlns:a16="http://schemas.microsoft.com/office/drawing/2014/main" id="{A1C0B72C-7C5B-5849-4959-E0F49BEDE921}"/>
              </a:ext>
            </a:extLst>
          </p:cNvPr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146" y="415392"/>
            <a:ext cx="4011030" cy="1529498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660E0DE-82BD-32D3-07E9-FE3416B47537}"/>
              </a:ext>
            </a:extLst>
          </p:cNvPr>
          <p:cNvSpPr/>
          <p:nvPr/>
        </p:nvSpPr>
        <p:spPr>
          <a:xfrm>
            <a:off x="1074111" y="5377414"/>
            <a:ext cx="9533704" cy="628860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     Emotional Intelligence (EI)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= ability to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recognise, understand, and manage emotions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(Goleman, 2020).</a:t>
            </a: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     Key skills: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self-awareness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self-regulation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empathy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social skills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     Higher EI improves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motivation, focus, and resilience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in studies (Alotaibi, 2025).</a:t>
            </a: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   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Mindfulness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helps respond calmly instead of reacting impulsively (Jacobs et al., 2018).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DE51DA1F-7007-727D-945E-F85EBD6F54FA}"/>
              </a:ext>
            </a:extLst>
          </p:cNvPr>
          <p:cNvSpPr/>
          <p:nvPr/>
        </p:nvSpPr>
        <p:spPr>
          <a:xfrm>
            <a:off x="694268" y="14927302"/>
            <a:ext cx="10552002" cy="622147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     Research from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Google Scholar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ScienceDirect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Emerald Insight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ProQuest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, and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SpringerLink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      Used keywords: </a:t>
            </a:r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emotional intelligence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self-awareness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mindfulness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academic success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.   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   Combined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literature review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(Mayer &amp; Salovey, 1997; Goleman, 2020) with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personal reflection</a:t>
            </a:r>
            <a:r>
              <a:rPr lang="en-GB" sz="3200" dirty="0"/>
              <a:t>.</a:t>
            </a:r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F2D9FB4F-6A80-26D8-7E94-E3256C1FCE63}"/>
              </a:ext>
            </a:extLst>
          </p:cNvPr>
          <p:cNvSpPr/>
          <p:nvPr/>
        </p:nvSpPr>
        <p:spPr>
          <a:xfrm>
            <a:off x="11978983" y="5505176"/>
            <a:ext cx="10069368" cy="735540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   Practise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self-awareness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– recognise emotions and their impact.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   Use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feedback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from peers and mentors to build empathy (Bratton et al., 2011).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  Apply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mindfulness techniques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– breathing, reflection, journaling.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  Respond thoughtfully, not impulsively – emotional control supports academic success.</a:t>
            </a: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6AEEE085-D077-39FE-F9E4-46C81A1E7BF3}"/>
              </a:ext>
            </a:extLst>
          </p:cNvPr>
          <p:cNvSpPr/>
          <p:nvPr/>
        </p:nvSpPr>
        <p:spPr>
          <a:xfrm>
            <a:off x="24637645" y="4374553"/>
            <a:ext cx="8743950" cy="76944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i="1" dirty="0">
                <a:latin typeface="Arial" panose="020B0604020202020204" pitchFamily="34" charset="0"/>
                <a:cs typeface="Arial" panose="020B0604020202020204" pitchFamily="34" charset="0"/>
              </a:rPr>
              <a:t>Building Emotional Intelligence through Mindfulness</a:t>
            </a: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6E1F9B5E-7891-7AF6-D1AC-A31071305334}"/>
              </a:ext>
            </a:extLst>
          </p:cNvPr>
          <p:cNvSpPr/>
          <p:nvPr/>
        </p:nvSpPr>
        <p:spPr>
          <a:xfrm>
            <a:off x="22707600" y="5282494"/>
            <a:ext cx="10817055" cy="841037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   Mindfulness = focusing on the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present moment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without judgement.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  Enhances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emotional regulation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and clarity (Jacobs, 2018).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    Supports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resilience and academic engagement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(Saeed, 2023).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 Reflection and calm thinking reduce stress and improve decision-making.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97E072AA-3C85-7346-DD79-197007A2B27B}"/>
              </a:ext>
            </a:extLst>
          </p:cNvPr>
          <p:cNvSpPr/>
          <p:nvPr/>
        </p:nvSpPr>
        <p:spPr>
          <a:xfrm>
            <a:off x="34899600" y="5516668"/>
            <a:ext cx="8686800" cy="888513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     EI can be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developed through awareness, reflection, and practice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   Mindfulness helps manage emotions, stay motivated, and build positive relationships.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   Emotional intelligence = key to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academic achievement and future leadership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   “</a:t>
            </a:r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From reaction to reflection – awareness builds success.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”</a:t>
            </a:r>
          </a:p>
        </p:txBody>
      </p:sp>
      <p:pic>
        <p:nvPicPr>
          <p:cNvPr id="52" name="Graphic 51" descr="Head with gears with solid fill">
            <a:extLst>
              <a:ext uri="{FF2B5EF4-FFF2-40B4-BE49-F238E27FC236}">
                <a16:creationId xmlns:a16="http://schemas.microsoft.com/office/drawing/2014/main" id="{C7BE20AE-8282-37F9-06FD-803A16DF8E77}"/>
              </a:ext>
            </a:extLst>
          </p:cNvPr>
          <p:cNvPicPr>
            <a:picLocks noChangeAspect="1"/>
          </p:cNvPicPr>
          <p:nvPr/>
        </p:nvPicPr>
        <p:blipFill>
          <a:blip r:embed="rId27">
            <a:extLst>
              <a:ext uri="{96DAC541-7B7A-43D3-8B79-37D633B846F1}">
                <asvg:svgBlip xmlns:asvg="http://schemas.microsoft.com/office/drawing/2016/SVG/main" r:embed="rId28"/>
              </a:ext>
            </a:extLst>
          </a:blip>
          <a:stretch>
            <a:fillRect/>
          </a:stretch>
        </p:blipFill>
        <p:spPr>
          <a:xfrm>
            <a:off x="23442558" y="4226727"/>
            <a:ext cx="914400" cy="914400"/>
          </a:xfrm>
          <a:prstGeom prst="rect">
            <a:avLst/>
          </a:prstGeom>
        </p:spPr>
      </p:pic>
      <p:pic>
        <p:nvPicPr>
          <p:cNvPr id="55" name="Graphic 54" descr="Right Brain outline">
            <a:extLst>
              <a:ext uri="{FF2B5EF4-FFF2-40B4-BE49-F238E27FC236}">
                <a16:creationId xmlns:a16="http://schemas.microsoft.com/office/drawing/2014/main" id="{06D1B1D7-49FE-FF65-A75D-A4243BE11E12}"/>
              </a:ext>
            </a:extLst>
          </p:cNvPr>
          <p:cNvPicPr>
            <a:picLocks noChangeAspect="1"/>
          </p:cNvPicPr>
          <p:nvPr/>
        </p:nvPicPr>
        <p:blipFill>
          <a:blip r:embed="rId29">
            <a:extLst>
              <a:ext uri="{96DAC541-7B7A-43D3-8B79-37D633B846F1}">
                <asvg:svgBlip xmlns:asvg="http://schemas.microsoft.com/office/drawing/2016/SVG/main" r:embed="rId30"/>
              </a:ext>
            </a:extLst>
          </a:blip>
          <a:stretch>
            <a:fillRect/>
          </a:stretch>
        </p:blipFill>
        <p:spPr>
          <a:xfrm>
            <a:off x="1040491" y="5473981"/>
            <a:ext cx="698219" cy="698219"/>
          </a:xfrm>
          <a:prstGeom prst="rect">
            <a:avLst/>
          </a:prstGeom>
        </p:spPr>
      </p:pic>
      <p:pic>
        <p:nvPicPr>
          <p:cNvPr id="58" name="Graphic 57" descr="Old Key with solid fill">
            <a:extLst>
              <a:ext uri="{FF2B5EF4-FFF2-40B4-BE49-F238E27FC236}">
                <a16:creationId xmlns:a16="http://schemas.microsoft.com/office/drawing/2014/main" id="{BEFCD4B5-6E20-FA79-9317-50255771171E}"/>
              </a:ext>
            </a:extLst>
          </p:cNvPr>
          <p:cNvPicPr>
            <a:picLocks noChangeAspect="1"/>
          </p:cNvPicPr>
          <p:nvPr/>
        </p:nvPicPr>
        <p:blipFill>
          <a:blip r:embed="rId31">
            <a:extLst>
              <a:ext uri="{96DAC541-7B7A-43D3-8B79-37D633B846F1}">
                <asvg:svgBlip xmlns:asvg="http://schemas.microsoft.com/office/drawing/2016/SVG/main" r:embed="rId32"/>
              </a:ext>
            </a:extLst>
          </a:blip>
          <a:stretch>
            <a:fillRect/>
          </a:stretch>
        </p:blipFill>
        <p:spPr>
          <a:xfrm>
            <a:off x="1095278" y="7449395"/>
            <a:ext cx="698219" cy="698219"/>
          </a:xfrm>
          <a:prstGeom prst="rect">
            <a:avLst/>
          </a:prstGeom>
        </p:spPr>
      </p:pic>
      <p:pic>
        <p:nvPicPr>
          <p:cNvPr id="60" name="Graphic 59" descr="Trophy with solid fill">
            <a:extLst>
              <a:ext uri="{FF2B5EF4-FFF2-40B4-BE49-F238E27FC236}">
                <a16:creationId xmlns:a16="http://schemas.microsoft.com/office/drawing/2014/main" id="{26D8BF1F-6BE9-B6F3-D58E-4490FC9A1895}"/>
              </a:ext>
            </a:extLst>
          </p:cNvPr>
          <p:cNvPicPr>
            <a:picLocks noChangeAspect="1"/>
          </p:cNvPicPr>
          <p:nvPr/>
        </p:nvPicPr>
        <p:blipFill>
          <a:blip r:embed="rId33">
            <a:extLst>
              <a:ext uri="{96DAC541-7B7A-43D3-8B79-37D633B846F1}">
                <asvg:svgBlip xmlns:asvg="http://schemas.microsoft.com/office/drawing/2016/SVG/main" r:embed="rId34"/>
              </a:ext>
            </a:extLst>
          </a:blip>
          <a:stretch>
            <a:fillRect/>
          </a:stretch>
        </p:blipFill>
        <p:spPr>
          <a:xfrm>
            <a:off x="1095278" y="8899578"/>
            <a:ext cx="698219" cy="698219"/>
          </a:xfrm>
          <a:prstGeom prst="rect">
            <a:avLst/>
          </a:prstGeom>
        </p:spPr>
      </p:pic>
      <p:pic>
        <p:nvPicPr>
          <p:cNvPr id="62" name="Graphic 61" descr="Angel face outline with solid fill">
            <a:extLst>
              <a:ext uri="{FF2B5EF4-FFF2-40B4-BE49-F238E27FC236}">
                <a16:creationId xmlns:a16="http://schemas.microsoft.com/office/drawing/2014/main" id="{FAED7835-3E60-EC07-8C1D-566F55AA2652}"/>
              </a:ext>
            </a:extLst>
          </p:cNvPr>
          <p:cNvPicPr>
            <a:picLocks noChangeAspect="1"/>
          </p:cNvPicPr>
          <p:nvPr/>
        </p:nvPicPr>
        <p:blipFill>
          <a:blip r:embed="rId35">
            <a:extLst>
              <a:ext uri="{96DAC541-7B7A-43D3-8B79-37D633B846F1}">
                <asvg:svgBlip xmlns:asvg="http://schemas.microsoft.com/office/drawing/2016/SVG/main" r:embed="rId36"/>
              </a:ext>
            </a:extLst>
          </a:blip>
          <a:stretch>
            <a:fillRect/>
          </a:stretch>
        </p:blipFill>
        <p:spPr>
          <a:xfrm flipH="1">
            <a:off x="1189209" y="10532508"/>
            <a:ext cx="457200" cy="457200"/>
          </a:xfrm>
          <a:prstGeom prst="rect">
            <a:avLst/>
          </a:prstGeom>
        </p:spPr>
      </p:pic>
      <p:pic>
        <p:nvPicPr>
          <p:cNvPr id="2048" name="Graphic 2047" descr="Artificial Intelligence outline">
            <a:extLst>
              <a:ext uri="{FF2B5EF4-FFF2-40B4-BE49-F238E27FC236}">
                <a16:creationId xmlns:a16="http://schemas.microsoft.com/office/drawing/2014/main" id="{D0ECA46A-F689-C6E8-7B3D-B2D31931FC5A}"/>
              </a:ext>
            </a:extLst>
          </p:cNvPr>
          <p:cNvPicPr>
            <a:picLocks noChangeAspect="1"/>
          </p:cNvPicPr>
          <p:nvPr/>
        </p:nvPicPr>
        <p:blipFill>
          <a:blip r:embed="rId37">
            <a:extLst>
              <a:ext uri="{96DAC541-7B7A-43D3-8B79-37D633B846F1}">
                <asvg:svgBlip xmlns:asvg="http://schemas.microsoft.com/office/drawing/2016/SVG/main" r:embed="rId38"/>
              </a:ext>
            </a:extLst>
          </a:blip>
          <a:stretch>
            <a:fillRect/>
          </a:stretch>
        </p:blipFill>
        <p:spPr>
          <a:xfrm>
            <a:off x="12317857" y="6498036"/>
            <a:ext cx="599904" cy="599904"/>
          </a:xfrm>
          <a:prstGeom prst="rect">
            <a:avLst/>
          </a:prstGeom>
        </p:spPr>
      </p:pic>
      <p:pic>
        <p:nvPicPr>
          <p:cNvPr id="2050" name="Graphic 2049" descr="Social distancing with solid fill">
            <a:extLst>
              <a:ext uri="{FF2B5EF4-FFF2-40B4-BE49-F238E27FC236}">
                <a16:creationId xmlns:a16="http://schemas.microsoft.com/office/drawing/2014/main" id="{6E4999FF-C26A-5F3F-DA4A-631BC0E0CD3E}"/>
              </a:ext>
            </a:extLst>
          </p:cNvPr>
          <p:cNvPicPr>
            <a:picLocks noChangeAspect="1"/>
          </p:cNvPicPr>
          <p:nvPr/>
        </p:nvPicPr>
        <p:blipFill>
          <a:blip r:embed="rId39">
            <a:extLst>
              <a:ext uri="{96DAC541-7B7A-43D3-8B79-37D633B846F1}">
                <asvg:svgBlip xmlns:asvg="http://schemas.microsoft.com/office/drawing/2016/SVG/main" r:embed="rId40"/>
              </a:ext>
            </a:extLst>
          </a:blip>
          <a:stretch>
            <a:fillRect/>
          </a:stretch>
        </p:blipFill>
        <p:spPr>
          <a:xfrm>
            <a:off x="12317856" y="8022998"/>
            <a:ext cx="599905" cy="599905"/>
          </a:xfrm>
          <a:prstGeom prst="rect">
            <a:avLst/>
          </a:prstGeom>
        </p:spPr>
      </p:pic>
      <p:pic>
        <p:nvPicPr>
          <p:cNvPr id="2052" name="Graphic 2051" descr="Artist female with solid fill">
            <a:extLst>
              <a:ext uri="{FF2B5EF4-FFF2-40B4-BE49-F238E27FC236}">
                <a16:creationId xmlns:a16="http://schemas.microsoft.com/office/drawing/2014/main" id="{20C0394C-6AA6-8FCF-57A9-6795B43F44B8}"/>
              </a:ext>
            </a:extLst>
          </p:cNvPr>
          <p:cNvPicPr>
            <a:picLocks noChangeAspect="1"/>
          </p:cNvPicPr>
          <p:nvPr/>
        </p:nvPicPr>
        <p:blipFill>
          <a:blip r:embed="rId41">
            <a:extLst>
              <a:ext uri="{96DAC541-7B7A-43D3-8B79-37D633B846F1}">
                <asvg:svgBlip xmlns:asvg="http://schemas.microsoft.com/office/drawing/2016/SVG/main" r:embed="rId42"/>
              </a:ext>
            </a:extLst>
          </a:blip>
          <a:stretch>
            <a:fillRect/>
          </a:stretch>
        </p:blipFill>
        <p:spPr>
          <a:xfrm>
            <a:off x="12233531" y="9487679"/>
            <a:ext cx="609600" cy="609600"/>
          </a:xfrm>
          <a:prstGeom prst="rect">
            <a:avLst/>
          </a:prstGeom>
        </p:spPr>
      </p:pic>
      <p:pic>
        <p:nvPicPr>
          <p:cNvPr id="2054" name="Graphic 2053" descr="Conductor female with solid fill">
            <a:extLst>
              <a:ext uri="{FF2B5EF4-FFF2-40B4-BE49-F238E27FC236}">
                <a16:creationId xmlns:a16="http://schemas.microsoft.com/office/drawing/2014/main" id="{9A5CD1F3-692D-4774-91A2-49215FC68842}"/>
              </a:ext>
            </a:extLst>
          </p:cNvPr>
          <p:cNvPicPr>
            <a:picLocks noChangeAspect="1"/>
          </p:cNvPicPr>
          <p:nvPr/>
        </p:nvPicPr>
        <p:blipFill>
          <a:blip r:embed="rId43">
            <a:extLst>
              <a:ext uri="{96DAC541-7B7A-43D3-8B79-37D633B846F1}">
                <asvg:svgBlip xmlns:asvg="http://schemas.microsoft.com/office/drawing/2016/SVG/main" r:embed="rId44"/>
              </a:ext>
            </a:extLst>
          </a:blip>
          <a:stretch>
            <a:fillRect/>
          </a:stretch>
        </p:blipFill>
        <p:spPr>
          <a:xfrm>
            <a:off x="12198411" y="10972800"/>
            <a:ext cx="609601" cy="609601"/>
          </a:xfrm>
          <a:prstGeom prst="rect">
            <a:avLst/>
          </a:prstGeom>
        </p:spPr>
      </p:pic>
      <p:pic>
        <p:nvPicPr>
          <p:cNvPr id="2057" name="Graphic 2056" descr="Cycling with solid fill">
            <a:extLst>
              <a:ext uri="{FF2B5EF4-FFF2-40B4-BE49-F238E27FC236}">
                <a16:creationId xmlns:a16="http://schemas.microsoft.com/office/drawing/2014/main" id="{609FC617-B09C-7AAD-F56C-311C1EA3F88D}"/>
              </a:ext>
            </a:extLst>
          </p:cNvPr>
          <p:cNvPicPr>
            <a:picLocks noChangeAspect="1"/>
          </p:cNvPicPr>
          <p:nvPr/>
        </p:nvPicPr>
        <p:blipFill>
          <a:blip r:embed="rId45">
            <a:extLst>
              <a:ext uri="{96DAC541-7B7A-43D3-8B79-37D633B846F1}">
                <asvg:svgBlip xmlns:asvg="http://schemas.microsoft.com/office/drawing/2016/SVG/main" r:embed="rId46"/>
              </a:ext>
            </a:extLst>
          </a:blip>
          <a:stretch>
            <a:fillRect/>
          </a:stretch>
        </p:blipFill>
        <p:spPr>
          <a:xfrm>
            <a:off x="22936200" y="6531738"/>
            <a:ext cx="609601" cy="609601"/>
          </a:xfrm>
          <a:prstGeom prst="rect">
            <a:avLst/>
          </a:prstGeom>
        </p:spPr>
      </p:pic>
      <p:pic>
        <p:nvPicPr>
          <p:cNvPr id="2059" name="Graphic 2058" descr="Heart with pulse with solid fill">
            <a:extLst>
              <a:ext uri="{FF2B5EF4-FFF2-40B4-BE49-F238E27FC236}">
                <a16:creationId xmlns:a16="http://schemas.microsoft.com/office/drawing/2014/main" id="{A57D7938-886B-9C7D-F758-D8154C122A8E}"/>
              </a:ext>
            </a:extLst>
          </p:cNvPr>
          <p:cNvPicPr>
            <a:picLocks noChangeAspect="1"/>
          </p:cNvPicPr>
          <p:nvPr/>
        </p:nvPicPr>
        <p:blipFill>
          <a:blip r:embed="rId47">
            <a:extLst>
              <a:ext uri="{96DAC541-7B7A-43D3-8B79-37D633B846F1}">
                <asvg:svgBlip xmlns:asvg="http://schemas.microsoft.com/office/drawing/2016/SVG/main" r:embed="rId48"/>
              </a:ext>
            </a:extLst>
          </a:blip>
          <a:stretch>
            <a:fillRect/>
          </a:stretch>
        </p:blipFill>
        <p:spPr>
          <a:xfrm>
            <a:off x="22936200" y="8062228"/>
            <a:ext cx="689522" cy="689522"/>
          </a:xfrm>
          <a:prstGeom prst="rect">
            <a:avLst/>
          </a:prstGeom>
        </p:spPr>
      </p:pic>
      <p:pic>
        <p:nvPicPr>
          <p:cNvPr id="2061" name="Graphic 2060" descr="Fax with solid fill">
            <a:extLst>
              <a:ext uri="{FF2B5EF4-FFF2-40B4-BE49-F238E27FC236}">
                <a16:creationId xmlns:a16="http://schemas.microsoft.com/office/drawing/2014/main" id="{2D67FE92-8E0D-CEAA-A960-5A5CCA7AD8F9}"/>
              </a:ext>
            </a:extLst>
          </p:cNvPr>
          <p:cNvPicPr>
            <a:picLocks noChangeAspect="1"/>
          </p:cNvPicPr>
          <p:nvPr/>
        </p:nvPicPr>
        <p:blipFill>
          <a:blip r:embed="rId49">
            <a:extLst>
              <a:ext uri="{96DAC541-7B7A-43D3-8B79-37D633B846F1}">
                <asvg:svgBlip xmlns:asvg="http://schemas.microsoft.com/office/drawing/2016/SVG/main" r:embed="rId50"/>
              </a:ext>
            </a:extLst>
          </a:blip>
          <a:stretch>
            <a:fillRect/>
          </a:stretch>
        </p:blipFill>
        <p:spPr>
          <a:xfrm>
            <a:off x="23029976" y="9458583"/>
            <a:ext cx="609601" cy="609601"/>
          </a:xfrm>
          <a:prstGeom prst="rect">
            <a:avLst/>
          </a:prstGeom>
        </p:spPr>
      </p:pic>
      <p:pic>
        <p:nvPicPr>
          <p:cNvPr id="2063" name="Graphic 2062" descr="Aspiration with solid fill">
            <a:extLst>
              <a:ext uri="{FF2B5EF4-FFF2-40B4-BE49-F238E27FC236}">
                <a16:creationId xmlns:a16="http://schemas.microsoft.com/office/drawing/2014/main" id="{BCED5F1A-F7CA-F7DA-98C8-5F70C553DFE7}"/>
              </a:ext>
            </a:extLst>
          </p:cNvPr>
          <p:cNvPicPr>
            <a:picLocks noChangeAspect="1"/>
          </p:cNvPicPr>
          <p:nvPr/>
        </p:nvPicPr>
        <p:blipFill>
          <a:blip r:embed="rId51">
            <a:extLst>
              <a:ext uri="{96DAC541-7B7A-43D3-8B79-37D633B846F1}">
                <asvg:svgBlip xmlns:asvg="http://schemas.microsoft.com/office/drawing/2016/SVG/main" r:embed="rId52"/>
              </a:ext>
            </a:extLst>
          </a:blip>
          <a:stretch>
            <a:fillRect/>
          </a:stretch>
        </p:blipFill>
        <p:spPr>
          <a:xfrm>
            <a:off x="22807353" y="10834816"/>
            <a:ext cx="769441" cy="769441"/>
          </a:xfrm>
          <a:prstGeom prst="rect">
            <a:avLst/>
          </a:prstGeom>
        </p:spPr>
      </p:pic>
      <p:pic>
        <p:nvPicPr>
          <p:cNvPr id="2065" name="Graphic 2064" descr="Anemone and clownfish outline">
            <a:extLst>
              <a:ext uri="{FF2B5EF4-FFF2-40B4-BE49-F238E27FC236}">
                <a16:creationId xmlns:a16="http://schemas.microsoft.com/office/drawing/2014/main" id="{9A5664C8-A265-E805-DD0C-4ACF6E6D5718}"/>
              </a:ext>
            </a:extLst>
          </p:cNvPr>
          <p:cNvPicPr>
            <a:picLocks noChangeAspect="1"/>
          </p:cNvPicPr>
          <p:nvPr/>
        </p:nvPicPr>
        <p:blipFill>
          <a:blip r:embed="rId53">
            <a:extLst>
              <a:ext uri="{96DAC541-7B7A-43D3-8B79-37D633B846F1}">
                <asvg:svgBlip xmlns:asvg="http://schemas.microsoft.com/office/drawing/2016/SVG/main" r:embed="rId54"/>
              </a:ext>
            </a:extLst>
          </a:blip>
          <a:stretch>
            <a:fillRect/>
          </a:stretch>
        </p:blipFill>
        <p:spPr>
          <a:xfrm>
            <a:off x="35356800" y="7375745"/>
            <a:ext cx="609601" cy="609601"/>
          </a:xfrm>
          <a:prstGeom prst="rect">
            <a:avLst/>
          </a:prstGeom>
        </p:spPr>
      </p:pic>
      <p:pic>
        <p:nvPicPr>
          <p:cNvPr id="2067" name="Graphic 2066" descr="Family with boy with solid fill">
            <a:extLst>
              <a:ext uri="{FF2B5EF4-FFF2-40B4-BE49-F238E27FC236}">
                <a16:creationId xmlns:a16="http://schemas.microsoft.com/office/drawing/2014/main" id="{8F91B820-4702-6DBE-6C21-563526573790}"/>
              </a:ext>
            </a:extLst>
          </p:cNvPr>
          <p:cNvPicPr>
            <a:picLocks noChangeAspect="1"/>
          </p:cNvPicPr>
          <p:nvPr/>
        </p:nvPicPr>
        <p:blipFill>
          <a:blip r:embed="rId55">
            <a:extLst>
              <a:ext uri="{96DAC541-7B7A-43D3-8B79-37D633B846F1}">
                <asvg:svgBlip xmlns:asvg="http://schemas.microsoft.com/office/drawing/2016/SVG/main" r:embed="rId56"/>
              </a:ext>
            </a:extLst>
          </a:blip>
          <a:stretch>
            <a:fillRect/>
          </a:stretch>
        </p:blipFill>
        <p:spPr>
          <a:xfrm>
            <a:off x="35227621" y="8878078"/>
            <a:ext cx="609601" cy="609601"/>
          </a:xfrm>
          <a:prstGeom prst="rect">
            <a:avLst/>
          </a:prstGeom>
        </p:spPr>
      </p:pic>
      <p:pic>
        <p:nvPicPr>
          <p:cNvPr id="2069" name="Graphic 2068" descr="Artificial Intelligence with solid fill">
            <a:extLst>
              <a:ext uri="{FF2B5EF4-FFF2-40B4-BE49-F238E27FC236}">
                <a16:creationId xmlns:a16="http://schemas.microsoft.com/office/drawing/2014/main" id="{DF1D88C3-B92D-AEE1-4EA3-6A79C2877138}"/>
              </a:ext>
            </a:extLst>
          </p:cNvPr>
          <p:cNvPicPr>
            <a:picLocks noChangeAspect="1"/>
          </p:cNvPicPr>
          <p:nvPr/>
        </p:nvPicPr>
        <p:blipFill>
          <a:blip r:embed="rId57">
            <a:extLst>
              <a:ext uri="{96DAC541-7B7A-43D3-8B79-37D633B846F1}">
                <asvg:svgBlip xmlns:asvg="http://schemas.microsoft.com/office/drawing/2016/SVG/main" r:embed="rId58"/>
              </a:ext>
            </a:extLst>
          </a:blip>
          <a:stretch>
            <a:fillRect/>
          </a:stretch>
        </p:blipFill>
        <p:spPr>
          <a:xfrm>
            <a:off x="35151752" y="10363199"/>
            <a:ext cx="609601" cy="609601"/>
          </a:xfrm>
          <a:prstGeom prst="rect">
            <a:avLst/>
          </a:prstGeom>
        </p:spPr>
      </p:pic>
      <p:pic>
        <p:nvPicPr>
          <p:cNvPr id="2071" name="Graphic 2070" descr="Blockchain with solid fill">
            <a:extLst>
              <a:ext uri="{FF2B5EF4-FFF2-40B4-BE49-F238E27FC236}">
                <a16:creationId xmlns:a16="http://schemas.microsoft.com/office/drawing/2014/main" id="{9F6E04E8-BB81-3036-F28A-3CA33E5C3E4D}"/>
              </a:ext>
            </a:extLst>
          </p:cNvPr>
          <p:cNvPicPr>
            <a:picLocks noChangeAspect="1"/>
          </p:cNvPicPr>
          <p:nvPr/>
        </p:nvPicPr>
        <p:blipFill>
          <a:blip r:embed="rId59">
            <a:extLst>
              <a:ext uri="{96DAC541-7B7A-43D3-8B79-37D633B846F1}">
                <asvg:svgBlip xmlns:asvg="http://schemas.microsoft.com/office/drawing/2016/SVG/main" r:embed="rId60"/>
              </a:ext>
            </a:extLst>
          </a:blip>
          <a:stretch>
            <a:fillRect/>
          </a:stretch>
        </p:blipFill>
        <p:spPr>
          <a:xfrm>
            <a:off x="35298428" y="11848320"/>
            <a:ext cx="538794" cy="538794"/>
          </a:xfrm>
          <a:prstGeom prst="rect">
            <a:avLst/>
          </a:prstGeom>
        </p:spPr>
      </p:pic>
      <p:pic>
        <p:nvPicPr>
          <p:cNvPr id="2073" name="Graphic 2072" descr="Storytelling outline">
            <a:extLst>
              <a:ext uri="{FF2B5EF4-FFF2-40B4-BE49-F238E27FC236}">
                <a16:creationId xmlns:a16="http://schemas.microsoft.com/office/drawing/2014/main" id="{E9922950-E7B8-20FD-0611-8CDFE8359903}"/>
              </a:ext>
            </a:extLst>
          </p:cNvPr>
          <p:cNvPicPr>
            <a:picLocks noChangeAspect="1"/>
          </p:cNvPicPr>
          <p:nvPr/>
        </p:nvPicPr>
        <p:blipFill>
          <a:blip r:embed="rId61">
            <a:extLst>
              <a:ext uri="{96DAC541-7B7A-43D3-8B79-37D633B846F1}">
                <asvg:svgBlip xmlns:asvg="http://schemas.microsoft.com/office/drawing/2016/SVG/main" r:embed="rId62"/>
              </a:ext>
            </a:extLst>
          </a:blip>
          <a:stretch>
            <a:fillRect/>
          </a:stretch>
        </p:blipFill>
        <p:spPr>
          <a:xfrm>
            <a:off x="1130279" y="16029199"/>
            <a:ext cx="566844" cy="566844"/>
          </a:xfrm>
          <a:prstGeom prst="rect">
            <a:avLst/>
          </a:prstGeom>
        </p:spPr>
      </p:pic>
      <p:pic>
        <p:nvPicPr>
          <p:cNvPr id="2075" name="Graphic 2074" descr="Key with solid fill">
            <a:extLst>
              <a:ext uri="{FF2B5EF4-FFF2-40B4-BE49-F238E27FC236}">
                <a16:creationId xmlns:a16="http://schemas.microsoft.com/office/drawing/2014/main" id="{B2F5B4EA-AA7F-EF45-F987-3C746F01E2C2}"/>
              </a:ext>
            </a:extLst>
          </p:cNvPr>
          <p:cNvPicPr>
            <a:picLocks noChangeAspect="1"/>
          </p:cNvPicPr>
          <p:nvPr/>
        </p:nvPicPr>
        <p:blipFill>
          <a:blip r:embed="rId63">
            <a:extLst>
              <a:ext uri="{96DAC541-7B7A-43D3-8B79-37D633B846F1}">
                <asvg:svgBlip xmlns:asvg="http://schemas.microsoft.com/office/drawing/2016/SVG/main" r:embed="rId64"/>
              </a:ext>
            </a:extLst>
          </a:blip>
          <a:stretch>
            <a:fillRect/>
          </a:stretch>
        </p:blipFill>
        <p:spPr>
          <a:xfrm>
            <a:off x="1074252" y="17533344"/>
            <a:ext cx="630695" cy="630695"/>
          </a:xfrm>
          <a:prstGeom prst="rect">
            <a:avLst/>
          </a:prstGeom>
        </p:spPr>
      </p:pic>
      <p:pic>
        <p:nvPicPr>
          <p:cNvPr id="2077" name="Graphic 2076" descr="Open book outline">
            <a:extLst>
              <a:ext uri="{FF2B5EF4-FFF2-40B4-BE49-F238E27FC236}">
                <a16:creationId xmlns:a16="http://schemas.microsoft.com/office/drawing/2014/main" id="{9C2097FC-8A0E-CB95-89CB-C085422A1D85}"/>
              </a:ext>
            </a:extLst>
          </p:cNvPr>
          <p:cNvPicPr>
            <a:picLocks noChangeAspect="1"/>
          </p:cNvPicPr>
          <p:nvPr/>
        </p:nvPicPr>
        <p:blipFill>
          <a:blip r:embed="rId65">
            <a:extLst>
              <a:ext uri="{96DAC541-7B7A-43D3-8B79-37D633B846F1}">
                <asvg:svgBlip xmlns:asvg="http://schemas.microsoft.com/office/drawing/2016/SVG/main" r:embed="rId66"/>
              </a:ext>
            </a:extLst>
          </a:blip>
          <a:stretch>
            <a:fillRect/>
          </a:stretch>
        </p:blipFill>
        <p:spPr>
          <a:xfrm>
            <a:off x="1074111" y="19022693"/>
            <a:ext cx="548418" cy="548418"/>
          </a:xfrm>
          <a:prstGeom prst="rect">
            <a:avLst/>
          </a:prstGeom>
        </p:spPr>
      </p:pic>
    </p:spTree>
  </p:cSld>
  <p:clrMapOvr>
    <a:masterClrMapping/>
  </p:clrMapOvr>
  <p:transition/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NET" val="4.0.30319.42000"/>
  <p:tag name="AS_OS" val="Microsoft Windows NT 6.2.9200.0"/>
  <p:tag name="AS_RELEASE_DATE" val="2022.04.14"/>
  <p:tag name="AS_TITLE" val="Aspose.Slides for .NET 4.0 Client Profile"/>
  <p:tag name="AS_VERSION" val="22.4"/>
  <p:tag name="POSTERNERDTEMPLATE" val="rationalrouge|08-2022"/>
</p:tagLst>
</file>

<file path=ppt/theme/theme1.xml><?xml version="1.0" encoding="utf-8"?>
<a:theme xmlns:a="http://schemas.openxmlformats.org/drawingml/2006/main" name="Default Design">
  <a:themeElements>
    <a:clrScheme name="Verve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Default Design">
      <a:majorFont>
        <a:latin typeface="Times New Roman"/>
        <a:ea typeface="Arial"/>
        <a:cs typeface="Arial"/>
      </a:majorFont>
      <a:minorFont>
        <a:latin typeface="Times New Roman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1038</Words>
  <Application>Microsoft Office PowerPoint</Application>
  <PresentationFormat>Custom</PresentationFormat>
  <Paragraphs>60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Times New Roman</vt:lpstr>
      <vt:lpstr>Bree Serif</vt:lpstr>
      <vt:lpstr>Default Design</vt:lpstr>
      <vt:lpstr>PowerPoint Presentation</vt:lpstr>
    </vt:vector>
  </TitlesOfParts>
  <Company>Graphicsland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Example to make a scientific poster</dc:title>
  <dc:subject>How To Make A Scientific Poster</dc:subject>
  <dc:creator>Graphicsland/MakeSigns.com</dc:creator>
  <cp:keywords>scientific, research, template, custom, poster, presentation, symposium, printing, PowerPoint, create, design, example, sample, download</cp:keywords>
  <dc:description>Download our scientific poster templates at no cost to you and get one step closer to making a great research poster.</dc:description>
  <cp:lastModifiedBy>Madalin Boboc</cp:lastModifiedBy>
  <cp:revision>142</cp:revision>
  <dcterms:modified xsi:type="dcterms:W3CDTF">2025-10-11T18:22:22Z</dcterms:modified>
  <cp:category>templates for scientific poster</cp:category>
</cp:coreProperties>
</file>