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9BF03-472B-4060-945C-9C9ED8D20F7F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C994B-A940-46A2-9C85-A8DEFFBEA69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2459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C994B-A940-46A2-9C85-A8DEFFBEA69A}" type="slidenum">
              <a:rPr lang="ro-RO" smtClean="0"/>
              <a:t>7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88653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8672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436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20727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6677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19250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3382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4437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98149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19229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50130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56333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25534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0144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528991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4217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13426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4653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AEAC143-0EF1-4CAB-A6DA-608E4C1CA42D}" type="datetimeFigureOut">
              <a:rPr lang="ro-RO" smtClean="0"/>
              <a:t>22.07.2023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4F80FCB-AE47-4D43-A386-292B6173663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4436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871BD-E378-1267-5783-75647504F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8081" y="245534"/>
            <a:ext cx="10499747" cy="2616199"/>
          </a:xfrm>
        </p:spPr>
        <p:txBody>
          <a:bodyPr>
            <a:normAutofit/>
          </a:bodyPr>
          <a:lstStyle/>
          <a:p>
            <a:pPr algn="ctr"/>
            <a:r>
              <a:rPr lang="en-GB" sz="2400" b="1" dirty="0"/>
              <a:t>Knowledge and Information Management Skills for the Workplace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Critical Evaluation and Recommendations for Knowledge Management Systems in Two E-commerce Organizations</a:t>
            </a:r>
            <a:br>
              <a:rPr lang="en-GB" sz="2400" dirty="0"/>
            </a:br>
            <a:endParaRPr lang="ro-RO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B4B748-1C85-C0E5-BC6B-28A7D90CBE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15377" y="3100528"/>
            <a:ext cx="6987645" cy="2899056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2200" dirty="0"/>
              <a:t>Student Name: David Marian Beltic</a:t>
            </a:r>
          </a:p>
          <a:p>
            <a:r>
              <a:rPr lang="en-GB" sz="2200" dirty="0"/>
              <a:t>Student ID: 2020289</a:t>
            </a:r>
          </a:p>
          <a:p>
            <a:r>
              <a:rPr lang="en-GB" sz="2200" dirty="0"/>
              <a:t>Lecturer’s Name: Samuel Ofori</a:t>
            </a:r>
          </a:p>
          <a:p>
            <a:r>
              <a:rPr lang="en-GB" sz="2200" dirty="0"/>
              <a:t>Module Code: BMSW5106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502920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4DEA5-DE83-0E31-10EB-83C464D18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13065"/>
            <a:ext cx="10018713" cy="5578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today presentation will explore together the following key points:</a:t>
            </a:r>
          </a:p>
          <a:p>
            <a:r>
              <a:rPr lang="en-GB" dirty="0"/>
              <a:t> Brief introduction of Companies </a:t>
            </a:r>
          </a:p>
          <a:p>
            <a:r>
              <a:rPr lang="en-GB" dirty="0"/>
              <a:t>SWOT Analysis</a:t>
            </a:r>
          </a:p>
          <a:p>
            <a:r>
              <a:rPr lang="en-GB" dirty="0"/>
              <a:t>Similarities/differences seen in the organizations</a:t>
            </a:r>
          </a:p>
          <a:p>
            <a:r>
              <a:rPr lang="en-GB" dirty="0"/>
              <a:t>Critical Evaluation of Knowledge Management Systems</a:t>
            </a:r>
          </a:p>
          <a:p>
            <a:r>
              <a:rPr lang="en-GB" dirty="0"/>
              <a:t> Knowledge Management Value Chain</a:t>
            </a:r>
          </a:p>
          <a:p>
            <a:r>
              <a:rPr lang="en-GB" dirty="0"/>
              <a:t> Information Technology Systems</a:t>
            </a:r>
          </a:p>
          <a:p>
            <a:r>
              <a:rPr lang="en-GB" dirty="0"/>
              <a:t>Conclusion</a:t>
            </a:r>
          </a:p>
          <a:p>
            <a:r>
              <a:rPr lang="en-GB" dirty="0"/>
              <a:t>Recommendations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883625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CD4A1-A716-85D6-448E-51BF2FB43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introduction of Companies</a:t>
            </a: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B488C-ACC3-F015-82D9-C10E86A3F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and Deliveroo are two prominent organisations in the UK e-commerce sector. 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Ocado, an online grocery retailer, utilises advanced technology and automated processes to provide customers with a seamless shopping experience while licensing its technology to other retailers . 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Deliveroo, a food delivery platform, connects customers with a wide range of local restaurants, leveraging technology and logistics algorithms to ensure efficient and timely deliveries. 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Both companies operate in competitive markets and have embraced technology to optimise their operations and meet customers' evolving demands.</a:t>
            </a:r>
            <a:endParaRPr lang="rm-CH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221177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A4D48-D7C4-2BE2-5FD3-A931A8636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kern="100" dirty="0">
                <a:solidFill>
                  <a:srgbClr val="2F549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Analysis of Knowledge Management Systems</a:t>
            </a:r>
            <a:br>
              <a:rPr lang="rm-CH" sz="1800" b="1" kern="100" dirty="0"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800" b="1" kern="100" dirty="0">
                <a:solidFill>
                  <a:srgbClr val="1F376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800" b="1" kern="100" dirty="0">
                <a:solidFill>
                  <a:srgbClr val="1F376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SWOT Analysis</a:t>
            </a:r>
            <a:br>
              <a:rPr lang="rm-CH" sz="1800" b="1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3CB63-B24B-28DA-F329-EFCF38004C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592" y="1841377"/>
            <a:ext cx="4303931" cy="20470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Strengths</a:t>
            </a:r>
          </a:p>
          <a:p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- utilises robotics and logistics algorithms to streamline processes and enhance efficiency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Deliveroo</a:t>
            </a:r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proprietary logistics algorithm optimises delivery routes and ensures efficient and timely deliveries using historical data</a:t>
            </a:r>
          </a:p>
          <a:p>
            <a:endParaRPr lang="ro-RO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64B7829-8083-3932-9B5E-6CEC58E4026A}"/>
              </a:ext>
            </a:extLst>
          </p:cNvPr>
          <p:cNvSpPr txBox="1">
            <a:spLocks/>
          </p:cNvSpPr>
          <p:nvPr/>
        </p:nvSpPr>
        <p:spPr>
          <a:xfrm>
            <a:off x="5578396" y="1841377"/>
            <a:ext cx="4303931" cy="204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Weaknesses</a:t>
            </a:r>
          </a:p>
          <a:p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- reliance on technology and automated systems. Establishing personal connection with customers</a:t>
            </a:r>
          </a:p>
          <a:p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</a:rPr>
              <a:t>Deliveroo</a:t>
            </a: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delivery riders are classified as independent contractors</a:t>
            </a:r>
            <a:endParaRPr lang="ro-RO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DE52FE5-475B-37C1-4E37-402580BD28E5}"/>
              </a:ext>
            </a:extLst>
          </p:cNvPr>
          <p:cNvSpPr txBox="1">
            <a:spLocks/>
          </p:cNvSpPr>
          <p:nvPr/>
        </p:nvSpPr>
        <p:spPr>
          <a:xfrm>
            <a:off x="1173592" y="3888421"/>
            <a:ext cx="4303931" cy="204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Opportunities</a:t>
            </a:r>
          </a:p>
          <a:p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– growing demand for online grocery shopping. Expanding its operations globally</a:t>
            </a:r>
          </a:p>
          <a:p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</a:rPr>
              <a:t>Deliveroo</a:t>
            </a: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enter new markets. Leveraging customer data and analytics</a:t>
            </a:r>
          </a:p>
          <a:p>
            <a:endParaRPr lang="ro-RO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E549BA6-6DD4-E59A-2D4E-C633EC662615}"/>
              </a:ext>
            </a:extLst>
          </p:cNvPr>
          <p:cNvSpPr txBox="1">
            <a:spLocks/>
          </p:cNvSpPr>
          <p:nvPr/>
        </p:nvSpPr>
        <p:spPr>
          <a:xfrm>
            <a:off x="5578396" y="4125156"/>
            <a:ext cx="4303931" cy="204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Threats</a:t>
            </a:r>
          </a:p>
          <a:p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– competition from both traditional retailers entering the online space and other online grocery delivery services</a:t>
            </a:r>
          </a:p>
          <a:p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</a:rPr>
              <a:t>Deliveroo</a:t>
            </a: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–intense competition (Uber Eats, </a:t>
            </a:r>
            <a:r>
              <a:rPr lang="en-GB" sz="1800" kern="1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DoorDash</a:t>
            </a: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kern="1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Swiggy</a:t>
            </a: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and Zomato)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46155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B7B4-17EB-C687-C3CA-9D019B3E4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kern="100" dirty="0">
                <a:solidFill>
                  <a:srgbClr val="1F376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Similarities/differences seen in the organizations.</a:t>
            </a:r>
            <a:br>
              <a:rPr lang="rm-CH" sz="1800" b="1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DB771-32F3-F55D-DCB8-E0DECF844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09" y="2666999"/>
            <a:ext cx="5005267" cy="312420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Similarities</a:t>
            </a:r>
          </a:p>
          <a:p>
            <a:pPr marL="0" indent="0">
              <a:buNone/>
            </a:pPr>
            <a:endParaRPr lang="rm-CH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heavily rely on technology integration within their knowledge management systems</a:t>
            </a:r>
          </a:p>
          <a:p>
            <a:r>
              <a:rPr lang="en-GB" dirty="0"/>
              <a:t>prioritize providing a seamless customer experience</a:t>
            </a:r>
          </a:p>
          <a:p>
            <a:r>
              <a:rPr lang="en-GB" dirty="0"/>
              <a:t>mobile applications for customers to place orders, track deliveries, and manage their accounts</a:t>
            </a:r>
            <a:endParaRPr lang="ro-RO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94E6F2-4A38-8D89-E1A9-A4DE21B56F56}"/>
              </a:ext>
            </a:extLst>
          </p:cNvPr>
          <p:cNvSpPr txBox="1">
            <a:spLocks/>
          </p:cNvSpPr>
          <p:nvPr/>
        </p:nvSpPr>
        <p:spPr>
          <a:xfrm>
            <a:off x="6489577" y="2666999"/>
            <a:ext cx="5434614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Differences</a:t>
            </a:r>
          </a:p>
          <a:p>
            <a:pPr marL="0" indent="0">
              <a:buFont typeface="Arial"/>
              <a:buNone/>
            </a:pPr>
            <a:endParaRPr lang="rm-CH" sz="1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/>
              <a:t>Ocado – focus on providing fast delivery service to customers and can be described as a full basket offering, similar to supermarkets. </a:t>
            </a:r>
          </a:p>
          <a:p>
            <a:r>
              <a:rPr lang="en-GB" dirty="0"/>
              <a:t>Deliveroo – connects customers with various local restaurants and eateries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084246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72F8B-6307-CD39-7806-893220BD8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Evaluation of Knowledge Management Systems</a:t>
            </a: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947F3-BD6F-1347-26C8-C340DB60ED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832" y="2666999"/>
            <a:ext cx="4995168" cy="3124201"/>
          </a:xfrm>
        </p:spPr>
        <p:txBody>
          <a:bodyPr/>
          <a:lstStyle/>
          <a:p>
            <a:r>
              <a:rPr lang="en-GB" dirty="0"/>
              <a:t>Ocado - The integration of digitalization and automation allows for efficient inventory management, order processing, and fulfilment  called OSP</a:t>
            </a:r>
            <a:endParaRPr lang="ro-RO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35323DE-7F18-949F-B158-F4DA2463643E}"/>
              </a:ext>
            </a:extLst>
          </p:cNvPr>
          <p:cNvSpPr txBox="1">
            <a:spLocks/>
          </p:cNvSpPr>
          <p:nvPr/>
        </p:nvSpPr>
        <p:spPr>
          <a:xfrm>
            <a:off x="6096000" y="2666999"/>
            <a:ext cx="4259542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Deliveroo’s KMS leverages technology and logistics algorithms that run on AWS focusing on optimizing food delivery operations.  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421601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4F7C1-1A97-EA75-8533-7C8CEB999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853" y="-17382"/>
            <a:ext cx="10018713" cy="1752599"/>
          </a:xfrm>
        </p:spPr>
        <p:txBody>
          <a:bodyPr/>
          <a:lstStyle/>
          <a:p>
            <a:r>
              <a:rPr lang="en-GB" sz="1800" b="1" kern="100" dirty="0">
                <a:solidFill>
                  <a:srgbClr val="1F376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Knowledge Management Value Chain</a:t>
            </a:r>
            <a:br>
              <a:rPr lang="rm-CH" sz="1800" b="1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3A7A1-3BB5-B280-ACC1-D0B4D6DDD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5891" y="3952042"/>
            <a:ext cx="4124897" cy="222015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Storage</a:t>
            </a:r>
          </a:p>
          <a:p>
            <a:r>
              <a:rPr lang="en-GB" dirty="0"/>
              <a:t>Ocado utilizes Ocado Smart Platform to store and manage knowledge</a:t>
            </a:r>
          </a:p>
          <a:p>
            <a:r>
              <a:rPr lang="en-GB" dirty="0"/>
              <a:t>Deliveroo stores knowledge related to customer preferences, restaurant partnerships, and delivery logistics in its systems.</a:t>
            </a:r>
          </a:p>
          <a:p>
            <a:endParaRPr lang="ro-RO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69B6E34-F12B-7625-08FC-D9E2A02869D2}"/>
              </a:ext>
            </a:extLst>
          </p:cNvPr>
          <p:cNvSpPr txBox="1">
            <a:spLocks/>
          </p:cNvSpPr>
          <p:nvPr/>
        </p:nvSpPr>
        <p:spPr>
          <a:xfrm>
            <a:off x="1405891" y="1295402"/>
            <a:ext cx="4124897" cy="2220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6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Acquisition</a:t>
            </a:r>
            <a:endParaRPr lang="rm-CH" sz="1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/>
              <a:t>Ocado gathers knowledge from customer interactions, supplier collaborations, and its own research and development efforts</a:t>
            </a:r>
          </a:p>
          <a:p>
            <a:r>
              <a:rPr lang="en-GB" sz="1600" dirty="0"/>
              <a:t>Deliveroo acquires knowledge through partnerships with local restaurants, customer feedback, predictive technology and data analytics </a:t>
            </a:r>
            <a:endParaRPr lang="ro-RO" sz="1600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5A879BF-8752-9FC5-7D26-D8D0625650D4}"/>
              </a:ext>
            </a:extLst>
          </p:cNvPr>
          <p:cNvSpPr txBox="1">
            <a:spLocks/>
          </p:cNvSpPr>
          <p:nvPr/>
        </p:nvSpPr>
        <p:spPr>
          <a:xfrm>
            <a:off x="5609208" y="949911"/>
            <a:ext cx="4124897" cy="2479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6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Transfer</a:t>
            </a:r>
          </a:p>
          <a:p>
            <a:r>
              <a:rPr lang="en-GB" sz="1600" dirty="0"/>
              <a:t>Ocado use technology licensing agreements with other grocery retailers</a:t>
            </a:r>
          </a:p>
          <a:p>
            <a:r>
              <a:rPr lang="en-GB" sz="1600" dirty="0"/>
              <a:t>Deliveroo propagates knowledge to its network of partner restaurants</a:t>
            </a:r>
            <a:endParaRPr lang="ro-RO" sz="16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9E496F-7FC6-275D-8AD3-60C1131A1A74}"/>
              </a:ext>
            </a:extLst>
          </p:cNvPr>
          <p:cNvSpPr txBox="1">
            <a:spLocks/>
          </p:cNvSpPr>
          <p:nvPr/>
        </p:nvSpPr>
        <p:spPr>
          <a:xfrm>
            <a:off x="5609208" y="3952042"/>
            <a:ext cx="4124897" cy="2590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Application</a:t>
            </a:r>
          </a:p>
          <a:p>
            <a:r>
              <a:rPr lang="en-GB" dirty="0"/>
              <a:t>Ocado applies knowledge to enhance its online grocery operations, improving inventory management, order </a:t>
            </a:r>
            <a:r>
              <a:rPr lang="en-GB" dirty="0" err="1"/>
              <a:t>fulfillment</a:t>
            </a:r>
            <a:r>
              <a:rPr lang="en-GB" dirty="0"/>
              <a:t>, and customer service. </a:t>
            </a:r>
          </a:p>
          <a:p>
            <a:r>
              <a:rPr lang="en-GB" dirty="0"/>
              <a:t>Deliveroo applies knowledge to optimize food delivery logistics, ensuring efficient and timely deliveries for customers.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20610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D1D2C-BD23-04FD-7EFC-1727DF148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154097"/>
            <a:ext cx="10018713" cy="4637103"/>
          </a:xfrm>
        </p:spPr>
        <p:txBody>
          <a:bodyPr/>
          <a:lstStyle/>
          <a:p>
            <a:pPr marL="0" indent="0">
              <a:buNone/>
            </a:pPr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Creation</a:t>
            </a:r>
            <a:endParaRPr lang="rm-CH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 invests in research and development to enhance its technology and automation systems. 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Deliveroo explores new service offerings, such as grocery delivery, and leverages customer data to create personalized experiences.</a:t>
            </a:r>
            <a:endParaRPr lang="rm-CH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256363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98F68-7B18-8DCB-4420-5F942D091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GB" sz="1800" b="1" kern="100" dirty="0">
                <a:solidFill>
                  <a:srgbClr val="1F376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Information Technology Systems</a:t>
            </a:r>
            <a:br>
              <a:rPr lang="rm-CH" sz="1800" b="1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B3AC8-6601-EFAF-A4F9-935627F7A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485898"/>
            <a:ext cx="10018713" cy="161240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Ocado: 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Warehouse Management System (WMS)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GB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E-commerce Platform</a:t>
            </a:r>
          </a:p>
          <a:p>
            <a:pPr marL="0" lvl="0" indent="0" algn="just">
              <a:lnSpc>
                <a:spcPct val="150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GB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Mobile Applications</a:t>
            </a:r>
            <a:endParaRPr lang="ro-RO" sz="1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F90E94B-C258-278B-19BF-011924E1EEC9}"/>
              </a:ext>
            </a:extLst>
          </p:cNvPr>
          <p:cNvSpPr txBox="1">
            <a:spLocks/>
          </p:cNvSpPr>
          <p:nvPr/>
        </p:nvSpPr>
        <p:spPr>
          <a:xfrm>
            <a:off x="1484310" y="3303601"/>
            <a:ext cx="10018713" cy="27935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Deliveroo: 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Delivery Dispatch System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Mobile Application and Website</a:t>
            </a:r>
          </a:p>
          <a:p>
            <a:pPr marL="0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Data Analytics and Insights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4209181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4E72B-8F34-B601-4A07-6A50B11DC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kern="100" dirty="0">
                <a:solidFill>
                  <a:srgbClr val="2F5496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Conclusion and Recommendations</a:t>
            </a:r>
            <a:br>
              <a:rPr lang="rm-CH" sz="1800" b="1" kern="100" dirty="0"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7661F-355F-5EC5-3A7A-6911B84D6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562099"/>
            <a:ext cx="10018713" cy="5122416"/>
          </a:xfrm>
        </p:spPr>
        <p:txBody>
          <a:bodyPr>
            <a:normAutofit/>
          </a:bodyPr>
          <a:lstStyle/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Both Ocado and Deliveroo should invest in advanced data analytics capabilities 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Encourage a culture of continuous learning and knowledge sharing within the organizations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Both organizations should prioritize continuous innovation to stay ahead in their respective markets.</a:t>
            </a:r>
            <a:endParaRPr lang="en-GB" sz="18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Both organizations should closely monitor the competitive landscape and adapt their knowledge management systems accordingly. 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Recognize the importance of employee engagement and well-being in knowledge management. </a:t>
            </a:r>
            <a:endParaRPr lang="en-GB" sz="18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Regularly assess the performance and effectiveness of knowledge management systems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Monitor market trends, customer preferences, and technological advancements closely.</a:t>
            </a:r>
          </a:p>
          <a:p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Ocado and Deliveroo should prioritize data security and privacy in their knowledge management systems.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906140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101</TotalTime>
  <Words>739</Words>
  <Application>Microsoft Office PowerPoint</Application>
  <PresentationFormat>Widescreen</PresentationFormat>
  <Paragraphs>81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Corbel</vt:lpstr>
      <vt:lpstr>Parallax</vt:lpstr>
      <vt:lpstr>Knowledge and Information Management Skills for the Workplace  Critical Evaluation and Recommendations for Knowledge Management Systems in Two E-commerce Organizations </vt:lpstr>
      <vt:lpstr>PowerPoint Presentation</vt:lpstr>
      <vt:lpstr>Brief introduction of Companies</vt:lpstr>
      <vt:lpstr>Analysis of Knowledge Management Systems  SWOT Analysis </vt:lpstr>
      <vt:lpstr>Similarities/differences seen in the organizations. </vt:lpstr>
      <vt:lpstr>Critical Evaluation of Knowledge Management Systems</vt:lpstr>
      <vt:lpstr>Knowledge Management Value Chain </vt:lpstr>
      <vt:lpstr>PowerPoint Presentation</vt:lpstr>
      <vt:lpstr>Information Technology Systems </vt:lpstr>
      <vt:lpstr>Conclusion and Recommendations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and Information Management Skills for the Workplace  Critical Evaluation and Recommendations for Knowledge Management Systems in Two E-commerce Organizations </dc:title>
  <dc:creator>david beltic</dc:creator>
  <cp:lastModifiedBy>david beltic</cp:lastModifiedBy>
  <cp:revision>4</cp:revision>
  <dcterms:created xsi:type="dcterms:W3CDTF">2023-07-19T14:21:13Z</dcterms:created>
  <dcterms:modified xsi:type="dcterms:W3CDTF">2023-07-22T11:25:52Z</dcterms:modified>
</cp:coreProperties>
</file>