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8" r:id="rId2"/>
    <p:sldId id="257" r:id="rId3"/>
    <p:sldId id="266" r:id="rId4"/>
    <p:sldId id="287" r:id="rId5"/>
    <p:sldId id="288" r:id="rId6"/>
    <p:sldId id="274" r:id="rId7"/>
    <p:sldId id="282" r:id="rId8"/>
    <p:sldId id="286" r:id="rId9"/>
    <p:sldId id="285" r:id="rId10"/>
    <p:sldId id="284" r:id="rId11"/>
    <p:sldId id="279" r:id="rId12"/>
    <p:sldId id="275" r:id="rId13"/>
    <p:sldId id="281" r:id="rId14"/>
    <p:sldId id="268" r:id="rId15"/>
    <p:sldId id="269" r:id="rId16"/>
    <p:sldId id="278" r:id="rId17"/>
    <p:sldId id="277" r:id="rId18"/>
    <p:sldId id="276" r:id="rId19"/>
    <p:sldId id="280" r:id="rId20"/>
    <p:sldId id="273" r:id="rId21"/>
    <p:sldId id="289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/>
    <p:restoredTop sz="94697"/>
  </p:normalViewPr>
  <p:slideViewPr>
    <p:cSldViewPr>
      <p:cViewPr varScale="1">
        <p:scale>
          <a:sx n="87" d="100"/>
          <a:sy n="87" d="100"/>
        </p:scale>
        <p:origin x="1494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32DC2C-AD73-4CDB-9E15-4C7DE56A4D0A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E53728-9C1F-4A12-8E11-63F32DFA7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55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https://www.youtube.com/watch?v=R8PIXqp3JpA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E53728-9C1F-4A12-8E11-63F32DFA7CB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252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69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53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346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92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93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14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88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819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495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050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33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8D1B90-D708-4A04-BD63-E0DBD94966A3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0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Advanced Coaching &amp; Mentoring: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556298"/>
            <a:ext cx="6400800" cy="1752600"/>
          </a:xfrm>
        </p:spPr>
        <p:txBody>
          <a:bodyPr/>
          <a:lstStyle/>
          <a:p>
            <a:r>
              <a:rPr lang="en-GB" dirty="0" smtClean="0"/>
              <a:t>Week 3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1026" name="Picture 2" descr="Image result for together stronger f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32598"/>
            <a:ext cx="7145684" cy="417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070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 smtClean="0"/>
              <a:t>Session plan reflection</a:t>
            </a:r>
          </a:p>
          <a:p>
            <a:endParaRPr lang="en-GB" b="1" dirty="0"/>
          </a:p>
          <a:p>
            <a:r>
              <a:rPr lang="en-GB" b="1" dirty="0" smtClean="0"/>
              <a:t>Teaching the early years</a:t>
            </a:r>
          </a:p>
          <a:p>
            <a:r>
              <a:rPr lang="en-GB" b="1" dirty="0" smtClean="0"/>
              <a:t>Stages of development</a:t>
            </a:r>
          </a:p>
          <a:p>
            <a:endParaRPr lang="en-GB" b="1" dirty="0"/>
          </a:p>
          <a:p>
            <a:r>
              <a:rPr lang="en-GB" b="1" dirty="0" smtClean="0"/>
              <a:t>Groupings for delivery at the LC</a:t>
            </a:r>
          </a:p>
          <a:p>
            <a:endParaRPr lang="en-GB" b="1" dirty="0"/>
          </a:p>
          <a:p>
            <a:r>
              <a:rPr lang="en-GB" b="1" dirty="0" smtClean="0"/>
              <a:t>Model practical delivery / practice EDD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716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898983" y="1052736"/>
            <a:ext cx="731796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Feedback from last week</a:t>
            </a:r>
          </a:p>
          <a:p>
            <a:pPr algn="ctr"/>
            <a:endParaRPr lang="en-US" sz="5400" b="1" cap="none" spc="0" dirty="0" smtClean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1026" name="Picture 2" descr="Image result for creativ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12215"/>
            <a:ext cx="4355976" cy="250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6837" y="4404216"/>
            <a:ext cx="1921396" cy="1921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56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2032097"/>
            <a:ext cx="8178799" cy="368045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Mark Napieralla: Advanced Sports Coaching: M5X01428</a:t>
            </a:r>
          </a:p>
        </p:txBody>
      </p:sp>
    </p:spTree>
    <p:extLst>
      <p:ext uri="{BB962C8B-B14F-4D97-AF65-F5344CB8AC3E}">
        <p14:creationId xmlns:p14="http://schemas.microsoft.com/office/powerpoint/2010/main" val="2853303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2042321"/>
            <a:ext cx="8178799" cy="366001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Mark Napieralla: Advanced Sports Coaching: M5X01428</a:t>
            </a:r>
          </a:p>
        </p:txBody>
      </p:sp>
    </p:spTree>
    <p:extLst>
      <p:ext uri="{BB962C8B-B14F-4D97-AF65-F5344CB8AC3E}">
        <p14:creationId xmlns:p14="http://schemas.microsoft.com/office/powerpoint/2010/main" val="252907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915816" y="578580"/>
            <a:ext cx="30452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Reflecting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869434" cy="1723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503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915816" y="578580"/>
            <a:ext cx="30452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Reflecting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87" y="1697102"/>
            <a:ext cx="9045721" cy="25922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1007" y="4653136"/>
            <a:ext cx="5436096" cy="1771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003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915816" y="578580"/>
            <a:ext cx="30452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Reflecting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459790"/>
            <a:ext cx="8858740" cy="187220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885" y="3501008"/>
            <a:ext cx="8729634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200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915816" y="578580"/>
            <a:ext cx="30452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Reflecting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086" y="2780928"/>
            <a:ext cx="8959189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920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915816" y="578580"/>
            <a:ext cx="30452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Reflecting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744" y="1916832"/>
            <a:ext cx="8638060" cy="19442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744" y="3861048"/>
            <a:ext cx="8582115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116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sport wales physical literac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0"/>
            <a:ext cx="7632848" cy="6938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043608" y="116632"/>
            <a:ext cx="7200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2"/>
                </a:solidFill>
              </a:rPr>
              <a:t>https://www.youtube.com/watch?v=R8PIXqp3JpA</a:t>
            </a:r>
          </a:p>
        </p:txBody>
      </p:sp>
    </p:spTree>
    <p:extLst>
      <p:ext uri="{BB962C8B-B14F-4D97-AF65-F5344CB8AC3E}">
        <p14:creationId xmlns:p14="http://schemas.microsoft.com/office/powerpoint/2010/main" val="2377014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-11900" y="578580"/>
            <a:ext cx="91520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Teaching / Coaching Early Years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93698"/>
            <a:ext cx="4788024" cy="31959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048" y="1844824"/>
            <a:ext cx="3964320" cy="4341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6859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39552" y="578580"/>
            <a:ext cx="762381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What influences the</a:t>
            </a:r>
          </a:p>
          <a:p>
            <a:pPr algn="ctr"/>
            <a:r>
              <a:rPr lang="en-US" sz="54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Development of children?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5909" y="2492896"/>
            <a:ext cx="4111104" cy="41111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020272" y="6196426"/>
            <a:ext cx="1749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Wesley </a:t>
            </a:r>
            <a:r>
              <a:rPr lang="en-US" dirty="0" err="1"/>
              <a:t>Muresan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659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42975"/>
            <a:ext cx="9144000" cy="497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5456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0" y="764704"/>
            <a:ext cx="9096375" cy="578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1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71400"/>
            <a:ext cx="9144000" cy="702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33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27584" y="6237312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https://www.youtube.com/watch?v=OMvYkLi5YWc</a:t>
            </a:r>
          </a:p>
        </p:txBody>
      </p:sp>
      <p:pic>
        <p:nvPicPr>
          <p:cNvPr id="5122" name="Picture 2" descr="Image result for spon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78580"/>
            <a:ext cx="5324599" cy="532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31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764704"/>
            <a:ext cx="7858125" cy="6572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6" y="1523479"/>
            <a:ext cx="8963025" cy="7334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96" y="4653136"/>
            <a:ext cx="8991600" cy="19526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8771" y="3818161"/>
            <a:ext cx="8010525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58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6146" name="Picture 2" descr="Image result for top tip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460851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220072" y="1196752"/>
            <a:ext cx="36004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/>
              <a:t>Planning is key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/>
              <a:t>Make it as easy as possible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/>
              <a:t>Teach in small groups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/>
              <a:t>Work as a team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/>
              <a:t>Think about your language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/>
              <a:t>They will take you literally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/>
              <a:t>Make it fun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/>
              <a:t>Something they can remember easily (DAB)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/>
              <a:t>Plenty of breaks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/>
              <a:t>Stay in control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037113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 smtClean="0"/>
              <a:t>Groupings</a:t>
            </a:r>
          </a:p>
          <a:p>
            <a:r>
              <a:rPr lang="en-GB" b="1" dirty="0" smtClean="0"/>
              <a:t>6x groups</a:t>
            </a:r>
            <a:endParaRPr lang="en-GB" b="1" dirty="0" smtClean="0"/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5" name="Picture 4" descr="Image result for grou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56992"/>
            <a:ext cx="3969647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4038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 smtClean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b="1" u="sng" dirty="0" smtClean="0"/>
              <a:t>Next Week</a:t>
            </a:r>
          </a:p>
          <a:p>
            <a:endParaRPr lang="en-GB" b="1" dirty="0"/>
          </a:p>
          <a:p>
            <a:r>
              <a:rPr lang="en-GB" b="1" dirty="0" smtClean="0"/>
              <a:t>Meet LC 10am</a:t>
            </a:r>
          </a:p>
          <a:p>
            <a:endParaRPr lang="en-GB" b="1" dirty="0"/>
          </a:p>
          <a:p>
            <a:r>
              <a:rPr lang="en-GB" b="1" dirty="0" smtClean="0"/>
              <a:t>Set up kit and areas 10:15-10:45</a:t>
            </a:r>
          </a:p>
          <a:p>
            <a:endParaRPr lang="en-GB" b="1" dirty="0"/>
          </a:p>
          <a:p>
            <a:r>
              <a:rPr lang="en-GB" b="1" dirty="0" smtClean="0"/>
              <a:t>School arrives for 11 am</a:t>
            </a:r>
          </a:p>
          <a:p>
            <a:r>
              <a:rPr lang="en-GB" b="1" dirty="0" smtClean="0"/>
              <a:t>3x 50 minutes sessions to be delivered</a:t>
            </a:r>
          </a:p>
          <a:p>
            <a:r>
              <a:rPr lang="en-GB" b="1" dirty="0" smtClean="0"/>
              <a:t>Lunch </a:t>
            </a:r>
            <a:r>
              <a:rPr lang="en-GB" b="1" dirty="0" err="1" smtClean="0"/>
              <a:t>inbetween</a:t>
            </a:r>
            <a:r>
              <a:rPr lang="en-GB" b="1" dirty="0" smtClean="0"/>
              <a:t> </a:t>
            </a:r>
            <a:endParaRPr lang="en-GB" b="1" dirty="0" smtClean="0"/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3808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453</TotalTime>
  <Words>289</Words>
  <Application>Microsoft Office PowerPoint</Application>
  <PresentationFormat>On-screen Show (4:3)</PresentationFormat>
  <Paragraphs>67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Courier New</vt:lpstr>
      <vt:lpstr>Tahoma</vt:lpstr>
      <vt:lpstr>Office Theme</vt:lpstr>
      <vt:lpstr>Mark Napieralla: Advanced Coaching &amp; Mentoring: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PowerPoint Presentation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Napieralla: Advanced Sports Coaching: M5X01428</dc:title>
  <dc:creator>Mark Napieralla</dc:creator>
  <cp:lastModifiedBy>Mark Napieralla</cp:lastModifiedBy>
  <cp:revision>37</cp:revision>
  <dcterms:created xsi:type="dcterms:W3CDTF">2016-10-07T11:26:21Z</dcterms:created>
  <dcterms:modified xsi:type="dcterms:W3CDTF">2017-10-16T07:50:39Z</dcterms:modified>
</cp:coreProperties>
</file>