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4CA1EF-A0CE-4C9C-9852-62BA0AF8AA5D}" v="184" dt="2023-03-19T13:32:04.93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63" d="100"/>
          <a:sy n="63" d="100"/>
        </p:scale>
        <p:origin x="764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oqeer shah" userId="5e010bbd494219e5" providerId="LiveId" clId="{3C4CA1EF-A0CE-4C9C-9852-62BA0AF8AA5D}"/>
    <pc:docChg chg="undo custSel addSld delSld modSld">
      <pc:chgData name="toqeer shah" userId="5e010bbd494219e5" providerId="LiveId" clId="{3C4CA1EF-A0CE-4C9C-9852-62BA0AF8AA5D}" dt="2023-03-19T13:33:40.767" v="1285" actId="113"/>
      <pc:docMkLst>
        <pc:docMk/>
      </pc:docMkLst>
      <pc:sldChg chg="modTransition modAnim">
        <pc:chgData name="toqeer shah" userId="5e010bbd494219e5" providerId="LiveId" clId="{3C4CA1EF-A0CE-4C9C-9852-62BA0AF8AA5D}" dt="2023-03-10T18:03:49.313" v="1119"/>
        <pc:sldMkLst>
          <pc:docMk/>
          <pc:sldMk cId="311717606" sldId="256"/>
        </pc:sldMkLst>
      </pc:sldChg>
      <pc:sldChg chg="modSp mod modTransition modAnim">
        <pc:chgData name="toqeer shah" userId="5e010bbd494219e5" providerId="LiveId" clId="{3C4CA1EF-A0CE-4C9C-9852-62BA0AF8AA5D}" dt="2023-03-19T13:33:40.767" v="1285" actId="113"/>
        <pc:sldMkLst>
          <pc:docMk/>
          <pc:sldMk cId="1147010734" sldId="257"/>
        </pc:sldMkLst>
        <pc:graphicFrameChg chg="mod modGraphic">
          <ac:chgData name="toqeer shah" userId="5e010bbd494219e5" providerId="LiveId" clId="{3C4CA1EF-A0CE-4C9C-9852-62BA0AF8AA5D}" dt="2023-03-19T13:33:40.767" v="1285" actId="113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  <pc:sldChg chg="modSp mod modTransition modAnim">
        <pc:chgData name="toqeer shah" userId="5e010bbd494219e5" providerId="LiveId" clId="{3C4CA1EF-A0CE-4C9C-9852-62BA0AF8AA5D}" dt="2023-03-19T13:21:36.528" v="1260" actId="207"/>
        <pc:sldMkLst>
          <pc:docMk/>
          <pc:sldMk cId="2431601311" sldId="258"/>
        </pc:sldMkLst>
        <pc:spChg chg="mod">
          <ac:chgData name="toqeer shah" userId="5e010bbd494219e5" providerId="LiveId" clId="{3C4CA1EF-A0CE-4C9C-9852-62BA0AF8AA5D}" dt="2023-03-19T13:21:36.528" v="1260" actId="207"/>
          <ac:spMkLst>
            <pc:docMk/>
            <pc:sldMk cId="2431601311" sldId="258"/>
            <ac:spMk id="3" creationId="{87E0FB5E-A107-942E-C251-8658773DCEAF}"/>
          </ac:spMkLst>
        </pc:spChg>
      </pc:sldChg>
      <pc:sldChg chg="new del">
        <pc:chgData name="toqeer shah" userId="5e010bbd494219e5" providerId="LiveId" clId="{3C4CA1EF-A0CE-4C9C-9852-62BA0AF8AA5D}" dt="2023-03-10T17:56:42.192" v="1082" actId="47"/>
        <pc:sldMkLst>
          <pc:docMk/>
          <pc:sldMk cId="2031884953" sldId="259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>
            <a:extLst>
              <a:ext uri="{FF2B5EF4-FFF2-40B4-BE49-F238E27FC236}">
                <a16:creationId xmlns:a16="http://schemas.microsoft.com/office/drawing/2014/main" id="{05A470FE-C5E7-A91C-2FA9-05309912754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1" b="285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dirty="0">
                <a:solidFill>
                  <a:srgbClr val="FFFFFF"/>
                </a:solidFill>
              </a:rPr>
              <a:t>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 Name: TOQEER SHAH</a:t>
            </a:r>
          </a:p>
          <a:p>
            <a:r>
              <a:rPr lang="en-GB" dirty="0">
                <a:solidFill>
                  <a:srgbClr val="FFFFFF"/>
                </a:solidFill>
              </a:rPr>
              <a:t> STUDENT ID  NUMBER:2232808 </a:t>
            </a:r>
          </a:p>
          <a:p>
            <a:r>
              <a:rPr lang="en-GB" dirty="0">
                <a:solidFill>
                  <a:srgbClr val="FFFFFF"/>
                </a:solidFill>
              </a:rPr>
              <a:t>DATE:9 MARCH 2023</a:t>
            </a: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73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74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3444228"/>
              </p:ext>
            </p:extLst>
          </p:nvPr>
        </p:nvGraphicFramePr>
        <p:xfrm>
          <a:off x="-345440" y="436880"/>
          <a:ext cx="12466320" cy="9603843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31999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2031999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2874241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2537383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2096618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894080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93472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aims for the future?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exact professional aspirations?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essential abilities do you need to achieve each 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abilities do you need to improve?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steps do you intend to take??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date are you aiming to finish 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1849120">
                <a:tc>
                  <a:txBody>
                    <a:bodyPr/>
                    <a:lstStyle/>
                    <a:p>
                      <a:r>
                        <a:rPr lang="en-GB" sz="1600" b="1" dirty="0"/>
                        <a:t> </a:t>
                      </a:r>
                    </a:p>
                    <a:p>
                      <a:endParaRPr lang="en-GB" sz="1600" b="1" dirty="0"/>
                    </a:p>
                    <a:p>
                      <a:endParaRPr lang="en-GB" sz="1600" b="1" dirty="0"/>
                    </a:p>
                    <a:p>
                      <a:endParaRPr lang="en-GB" sz="1600" b="1" dirty="0"/>
                    </a:p>
                    <a:p>
                      <a:endParaRPr lang="en-GB" sz="1600" b="1" dirty="0"/>
                    </a:p>
                    <a:p>
                      <a:endParaRPr lang="en-GB" sz="1600" b="1" dirty="0"/>
                    </a:p>
                    <a:p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Boost your computer literacy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Work on Microsoft suite and web </a:t>
                      </a:r>
                      <a:r>
                        <a:rPr lang="en-GB" sz="1400" b="1" dirty="0" err="1"/>
                        <a:t>develoing</a:t>
                      </a:r>
                      <a:r>
                        <a:rPr lang="en-GB" sz="1400" b="1" dirty="0"/>
                        <a:t> website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Microsoft Excel Microsoft </a:t>
                      </a:r>
                      <a:r>
                        <a:rPr lang="en-GB" sz="1400" b="1" dirty="0" err="1"/>
                        <a:t>word,Wix,Google</a:t>
                      </a:r>
                      <a:r>
                        <a:rPr lang="en-GB" sz="1400" b="1" dirty="0"/>
                        <a:t> </a:t>
                      </a:r>
                      <a:r>
                        <a:rPr lang="en-GB" sz="1400" b="1" dirty="0" err="1"/>
                        <a:t>site,Sway</a:t>
                      </a:r>
                      <a:r>
                        <a:rPr lang="en-GB" sz="1400" b="1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finish the level 4 curriculum in</a:t>
                      </a:r>
                    </a:p>
                    <a:p>
                      <a:r>
                        <a:rPr lang="en-GB" sz="1400" b="1" dirty="0"/>
                        <a:t>University of </a:t>
                      </a:r>
                      <a:r>
                        <a:rPr lang="en-GB" sz="1400" b="1" dirty="0" err="1"/>
                        <a:t>Birmingam</a:t>
                      </a:r>
                      <a:r>
                        <a:rPr lang="en-GB" sz="1400" b="1" dirty="0"/>
                        <a:t> Welsh Saint David and practise time management so that I can accomplish more tasks on my own at home.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8 Month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204586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/>
                        <a:t>         CARRER IN IT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Study more on computer programming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Computer programming integrates a variety of ideas, including general problem-solving and mathematical principles like algorithms and computational intelligence (1)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I have procedural programming to practise. Programming that is object-oriented (OOP) Programming with functions Programming logic (2)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I allotted extra time to continue my education on my own, utilising tools like open university and trips to the library. examinations and coursework for university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18 Month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740616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Learn more on Database and operating 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need to learn MySQL, Oracle, PostgreSQL, Microsoft SQL Server, 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 </a:t>
                      </a:r>
                      <a:r>
                        <a:rPr lang="en-GB" sz="1400" b="1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oprating</a:t>
                      </a:r>
                      <a:r>
                        <a:rPr lang="en-GB" sz="14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System I have to work on LINUX,UNIX and APPLE OS(3)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WORK ON ORACLE, POSTGRESQL</a:t>
                      </a:r>
                    </a:p>
                    <a:p>
                      <a:r>
                        <a:rPr lang="en-GB" sz="1400" b="1" dirty="0"/>
                        <a:t>Database and how to install 3 </a:t>
                      </a:r>
                      <a:r>
                        <a:rPr lang="en-GB" sz="1400" b="1"/>
                        <a:t>or more </a:t>
                      </a:r>
                      <a:r>
                        <a:rPr lang="en-GB" sz="1400" b="1" dirty="0" err="1"/>
                        <a:t>oprtating</a:t>
                      </a:r>
                      <a:r>
                        <a:rPr lang="en-GB" sz="1400" b="1" dirty="0"/>
                        <a:t> system on one </a:t>
                      </a:r>
                      <a:r>
                        <a:rPr lang="en-GB" sz="1400" b="1" dirty="0" err="1"/>
                        <a:t>computeer</a:t>
                      </a:r>
                      <a:endParaRPr lang="en-GB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Watch </a:t>
                      </a:r>
                      <a:r>
                        <a:rPr lang="en-GB" sz="1400" b="1" dirty="0" err="1"/>
                        <a:t>Youtube</a:t>
                      </a:r>
                      <a:r>
                        <a:rPr lang="en-GB" sz="1400" b="1" dirty="0"/>
                        <a:t> </a:t>
                      </a:r>
                      <a:r>
                        <a:rPr lang="en-GB" sz="1400" b="1" dirty="0" err="1"/>
                        <a:t>video,read</a:t>
                      </a:r>
                      <a:r>
                        <a:rPr lang="en-GB" sz="1400" b="1" dirty="0"/>
                        <a:t> books and group </a:t>
                      </a:r>
                      <a:r>
                        <a:rPr lang="en-GB" sz="1400" b="1" dirty="0" err="1"/>
                        <a:t>stiudy</a:t>
                      </a:r>
                      <a:r>
                        <a:rPr lang="en-GB" sz="1400" b="1" dirty="0"/>
                        <a:t> to help improve Database </a:t>
                      </a:r>
                      <a:r>
                        <a:rPr lang="en-GB" sz="1400" b="1" dirty="0" err="1"/>
                        <a:t>Skills.I</a:t>
                      </a:r>
                      <a:r>
                        <a:rPr lang="en-GB" sz="1400" b="1" dirty="0"/>
                        <a:t> have to purchase desktop computer and Install different operating system on one computer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30 Month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740616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seeking a dream job after achieving all of them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PERSONAL DEVELOPMENT,CONTINUES PROFESSIONAL DEVELOPMENT,EMPLOYEE DEVELOPMENT PLANNING(4)</a:t>
                      </a:r>
                    </a:p>
                    <a:p>
                      <a:r>
                        <a:rPr lang="en-GB" sz="1400" b="1" dirty="0"/>
                        <a:t>Skills in self-management, self-motivation, perseverance, communication, and job hunting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self-assured, believing in your ability to succeed, and having strong communication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1Communications skills,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 Commercial awareness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3Teamwork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 Leadership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5 Confidence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6 </a:t>
                      </a:r>
                      <a:r>
                        <a:rPr lang="en-GB" sz="1400" b="1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Orgaization</a:t>
                      </a:r>
                      <a:endParaRPr lang="en-GB" sz="1400" b="1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7 Influencing skills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8 Problem solving skills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40 Month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740616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500" b="1" dirty="0">
                <a:latin typeface="Calibri" panose="020F0502020204030204" pitchFamily="34" charset="0"/>
              </a:rPr>
              <a:t> Kamaruzzaman, M. (2021). </a:t>
            </a:r>
            <a:r>
              <a:rPr lang="en-GB" sz="1500" b="1" i="1" dirty="0">
                <a:latin typeface="Calibri" panose="020F0502020204030204" pitchFamily="34" charset="0"/>
              </a:rPr>
              <a:t>Top 10 Databases to Use in 2021</a:t>
            </a:r>
            <a:r>
              <a:rPr lang="en-GB" sz="1500" b="1" dirty="0">
                <a:latin typeface="Calibri" panose="020F0502020204030204" pitchFamily="34" charset="0"/>
              </a:rPr>
              <a:t> [online] Medium. Available from: https://www.towardsdatascience.com/top-10-databases-to-use-in-2021-d7e6a85402ba  [Accessed 10 March 2023].</a:t>
            </a:r>
          </a:p>
          <a:p>
            <a:pPr marL="0" indent="0">
              <a:buNone/>
            </a:pPr>
            <a:endParaRPr lang="en-GB" sz="1500" b="1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500" b="1" dirty="0">
                <a:latin typeface="Calibri" panose="020F0502020204030204" pitchFamily="34" charset="0"/>
                <a:cs typeface="Times New Roman" panose="02020603050405020304" pitchFamily="18" charset="0"/>
              </a:rPr>
              <a:t>L</a:t>
            </a:r>
            <a:r>
              <a:rPr lang="en-GB" sz="1500" b="1" dirty="0">
                <a:latin typeface="Calibri" panose="020F0502020204030204" pitchFamily="34" charset="0"/>
              </a:rPr>
              <a:t>ogin.microsoftonline.com. (n.d.). </a:t>
            </a:r>
            <a:r>
              <a:rPr lang="en-GB" sz="1500" b="1" i="1" dirty="0">
                <a:latin typeface="Calibri" panose="020F0502020204030204" pitchFamily="34" charset="0"/>
              </a:rPr>
              <a:t>Sign in to your account</a:t>
            </a:r>
            <a:r>
              <a:rPr lang="en-GB" sz="1500" b="1" dirty="0">
                <a:latin typeface="Calibri" panose="020F0502020204030204" pitchFamily="34" charset="0"/>
              </a:rPr>
              <a:t>. [online] Available from: https://www.ebookcentral.proquest.com/lib/trinity/reader.action?docID=6577749 </a:t>
            </a:r>
          </a:p>
          <a:p>
            <a:pPr marL="0" indent="0">
              <a:buNone/>
            </a:pPr>
            <a:r>
              <a:rPr lang="en-GB" sz="1500" b="1" dirty="0">
                <a:latin typeface="Calibri" panose="020F0502020204030204" pitchFamily="34" charset="0"/>
              </a:rPr>
              <a:t>[Accessed 10 Mar. 2023].</a:t>
            </a:r>
            <a:endParaRPr lang="en-GB" sz="1500" b="1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500" b="1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sz="1500" b="1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500" b="1" dirty="0">
                <a:latin typeface="Calibri" panose="020F0502020204030204" pitchFamily="34" charset="0"/>
              </a:rPr>
              <a:t>Programiz PRO Resources. (2022). </a:t>
            </a:r>
            <a:r>
              <a:rPr lang="en-GB" sz="1500" b="1" i="1" dirty="0">
                <a:latin typeface="Calibri" panose="020F0502020204030204" pitchFamily="34" charset="0"/>
              </a:rPr>
              <a:t>Types of Computer Programming. Coding Paradigms Explained!</a:t>
            </a:r>
            <a:r>
              <a:rPr lang="en-GB" sz="1500" b="1" dirty="0">
                <a:latin typeface="Calibri" panose="020F0502020204030204" pitchFamily="34" charset="0"/>
              </a:rPr>
              <a:t> [online] Available from: https://programiz.pro/resources/types-of-programming/</a:t>
            </a:r>
          </a:p>
          <a:p>
            <a:pPr marL="0" indent="0">
              <a:buNone/>
            </a:pPr>
            <a:r>
              <a:rPr lang="en-GB" sz="1500" b="1" dirty="0">
                <a:latin typeface="Calibri" panose="020F0502020204030204" pitchFamily="34" charset="0"/>
              </a:rPr>
              <a:t> [Accessed 9 March 2023].</a:t>
            </a:r>
            <a:endParaRPr lang="en-GB" sz="1500" b="1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500" b="1" i="0" dirty="0">
              <a:effectLst/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sz="1500" b="1" i="0" dirty="0">
              <a:effectLst/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500" b="1" i="0" dirty="0">
                <a:effectLst/>
                <a:latin typeface="Calibri" panose="020F0502020204030204" pitchFamily="34" charset="0"/>
              </a:rPr>
              <a:t>Uwtsd.ac.uk. (2023). Available </a:t>
            </a:r>
            <a:r>
              <a:rPr lang="en-GB" sz="1500" b="1" dirty="0">
                <a:latin typeface="Calibri" panose="020F0502020204030204" pitchFamily="34" charset="0"/>
              </a:rPr>
              <a:t>from</a:t>
            </a:r>
            <a:r>
              <a:rPr lang="en-GB" sz="1500" b="1" i="0" dirty="0">
                <a:effectLst/>
                <a:latin typeface="Calibri" panose="020F0502020204030204" pitchFamily="34" charset="0"/>
              </a:rPr>
              <a:t>: https://www-igi-global-com.ezproxy.uwtsd.ac.uk/gateway/book/112202</a:t>
            </a:r>
          </a:p>
          <a:p>
            <a:pPr marL="0" indent="0">
              <a:buNone/>
            </a:pPr>
            <a:r>
              <a:rPr lang="en-GB" sz="1500" b="1" i="0" dirty="0">
                <a:effectLst/>
                <a:latin typeface="Calibri" panose="020F0502020204030204" pitchFamily="34" charset="0"/>
              </a:rPr>
              <a:t> [Accessed 9 March 2023].</a:t>
            </a:r>
            <a:endParaRPr lang="en-GB" sz="15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385</TotalTime>
  <Words>536</Words>
  <Application>Microsoft Office PowerPoint</Application>
  <PresentationFormat>Widescreen</PresentationFormat>
  <Paragraphs>60</Paragraphs>
  <Slides>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Calibri Light</vt:lpstr>
      <vt:lpstr>Times New Roman</vt:lpstr>
      <vt:lpstr>Office Theme</vt:lpstr>
      <vt:lpstr>Learning in Digital Era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toqeer shah</cp:lastModifiedBy>
  <cp:revision>4</cp:revision>
  <dcterms:created xsi:type="dcterms:W3CDTF">2022-07-21T09:53:39Z</dcterms:created>
  <dcterms:modified xsi:type="dcterms:W3CDTF">2023-03-19T13:33:41Z</dcterms:modified>
</cp:coreProperties>
</file>