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70" r:id="rId2"/>
    <p:sldId id="269" r:id="rId3"/>
    <p:sldId id="271" r:id="rId4"/>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tricia Pieternella (2426589)" initials="PP(" lastIdx="1" clrIdx="0">
    <p:extLst>
      <p:ext uri="{19B8F6BF-5375-455C-9EA6-DF929625EA0E}">
        <p15:presenceInfo xmlns:p15="http://schemas.microsoft.com/office/powerpoint/2012/main" userId="S::2426589@student.uwtsd.ac.uk::561108a3-bc01-4ffd-9325-9a91f244a7f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commentAuthors" Target="commentAuthor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6-07-13T14:10:17.883" idx="1">
    <p:pos x="10" y="10"/>
    <p:text>Group presentation </p:text>
    <p:extLst>
      <p:ext uri="{C676402C-5697-4E1C-873F-D02D1690AC5C}">
        <p15:threadingInfo xmlns:p15="http://schemas.microsoft.com/office/powerpoint/2012/main" timeZoneBias="-12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A522A5-532D-7D41-97F0-0EB9F97E5766}" type="datetimeFigureOut">
              <a:rPr lang="en-US" smtClean="0"/>
              <a:t>7/13/26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D1899C-834C-D44B-A10B-36BD42FFB7A6}" type="slidenum">
              <a:rPr lang="en-US" smtClean="0"/>
              <a:t>‹#›</a:t>
            </a:fld>
            <a:endParaRPr lang="en-US"/>
          </a:p>
        </p:txBody>
      </p:sp>
    </p:spTree>
    <p:extLst>
      <p:ext uri="{BB962C8B-B14F-4D97-AF65-F5344CB8AC3E}">
        <p14:creationId xmlns:p14="http://schemas.microsoft.com/office/powerpoint/2010/main" val="1255552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9856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0C913-9860-3D7E-9712-9EB3E83871E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C833794-F247-80F9-7D58-DCECAFEB0B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89C5BCC-1818-158C-0E76-F9CC6BA329C4}"/>
              </a:ext>
            </a:extLst>
          </p:cNvPr>
          <p:cNvSpPr>
            <a:spLocks noGrp="1"/>
          </p:cNvSpPr>
          <p:nvPr>
            <p:ph type="dt" sz="half" idx="10"/>
          </p:nvPr>
        </p:nvSpPr>
        <p:spPr/>
        <p:txBody>
          <a:bodyPr/>
          <a:lstStyle/>
          <a:p>
            <a:fld id="{F4FAAFE9-7B47-B947-B282-0AE99C51238C}" type="datetimeFigureOut">
              <a:rPr lang="en-US" smtClean="0"/>
              <a:t>7/13/26</a:t>
            </a:fld>
            <a:endParaRPr lang="en-US"/>
          </a:p>
        </p:txBody>
      </p:sp>
      <p:sp>
        <p:nvSpPr>
          <p:cNvPr id="5" name="Footer Placeholder 4">
            <a:extLst>
              <a:ext uri="{FF2B5EF4-FFF2-40B4-BE49-F238E27FC236}">
                <a16:creationId xmlns:a16="http://schemas.microsoft.com/office/drawing/2014/main" id="{C1325895-E723-BB62-3DD0-CF9C1E15C2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0A0C9F-2099-B5E6-E021-90E9E2615743}"/>
              </a:ext>
            </a:extLst>
          </p:cNvPr>
          <p:cNvSpPr>
            <a:spLocks noGrp="1"/>
          </p:cNvSpPr>
          <p:nvPr>
            <p:ph type="sldNum" sz="quarter" idx="12"/>
          </p:nvPr>
        </p:nvSpPr>
        <p:spPr/>
        <p:txBody>
          <a:bodyPr/>
          <a:lstStyle/>
          <a:p>
            <a:fld id="{845C00C0-63A8-0E47-88E8-5E9AC6338AEC}" type="slidenum">
              <a:rPr lang="en-US" smtClean="0"/>
              <a:t>‹#›</a:t>
            </a:fld>
            <a:endParaRPr lang="en-US"/>
          </a:p>
        </p:txBody>
      </p:sp>
    </p:spTree>
    <p:extLst>
      <p:ext uri="{BB962C8B-B14F-4D97-AF65-F5344CB8AC3E}">
        <p14:creationId xmlns:p14="http://schemas.microsoft.com/office/powerpoint/2010/main" val="3756734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25BBB-5081-1B66-58B6-E59F2FF0286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5798D38-BD71-B3AF-377A-10F2F7F633B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B759A3-88D3-B394-A9AA-28FCA2331242}"/>
              </a:ext>
            </a:extLst>
          </p:cNvPr>
          <p:cNvSpPr>
            <a:spLocks noGrp="1"/>
          </p:cNvSpPr>
          <p:nvPr>
            <p:ph type="dt" sz="half" idx="10"/>
          </p:nvPr>
        </p:nvSpPr>
        <p:spPr/>
        <p:txBody>
          <a:bodyPr/>
          <a:lstStyle/>
          <a:p>
            <a:fld id="{F4FAAFE9-7B47-B947-B282-0AE99C51238C}" type="datetimeFigureOut">
              <a:rPr lang="en-US" smtClean="0"/>
              <a:t>7/13/26</a:t>
            </a:fld>
            <a:endParaRPr lang="en-US"/>
          </a:p>
        </p:txBody>
      </p:sp>
      <p:sp>
        <p:nvSpPr>
          <p:cNvPr id="5" name="Footer Placeholder 4">
            <a:extLst>
              <a:ext uri="{FF2B5EF4-FFF2-40B4-BE49-F238E27FC236}">
                <a16:creationId xmlns:a16="http://schemas.microsoft.com/office/drawing/2014/main" id="{F1B5C16E-E231-2588-A581-6CA07EE846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11686D-40E9-93C2-4DA8-8E1B724C6266}"/>
              </a:ext>
            </a:extLst>
          </p:cNvPr>
          <p:cNvSpPr>
            <a:spLocks noGrp="1"/>
          </p:cNvSpPr>
          <p:nvPr>
            <p:ph type="sldNum" sz="quarter" idx="12"/>
          </p:nvPr>
        </p:nvSpPr>
        <p:spPr/>
        <p:txBody>
          <a:bodyPr/>
          <a:lstStyle/>
          <a:p>
            <a:fld id="{845C00C0-63A8-0E47-88E8-5E9AC6338AEC}" type="slidenum">
              <a:rPr lang="en-US" smtClean="0"/>
              <a:t>‹#›</a:t>
            </a:fld>
            <a:endParaRPr lang="en-US"/>
          </a:p>
        </p:txBody>
      </p:sp>
    </p:spTree>
    <p:extLst>
      <p:ext uri="{BB962C8B-B14F-4D97-AF65-F5344CB8AC3E}">
        <p14:creationId xmlns:p14="http://schemas.microsoft.com/office/powerpoint/2010/main" val="2238744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8B8E4-31BD-350A-2F81-91F789DE70A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CEF8E06-421D-64F6-4D3A-FC673237E9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8F09285-D945-B108-D293-8EA46A637DF6}"/>
              </a:ext>
            </a:extLst>
          </p:cNvPr>
          <p:cNvSpPr>
            <a:spLocks noGrp="1"/>
          </p:cNvSpPr>
          <p:nvPr>
            <p:ph type="dt" sz="half" idx="10"/>
          </p:nvPr>
        </p:nvSpPr>
        <p:spPr/>
        <p:txBody>
          <a:bodyPr/>
          <a:lstStyle/>
          <a:p>
            <a:fld id="{F4FAAFE9-7B47-B947-B282-0AE99C51238C}" type="datetimeFigureOut">
              <a:rPr lang="en-US" smtClean="0"/>
              <a:t>7/13/26</a:t>
            </a:fld>
            <a:endParaRPr lang="en-US"/>
          </a:p>
        </p:txBody>
      </p:sp>
      <p:sp>
        <p:nvSpPr>
          <p:cNvPr id="5" name="Footer Placeholder 4">
            <a:extLst>
              <a:ext uri="{FF2B5EF4-FFF2-40B4-BE49-F238E27FC236}">
                <a16:creationId xmlns:a16="http://schemas.microsoft.com/office/drawing/2014/main" id="{BFC83DBA-A3B8-42CC-14BB-49282AA059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4F278A-ABF6-3995-416C-EC501B8795A6}"/>
              </a:ext>
            </a:extLst>
          </p:cNvPr>
          <p:cNvSpPr>
            <a:spLocks noGrp="1"/>
          </p:cNvSpPr>
          <p:nvPr>
            <p:ph type="sldNum" sz="quarter" idx="12"/>
          </p:nvPr>
        </p:nvSpPr>
        <p:spPr/>
        <p:txBody>
          <a:bodyPr/>
          <a:lstStyle/>
          <a:p>
            <a:fld id="{845C00C0-63A8-0E47-88E8-5E9AC6338AEC}" type="slidenum">
              <a:rPr lang="en-US" smtClean="0"/>
              <a:t>‹#›</a:t>
            </a:fld>
            <a:endParaRPr lang="en-US"/>
          </a:p>
        </p:txBody>
      </p:sp>
    </p:spTree>
    <p:extLst>
      <p:ext uri="{BB962C8B-B14F-4D97-AF65-F5344CB8AC3E}">
        <p14:creationId xmlns:p14="http://schemas.microsoft.com/office/powerpoint/2010/main" val="3121170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F2A03-7D91-5A2A-6422-9C6247F4DE8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3211A2-BC3C-C5DC-35D1-DE23FB5EA17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9008BD4-73C7-5CEC-E30E-238DA4FBD9A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8BEA694-FC0D-840D-CD1A-C476C78B44EF}"/>
              </a:ext>
            </a:extLst>
          </p:cNvPr>
          <p:cNvSpPr>
            <a:spLocks noGrp="1"/>
          </p:cNvSpPr>
          <p:nvPr>
            <p:ph type="dt" sz="half" idx="10"/>
          </p:nvPr>
        </p:nvSpPr>
        <p:spPr/>
        <p:txBody>
          <a:bodyPr/>
          <a:lstStyle/>
          <a:p>
            <a:fld id="{F4FAAFE9-7B47-B947-B282-0AE99C51238C}" type="datetimeFigureOut">
              <a:rPr lang="en-US" smtClean="0"/>
              <a:t>7/13/26</a:t>
            </a:fld>
            <a:endParaRPr lang="en-US"/>
          </a:p>
        </p:txBody>
      </p:sp>
      <p:sp>
        <p:nvSpPr>
          <p:cNvPr id="6" name="Footer Placeholder 5">
            <a:extLst>
              <a:ext uri="{FF2B5EF4-FFF2-40B4-BE49-F238E27FC236}">
                <a16:creationId xmlns:a16="http://schemas.microsoft.com/office/drawing/2014/main" id="{A5A1FB0A-D3E0-D3E2-7446-6C703B509E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A06B39-9772-8A5F-D8B7-2B447F6019C5}"/>
              </a:ext>
            </a:extLst>
          </p:cNvPr>
          <p:cNvSpPr>
            <a:spLocks noGrp="1"/>
          </p:cNvSpPr>
          <p:nvPr>
            <p:ph type="sldNum" sz="quarter" idx="12"/>
          </p:nvPr>
        </p:nvSpPr>
        <p:spPr/>
        <p:txBody>
          <a:bodyPr/>
          <a:lstStyle/>
          <a:p>
            <a:fld id="{845C00C0-63A8-0E47-88E8-5E9AC6338AEC}" type="slidenum">
              <a:rPr lang="en-US" smtClean="0"/>
              <a:t>‹#›</a:t>
            </a:fld>
            <a:endParaRPr lang="en-US"/>
          </a:p>
        </p:txBody>
      </p:sp>
    </p:spTree>
    <p:extLst>
      <p:ext uri="{BB962C8B-B14F-4D97-AF65-F5344CB8AC3E}">
        <p14:creationId xmlns:p14="http://schemas.microsoft.com/office/powerpoint/2010/main" val="3824362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08892-45A5-C1FB-6BDA-9476EC2C22F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9A2193E-1D8B-6BED-87B5-25DF8B91E4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A6DF30C-4194-15E4-51F1-A970F2E8881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EA5E65C-C86D-1D6B-DB77-168BC27C91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381549F-06A6-AD9F-3F34-42B179AC8CD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36806C9-4AF4-EC8C-989B-67F998D246E0}"/>
              </a:ext>
            </a:extLst>
          </p:cNvPr>
          <p:cNvSpPr>
            <a:spLocks noGrp="1"/>
          </p:cNvSpPr>
          <p:nvPr>
            <p:ph type="dt" sz="half" idx="10"/>
          </p:nvPr>
        </p:nvSpPr>
        <p:spPr/>
        <p:txBody>
          <a:bodyPr/>
          <a:lstStyle/>
          <a:p>
            <a:fld id="{F4FAAFE9-7B47-B947-B282-0AE99C51238C}" type="datetimeFigureOut">
              <a:rPr lang="en-US" smtClean="0"/>
              <a:t>7/13/26</a:t>
            </a:fld>
            <a:endParaRPr lang="en-US"/>
          </a:p>
        </p:txBody>
      </p:sp>
      <p:sp>
        <p:nvSpPr>
          <p:cNvPr id="8" name="Footer Placeholder 7">
            <a:extLst>
              <a:ext uri="{FF2B5EF4-FFF2-40B4-BE49-F238E27FC236}">
                <a16:creationId xmlns:a16="http://schemas.microsoft.com/office/drawing/2014/main" id="{6EB0712C-84E6-1B89-A353-542542A13A8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FE5B6FD-DF10-55EC-4F03-21E305DEF6D3}"/>
              </a:ext>
            </a:extLst>
          </p:cNvPr>
          <p:cNvSpPr>
            <a:spLocks noGrp="1"/>
          </p:cNvSpPr>
          <p:nvPr>
            <p:ph type="sldNum" sz="quarter" idx="12"/>
          </p:nvPr>
        </p:nvSpPr>
        <p:spPr/>
        <p:txBody>
          <a:bodyPr/>
          <a:lstStyle/>
          <a:p>
            <a:fld id="{845C00C0-63A8-0E47-88E8-5E9AC6338AEC}" type="slidenum">
              <a:rPr lang="en-US" smtClean="0"/>
              <a:t>‹#›</a:t>
            </a:fld>
            <a:endParaRPr lang="en-US"/>
          </a:p>
        </p:txBody>
      </p:sp>
    </p:spTree>
    <p:extLst>
      <p:ext uri="{BB962C8B-B14F-4D97-AF65-F5344CB8AC3E}">
        <p14:creationId xmlns:p14="http://schemas.microsoft.com/office/powerpoint/2010/main" val="2226678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BDC7F-6D2B-1AB8-F349-1C2F869F449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24CF2A6-D65A-6E25-F2FA-1A0B9DC143A8}"/>
              </a:ext>
            </a:extLst>
          </p:cNvPr>
          <p:cNvSpPr>
            <a:spLocks noGrp="1"/>
          </p:cNvSpPr>
          <p:nvPr>
            <p:ph type="dt" sz="half" idx="10"/>
          </p:nvPr>
        </p:nvSpPr>
        <p:spPr/>
        <p:txBody>
          <a:bodyPr/>
          <a:lstStyle/>
          <a:p>
            <a:fld id="{F4FAAFE9-7B47-B947-B282-0AE99C51238C}" type="datetimeFigureOut">
              <a:rPr lang="en-US" smtClean="0"/>
              <a:t>7/13/26</a:t>
            </a:fld>
            <a:endParaRPr lang="en-US"/>
          </a:p>
        </p:txBody>
      </p:sp>
      <p:sp>
        <p:nvSpPr>
          <p:cNvPr id="4" name="Footer Placeholder 3">
            <a:extLst>
              <a:ext uri="{FF2B5EF4-FFF2-40B4-BE49-F238E27FC236}">
                <a16:creationId xmlns:a16="http://schemas.microsoft.com/office/drawing/2014/main" id="{ED47F423-80EB-4476-D46D-DB28B5287E8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1F30185-270C-7956-A7C6-A9AD32733D84}"/>
              </a:ext>
            </a:extLst>
          </p:cNvPr>
          <p:cNvSpPr>
            <a:spLocks noGrp="1"/>
          </p:cNvSpPr>
          <p:nvPr>
            <p:ph type="sldNum" sz="quarter" idx="12"/>
          </p:nvPr>
        </p:nvSpPr>
        <p:spPr/>
        <p:txBody>
          <a:bodyPr/>
          <a:lstStyle/>
          <a:p>
            <a:fld id="{845C00C0-63A8-0E47-88E8-5E9AC6338AEC}" type="slidenum">
              <a:rPr lang="en-US" smtClean="0"/>
              <a:t>‹#›</a:t>
            </a:fld>
            <a:endParaRPr lang="en-US"/>
          </a:p>
        </p:txBody>
      </p:sp>
    </p:spTree>
    <p:extLst>
      <p:ext uri="{BB962C8B-B14F-4D97-AF65-F5344CB8AC3E}">
        <p14:creationId xmlns:p14="http://schemas.microsoft.com/office/powerpoint/2010/main" val="1295248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A24B0D-8074-8834-760D-71334DB2CFD5}"/>
              </a:ext>
            </a:extLst>
          </p:cNvPr>
          <p:cNvSpPr>
            <a:spLocks noGrp="1"/>
          </p:cNvSpPr>
          <p:nvPr>
            <p:ph type="dt" sz="half" idx="10"/>
          </p:nvPr>
        </p:nvSpPr>
        <p:spPr/>
        <p:txBody>
          <a:bodyPr/>
          <a:lstStyle/>
          <a:p>
            <a:fld id="{F4FAAFE9-7B47-B947-B282-0AE99C51238C}" type="datetimeFigureOut">
              <a:rPr lang="en-US" smtClean="0"/>
              <a:t>7/13/26</a:t>
            </a:fld>
            <a:endParaRPr lang="en-US"/>
          </a:p>
        </p:txBody>
      </p:sp>
      <p:sp>
        <p:nvSpPr>
          <p:cNvPr id="3" name="Footer Placeholder 2">
            <a:extLst>
              <a:ext uri="{FF2B5EF4-FFF2-40B4-BE49-F238E27FC236}">
                <a16:creationId xmlns:a16="http://schemas.microsoft.com/office/drawing/2014/main" id="{9715C71D-517C-1446-80F3-FFCD365D541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4A79788-754F-0EF2-7735-5852CB271C78}"/>
              </a:ext>
            </a:extLst>
          </p:cNvPr>
          <p:cNvSpPr>
            <a:spLocks noGrp="1"/>
          </p:cNvSpPr>
          <p:nvPr>
            <p:ph type="sldNum" sz="quarter" idx="12"/>
          </p:nvPr>
        </p:nvSpPr>
        <p:spPr/>
        <p:txBody>
          <a:bodyPr/>
          <a:lstStyle/>
          <a:p>
            <a:fld id="{845C00C0-63A8-0E47-88E8-5E9AC6338AEC}" type="slidenum">
              <a:rPr lang="en-US" smtClean="0"/>
              <a:t>‹#›</a:t>
            </a:fld>
            <a:endParaRPr lang="en-US"/>
          </a:p>
        </p:txBody>
      </p:sp>
    </p:spTree>
    <p:extLst>
      <p:ext uri="{BB962C8B-B14F-4D97-AF65-F5344CB8AC3E}">
        <p14:creationId xmlns:p14="http://schemas.microsoft.com/office/powerpoint/2010/main" val="3118758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DFFAB-1670-655F-5FD5-1DF949B20D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EE9FEC1-F198-1C69-0C44-7B1379F63F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C09CB97-4410-1EF4-2F12-49DF36D4B8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EE31657-E5CF-BC6F-19AB-B3FEE77A09C5}"/>
              </a:ext>
            </a:extLst>
          </p:cNvPr>
          <p:cNvSpPr>
            <a:spLocks noGrp="1"/>
          </p:cNvSpPr>
          <p:nvPr>
            <p:ph type="dt" sz="half" idx="10"/>
          </p:nvPr>
        </p:nvSpPr>
        <p:spPr/>
        <p:txBody>
          <a:bodyPr/>
          <a:lstStyle/>
          <a:p>
            <a:fld id="{F4FAAFE9-7B47-B947-B282-0AE99C51238C}" type="datetimeFigureOut">
              <a:rPr lang="en-US" smtClean="0"/>
              <a:t>7/13/26</a:t>
            </a:fld>
            <a:endParaRPr lang="en-US"/>
          </a:p>
        </p:txBody>
      </p:sp>
      <p:sp>
        <p:nvSpPr>
          <p:cNvPr id="6" name="Footer Placeholder 5">
            <a:extLst>
              <a:ext uri="{FF2B5EF4-FFF2-40B4-BE49-F238E27FC236}">
                <a16:creationId xmlns:a16="http://schemas.microsoft.com/office/drawing/2014/main" id="{CFF4D910-52BE-EE63-7B98-ECEF16E47C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30E5BF0-4B0D-992E-BF5C-25BD9BD60DEA}"/>
              </a:ext>
            </a:extLst>
          </p:cNvPr>
          <p:cNvSpPr>
            <a:spLocks noGrp="1"/>
          </p:cNvSpPr>
          <p:nvPr>
            <p:ph type="sldNum" sz="quarter" idx="12"/>
          </p:nvPr>
        </p:nvSpPr>
        <p:spPr/>
        <p:txBody>
          <a:bodyPr/>
          <a:lstStyle/>
          <a:p>
            <a:fld id="{845C00C0-63A8-0E47-88E8-5E9AC6338AEC}" type="slidenum">
              <a:rPr lang="en-US" smtClean="0"/>
              <a:t>‹#›</a:t>
            </a:fld>
            <a:endParaRPr lang="en-US"/>
          </a:p>
        </p:txBody>
      </p:sp>
    </p:spTree>
    <p:extLst>
      <p:ext uri="{BB962C8B-B14F-4D97-AF65-F5344CB8AC3E}">
        <p14:creationId xmlns:p14="http://schemas.microsoft.com/office/powerpoint/2010/main" val="900432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D2CDE-D20F-4FF1-F056-1BF9721F798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2EF1781-48E2-4F41-45B5-F7EF99CBA1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BBBCDF-1A5A-343B-2217-91E325BD1F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D4CCB63-F715-1A7E-9D9F-4BA6BF5A039B}"/>
              </a:ext>
            </a:extLst>
          </p:cNvPr>
          <p:cNvSpPr>
            <a:spLocks noGrp="1"/>
          </p:cNvSpPr>
          <p:nvPr>
            <p:ph type="dt" sz="half" idx="10"/>
          </p:nvPr>
        </p:nvSpPr>
        <p:spPr/>
        <p:txBody>
          <a:bodyPr/>
          <a:lstStyle/>
          <a:p>
            <a:fld id="{F4FAAFE9-7B47-B947-B282-0AE99C51238C}" type="datetimeFigureOut">
              <a:rPr lang="en-US" smtClean="0"/>
              <a:t>7/13/26</a:t>
            </a:fld>
            <a:endParaRPr lang="en-US"/>
          </a:p>
        </p:txBody>
      </p:sp>
      <p:sp>
        <p:nvSpPr>
          <p:cNvPr id="6" name="Footer Placeholder 5">
            <a:extLst>
              <a:ext uri="{FF2B5EF4-FFF2-40B4-BE49-F238E27FC236}">
                <a16:creationId xmlns:a16="http://schemas.microsoft.com/office/drawing/2014/main" id="{7E1DDFA7-0ED6-EA13-E573-366CF83731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1B9922-9BA1-23D5-BDC9-4207688A92EF}"/>
              </a:ext>
            </a:extLst>
          </p:cNvPr>
          <p:cNvSpPr>
            <a:spLocks noGrp="1"/>
          </p:cNvSpPr>
          <p:nvPr>
            <p:ph type="sldNum" sz="quarter" idx="12"/>
          </p:nvPr>
        </p:nvSpPr>
        <p:spPr/>
        <p:txBody>
          <a:bodyPr/>
          <a:lstStyle/>
          <a:p>
            <a:fld id="{845C00C0-63A8-0E47-88E8-5E9AC6338AEC}" type="slidenum">
              <a:rPr lang="en-US" smtClean="0"/>
              <a:t>‹#›</a:t>
            </a:fld>
            <a:endParaRPr lang="en-US"/>
          </a:p>
        </p:txBody>
      </p:sp>
    </p:spTree>
    <p:extLst>
      <p:ext uri="{BB962C8B-B14F-4D97-AF65-F5344CB8AC3E}">
        <p14:creationId xmlns:p14="http://schemas.microsoft.com/office/powerpoint/2010/main" val="3130212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6D609-A92B-4C56-12F1-DC501A4809A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DCDBF4C-8881-DA28-C167-DFEA707A7B8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7470ED-7DFC-4DFC-CBBB-1255D1E5EDC2}"/>
              </a:ext>
            </a:extLst>
          </p:cNvPr>
          <p:cNvSpPr>
            <a:spLocks noGrp="1"/>
          </p:cNvSpPr>
          <p:nvPr>
            <p:ph type="dt" sz="half" idx="10"/>
          </p:nvPr>
        </p:nvSpPr>
        <p:spPr/>
        <p:txBody>
          <a:bodyPr/>
          <a:lstStyle/>
          <a:p>
            <a:fld id="{F4FAAFE9-7B47-B947-B282-0AE99C51238C}" type="datetimeFigureOut">
              <a:rPr lang="en-US" smtClean="0"/>
              <a:t>7/13/26</a:t>
            </a:fld>
            <a:endParaRPr lang="en-US"/>
          </a:p>
        </p:txBody>
      </p:sp>
      <p:sp>
        <p:nvSpPr>
          <p:cNvPr id="5" name="Footer Placeholder 4">
            <a:extLst>
              <a:ext uri="{FF2B5EF4-FFF2-40B4-BE49-F238E27FC236}">
                <a16:creationId xmlns:a16="http://schemas.microsoft.com/office/drawing/2014/main" id="{DC4B5E89-6F7D-B688-771D-8DCAD3BC66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368220-3F0B-C58A-0247-22B7C6C8A766}"/>
              </a:ext>
            </a:extLst>
          </p:cNvPr>
          <p:cNvSpPr>
            <a:spLocks noGrp="1"/>
          </p:cNvSpPr>
          <p:nvPr>
            <p:ph type="sldNum" sz="quarter" idx="12"/>
          </p:nvPr>
        </p:nvSpPr>
        <p:spPr/>
        <p:txBody>
          <a:bodyPr/>
          <a:lstStyle/>
          <a:p>
            <a:fld id="{845C00C0-63A8-0E47-88E8-5E9AC6338AEC}" type="slidenum">
              <a:rPr lang="en-US" smtClean="0"/>
              <a:t>‹#›</a:t>
            </a:fld>
            <a:endParaRPr lang="en-US"/>
          </a:p>
        </p:txBody>
      </p:sp>
    </p:spTree>
    <p:extLst>
      <p:ext uri="{BB962C8B-B14F-4D97-AF65-F5344CB8AC3E}">
        <p14:creationId xmlns:p14="http://schemas.microsoft.com/office/powerpoint/2010/main" val="3870528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EB5E70-672A-3588-257E-1DC0B78181F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3E6AA01-A6E0-88D9-1495-AB23C7AFCC5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44CF67-8737-6314-068D-3701D9499AFD}"/>
              </a:ext>
            </a:extLst>
          </p:cNvPr>
          <p:cNvSpPr>
            <a:spLocks noGrp="1"/>
          </p:cNvSpPr>
          <p:nvPr>
            <p:ph type="dt" sz="half" idx="10"/>
          </p:nvPr>
        </p:nvSpPr>
        <p:spPr/>
        <p:txBody>
          <a:bodyPr/>
          <a:lstStyle/>
          <a:p>
            <a:fld id="{F4FAAFE9-7B47-B947-B282-0AE99C51238C}" type="datetimeFigureOut">
              <a:rPr lang="en-US" smtClean="0"/>
              <a:t>7/13/26</a:t>
            </a:fld>
            <a:endParaRPr lang="en-US"/>
          </a:p>
        </p:txBody>
      </p:sp>
      <p:sp>
        <p:nvSpPr>
          <p:cNvPr id="5" name="Footer Placeholder 4">
            <a:extLst>
              <a:ext uri="{FF2B5EF4-FFF2-40B4-BE49-F238E27FC236}">
                <a16:creationId xmlns:a16="http://schemas.microsoft.com/office/drawing/2014/main" id="{161F71AC-9E24-3935-9D67-E61F5FF27F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FCCECE-A172-D7CA-1590-5AC82EF331D9}"/>
              </a:ext>
            </a:extLst>
          </p:cNvPr>
          <p:cNvSpPr>
            <a:spLocks noGrp="1"/>
          </p:cNvSpPr>
          <p:nvPr>
            <p:ph type="sldNum" sz="quarter" idx="12"/>
          </p:nvPr>
        </p:nvSpPr>
        <p:spPr/>
        <p:txBody>
          <a:bodyPr/>
          <a:lstStyle/>
          <a:p>
            <a:fld id="{845C00C0-63A8-0E47-88E8-5E9AC6338AEC}" type="slidenum">
              <a:rPr lang="en-US" smtClean="0"/>
              <a:t>‹#›</a:t>
            </a:fld>
            <a:endParaRPr lang="en-US"/>
          </a:p>
        </p:txBody>
      </p:sp>
    </p:spTree>
    <p:extLst>
      <p:ext uri="{BB962C8B-B14F-4D97-AF65-F5344CB8AC3E}">
        <p14:creationId xmlns:p14="http://schemas.microsoft.com/office/powerpoint/2010/main" val="4144401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0483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81A139-1D46-9AD5-DF56-EFAC8F2BF0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C203E63-C6DE-BB6B-3C5F-A787DBD298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7D0D94-2CAB-29A3-0E73-CA76FEA0FE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4FAAFE9-7B47-B947-B282-0AE99C51238C}" type="datetimeFigureOut">
              <a:rPr lang="en-US" smtClean="0"/>
              <a:t>7/13/26</a:t>
            </a:fld>
            <a:endParaRPr lang="en-US"/>
          </a:p>
        </p:txBody>
      </p:sp>
      <p:sp>
        <p:nvSpPr>
          <p:cNvPr id="5" name="Footer Placeholder 4">
            <a:extLst>
              <a:ext uri="{FF2B5EF4-FFF2-40B4-BE49-F238E27FC236}">
                <a16:creationId xmlns:a16="http://schemas.microsoft.com/office/drawing/2014/main" id="{ADDC5E14-1D97-DB15-D015-B920DF8170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AA90F0A-E1A6-3EDB-A0B7-6340A21A17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45C00C0-63A8-0E47-88E8-5E9AC6338AEC}" type="slidenum">
              <a:rPr lang="en-US" smtClean="0"/>
              <a:t>‹#›</a:t>
            </a:fld>
            <a:endParaRPr lang="en-US"/>
          </a:p>
        </p:txBody>
      </p:sp>
    </p:spTree>
    <p:extLst>
      <p:ext uri="{BB962C8B-B14F-4D97-AF65-F5344CB8AC3E}">
        <p14:creationId xmlns:p14="http://schemas.microsoft.com/office/powerpoint/2010/main" val="13107971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3C892-7FF4-26C0-83B7-C13D51DD6841}"/>
              </a:ext>
            </a:extLst>
          </p:cNvPr>
          <p:cNvSpPr>
            <a:spLocks noGrp="1"/>
          </p:cNvSpPr>
          <p:nvPr>
            <p:ph type="title"/>
          </p:nvPr>
        </p:nvSpPr>
        <p:spPr/>
        <p:txBody>
          <a:bodyPr/>
          <a:lstStyle/>
          <a:p>
            <a:r>
              <a:rPr lang="en-GB" dirty="0"/>
              <a:t>Group presentation </a:t>
            </a:r>
            <a:endParaRPr lang="en-US" dirty="0"/>
          </a:p>
        </p:txBody>
      </p:sp>
      <p:sp>
        <p:nvSpPr>
          <p:cNvPr id="3" name="Content Placeholder 2">
            <a:extLst>
              <a:ext uri="{FF2B5EF4-FFF2-40B4-BE49-F238E27FC236}">
                <a16:creationId xmlns:a16="http://schemas.microsoft.com/office/drawing/2014/main" id="{4C7E57D0-329B-E52C-87E2-7EBC3D853DDB}"/>
              </a:ext>
            </a:extLst>
          </p:cNvPr>
          <p:cNvSpPr>
            <a:spLocks noGrp="1"/>
          </p:cNvSpPr>
          <p:nvPr>
            <p:ph idx="1"/>
          </p:nvPr>
        </p:nvSpPr>
        <p:spPr>
          <a:xfrm>
            <a:off x="838200" y="1825625"/>
            <a:ext cx="9090891" cy="4351338"/>
          </a:xfrm>
        </p:spPr>
        <p:txBody>
          <a:bodyPr/>
          <a:lstStyle/>
          <a:p>
            <a:r>
              <a:rPr lang="en-GB" dirty="0"/>
              <a:t>Presentation Patricia Pieternella </a:t>
            </a:r>
          </a:p>
          <a:p>
            <a:r>
              <a:rPr lang="en-GB" dirty="0" err="1"/>
              <a:t>Taks2</a:t>
            </a:r>
            <a:r>
              <a:rPr lang="en-GB" dirty="0"/>
              <a:t> </a:t>
            </a:r>
          </a:p>
          <a:p>
            <a:r>
              <a:rPr lang="en-GB" dirty="0"/>
              <a:t>Conclusion </a:t>
            </a:r>
            <a:endParaRPr lang="en-US" dirty="0"/>
          </a:p>
        </p:txBody>
      </p:sp>
    </p:spTree>
    <p:extLst>
      <p:ext uri="{BB962C8B-B14F-4D97-AF65-F5344CB8AC3E}">
        <p14:creationId xmlns:p14="http://schemas.microsoft.com/office/powerpoint/2010/main" val="987917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3" name="Shape 1">
            <a:extLst>
              <a:ext uri="{FF2B5EF4-FFF2-40B4-BE49-F238E27FC236}">
                <a16:creationId xmlns:a16="http://schemas.microsoft.com/office/drawing/2014/main" id="{8116EA1D-4A0A-B999-E32B-3F82B38755AC}"/>
              </a:ext>
            </a:extLst>
          </p:cNvPr>
          <p:cNvSpPr/>
          <p:nvPr/>
        </p:nvSpPr>
        <p:spPr>
          <a:xfrm>
            <a:off x="548640" y="1341120"/>
            <a:ext cx="5101473" cy="0"/>
          </a:xfrm>
          <a:prstGeom prst="line">
            <a:avLst/>
          </a:prstGeom>
          <a:noFill/>
          <a:ln w="19050">
            <a:solidFill>
              <a:srgbClr val="1A1A1A"/>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GB" sz="3200"/>
          </a:p>
        </p:txBody>
      </p:sp>
      <p:sp>
        <p:nvSpPr>
          <p:cNvPr id="4" name="Text 2">
            <a:extLst>
              <a:ext uri="{FF2B5EF4-FFF2-40B4-BE49-F238E27FC236}">
                <a16:creationId xmlns:a16="http://schemas.microsoft.com/office/drawing/2014/main" id="{DE33D957-9219-3455-E242-599BC1E35D4D}"/>
              </a:ext>
            </a:extLst>
          </p:cNvPr>
          <p:cNvSpPr/>
          <p:nvPr/>
        </p:nvSpPr>
        <p:spPr>
          <a:xfrm>
            <a:off x="548640" y="1463039"/>
            <a:ext cx="2410586" cy="498437"/>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267" b="1">
                <a:solidFill>
                  <a:srgbClr val="1A1A1A"/>
                </a:solidFill>
                <a:latin typeface="Calibri" pitchFamily="34" charset="0"/>
                <a:ea typeface="Calibri" pitchFamily="34" charset="-122"/>
                <a:cs typeface="Calibri" pitchFamily="34" charset="-120"/>
              </a:rPr>
              <a:t>Benefits</a:t>
            </a:r>
            <a:endParaRPr lang="en-US" sz="2267"/>
          </a:p>
        </p:txBody>
      </p:sp>
      <p:sp>
        <p:nvSpPr>
          <p:cNvPr id="5" name="Shape 3">
            <a:extLst>
              <a:ext uri="{FF2B5EF4-FFF2-40B4-BE49-F238E27FC236}">
                <a16:creationId xmlns:a16="http://schemas.microsoft.com/office/drawing/2014/main" id="{2744F5D0-8C1B-77FA-C62C-832BEF7832C6}"/>
              </a:ext>
            </a:extLst>
          </p:cNvPr>
          <p:cNvSpPr/>
          <p:nvPr/>
        </p:nvSpPr>
        <p:spPr>
          <a:xfrm>
            <a:off x="548640" y="1926336"/>
            <a:ext cx="2410586" cy="0"/>
          </a:xfrm>
          <a:prstGeom prst="line">
            <a:avLst/>
          </a:prstGeom>
          <a:noFill/>
          <a:ln w="12700">
            <a:solidFill>
              <a:srgbClr val="1A1A1A"/>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GB" sz="3200"/>
          </a:p>
        </p:txBody>
      </p:sp>
      <p:sp>
        <p:nvSpPr>
          <p:cNvPr id="6" name="Text 4">
            <a:extLst>
              <a:ext uri="{FF2B5EF4-FFF2-40B4-BE49-F238E27FC236}">
                <a16:creationId xmlns:a16="http://schemas.microsoft.com/office/drawing/2014/main" id="{4A8828D2-F51E-711B-592D-BBB7C3FB6EE0}"/>
              </a:ext>
            </a:extLst>
          </p:cNvPr>
          <p:cNvSpPr/>
          <p:nvPr/>
        </p:nvSpPr>
        <p:spPr>
          <a:xfrm>
            <a:off x="548640" y="2011680"/>
            <a:ext cx="2410586" cy="4590866"/>
          </a:xfrm>
          <a:prstGeom prst="rect">
            <a:avLst/>
          </a:prstGeom>
          <a:noFill/>
          <a:ln/>
        </p:spPr>
        <p:txBody>
          <a:bodyPr wrap="square" lIns="0" tIns="0" rIns="0" bIns="0" rtlCol="0" anchor="t"/>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buSzPct val="100000"/>
            </a:pPr>
            <a:endParaRPr lang="en-US" sz="1867"/>
          </a:p>
        </p:txBody>
      </p:sp>
      <p:sp>
        <p:nvSpPr>
          <p:cNvPr id="7" name="Shape 5">
            <a:extLst>
              <a:ext uri="{FF2B5EF4-FFF2-40B4-BE49-F238E27FC236}">
                <a16:creationId xmlns:a16="http://schemas.microsoft.com/office/drawing/2014/main" id="{48008051-0607-D49C-B986-71E80FD8E029}"/>
              </a:ext>
            </a:extLst>
          </p:cNvPr>
          <p:cNvSpPr/>
          <p:nvPr/>
        </p:nvSpPr>
        <p:spPr>
          <a:xfrm>
            <a:off x="6096000" y="1463040"/>
            <a:ext cx="0" cy="5181120"/>
          </a:xfrm>
          <a:prstGeom prst="line">
            <a:avLst/>
          </a:prstGeom>
          <a:noFill/>
          <a:ln w="12700">
            <a:solidFill>
              <a:srgbClr val="CCCCC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GB" sz="3200"/>
          </a:p>
        </p:txBody>
      </p:sp>
      <p:sp>
        <p:nvSpPr>
          <p:cNvPr id="8" name="Text 6">
            <a:extLst>
              <a:ext uri="{FF2B5EF4-FFF2-40B4-BE49-F238E27FC236}">
                <a16:creationId xmlns:a16="http://schemas.microsoft.com/office/drawing/2014/main" id="{21C1C625-4457-FF5E-620F-45CAFA370B70}"/>
              </a:ext>
            </a:extLst>
          </p:cNvPr>
          <p:cNvSpPr/>
          <p:nvPr/>
        </p:nvSpPr>
        <p:spPr>
          <a:xfrm>
            <a:off x="6278880" y="1463039"/>
            <a:ext cx="2466646" cy="498437"/>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267" b="1">
                <a:solidFill>
                  <a:srgbClr val="1A1A1A"/>
                </a:solidFill>
                <a:latin typeface="Calibri" pitchFamily="34" charset="0"/>
                <a:ea typeface="Calibri" pitchFamily="34" charset="-122"/>
                <a:cs typeface="Calibri" pitchFamily="34" charset="-120"/>
              </a:rPr>
              <a:t>Limitations</a:t>
            </a:r>
            <a:endParaRPr lang="en-US" sz="2267"/>
          </a:p>
        </p:txBody>
      </p:sp>
      <p:sp>
        <p:nvSpPr>
          <p:cNvPr id="9" name="Shape 7">
            <a:extLst>
              <a:ext uri="{FF2B5EF4-FFF2-40B4-BE49-F238E27FC236}">
                <a16:creationId xmlns:a16="http://schemas.microsoft.com/office/drawing/2014/main" id="{D044DADA-54BE-CAB3-C5BD-CC710BD957C8}"/>
              </a:ext>
            </a:extLst>
          </p:cNvPr>
          <p:cNvSpPr/>
          <p:nvPr/>
        </p:nvSpPr>
        <p:spPr>
          <a:xfrm>
            <a:off x="6278880" y="1926336"/>
            <a:ext cx="2466646" cy="0"/>
          </a:xfrm>
          <a:prstGeom prst="line">
            <a:avLst/>
          </a:prstGeom>
          <a:noFill/>
          <a:ln w="12700">
            <a:solidFill>
              <a:srgbClr val="1A1A1A"/>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GB" sz="3200"/>
          </a:p>
        </p:txBody>
      </p:sp>
      <p:sp>
        <p:nvSpPr>
          <p:cNvPr id="10" name="Text 8">
            <a:extLst>
              <a:ext uri="{FF2B5EF4-FFF2-40B4-BE49-F238E27FC236}">
                <a16:creationId xmlns:a16="http://schemas.microsoft.com/office/drawing/2014/main" id="{2E3A16CD-6CC9-5D91-CBB6-31E22E92006C}"/>
              </a:ext>
            </a:extLst>
          </p:cNvPr>
          <p:cNvSpPr/>
          <p:nvPr/>
        </p:nvSpPr>
        <p:spPr>
          <a:xfrm>
            <a:off x="6278880" y="2011680"/>
            <a:ext cx="2466646" cy="4590866"/>
          </a:xfrm>
          <a:prstGeom prst="rect">
            <a:avLst/>
          </a:prstGeom>
          <a:noFill/>
          <a:ln/>
        </p:spPr>
        <p:txBody>
          <a:bodyPr wrap="square" lIns="0" tIns="0" rIns="0" bIns="0" rtlCol="0" anchor="t"/>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buSzPct val="100000"/>
            </a:pPr>
            <a:endParaRPr lang="en-US" sz="1867"/>
          </a:p>
        </p:txBody>
      </p:sp>
      <p:sp>
        <p:nvSpPr>
          <p:cNvPr id="12" name="TextBox 11">
            <a:extLst>
              <a:ext uri="{FF2B5EF4-FFF2-40B4-BE49-F238E27FC236}">
                <a16:creationId xmlns:a16="http://schemas.microsoft.com/office/drawing/2014/main" id="{AEE2BD14-9BD5-9562-BA12-CAA42A03B690}"/>
              </a:ext>
            </a:extLst>
          </p:cNvPr>
          <p:cNvSpPr txBox="1"/>
          <p:nvPr/>
        </p:nvSpPr>
        <p:spPr>
          <a:xfrm>
            <a:off x="548640" y="2091981"/>
            <a:ext cx="2806988" cy="4801314"/>
          </a:xfrm>
          <a:prstGeom prst="rect">
            <a:avLst/>
          </a:prstGeom>
          <a:noFill/>
        </p:spPr>
        <p:txBody>
          <a:bodyPr wrap="square">
            <a:spAutoFit/>
          </a:bodyPr>
          <a:lstStyle/>
          <a:p>
            <a:r>
              <a:rPr lang="en-US" dirty="0"/>
              <a:t>1 logs replace handwritten papers. So you always understand what someone has written down-</a:t>
            </a:r>
            <a:endParaRPr lang="en-GB" dirty="0"/>
          </a:p>
          <a:p>
            <a:r>
              <a:rPr lang="en-GB" dirty="0"/>
              <a:t>2 </a:t>
            </a:r>
            <a:r>
              <a:rPr lang="en-GB" sz="1800" b="0" i="0" u="none" strike="noStrike" dirty="0">
                <a:solidFill>
                  <a:srgbClr val="1F1F1F"/>
                </a:solidFill>
                <a:effectLst/>
                <a:latin typeface="Google Sans"/>
              </a:rPr>
              <a:t>colleague </a:t>
            </a:r>
            <a:r>
              <a:rPr lang="en-US" dirty="0"/>
              <a:t>can always check out if there's any updates </a:t>
            </a:r>
            <a:endParaRPr lang="en-GB" dirty="0"/>
          </a:p>
          <a:p>
            <a:r>
              <a:rPr lang="en-US" dirty="0"/>
              <a:t>3 you can have meetings with families threw </a:t>
            </a:r>
            <a:r>
              <a:rPr lang="en-GB" sz="1800" b="0" i="0" u="none" strike="noStrike" dirty="0">
                <a:solidFill>
                  <a:srgbClr val="1F1F1F"/>
                </a:solidFill>
                <a:effectLst/>
                <a:latin typeface="Google Sans"/>
              </a:rPr>
              <a:t>video calls</a:t>
            </a:r>
            <a:r>
              <a:rPr lang="en-US" dirty="0"/>
              <a:t> </a:t>
            </a:r>
            <a:endParaRPr lang="en-GB" dirty="0"/>
          </a:p>
          <a:p>
            <a:r>
              <a:rPr lang="en-US" dirty="0"/>
              <a:t>4 reschedule goes automatically</a:t>
            </a:r>
            <a:endParaRPr lang="en-GB" dirty="0"/>
          </a:p>
          <a:p>
            <a:r>
              <a:rPr lang="en-US" dirty="0"/>
              <a:t> 5 routine checks are easier to </a:t>
            </a:r>
            <a:r>
              <a:rPr lang="en-GB" sz="1800" b="0" i="0" u="none" strike="noStrike" dirty="0" err="1">
                <a:solidFill>
                  <a:srgbClr val="1F1F1F"/>
                </a:solidFill>
                <a:effectLst/>
                <a:latin typeface="Google Sans"/>
              </a:rPr>
              <a:t>fulfill</a:t>
            </a:r>
            <a:r>
              <a:rPr lang="en-GB" sz="1800" b="0" i="0" u="none" strike="noStrike" dirty="0">
                <a:solidFill>
                  <a:srgbClr val="1F1F1F"/>
                </a:solidFill>
                <a:effectLst/>
                <a:latin typeface="Google Sans"/>
              </a:rPr>
              <a:t> </a:t>
            </a:r>
            <a:r>
              <a:rPr lang="en-US" dirty="0"/>
              <a:t>so you won't forget about your tasks</a:t>
            </a:r>
            <a:r>
              <a:rPr lang="en-GB" dirty="0"/>
              <a:t>.</a:t>
            </a:r>
            <a:endParaRPr lang="en-US" dirty="0"/>
          </a:p>
        </p:txBody>
      </p:sp>
      <p:sp>
        <p:nvSpPr>
          <p:cNvPr id="18" name="TextBox 17">
            <a:extLst>
              <a:ext uri="{FF2B5EF4-FFF2-40B4-BE49-F238E27FC236}">
                <a16:creationId xmlns:a16="http://schemas.microsoft.com/office/drawing/2014/main" id="{BCDC1F21-9528-B77D-EE92-8EDA44851007}"/>
              </a:ext>
            </a:extLst>
          </p:cNvPr>
          <p:cNvSpPr txBox="1"/>
          <p:nvPr/>
        </p:nvSpPr>
        <p:spPr>
          <a:xfrm>
            <a:off x="6087342" y="2413337"/>
            <a:ext cx="6104658" cy="2862322"/>
          </a:xfrm>
          <a:prstGeom prst="rect">
            <a:avLst/>
          </a:prstGeom>
          <a:noFill/>
        </p:spPr>
        <p:txBody>
          <a:bodyPr wrap="square">
            <a:spAutoFit/>
          </a:bodyPr>
          <a:lstStyle/>
          <a:p>
            <a:r>
              <a:rPr lang="en-US" dirty="0"/>
              <a:t>1.Can sometimes lead to misunderstandings among colleagues</a:t>
            </a:r>
            <a:endParaRPr lang="en-GB" dirty="0"/>
          </a:p>
          <a:p>
            <a:r>
              <a:rPr lang="en-US" dirty="0"/>
              <a:t> 2. it's better to speak because typing can take longer then a conversation </a:t>
            </a:r>
            <a:endParaRPr lang="en-GB" dirty="0"/>
          </a:p>
          <a:p>
            <a:r>
              <a:rPr lang="en-US" dirty="0"/>
              <a:t>3. Face to face interactions are less</a:t>
            </a:r>
            <a:endParaRPr lang="en-GB" dirty="0"/>
          </a:p>
          <a:p>
            <a:r>
              <a:rPr lang="en-US" dirty="0"/>
              <a:t> 4. You can't check out if your staff is really available. Because on the computer you might be present but that doesn't mean that are really are there. Difficult to check out. 5 less </a:t>
            </a:r>
            <a:r>
              <a:rPr lang="en-GB" sz="1800" b="0" i="0" u="none" strike="noStrike" dirty="0">
                <a:solidFill>
                  <a:srgbClr val="1F1F1F"/>
                </a:solidFill>
                <a:effectLst/>
                <a:latin typeface="Google Sans"/>
              </a:rPr>
              <a:t>team bonding.</a:t>
            </a:r>
          </a:p>
          <a:p>
            <a:endParaRPr lang="en-US" dirty="0"/>
          </a:p>
        </p:txBody>
      </p:sp>
      <p:sp>
        <p:nvSpPr>
          <p:cNvPr id="11" name="Text 0">
            <a:extLst>
              <a:ext uri="{FF2B5EF4-FFF2-40B4-BE49-F238E27FC236}">
                <a16:creationId xmlns:a16="http://schemas.microsoft.com/office/drawing/2014/main" id="{FF846450-DDC2-A4F8-2114-0C879B66F233}"/>
              </a:ext>
            </a:extLst>
          </p:cNvPr>
          <p:cNvSpPr/>
          <p:nvPr/>
        </p:nvSpPr>
        <p:spPr>
          <a:xfrm>
            <a:off x="358124" y="-1275741"/>
            <a:ext cx="8947569" cy="2740558"/>
          </a:xfrm>
          <a:prstGeom prst="rect">
            <a:avLst/>
          </a:prstGeom>
          <a:noFill/>
          <a:ln/>
        </p:spPr>
        <p:txBody>
          <a:bodyPr wrap="square" lIns="0" tIns="0" rIns="0" bIns="0" rtlCol="0" anchor="b"/>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4800">
                <a:solidFill>
                  <a:srgbClr val="1A1A1A"/>
                </a:solidFill>
                <a:latin typeface="Calibri" pitchFamily="34" charset="0"/>
                <a:ea typeface="Calibri" pitchFamily="34" charset="-122"/>
                <a:cs typeface="Calibri" pitchFamily="34" charset="-120"/>
              </a:rPr>
              <a:t>Benefits &amp; Limitations: OneDrive at Riverdale</a:t>
            </a:r>
            <a:endParaRPr lang="en-US" sz="4800"/>
          </a:p>
        </p:txBody>
      </p:sp>
    </p:spTree>
    <p:extLst>
      <p:ext uri="{BB962C8B-B14F-4D97-AF65-F5344CB8AC3E}">
        <p14:creationId xmlns:p14="http://schemas.microsoft.com/office/powerpoint/2010/main" val="3919252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9A53D-C67C-0A51-B1A7-D5D7AB2E034A}"/>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341985B2-0702-4639-E673-6F49860CA3A9}"/>
              </a:ext>
            </a:extLst>
          </p:cNvPr>
          <p:cNvSpPr>
            <a:spLocks noGrp="1"/>
          </p:cNvSpPr>
          <p:nvPr>
            <p:ph idx="1"/>
          </p:nvPr>
        </p:nvSpPr>
        <p:spPr>
          <a:xfrm>
            <a:off x="405246" y="2141537"/>
            <a:ext cx="10515600" cy="4351338"/>
          </a:xfrm>
        </p:spPr>
        <p:txBody>
          <a:bodyPr>
            <a:normAutofit fontScale="85000" lnSpcReduction="20000"/>
          </a:bodyPr>
          <a:lstStyle/>
          <a:p>
            <a:r>
              <a:rPr lang="en-US"/>
              <a:t>* In summary, adopting Microsoft 365 at Riverdale Nursing Home would strengthen communication and improve teamwork among staff. Although the implementation would require an initial investment and staff training, the long-term advantages—such as increased efficiency, reduced paper usage, lower operating costs, and more time for quality resident care—make it a valuable investment.* Effective staff scheduling is essential for maintaining a safe, well-organised, and efficient nursing home environment. Proper scheduling ensures adequate staffing levels and supports high-quality resident care.* Microsoft Teams would provide a centralised communication platform, enabling staff across both buildings to collaborate more effectively, share information quickly, and ensure continuity of resident care.* It is recommended that Riverdale Nursing Home implement the Microsoft 365 framework by providing comprehensive staff training workshops and upgrading the Wi-Fi infrastructure to ensure a reliable and stable internet connection for all users.</a:t>
            </a:r>
          </a:p>
        </p:txBody>
      </p:sp>
    </p:spTree>
    <p:extLst>
      <p:ext uri="{BB962C8B-B14F-4D97-AF65-F5344CB8AC3E}">
        <p14:creationId xmlns:p14="http://schemas.microsoft.com/office/powerpoint/2010/main" val="508885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31140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Slides>
  <Notes>1</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Group presentation </vt:lpstr>
      <vt:lpstr>PowerPoint Presentation</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dc:title>
  <dc:creator>Patricia Pieternella (2426589)</dc:creator>
  <cp:lastModifiedBy>Patricia Pieternella (2426589)</cp:lastModifiedBy>
  <cp:revision>4</cp:revision>
  <dcterms:created xsi:type="dcterms:W3CDTF">2026-07-13T11:59:58Z</dcterms:created>
  <dcterms:modified xsi:type="dcterms:W3CDTF">2026-07-13T17:04:51Z</dcterms:modified>
</cp:coreProperties>
</file>