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13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787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99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785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22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642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960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12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426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26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485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50103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060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2979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8034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148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138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A2732-1D0E-4AA9-8ED0-1A1B4B34DBDC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DD77695-522D-4640-8EB8-096AB719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555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29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Jan WEEK 4</a:t>
            </a:r>
            <a:r>
              <a:rPr lang="en-US" sz="2000" dirty="0" smtClean="0"/>
              <a:t>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162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“</a:t>
            </a:r>
            <a:r>
              <a:rPr lang="en-US" altLang="zh-CN" dirty="0" smtClean="0"/>
              <a:t>80</a:t>
            </a:r>
            <a:r>
              <a:rPr lang="zh-CN" altLang="en-US" dirty="0"/>
              <a:t>后</a:t>
            </a:r>
            <a:r>
              <a:rPr lang="zh-CN" altLang="en-US" dirty="0" smtClean="0"/>
              <a:t>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一杯绿茶，一台笔记本电脑。记者见到张芝伟时，他正躺在路边的吊床上，晒着初春的太阳上网。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994410" y="3714750"/>
            <a:ext cx="38290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杯，一杯茶，一杯咖啡</a:t>
            </a:r>
            <a:endParaRPr lang="en-US" altLang="zh-CN" sz="2400" dirty="0" smtClean="0"/>
          </a:p>
          <a:p>
            <a:r>
              <a:rPr lang="zh-CN" altLang="en-US" sz="2400" dirty="0" smtClean="0"/>
              <a:t>台，一台电脑，一台电视</a:t>
            </a:r>
            <a:endParaRPr lang="en-US" altLang="zh-CN" sz="2400" dirty="0" smtClean="0"/>
          </a:p>
          <a:p>
            <a:r>
              <a:rPr lang="zh-CN" altLang="en-US" sz="2400" dirty="0"/>
              <a:t>晒太</a:t>
            </a:r>
            <a:r>
              <a:rPr lang="zh-CN" altLang="en-US" sz="2400" dirty="0" smtClean="0"/>
              <a:t>阳</a:t>
            </a:r>
            <a:endParaRPr lang="en-US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3538206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422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张芝伟与同为“</a:t>
            </a:r>
            <a:r>
              <a:rPr lang="en-US" altLang="zh-CN" sz="2800" dirty="0" smtClean="0"/>
              <a:t>80</a:t>
            </a:r>
            <a:r>
              <a:rPr lang="zh-CN" altLang="en-US" sz="2800" dirty="0" smtClean="0"/>
              <a:t>后”的姑娘张静结婚。一次，张静上山采花时，无意中发现了小天坑这个地方。四周没有人家，却离公路不远；三面环山，却有一块十几亩大小的平地。夫妻俩十分喜欢这个地方，经常到这里爬山、散步、晒太阳。</a:t>
            </a:r>
            <a:endParaRPr lang="en-GB" sz="2800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3234690" y="3028950"/>
            <a:ext cx="1817370" cy="2286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907030" y="3501390"/>
            <a:ext cx="1817370" cy="2286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141220" y="4369751"/>
            <a:ext cx="2247900" cy="2286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1005840" y="4697730"/>
            <a:ext cx="3383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姑娘</a:t>
            </a:r>
            <a:endParaRPr lang="en-US" altLang="zh-CN" sz="2400" dirty="0" smtClean="0"/>
          </a:p>
          <a:p>
            <a:r>
              <a:rPr lang="zh-CN" altLang="en-US" sz="2400" dirty="0"/>
              <a:t>结</a:t>
            </a:r>
            <a:r>
              <a:rPr lang="zh-CN" altLang="en-US" sz="2400" dirty="0" smtClean="0"/>
              <a:t>婚</a:t>
            </a:r>
            <a:endParaRPr lang="en-US" altLang="zh-CN" sz="2400" dirty="0" smtClean="0"/>
          </a:p>
          <a:p>
            <a:r>
              <a:rPr lang="zh-CN" altLang="en-US" sz="2400" dirty="0"/>
              <a:t>采</a:t>
            </a:r>
            <a:r>
              <a:rPr lang="zh-CN" altLang="en-US" sz="2400" dirty="0" smtClean="0"/>
              <a:t>花</a:t>
            </a:r>
            <a:endParaRPr lang="en-US" altLang="zh-CN" sz="2400" dirty="0" smtClean="0"/>
          </a:p>
          <a:p>
            <a:r>
              <a:rPr lang="zh-CN" altLang="en-US" sz="2400" dirty="0"/>
              <a:t>无意</a:t>
            </a:r>
            <a:r>
              <a:rPr lang="zh-CN" altLang="en-US" sz="2400" dirty="0" smtClean="0"/>
              <a:t>中</a:t>
            </a:r>
            <a:endParaRPr lang="en-US" altLang="zh-CN" sz="2400" dirty="0" smtClean="0"/>
          </a:p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离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不远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4724400" y="4697730"/>
            <a:ext cx="67741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四周</a:t>
            </a:r>
            <a:endParaRPr lang="en-US" altLang="zh-CN" sz="2400" dirty="0" smtClean="0"/>
          </a:p>
          <a:p>
            <a:r>
              <a:rPr lang="zh-CN" altLang="en-US" sz="2400" dirty="0" smtClean="0"/>
              <a:t>三面环山</a:t>
            </a:r>
            <a:endParaRPr lang="en-US" altLang="zh-CN" sz="2400" dirty="0" smtClean="0"/>
          </a:p>
          <a:p>
            <a:r>
              <a:rPr lang="zh-CN" altLang="en-US" sz="2400" dirty="0" smtClean="0"/>
              <a:t>亩 </a:t>
            </a:r>
            <a:r>
              <a:rPr lang="en-US" altLang="zh-CN" sz="2400" dirty="0" smtClean="0"/>
              <a:t>1</a:t>
            </a:r>
            <a:r>
              <a:rPr lang="zh-CN" altLang="en-US" sz="2400" dirty="0" smtClean="0"/>
              <a:t>亩</a:t>
            </a:r>
            <a:r>
              <a:rPr lang="en-US" altLang="zh-CN" sz="2400" dirty="0" smtClean="0"/>
              <a:t> </a:t>
            </a:r>
            <a:r>
              <a:rPr lang="en-GB" sz="2400" dirty="0"/>
              <a:t>≈</a:t>
            </a:r>
            <a:r>
              <a:rPr lang="en-US" altLang="zh-CN" sz="2400" dirty="0" smtClean="0"/>
              <a:t> 666.667 m</a:t>
            </a:r>
            <a:r>
              <a:rPr lang="en-GB" sz="2400" dirty="0"/>
              <a:t>²</a:t>
            </a:r>
            <a:r>
              <a:rPr lang="en-US" altLang="zh-CN" sz="2400" dirty="0" smtClean="0"/>
              <a:t> </a:t>
            </a:r>
            <a:r>
              <a:rPr lang="en-GB" sz="2400" dirty="0"/>
              <a:t>≈</a:t>
            </a:r>
            <a:r>
              <a:rPr lang="en-US" altLang="zh-CN" sz="2400" dirty="0" smtClean="0"/>
              <a:t> 0.165 acre</a:t>
            </a:r>
          </a:p>
          <a:p>
            <a:r>
              <a:rPr lang="zh-CN" altLang="en-US" sz="2400" dirty="0"/>
              <a:t>十分喜欢</a:t>
            </a:r>
            <a:endParaRPr lang="en-US" altLang="zh-CN" sz="2400" dirty="0" smtClean="0"/>
          </a:p>
          <a:p>
            <a:r>
              <a:rPr lang="zh-CN" altLang="en-US" sz="2400" dirty="0"/>
              <a:t>散步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89272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孩子出生后，张芝伟进山居住的想法更加强烈：让儿子避开车来车往的马路，吃自己种的菜，和山上的清泉，自由地在山林里玩耍，那是一幅多么快乐的画卷啊！</a:t>
            </a: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6023610" y="2640330"/>
            <a:ext cx="2537460" cy="1143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526030" y="3040380"/>
            <a:ext cx="2449638" cy="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131570" y="4491990"/>
            <a:ext cx="3977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en-US" sz="2400" dirty="0" smtClean="0"/>
              <a:t>……</a:t>
            </a:r>
            <a:r>
              <a:rPr lang="zh-CN" altLang="en-US" sz="2400" dirty="0" smtClean="0"/>
              <a:t>的想法更加强烈</a:t>
            </a:r>
            <a:endParaRPr lang="en-US" altLang="zh-CN" sz="2400" dirty="0" smtClean="0"/>
          </a:p>
          <a:p>
            <a:r>
              <a:rPr lang="zh-CN" altLang="en-US" sz="2400" dirty="0"/>
              <a:t>车来车往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4746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在孩子</a:t>
            </a:r>
            <a:r>
              <a:rPr lang="en-US" altLang="zh-CN" sz="2800" dirty="0" smtClean="0"/>
              <a:t>1</a:t>
            </a:r>
            <a:r>
              <a:rPr lang="zh-CN" altLang="en-US" sz="2800" dirty="0" smtClean="0"/>
              <a:t>岁后，张芝伟带着妻子、背着工具、牵着狗，来到小天坑，开始了新生活。“过田园生活，并不是当‘野人’，而是过一种有情调、高质量的生活。”张芝伟说。进山第一件事，就是架设电线和网线。然后，建好了木屋。木屋靠着树，</a:t>
            </a:r>
            <a:r>
              <a:rPr lang="en-US" altLang="zh-CN" sz="2800" dirty="0" smtClean="0"/>
              <a:t>3</a:t>
            </a:r>
            <a:r>
              <a:rPr lang="zh-CN" altLang="en-US" sz="2800" dirty="0" smtClean="0"/>
              <a:t>米多高，面积五六平米，每当起风，屋随树动，像荡秋千。</a:t>
            </a: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3520440" y="3497580"/>
            <a:ext cx="4572000" cy="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8365317" y="3051810"/>
            <a:ext cx="687243" cy="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77334" y="3474720"/>
            <a:ext cx="472863" cy="2286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651760" y="3474720"/>
            <a:ext cx="685800" cy="2286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280160" y="4919008"/>
            <a:ext cx="39204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牵，牵手，牵着狗</a:t>
            </a:r>
            <a:endParaRPr lang="en-US" altLang="zh-CN" sz="2400" dirty="0" smtClean="0"/>
          </a:p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zh-CN" altLang="en-US" sz="2400" dirty="0"/>
              <a:t>并不</a:t>
            </a:r>
            <a:r>
              <a:rPr lang="zh-CN" altLang="en-US" sz="2400" dirty="0" smtClean="0"/>
              <a:t>是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，而是</a:t>
            </a:r>
            <a:r>
              <a:rPr lang="en-US" altLang="zh-CN" sz="2400" dirty="0" smtClean="0"/>
              <a:t>……</a:t>
            </a:r>
          </a:p>
          <a:p>
            <a:r>
              <a:rPr lang="zh-CN" altLang="en-US" sz="2400" dirty="0"/>
              <a:t>有情</a:t>
            </a:r>
            <a:r>
              <a:rPr lang="zh-CN" altLang="en-US" sz="2400" dirty="0" smtClean="0"/>
              <a:t>调</a:t>
            </a:r>
            <a:endParaRPr lang="en-US" altLang="zh-CN" sz="2400" dirty="0" smtClean="0"/>
          </a:p>
          <a:p>
            <a:r>
              <a:rPr lang="zh-CN" altLang="en-US" sz="2400" dirty="0"/>
              <a:t>高质</a:t>
            </a:r>
            <a:r>
              <a:rPr lang="zh-CN" altLang="en-US" sz="2400" dirty="0" smtClean="0"/>
              <a:t>量</a:t>
            </a:r>
            <a:endParaRPr lang="en-US" altLang="zh-CN" sz="2400" dirty="0" smtClean="0"/>
          </a:p>
          <a:p>
            <a:r>
              <a:rPr lang="zh-CN" altLang="en-US" sz="2400" dirty="0"/>
              <a:t>荡秋千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7860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白天，夫妻俩共同劳动，晚上聊天儿上网。张芝伟不缺钱，但他并不想闲着，于是租下</a:t>
            </a:r>
            <a:r>
              <a:rPr lang="en-US" altLang="zh-CN" sz="2800" dirty="0" smtClean="0"/>
              <a:t>1000</a:t>
            </a:r>
            <a:r>
              <a:rPr lang="zh-CN" altLang="en-US" sz="2800" dirty="0" smtClean="0"/>
              <a:t>亩山林，在里面养鸡、养羊。半年来，在</a:t>
            </a:r>
            <a:r>
              <a:rPr lang="zh-CN" altLang="en-US" sz="2800" dirty="0"/>
              <a:t>山里投了上百万元。</a:t>
            </a:r>
            <a:r>
              <a:rPr lang="en-US" altLang="zh-CN" sz="2800" dirty="0"/>
              <a:t>600</a:t>
            </a:r>
            <a:r>
              <a:rPr lang="zh-CN" altLang="en-US" sz="2800" dirty="0"/>
              <a:t>头羊、</a:t>
            </a:r>
            <a:r>
              <a:rPr lang="en-US" altLang="zh-CN" sz="2800" dirty="0"/>
              <a:t>1000</a:t>
            </a:r>
            <a:r>
              <a:rPr lang="zh-CN" altLang="en-US" sz="2800" dirty="0"/>
              <a:t>只鸡，全部放养。早上开门，鸡和羊自己跑到山上吃草。傍晚，它们又回到圈</a:t>
            </a:r>
            <a:r>
              <a:rPr lang="zh-CN" altLang="en-US" sz="2800" dirty="0" smtClean="0"/>
              <a:t>里。</a:t>
            </a: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4857750" y="3909060"/>
            <a:ext cx="777240" cy="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131570" y="4549676"/>
            <a:ext cx="34061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缺，缺水，不缺钱</a:t>
            </a:r>
            <a:endParaRPr lang="en-US" altLang="zh-CN" sz="2400" dirty="0" smtClean="0"/>
          </a:p>
          <a:p>
            <a:r>
              <a:rPr lang="zh-CN" altLang="en-US" sz="2400" dirty="0" smtClean="0"/>
              <a:t>闲，闲下来，不想闲着</a:t>
            </a:r>
            <a:endParaRPr lang="en-US" altLang="zh-CN" sz="2400" dirty="0" smtClean="0"/>
          </a:p>
          <a:p>
            <a:r>
              <a:rPr lang="zh-CN" altLang="en-US" sz="2400" dirty="0" smtClean="0"/>
              <a:t>租</a:t>
            </a:r>
            <a:endParaRPr lang="en-US" altLang="zh-CN" sz="2400" dirty="0" smtClean="0"/>
          </a:p>
          <a:p>
            <a:r>
              <a:rPr lang="zh-CN" altLang="en-US" sz="2400" dirty="0" smtClean="0"/>
              <a:t>放养</a:t>
            </a:r>
            <a:endParaRPr lang="en-US" altLang="zh-CN" sz="2400" dirty="0" smtClean="0"/>
          </a:p>
          <a:p>
            <a:r>
              <a:rPr lang="zh-CN" altLang="en-US" sz="2400" dirty="0"/>
              <a:t>傍晚</a:t>
            </a:r>
            <a:endParaRPr lang="en-US" altLang="zh-CN" sz="2400" dirty="0" smtClean="0"/>
          </a:p>
          <a:p>
            <a:r>
              <a:rPr lang="zh-CN" altLang="en-US" sz="2400" dirty="0" smtClean="0"/>
              <a:t>圈</a:t>
            </a:r>
            <a:r>
              <a:rPr lang="en-US" altLang="zh-CN" sz="2400" dirty="0"/>
              <a:t> </a:t>
            </a:r>
            <a:r>
              <a:rPr lang="en-US" altLang="zh-CN" sz="2400" dirty="0" err="1" smtClean="0"/>
              <a:t>juàn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05428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 年底卖掉大部分山羊，张芝伟收入了几十万元。“养土鸡对我们来说是一种生活情趣。鸡下的鸡蛋，我们吃点儿，再送点儿给朋友。大量的土鸡蛋丢在山里，懒得捡。也不杀鸡吃肉，让它们自然生长。”张芝伟说。</a:t>
            </a: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4789170" y="3051810"/>
            <a:ext cx="1394460" cy="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965960" y="3051810"/>
            <a:ext cx="2125980" cy="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588770" y="4297680"/>
            <a:ext cx="34632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en-US" sz="2400" dirty="0" smtClean="0"/>
              <a:t>……</a:t>
            </a:r>
            <a:r>
              <a:rPr lang="zh-CN" altLang="en-US" sz="2400" dirty="0" smtClean="0"/>
              <a:t>对我们来说是</a:t>
            </a:r>
            <a:r>
              <a:rPr lang="en-US" altLang="zh-CN" sz="2400" dirty="0" smtClean="0"/>
              <a:t>……</a:t>
            </a:r>
          </a:p>
          <a:p>
            <a:r>
              <a:rPr lang="zh-CN" altLang="en-US" sz="2400" dirty="0"/>
              <a:t>大</a:t>
            </a:r>
            <a:r>
              <a:rPr lang="zh-CN" altLang="en-US" sz="2400" dirty="0" smtClean="0"/>
              <a:t>量</a:t>
            </a:r>
            <a:endParaRPr lang="en-US" altLang="zh-CN" sz="2400" dirty="0" smtClean="0"/>
          </a:p>
          <a:p>
            <a:r>
              <a:rPr lang="zh-CN" altLang="en-US" sz="2400" dirty="0"/>
              <a:t>土鸡</a:t>
            </a:r>
            <a:r>
              <a:rPr lang="zh-CN" altLang="en-US" sz="2400" dirty="0" smtClean="0"/>
              <a:t>蛋</a:t>
            </a:r>
            <a:endParaRPr lang="en-US" altLang="zh-CN" sz="2400" dirty="0" smtClean="0"/>
          </a:p>
          <a:p>
            <a:r>
              <a:rPr lang="zh-CN" altLang="en-US" sz="2400" dirty="0" smtClean="0"/>
              <a:t>懒得间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23581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几</a:t>
            </a:r>
            <a:r>
              <a:rPr lang="zh-CN" altLang="en-US" sz="2800" dirty="0"/>
              <a:t>个月</a:t>
            </a:r>
            <a:r>
              <a:rPr lang="zh-CN" altLang="en-US" sz="2800" dirty="0" smtClean="0"/>
              <a:t>下来，山上的生活慢慢规律起来。闲下来的时候，张芝伟就与妻子一起，在树林里架起吊床，喝茶、上网、聊天儿、乘凉</a:t>
            </a:r>
            <a:r>
              <a:rPr lang="en-US" altLang="zh-CN" sz="2800" dirty="0" smtClean="0"/>
              <a:t>……</a:t>
            </a: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4686300" y="2617470"/>
            <a:ext cx="2171700" cy="2286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371600" y="3989070"/>
            <a:ext cx="3314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生活慢慢规律起来</a:t>
            </a:r>
            <a:endParaRPr lang="en-US" altLang="zh-CN" sz="2400" dirty="0" smtClean="0"/>
          </a:p>
          <a:p>
            <a:r>
              <a:rPr lang="zh-CN" altLang="en-US" sz="2400" dirty="0"/>
              <a:t>聊天</a:t>
            </a:r>
            <a:r>
              <a:rPr lang="zh-CN" altLang="en-US" sz="2400" dirty="0" smtClean="0"/>
              <a:t>儿</a:t>
            </a:r>
            <a:endParaRPr lang="en-US" altLang="zh-CN" sz="2400" dirty="0" smtClean="0"/>
          </a:p>
          <a:p>
            <a:r>
              <a:rPr lang="zh-CN" altLang="en-US" sz="2400" dirty="0"/>
              <a:t>乘凉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50438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去年</a:t>
            </a:r>
            <a:r>
              <a:rPr lang="en-US" altLang="zh-CN" sz="2800" dirty="0" smtClean="0"/>
              <a:t>12</a:t>
            </a:r>
            <a:r>
              <a:rPr lang="zh-CN" altLang="en-US" sz="2800" dirty="0" smtClean="0"/>
              <a:t>月</a:t>
            </a:r>
            <a:r>
              <a:rPr lang="en-US" altLang="zh-CN" sz="2800" dirty="0" smtClean="0"/>
              <a:t>1</a:t>
            </a:r>
            <a:r>
              <a:rPr lang="zh-CN" altLang="en-US" sz="2800" dirty="0" smtClean="0"/>
              <a:t>日起，张芝伟将自己上山以后的生活和感受，发在知名的网络论坛天涯社区里受到网友关注。很多网友对他的行为表示反对，认为只是一时冲动，无法长久。更多的网友则是对张芝伟夫妻的生活表示好奇，从今年</a:t>
            </a:r>
            <a:r>
              <a:rPr lang="en-US" altLang="zh-CN" sz="2800" dirty="0" smtClean="0"/>
              <a:t>1</a:t>
            </a:r>
            <a:r>
              <a:rPr lang="zh-CN" altLang="en-US" sz="2800" dirty="0" smtClean="0"/>
              <a:t>月起，陆续有网友赶来做客。每当网友来，夫妻二人便带他们爬山、野炊，好不快活。</a:t>
            </a: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6812280" y="3017520"/>
            <a:ext cx="697230" cy="2286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8241030" y="3040380"/>
            <a:ext cx="834390" cy="1143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183130" y="3474720"/>
            <a:ext cx="3188970" cy="1143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234440" y="4983480"/>
            <a:ext cx="51435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受到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的关注</a:t>
            </a:r>
            <a:endParaRPr lang="en-US" altLang="zh-CN" sz="2400" dirty="0" smtClean="0"/>
          </a:p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对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的行为表示反对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支持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好奇</a:t>
            </a:r>
            <a:endParaRPr lang="en-US" altLang="zh-CN" sz="2400" dirty="0" smtClean="0"/>
          </a:p>
          <a:p>
            <a:r>
              <a:rPr lang="zh-CN" altLang="en-US" sz="2400" dirty="0"/>
              <a:t>野</a:t>
            </a:r>
            <a:r>
              <a:rPr lang="zh-CN" altLang="en-US" sz="2400" dirty="0" smtClean="0"/>
              <a:t>炊</a:t>
            </a:r>
            <a:endParaRPr lang="en-US" altLang="zh-CN" sz="2400" dirty="0" smtClean="0"/>
          </a:p>
          <a:p>
            <a:r>
              <a:rPr lang="zh-CN" altLang="en-US" sz="2400" dirty="0"/>
              <a:t>好不快活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24666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smtClean="0"/>
              <a:t>       今年</a:t>
            </a:r>
            <a:r>
              <a:rPr lang="zh-CN" altLang="en-US" sz="2800" dirty="0" smtClean="0"/>
              <a:t>，张芝伟准备在山上大片种菜种花，吃喝基本实现自给。同时，还要高标准地建一座真正的“北美木屋”，实现梦想。</a:t>
            </a: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677334" y="3040380"/>
            <a:ext cx="1817370" cy="2286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7920990" y="2617470"/>
            <a:ext cx="1028700" cy="1143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931670" y="3497580"/>
            <a:ext cx="1417320" cy="11430"/>
          </a:xfrm>
          <a:prstGeom prst="line">
            <a:avLst/>
          </a:prstGeom>
          <a:ln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188720" y="3798046"/>
            <a:ext cx="33147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基本</a:t>
            </a:r>
            <a:endParaRPr lang="en-US" altLang="zh-CN" sz="2400" dirty="0" smtClean="0"/>
          </a:p>
          <a:p>
            <a:r>
              <a:rPr lang="zh-CN" altLang="en-US" sz="2400" dirty="0"/>
              <a:t>实</a:t>
            </a:r>
            <a:r>
              <a:rPr lang="zh-CN" altLang="en-US" sz="2400" dirty="0" smtClean="0"/>
              <a:t>现</a:t>
            </a:r>
            <a:endParaRPr lang="en-US" altLang="zh-CN" sz="2400" dirty="0" smtClean="0"/>
          </a:p>
          <a:p>
            <a:r>
              <a:rPr lang="zh-CN" altLang="en-US" sz="2400" dirty="0"/>
              <a:t>自</a:t>
            </a:r>
            <a:r>
              <a:rPr lang="zh-CN" altLang="en-US" sz="2400" dirty="0" smtClean="0"/>
              <a:t>给</a:t>
            </a:r>
            <a:endParaRPr lang="en-US" altLang="zh-CN" sz="2400" dirty="0" smtClean="0"/>
          </a:p>
          <a:p>
            <a:r>
              <a:rPr lang="zh-CN" altLang="en-US" sz="2400" dirty="0"/>
              <a:t>自给自</a:t>
            </a:r>
            <a:r>
              <a:rPr lang="zh-CN" altLang="en-US" sz="2400" dirty="0" smtClean="0"/>
              <a:t>足</a:t>
            </a:r>
            <a:endParaRPr lang="en-US" altLang="zh-CN" sz="2400" dirty="0" smtClean="0"/>
          </a:p>
          <a:p>
            <a:pPr>
              <a:buClr>
                <a:srgbClr val="C00000"/>
              </a:buClr>
            </a:pPr>
            <a:r>
              <a:rPr lang="zh-CN" altLang="en-US" sz="2400" dirty="0"/>
              <a:t>高标准</a:t>
            </a:r>
            <a:endParaRPr lang="en-US" altLang="zh-CN" sz="2400" dirty="0"/>
          </a:p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基本实</a:t>
            </a:r>
            <a:r>
              <a:rPr lang="zh-CN" altLang="en-US" sz="2400" dirty="0"/>
              <a:t>现自给自</a:t>
            </a:r>
            <a:r>
              <a:rPr lang="zh-CN" altLang="en-US" sz="2400" dirty="0" smtClean="0"/>
              <a:t>足</a:t>
            </a:r>
            <a:endParaRPr lang="en-US" altLang="zh-CN" sz="2400" dirty="0" smtClean="0"/>
          </a:p>
          <a:p>
            <a:pPr marL="342900" indent="-342900">
              <a:buClr>
                <a:srgbClr val="C00000"/>
              </a:buClr>
              <a:buFont typeface="Wingdings" panose="05000000000000000000" pitchFamily="2" charset="2"/>
              <a:buChar char="q"/>
            </a:pPr>
            <a:r>
              <a:rPr lang="zh-CN" altLang="en-US" sz="2400" dirty="0" smtClean="0"/>
              <a:t>实</a:t>
            </a:r>
            <a:r>
              <a:rPr lang="zh-CN" altLang="en-US" sz="2400" dirty="0"/>
              <a:t>现梦想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58085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en-US" altLang="zh-CN" dirty="0"/>
              <a:t>80</a:t>
            </a:r>
            <a:r>
              <a:rPr lang="zh-CN" altLang="en-US" dirty="0"/>
              <a:t>后”小夫妻回归田园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3249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</TotalTime>
  <Words>1120</Words>
  <Application>Microsoft Office PowerPoint</Application>
  <PresentationFormat>Widescreen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7 阅读 口语</vt:lpstr>
      <vt:lpstr>“80后”小夫妻回归田园</vt:lpstr>
      <vt:lpstr>“80后”小夫妻回归田园</vt:lpstr>
      <vt:lpstr>“80后”小夫妻回归田园</vt:lpstr>
      <vt:lpstr>“80后”小夫妻回归田园</vt:lpstr>
      <vt:lpstr>“80后”小夫妻回归田园</vt:lpstr>
      <vt:lpstr>“80后”小夫妻回归田园</vt:lpstr>
      <vt:lpstr>“80后”小夫妻回归田园</vt:lpstr>
      <vt:lpstr>“80后”小夫妻回归田园</vt:lpstr>
      <vt:lpstr>“80后”小夫妻回归田园</vt:lpstr>
      <vt:lpstr>“80后”小夫妻回归田园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4</cp:revision>
  <dcterms:created xsi:type="dcterms:W3CDTF">2019-01-09T09:14:56Z</dcterms:created>
  <dcterms:modified xsi:type="dcterms:W3CDTF">2019-01-29T09:49:48Z</dcterms:modified>
</cp:coreProperties>
</file>