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A15A8-1C02-464E-B4BE-01547885500D}" v="31" dt="2023-06-15T22:07:56.245"/>
    <p1510:client id="{3FABC2F3-9115-4133-A04F-1AE0CE92AD40}" v="609" dt="2023-06-15T21:36:05.899"/>
    <p1510:client id="{69A1159E-F5F1-4EA8-8F93-1778BFC766B1}" v="2" dt="2023-06-15T21:39:18.920"/>
    <p1510:client id="{99137EC4-D710-4071-BE86-9D2ACECF1EC3}" v="419" dt="2023-06-13T08:20:03.807"/>
    <p1510:client id="{ABC9A495-0C82-47EB-9F95-B6CDC3B20772}" v="171" dt="2023-06-15T22:00:48.5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ar sumi" userId="01ec8f41f3231e52" providerId="Windows Live" clId="Web-{3FABC2F3-9115-4133-A04F-1AE0CE92AD40}"/>
    <pc:docChg chg="addSld modSld">
      <pc:chgData name="nahar sumi" userId="01ec8f41f3231e52" providerId="Windows Live" clId="Web-{3FABC2F3-9115-4133-A04F-1AE0CE92AD40}" dt="2023-06-15T21:36:05.899" v="381" actId="20577"/>
      <pc:docMkLst>
        <pc:docMk/>
      </pc:docMkLst>
      <pc:sldChg chg="addSp modSp">
        <pc:chgData name="nahar sumi" userId="01ec8f41f3231e52" providerId="Windows Live" clId="Web-{3FABC2F3-9115-4133-A04F-1AE0CE92AD40}" dt="2023-06-15T21:33:16.755" v="351" actId="20577"/>
        <pc:sldMkLst>
          <pc:docMk/>
          <pc:sldMk cId="2152399312" sldId="257"/>
        </pc:sldMkLst>
        <pc:spChg chg="mod">
          <ac:chgData name="nahar sumi" userId="01ec8f41f3231e52" providerId="Windows Live" clId="Web-{3FABC2F3-9115-4133-A04F-1AE0CE92AD40}" dt="2023-06-15T21:33:16.755" v="351" actId="20577"/>
          <ac:spMkLst>
            <pc:docMk/>
            <pc:sldMk cId="2152399312" sldId="257"/>
            <ac:spMk id="4" creationId="{A18B2032-C440-B426-AC25-F47A0F01B547}"/>
          </ac:spMkLst>
        </pc:spChg>
        <pc:spChg chg="mod">
          <ac:chgData name="nahar sumi" userId="01ec8f41f3231e52" providerId="Windows Live" clId="Web-{3FABC2F3-9115-4133-A04F-1AE0CE92AD40}" dt="2023-06-15T21:08:35.723" v="231" actId="1076"/>
          <ac:spMkLst>
            <pc:docMk/>
            <pc:sldMk cId="2152399312" sldId="257"/>
            <ac:spMk id="6" creationId="{0C960499-CA57-D0EF-8B45-8F3E53C162C6}"/>
          </ac:spMkLst>
        </pc:spChg>
        <pc:spChg chg="mod">
          <ac:chgData name="nahar sumi" userId="01ec8f41f3231e52" providerId="Windows Live" clId="Web-{3FABC2F3-9115-4133-A04F-1AE0CE92AD40}" dt="2023-06-15T20:59:03.148" v="1" actId="20577"/>
          <ac:spMkLst>
            <pc:docMk/>
            <pc:sldMk cId="2152399312" sldId="257"/>
            <ac:spMk id="11" creationId="{39356384-8ECC-A1AA-5937-52840219279F}"/>
          </ac:spMkLst>
        </pc:spChg>
        <pc:spChg chg="add mod">
          <ac:chgData name="nahar sumi" userId="01ec8f41f3231e52" providerId="Windows Live" clId="Web-{3FABC2F3-9115-4133-A04F-1AE0CE92AD40}" dt="2023-06-15T21:23:25.273" v="309" actId="20577"/>
          <ac:spMkLst>
            <pc:docMk/>
            <pc:sldMk cId="2152399312" sldId="257"/>
            <ac:spMk id="12" creationId="{EE149E86-4D8D-9117-2D10-7D65903B51D8}"/>
          </ac:spMkLst>
        </pc:spChg>
        <pc:spChg chg="add mod">
          <ac:chgData name="nahar sumi" userId="01ec8f41f3231e52" providerId="Windows Live" clId="Web-{3FABC2F3-9115-4133-A04F-1AE0CE92AD40}" dt="2023-06-15T21:16:29.795" v="266" actId="20577"/>
          <ac:spMkLst>
            <pc:docMk/>
            <pc:sldMk cId="2152399312" sldId="257"/>
            <ac:spMk id="13" creationId="{FDB7DD7F-E23E-6228-3CF6-BE4294A13C3A}"/>
          </ac:spMkLst>
        </pc:spChg>
        <pc:picChg chg="mod">
          <ac:chgData name="nahar sumi" userId="01ec8f41f3231e52" providerId="Windows Live" clId="Web-{3FABC2F3-9115-4133-A04F-1AE0CE92AD40}" dt="2023-06-15T21:06:19.657" v="227" actId="1076"/>
          <ac:picMkLst>
            <pc:docMk/>
            <pc:sldMk cId="2152399312" sldId="257"/>
            <ac:picMk id="5" creationId="{52A436F6-55DA-2BA2-FAF4-01B96AC4B393}"/>
          </ac:picMkLst>
        </pc:picChg>
      </pc:sldChg>
      <pc:sldChg chg="modSp">
        <pc:chgData name="nahar sumi" userId="01ec8f41f3231e52" providerId="Windows Live" clId="Web-{3FABC2F3-9115-4133-A04F-1AE0CE92AD40}" dt="2023-06-15T21:36:05.899" v="381" actId="20577"/>
        <pc:sldMkLst>
          <pc:docMk/>
          <pc:sldMk cId="136969199" sldId="258"/>
        </pc:sldMkLst>
        <pc:spChg chg="mod">
          <ac:chgData name="nahar sumi" userId="01ec8f41f3231e52" providerId="Windows Live" clId="Web-{3FABC2F3-9115-4133-A04F-1AE0CE92AD40}" dt="2023-06-15T21:36:05.899" v="381" actId="20577"/>
          <ac:spMkLst>
            <pc:docMk/>
            <pc:sldMk cId="136969199" sldId="258"/>
            <ac:spMk id="2" creationId="{6218FDEC-EAF5-5CF5-5DA5-76F60936F33B}"/>
          </ac:spMkLst>
        </pc:spChg>
      </pc:sldChg>
      <pc:sldChg chg="addSp modSp">
        <pc:chgData name="nahar sumi" userId="01ec8f41f3231e52" providerId="Windows Live" clId="Web-{3FABC2F3-9115-4133-A04F-1AE0CE92AD40}" dt="2023-06-15T21:20:05.316" v="278" actId="14100"/>
        <pc:sldMkLst>
          <pc:docMk/>
          <pc:sldMk cId="1180311731" sldId="259"/>
        </pc:sldMkLst>
        <pc:spChg chg="mod">
          <ac:chgData name="nahar sumi" userId="01ec8f41f3231e52" providerId="Windows Live" clId="Web-{3FABC2F3-9115-4133-A04F-1AE0CE92AD40}" dt="2023-06-15T21:00:18.118" v="9" actId="1076"/>
          <ac:spMkLst>
            <pc:docMk/>
            <pc:sldMk cId="1180311731" sldId="259"/>
            <ac:spMk id="2" creationId="{2772989B-6E4A-EA3A-7268-5F6B0882FE57}"/>
          </ac:spMkLst>
        </pc:spChg>
        <pc:spChg chg="add mod">
          <ac:chgData name="nahar sumi" userId="01ec8f41f3231e52" providerId="Windows Live" clId="Web-{3FABC2F3-9115-4133-A04F-1AE0CE92AD40}" dt="2023-06-15T21:00:24.493" v="10" actId="1076"/>
          <ac:spMkLst>
            <pc:docMk/>
            <pc:sldMk cId="1180311731" sldId="259"/>
            <ac:spMk id="3" creationId="{BA0CCFEA-A3B0-23E6-D781-47916140762E}"/>
          </ac:spMkLst>
        </pc:spChg>
        <pc:spChg chg="add mod">
          <ac:chgData name="nahar sumi" userId="01ec8f41f3231e52" providerId="Windows Live" clId="Web-{3FABC2F3-9115-4133-A04F-1AE0CE92AD40}" dt="2023-06-15T21:20:05.316" v="278" actId="14100"/>
          <ac:spMkLst>
            <pc:docMk/>
            <pc:sldMk cId="1180311731" sldId="259"/>
            <ac:spMk id="4" creationId="{030DEB4A-D507-F586-6178-3DD1FC72A7FF}"/>
          </ac:spMkLst>
        </pc:spChg>
      </pc:sldChg>
      <pc:sldChg chg="addSp modSp new">
        <pc:chgData name="nahar sumi" userId="01ec8f41f3231e52" providerId="Windows Live" clId="Web-{3FABC2F3-9115-4133-A04F-1AE0CE92AD40}" dt="2023-06-15T21:28:37.920" v="321" actId="20577"/>
        <pc:sldMkLst>
          <pc:docMk/>
          <pc:sldMk cId="3422302748" sldId="260"/>
        </pc:sldMkLst>
        <pc:spChg chg="add mod">
          <ac:chgData name="nahar sumi" userId="01ec8f41f3231e52" providerId="Windows Live" clId="Web-{3FABC2F3-9115-4133-A04F-1AE0CE92AD40}" dt="2023-06-15T21:21:10.317" v="282" actId="14100"/>
          <ac:spMkLst>
            <pc:docMk/>
            <pc:sldMk cId="3422302748" sldId="260"/>
            <ac:spMk id="2" creationId="{C22CD8FF-EE8B-CA00-BCAD-C5CC454B2E8E}"/>
          </ac:spMkLst>
        </pc:spChg>
        <pc:spChg chg="add mod">
          <ac:chgData name="nahar sumi" userId="01ec8f41f3231e52" providerId="Windows Live" clId="Web-{3FABC2F3-9115-4133-A04F-1AE0CE92AD40}" dt="2023-06-15T21:28:37.920" v="321" actId="20577"/>
          <ac:spMkLst>
            <pc:docMk/>
            <pc:sldMk cId="3422302748" sldId="260"/>
            <ac:spMk id="3" creationId="{E24AA562-BB13-5AE3-EF50-AAAB17BCA183}"/>
          </ac:spMkLst>
        </pc:spChg>
      </pc:sldChg>
    </pc:docChg>
  </pc:docChgLst>
  <pc:docChgLst>
    <pc:chgData name="nahar sumi" userId="01ec8f41f3231e52" providerId="Windows Live" clId="Web-{99137EC4-D710-4071-BE86-9D2ACECF1EC3}"/>
    <pc:docChg chg="addSld delSld modSld">
      <pc:chgData name="nahar sumi" userId="01ec8f41f3231e52" providerId="Windows Live" clId="Web-{99137EC4-D710-4071-BE86-9D2ACECF1EC3}" dt="2023-06-12T21:16:30.941" v="326" actId="20577"/>
      <pc:docMkLst>
        <pc:docMk/>
      </pc:docMkLst>
      <pc:sldChg chg="modSp del">
        <pc:chgData name="nahar sumi" userId="01ec8f41f3231e52" providerId="Windows Live" clId="Web-{99137EC4-D710-4071-BE86-9D2ACECF1EC3}" dt="2023-06-12T17:58:47.729" v="64"/>
        <pc:sldMkLst>
          <pc:docMk/>
          <pc:sldMk cId="109857222" sldId="256"/>
        </pc:sldMkLst>
        <pc:spChg chg="mod">
          <ac:chgData name="nahar sumi" userId="01ec8f41f3231e52" providerId="Windows Live" clId="Web-{99137EC4-D710-4071-BE86-9D2ACECF1EC3}" dt="2023-06-12T17:58:36.463" v="63" actId="14100"/>
          <ac:spMkLst>
            <pc:docMk/>
            <pc:sldMk cId="109857222" sldId="256"/>
            <ac:spMk id="2" creationId="{00000000-0000-0000-0000-000000000000}"/>
          </ac:spMkLst>
        </pc:spChg>
      </pc:sldChg>
      <pc:sldChg chg="addSp delSp modSp new mod setBg">
        <pc:chgData name="nahar sumi" userId="01ec8f41f3231e52" providerId="Windows Live" clId="Web-{99137EC4-D710-4071-BE86-9D2ACECF1EC3}" dt="2023-06-12T21:16:10.362" v="324" actId="20577"/>
        <pc:sldMkLst>
          <pc:docMk/>
          <pc:sldMk cId="2152399312" sldId="257"/>
        </pc:sldMkLst>
        <pc:spChg chg="add mod ord">
          <ac:chgData name="nahar sumi" userId="01ec8f41f3231e52" providerId="Windows Live" clId="Web-{99137EC4-D710-4071-BE86-9D2ACECF1EC3}" dt="2023-06-12T18:46:34.258" v="148" actId="14100"/>
          <ac:spMkLst>
            <pc:docMk/>
            <pc:sldMk cId="2152399312" sldId="257"/>
            <ac:spMk id="2" creationId="{64BC0E9A-B5C2-CCDF-81AB-83522515EC09}"/>
          </ac:spMkLst>
        </pc:spChg>
        <pc:spChg chg="add mod">
          <ac:chgData name="nahar sumi" userId="01ec8f41f3231e52" providerId="Windows Live" clId="Web-{99137EC4-D710-4071-BE86-9D2ACECF1EC3}" dt="2023-06-12T21:16:10.362" v="324" actId="20577"/>
          <ac:spMkLst>
            <pc:docMk/>
            <pc:sldMk cId="2152399312" sldId="257"/>
            <ac:spMk id="4" creationId="{A18B2032-C440-B426-AC25-F47A0F01B547}"/>
          </ac:spMkLst>
        </pc:spChg>
        <pc:spChg chg="add mod">
          <ac:chgData name="nahar sumi" userId="01ec8f41f3231e52" providerId="Windows Live" clId="Web-{99137EC4-D710-4071-BE86-9D2ACECF1EC3}" dt="2023-06-12T17:52:38.468" v="27" actId="14100"/>
          <ac:spMkLst>
            <pc:docMk/>
            <pc:sldMk cId="2152399312" sldId="257"/>
            <ac:spMk id="6" creationId="{0C960499-CA57-D0EF-8B45-8F3E53C162C6}"/>
          </ac:spMkLst>
        </pc:spChg>
        <pc:spChg chg="add mod">
          <ac:chgData name="nahar sumi" userId="01ec8f41f3231e52" providerId="Windows Live" clId="Web-{99137EC4-D710-4071-BE86-9D2ACECF1EC3}" dt="2023-06-12T17:55:07.848" v="33" actId="14100"/>
          <ac:spMkLst>
            <pc:docMk/>
            <pc:sldMk cId="2152399312" sldId="257"/>
            <ac:spMk id="7" creationId="{0BB4644D-1453-E834-55B4-20C84B1F7DC7}"/>
          </ac:spMkLst>
        </pc:spChg>
        <pc:spChg chg="add mod">
          <ac:chgData name="nahar sumi" userId="01ec8f41f3231e52" providerId="Windows Live" clId="Web-{99137EC4-D710-4071-BE86-9D2ACECF1EC3}" dt="2023-06-12T20:18:48.397" v="307" actId="20577"/>
          <ac:spMkLst>
            <pc:docMk/>
            <pc:sldMk cId="2152399312" sldId="257"/>
            <ac:spMk id="8" creationId="{F1DA5765-589C-C952-B4CC-5BCF3161A7BD}"/>
          </ac:spMkLst>
        </pc:spChg>
        <pc:spChg chg="add del">
          <ac:chgData name="nahar sumi" userId="01ec8f41f3231e52" providerId="Windows Live" clId="Web-{99137EC4-D710-4071-BE86-9D2ACECF1EC3}" dt="2023-06-12T17:45:49.957" v="6"/>
          <ac:spMkLst>
            <pc:docMk/>
            <pc:sldMk cId="2152399312" sldId="257"/>
            <ac:spMk id="8" creationId="{F3060C83-F051-4F0E-ABAD-AA0DFC48B218}"/>
          </ac:spMkLst>
        </pc:spChg>
        <pc:spChg chg="add del">
          <ac:chgData name="nahar sumi" userId="01ec8f41f3231e52" providerId="Windows Live" clId="Web-{99137EC4-D710-4071-BE86-9D2ACECF1EC3}" dt="2023-06-12T17:45:49.957" v="6"/>
          <ac:spMkLst>
            <pc:docMk/>
            <pc:sldMk cId="2152399312" sldId="257"/>
            <ac:spMk id="10" creationId="{83C98ABE-055B-441F-B07E-44F97F083C39}"/>
          </ac:spMkLst>
        </pc:spChg>
        <pc:spChg chg="add mod">
          <ac:chgData name="nahar sumi" userId="01ec8f41f3231e52" providerId="Windows Live" clId="Web-{99137EC4-D710-4071-BE86-9D2ACECF1EC3}" dt="2023-06-12T20:17:46.411" v="296" actId="20577"/>
          <ac:spMkLst>
            <pc:docMk/>
            <pc:sldMk cId="2152399312" sldId="257"/>
            <ac:spMk id="10" creationId="{EF6922B5-DD9C-6DB0-A39E-BDD0F7B4B0B1}"/>
          </ac:spMkLst>
        </pc:spChg>
        <pc:spChg chg="add mod">
          <ac:chgData name="nahar sumi" userId="01ec8f41f3231e52" providerId="Windows Live" clId="Web-{99137EC4-D710-4071-BE86-9D2ACECF1EC3}" dt="2023-06-12T19:30:58.802" v="242" actId="1076"/>
          <ac:spMkLst>
            <pc:docMk/>
            <pc:sldMk cId="2152399312" sldId="257"/>
            <ac:spMk id="11" creationId="{39356384-8ECC-A1AA-5937-52840219279F}"/>
          </ac:spMkLst>
        </pc:spChg>
        <pc:spChg chg="add del">
          <ac:chgData name="nahar sumi" userId="01ec8f41f3231e52" providerId="Windows Live" clId="Web-{99137EC4-D710-4071-BE86-9D2ACECF1EC3}" dt="2023-06-12T17:45:49.957" v="6"/>
          <ac:spMkLst>
            <pc:docMk/>
            <pc:sldMk cId="2152399312" sldId="257"/>
            <ac:spMk id="12" creationId="{29FDB030-9B49-4CED-8CCD-4D99382388AC}"/>
          </ac:spMkLst>
        </pc:spChg>
        <pc:spChg chg="add del">
          <ac:chgData name="nahar sumi" userId="01ec8f41f3231e52" providerId="Windows Live" clId="Web-{99137EC4-D710-4071-BE86-9D2ACECF1EC3}" dt="2023-06-12T17:45:49.957" v="6"/>
          <ac:spMkLst>
            <pc:docMk/>
            <pc:sldMk cId="2152399312" sldId="257"/>
            <ac:spMk id="14" creationId="{3783CA14-24A1-485C-8B30-D6A5D87987AD}"/>
          </ac:spMkLst>
        </pc:spChg>
        <pc:spChg chg="add del">
          <ac:chgData name="nahar sumi" userId="01ec8f41f3231e52" providerId="Windows Live" clId="Web-{99137EC4-D710-4071-BE86-9D2ACECF1EC3}" dt="2023-06-12T17:45:49.957" v="6"/>
          <ac:spMkLst>
            <pc:docMk/>
            <pc:sldMk cId="2152399312" sldId="257"/>
            <ac:spMk id="16" creationId="{9A97C86A-04D6-40F7-AE84-31AB43E6A846}"/>
          </ac:spMkLst>
        </pc:spChg>
        <pc:spChg chg="add del">
          <ac:chgData name="nahar sumi" userId="01ec8f41f3231e52" providerId="Windows Live" clId="Web-{99137EC4-D710-4071-BE86-9D2ACECF1EC3}" dt="2023-06-12T17:45:49.957" v="6"/>
          <ac:spMkLst>
            <pc:docMk/>
            <pc:sldMk cId="2152399312" sldId="257"/>
            <ac:spMk id="18" creationId="{FF9F2414-84E8-453E-B1F3-389FDE8192D9}"/>
          </ac:spMkLst>
        </pc:spChg>
        <pc:spChg chg="add del">
          <ac:chgData name="nahar sumi" userId="01ec8f41f3231e52" providerId="Windows Live" clId="Web-{99137EC4-D710-4071-BE86-9D2ACECF1EC3}" dt="2023-06-12T17:45:49.957" v="6"/>
          <ac:spMkLst>
            <pc:docMk/>
            <pc:sldMk cId="2152399312" sldId="257"/>
            <ac:spMk id="20" creationId="{3ECA69A1-7536-43AC-85EF-C7106179F5ED}"/>
          </ac:spMkLst>
        </pc:spChg>
        <pc:picChg chg="add del mod">
          <ac:chgData name="nahar sumi" userId="01ec8f41f3231e52" providerId="Windows Live" clId="Web-{99137EC4-D710-4071-BE86-9D2ACECF1EC3}" dt="2023-06-12T17:47:41.148" v="12"/>
          <ac:picMkLst>
            <pc:docMk/>
            <pc:sldMk cId="2152399312" sldId="257"/>
            <ac:picMk id="3" creationId="{0AB3A2DF-76DD-F747-0F52-40DD2A00BC74}"/>
          </ac:picMkLst>
        </pc:picChg>
        <pc:picChg chg="add mod">
          <ac:chgData name="nahar sumi" userId="01ec8f41f3231e52" providerId="Windows Live" clId="Web-{99137EC4-D710-4071-BE86-9D2ACECF1EC3}" dt="2023-06-12T19:32:20.304" v="250" actId="14100"/>
          <ac:picMkLst>
            <pc:docMk/>
            <pc:sldMk cId="2152399312" sldId="257"/>
            <ac:picMk id="3" creationId="{6019CF0F-78B7-0BBD-73D6-7623AC3EA0B5}"/>
          </ac:picMkLst>
        </pc:picChg>
        <pc:picChg chg="add mod">
          <ac:chgData name="nahar sumi" userId="01ec8f41f3231e52" providerId="Windows Live" clId="Web-{99137EC4-D710-4071-BE86-9D2ACECF1EC3}" dt="2023-06-12T20:18:12.021" v="298" actId="1076"/>
          <ac:picMkLst>
            <pc:docMk/>
            <pc:sldMk cId="2152399312" sldId="257"/>
            <ac:picMk id="5" creationId="{52A436F6-55DA-2BA2-FAF4-01B96AC4B393}"/>
          </ac:picMkLst>
        </pc:picChg>
        <pc:picChg chg="add mod">
          <ac:chgData name="nahar sumi" userId="01ec8f41f3231e52" providerId="Windows Live" clId="Web-{99137EC4-D710-4071-BE86-9D2ACECF1EC3}" dt="2023-06-12T20:02:49.927" v="255" actId="1076"/>
          <ac:picMkLst>
            <pc:docMk/>
            <pc:sldMk cId="2152399312" sldId="257"/>
            <ac:picMk id="9" creationId="{CAAE8018-D634-9E0C-D0DB-E36AF1F4CF05}"/>
          </ac:picMkLst>
        </pc:picChg>
      </pc:sldChg>
      <pc:sldChg chg="addSp modSp new">
        <pc:chgData name="nahar sumi" userId="01ec8f41f3231e52" providerId="Windows Live" clId="Web-{99137EC4-D710-4071-BE86-9D2ACECF1EC3}" dt="2023-06-12T20:20:33.760" v="318" actId="20577"/>
        <pc:sldMkLst>
          <pc:docMk/>
          <pc:sldMk cId="136969199" sldId="258"/>
        </pc:sldMkLst>
        <pc:spChg chg="add mod">
          <ac:chgData name="nahar sumi" userId="01ec8f41f3231e52" providerId="Windows Live" clId="Web-{99137EC4-D710-4071-BE86-9D2ACECF1EC3}" dt="2023-06-12T20:20:33.760" v="318" actId="20577"/>
          <ac:spMkLst>
            <pc:docMk/>
            <pc:sldMk cId="136969199" sldId="258"/>
            <ac:spMk id="2" creationId="{6218FDEC-EAF5-5CF5-5DA5-76F60936F33B}"/>
          </ac:spMkLst>
        </pc:spChg>
      </pc:sldChg>
      <pc:sldChg chg="addSp modSp new">
        <pc:chgData name="nahar sumi" userId="01ec8f41f3231e52" providerId="Windows Live" clId="Web-{99137EC4-D710-4071-BE86-9D2ACECF1EC3}" dt="2023-06-12T21:16:30.941" v="326" actId="20577"/>
        <pc:sldMkLst>
          <pc:docMk/>
          <pc:sldMk cId="1180311731" sldId="259"/>
        </pc:sldMkLst>
        <pc:spChg chg="add mod">
          <ac:chgData name="nahar sumi" userId="01ec8f41f3231e52" providerId="Windows Live" clId="Web-{99137EC4-D710-4071-BE86-9D2ACECF1EC3}" dt="2023-06-12T21:16:30.941" v="326" actId="20577"/>
          <ac:spMkLst>
            <pc:docMk/>
            <pc:sldMk cId="1180311731" sldId="259"/>
            <ac:spMk id="2" creationId="{2772989B-6E4A-EA3A-7268-5F6B0882FE57}"/>
          </ac:spMkLst>
        </pc:spChg>
      </pc:sldChg>
    </pc:docChg>
  </pc:docChgLst>
  <pc:docChgLst>
    <pc:chgData name="nahar sumi" userId="01ec8f41f3231e52" providerId="Windows Live" clId="Web-{69A1159E-F5F1-4EA8-8F93-1778BFC766B1}"/>
    <pc:docChg chg="modSld">
      <pc:chgData name="nahar sumi" userId="01ec8f41f3231e52" providerId="Windows Live" clId="Web-{69A1159E-F5F1-4EA8-8F93-1778BFC766B1}" dt="2023-06-15T21:39:18.920" v="1" actId="20577"/>
      <pc:docMkLst>
        <pc:docMk/>
      </pc:docMkLst>
      <pc:sldChg chg="modSp">
        <pc:chgData name="nahar sumi" userId="01ec8f41f3231e52" providerId="Windows Live" clId="Web-{69A1159E-F5F1-4EA8-8F93-1778BFC766B1}" dt="2023-06-15T21:39:18.920" v="1" actId="20577"/>
        <pc:sldMkLst>
          <pc:docMk/>
          <pc:sldMk cId="1180311731" sldId="259"/>
        </pc:sldMkLst>
        <pc:spChg chg="mod">
          <ac:chgData name="nahar sumi" userId="01ec8f41f3231e52" providerId="Windows Live" clId="Web-{69A1159E-F5F1-4EA8-8F93-1778BFC766B1}" dt="2023-06-15T21:39:18.920" v="1" actId="20577"/>
          <ac:spMkLst>
            <pc:docMk/>
            <pc:sldMk cId="1180311731" sldId="259"/>
            <ac:spMk id="2" creationId="{2772989B-6E4A-EA3A-7268-5F6B0882FE57}"/>
          </ac:spMkLst>
        </pc:spChg>
      </pc:sldChg>
    </pc:docChg>
  </pc:docChgLst>
  <pc:docChgLst>
    <pc:chgData name="nahar sumi" userId="01ec8f41f3231e52" providerId="Windows Live" clId="Web-{3F7A15A8-1C02-464E-B4BE-01547885500D}"/>
    <pc:docChg chg="modSld addMainMaster delMainMaster">
      <pc:chgData name="nahar sumi" userId="01ec8f41f3231e52" providerId="Windows Live" clId="Web-{3F7A15A8-1C02-464E-B4BE-01547885500D}" dt="2023-06-15T22:07:56.229" v="18" actId="20577"/>
      <pc:docMkLst>
        <pc:docMk/>
      </pc:docMkLst>
      <pc:sldChg chg="modSp mod setBg modClrScheme chgLayout">
        <pc:chgData name="nahar sumi" userId="01ec8f41f3231e52" providerId="Windows Live" clId="Web-{3F7A15A8-1C02-464E-B4BE-01547885500D}" dt="2023-06-15T22:07:56.229" v="18" actId="20577"/>
        <pc:sldMkLst>
          <pc:docMk/>
          <pc:sldMk cId="2152399312" sldId="257"/>
        </pc:sldMkLst>
        <pc:spChg chg="mod">
          <ac:chgData name="nahar sumi" userId="01ec8f41f3231e52" providerId="Windows Live" clId="Web-{3F7A15A8-1C02-464E-B4BE-01547885500D}" dt="2023-06-15T22:07:56.229" v="18" actId="20577"/>
          <ac:spMkLst>
            <pc:docMk/>
            <pc:sldMk cId="2152399312" sldId="257"/>
            <ac:spMk id="8" creationId="{F1DA5765-589C-C952-B4CC-5BCF3161A7BD}"/>
          </ac:spMkLst>
        </pc:spChg>
        <pc:spChg chg="mod">
          <ac:chgData name="nahar sumi" userId="01ec8f41f3231e52" providerId="Windows Live" clId="Web-{3F7A15A8-1C02-464E-B4BE-01547885500D}" dt="2023-06-15T22:05:55.648" v="10" actId="20577"/>
          <ac:spMkLst>
            <pc:docMk/>
            <pc:sldMk cId="2152399312" sldId="257"/>
            <ac:spMk id="11" creationId="{39356384-8ECC-A1AA-5937-52840219279F}"/>
          </ac:spMkLst>
        </pc:spChg>
        <pc:spChg chg="mod">
          <ac:chgData name="nahar sumi" userId="01ec8f41f3231e52" providerId="Windows Live" clId="Web-{3F7A15A8-1C02-464E-B4BE-01547885500D}" dt="2023-06-15T22:07:21.525" v="14" actId="1076"/>
          <ac:spMkLst>
            <pc:docMk/>
            <pc:sldMk cId="2152399312" sldId="257"/>
            <ac:spMk id="13" creationId="{FDB7DD7F-E23E-6228-3CF6-BE4294A13C3A}"/>
          </ac:spMkLst>
        </pc:spChg>
        <pc:spChg chg="mod">
          <ac:chgData name="nahar sumi" userId="01ec8f41f3231e52" providerId="Windows Live" clId="Web-{3F7A15A8-1C02-464E-B4BE-01547885500D}" dt="2023-06-15T22:06:36.290" v="13" actId="20577"/>
          <ac:spMkLst>
            <pc:docMk/>
            <pc:sldMk cId="2152399312" sldId="257"/>
            <ac:spMk id="14" creationId="{FF024B40-56AB-12CF-336E-ABD1C8719BAE}"/>
          </ac:spMkLst>
        </pc:spChg>
        <pc:picChg chg="mod">
          <ac:chgData name="nahar sumi" userId="01ec8f41f3231e52" providerId="Windows Live" clId="Web-{3F7A15A8-1C02-464E-B4BE-01547885500D}" dt="2023-06-15T22:03:53.192" v="2" actId="14100"/>
          <ac:picMkLst>
            <pc:docMk/>
            <pc:sldMk cId="2152399312" sldId="257"/>
            <ac:picMk id="5" creationId="{52A436F6-55DA-2BA2-FAF4-01B96AC4B393}"/>
          </ac:picMkLst>
        </pc:picChg>
      </pc:sldChg>
      <pc:sldChg chg="mod modClrScheme chgLayout">
        <pc:chgData name="nahar sumi" userId="01ec8f41f3231e52" providerId="Windows Live" clId="Web-{3F7A15A8-1C02-464E-B4BE-01547885500D}" dt="2023-06-15T22:02:47.393" v="0"/>
        <pc:sldMkLst>
          <pc:docMk/>
          <pc:sldMk cId="136969199" sldId="258"/>
        </pc:sldMkLst>
      </pc:sldChg>
      <pc:sldMasterChg chg="del delSldLayout">
        <pc:chgData name="nahar sumi" userId="01ec8f41f3231e52" providerId="Windows Live" clId="Web-{3F7A15A8-1C02-464E-B4BE-01547885500D}" dt="2023-06-15T22:02:47.393" v="0"/>
        <pc:sldMasterMkLst>
          <pc:docMk/>
          <pc:sldMasterMk cId="4025042982" sldId="2147483672"/>
        </pc:sldMasterMkLst>
        <pc:sldLayoutChg chg="del">
          <pc:chgData name="nahar sumi" userId="01ec8f41f3231e52" providerId="Windows Live" clId="Web-{3F7A15A8-1C02-464E-B4BE-01547885500D}" dt="2023-06-15T22:02:47.393" v="0"/>
          <pc:sldLayoutMkLst>
            <pc:docMk/>
            <pc:sldMasterMk cId="4025042982" sldId="2147483672"/>
            <pc:sldLayoutMk cId="292949345" sldId="2147483673"/>
          </pc:sldLayoutMkLst>
        </pc:sldLayoutChg>
        <pc:sldLayoutChg chg="del">
          <pc:chgData name="nahar sumi" userId="01ec8f41f3231e52" providerId="Windows Live" clId="Web-{3F7A15A8-1C02-464E-B4BE-01547885500D}" dt="2023-06-15T22:02:47.393" v="0"/>
          <pc:sldLayoutMkLst>
            <pc:docMk/>
            <pc:sldMasterMk cId="4025042982" sldId="2147483672"/>
            <pc:sldLayoutMk cId="584337925" sldId="2147483674"/>
          </pc:sldLayoutMkLst>
        </pc:sldLayoutChg>
        <pc:sldLayoutChg chg="del">
          <pc:chgData name="nahar sumi" userId="01ec8f41f3231e52" providerId="Windows Live" clId="Web-{3F7A15A8-1C02-464E-B4BE-01547885500D}" dt="2023-06-15T22:02:47.393" v="0"/>
          <pc:sldLayoutMkLst>
            <pc:docMk/>
            <pc:sldMasterMk cId="4025042982" sldId="2147483672"/>
            <pc:sldLayoutMk cId="1204710747" sldId="2147483675"/>
          </pc:sldLayoutMkLst>
        </pc:sldLayoutChg>
        <pc:sldLayoutChg chg="del">
          <pc:chgData name="nahar sumi" userId="01ec8f41f3231e52" providerId="Windows Live" clId="Web-{3F7A15A8-1C02-464E-B4BE-01547885500D}" dt="2023-06-15T22:02:47.393" v="0"/>
          <pc:sldLayoutMkLst>
            <pc:docMk/>
            <pc:sldMasterMk cId="4025042982" sldId="2147483672"/>
            <pc:sldLayoutMk cId="1713996666" sldId="2147483676"/>
          </pc:sldLayoutMkLst>
        </pc:sldLayoutChg>
        <pc:sldLayoutChg chg="del">
          <pc:chgData name="nahar sumi" userId="01ec8f41f3231e52" providerId="Windows Live" clId="Web-{3F7A15A8-1C02-464E-B4BE-01547885500D}" dt="2023-06-15T22:02:47.393" v="0"/>
          <pc:sldLayoutMkLst>
            <pc:docMk/>
            <pc:sldMasterMk cId="4025042982" sldId="2147483672"/>
            <pc:sldLayoutMk cId="1971442024" sldId="2147483677"/>
          </pc:sldLayoutMkLst>
        </pc:sldLayoutChg>
        <pc:sldLayoutChg chg="del">
          <pc:chgData name="nahar sumi" userId="01ec8f41f3231e52" providerId="Windows Live" clId="Web-{3F7A15A8-1C02-464E-B4BE-01547885500D}" dt="2023-06-15T22:02:47.393" v="0"/>
          <pc:sldLayoutMkLst>
            <pc:docMk/>
            <pc:sldMasterMk cId="4025042982" sldId="2147483672"/>
            <pc:sldLayoutMk cId="2509005503" sldId="2147483678"/>
          </pc:sldLayoutMkLst>
        </pc:sldLayoutChg>
        <pc:sldLayoutChg chg="del">
          <pc:chgData name="nahar sumi" userId="01ec8f41f3231e52" providerId="Windows Live" clId="Web-{3F7A15A8-1C02-464E-B4BE-01547885500D}" dt="2023-06-15T22:02:47.393" v="0"/>
          <pc:sldLayoutMkLst>
            <pc:docMk/>
            <pc:sldMasterMk cId="4025042982" sldId="2147483672"/>
            <pc:sldLayoutMk cId="2036390490" sldId="2147483679"/>
          </pc:sldLayoutMkLst>
        </pc:sldLayoutChg>
        <pc:sldLayoutChg chg="del">
          <pc:chgData name="nahar sumi" userId="01ec8f41f3231e52" providerId="Windows Live" clId="Web-{3F7A15A8-1C02-464E-B4BE-01547885500D}" dt="2023-06-15T22:02:47.393" v="0"/>
          <pc:sldLayoutMkLst>
            <pc:docMk/>
            <pc:sldMasterMk cId="4025042982" sldId="2147483672"/>
            <pc:sldLayoutMk cId="285473447" sldId="2147483680"/>
          </pc:sldLayoutMkLst>
        </pc:sldLayoutChg>
        <pc:sldLayoutChg chg="del">
          <pc:chgData name="nahar sumi" userId="01ec8f41f3231e52" providerId="Windows Live" clId="Web-{3F7A15A8-1C02-464E-B4BE-01547885500D}" dt="2023-06-15T22:02:47.393" v="0"/>
          <pc:sldLayoutMkLst>
            <pc:docMk/>
            <pc:sldMasterMk cId="4025042982" sldId="2147483672"/>
            <pc:sldLayoutMk cId="2179843845" sldId="2147483681"/>
          </pc:sldLayoutMkLst>
        </pc:sldLayoutChg>
        <pc:sldLayoutChg chg="del">
          <pc:chgData name="nahar sumi" userId="01ec8f41f3231e52" providerId="Windows Live" clId="Web-{3F7A15A8-1C02-464E-B4BE-01547885500D}" dt="2023-06-15T22:02:47.393" v="0"/>
          <pc:sldLayoutMkLst>
            <pc:docMk/>
            <pc:sldMasterMk cId="4025042982" sldId="2147483672"/>
            <pc:sldLayoutMk cId="2672399933" sldId="2147483682"/>
          </pc:sldLayoutMkLst>
        </pc:sldLayoutChg>
        <pc:sldLayoutChg chg="del">
          <pc:chgData name="nahar sumi" userId="01ec8f41f3231e52" providerId="Windows Live" clId="Web-{3F7A15A8-1C02-464E-B4BE-01547885500D}" dt="2023-06-15T22:02:47.393" v="0"/>
          <pc:sldLayoutMkLst>
            <pc:docMk/>
            <pc:sldMasterMk cId="4025042982" sldId="2147483672"/>
            <pc:sldLayoutMk cId="801635496" sldId="2147483683"/>
          </pc:sldLayoutMkLst>
        </pc:sldLayoutChg>
      </pc:sldMasterChg>
      <pc:sldMasterChg chg="add addSldLayout modSldLayout">
        <pc:chgData name="nahar sumi" userId="01ec8f41f3231e52" providerId="Windows Live" clId="Web-{3F7A15A8-1C02-464E-B4BE-01547885500D}" dt="2023-06-15T22:02:47.393" v="0"/>
        <pc:sldMasterMkLst>
          <pc:docMk/>
          <pc:sldMasterMk cId="1701082410" sldId="2147483684"/>
        </pc:sldMasterMkLst>
        <pc:sldLayoutChg chg="add mod replId">
          <pc:chgData name="nahar sumi" userId="01ec8f41f3231e52" providerId="Windows Live" clId="Web-{3F7A15A8-1C02-464E-B4BE-01547885500D}" dt="2023-06-15T22:02:47.393" v="0"/>
          <pc:sldLayoutMkLst>
            <pc:docMk/>
            <pc:sldMasterMk cId="1701082410" sldId="2147483684"/>
            <pc:sldLayoutMk cId="2058805765" sldId="2147483685"/>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2730953618" sldId="2147483686"/>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1948837479" sldId="2147483687"/>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3702551131" sldId="2147483688"/>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3024385496" sldId="2147483689"/>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2299300366" sldId="2147483690"/>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1743115677" sldId="2147483691"/>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3887148654" sldId="2147483692"/>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3305501664" sldId="2147483693"/>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3194389782" sldId="2147483694"/>
          </pc:sldLayoutMkLst>
        </pc:sldLayoutChg>
        <pc:sldLayoutChg chg="add mod replId">
          <pc:chgData name="nahar sumi" userId="01ec8f41f3231e52" providerId="Windows Live" clId="Web-{3F7A15A8-1C02-464E-B4BE-01547885500D}" dt="2023-06-15T22:02:47.393" v="0"/>
          <pc:sldLayoutMkLst>
            <pc:docMk/>
            <pc:sldMasterMk cId="1701082410" sldId="2147483684"/>
            <pc:sldLayoutMk cId="2961891743" sldId="2147483695"/>
          </pc:sldLayoutMkLst>
        </pc:sldLayoutChg>
      </pc:sldMasterChg>
    </pc:docChg>
  </pc:docChgLst>
  <pc:docChgLst>
    <pc:chgData clId="Web-{ABC9A495-0C82-47EB-9F95-B6CDC3B20772}"/>
    <pc:docChg chg="modSld">
      <pc:chgData name="" userId="" providerId="" clId="Web-{ABC9A495-0C82-47EB-9F95-B6CDC3B20772}" dt="2023-06-15T21:41:53.001" v="0" actId="1076"/>
      <pc:docMkLst>
        <pc:docMk/>
      </pc:docMkLst>
      <pc:sldChg chg="modSp">
        <pc:chgData name="" userId="" providerId="" clId="Web-{ABC9A495-0C82-47EB-9F95-B6CDC3B20772}" dt="2023-06-15T21:41:53.001" v="0" actId="1076"/>
        <pc:sldMkLst>
          <pc:docMk/>
          <pc:sldMk cId="1180311731" sldId="259"/>
        </pc:sldMkLst>
        <pc:spChg chg="mod">
          <ac:chgData name="" userId="" providerId="" clId="Web-{ABC9A495-0C82-47EB-9F95-B6CDC3B20772}" dt="2023-06-15T21:41:53.001" v="0" actId="1076"/>
          <ac:spMkLst>
            <pc:docMk/>
            <pc:sldMk cId="1180311731" sldId="259"/>
            <ac:spMk id="4" creationId="{030DEB4A-D507-F586-6178-3DD1FC72A7FF}"/>
          </ac:spMkLst>
        </pc:spChg>
      </pc:sldChg>
    </pc:docChg>
  </pc:docChgLst>
  <pc:docChgLst>
    <pc:chgData name="nahar sumi" userId="01ec8f41f3231e52" providerId="Windows Live" clId="Web-{ABC9A495-0C82-47EB-9F95-B6CDC3B20772}"/>
    <pc:docChg chg="delSld modSld addMainMaster delMainMaster">
      <pc:chgData name="nahar sumi" userId="01ec8f41f3231e52" providerId="Windows Live" clId="Web-{ABC9A495-0C82-47EB-9F95-B6CDC3B20772}" dt="2023-06-15T22:00:48.538" v="116"/>
      <pc:docMkLst>
        <pc:docMk/>
      </pc:docMkLst>
      <pc:sldChg chg="addSp modSp mod modClrScheme chgLayout">
        <pc:chgData name="nahar sumi" userId="01ec8f41f3231e52" providerId="Windows Live" clId="Web-{ABC9A495-0C82-47EB-9F95-B6CDC3B20772}" dt="2023-06-15T22:00:48.538" v="116"/>
        <pc:sldMkLst>
          <pc:docMk/>
          <pc:sldMk cId="2152399312" sldId="257"/>
        </pc:sldMkLst>
        <pc:spChg chg="mod">
          <ac:chgData name="nahar sumi" userId="01ec8f41f3231e52" providerId="Windows Live" clId="Web-{ABC9A495-0C82-47EB-9F95-B6CDC3B20772}" dt="2023-06-15T21:54:27.015" v="99" actId="20577"/>
          <ac:spMkLst>
            <pc:docMk/>
            <pc:sldMk cId="2152399312" sldId="257"/>
            <ac:spMk id="4" creationId="{A18B2032-C440-B426-AC25-F47A0F01B547}"/>
          </ac:spMkLst>
        </pc:spChg>
        <pc:spChg chg="add mod">
          <ac:chgData name="nahar sumi" userId="01ec8f41f3231e52" providerId="Windows Live" clId="Web-{ABC9A495-0C82-47EB-9F95-B6CDC3B20772}" dt="2023-06-15T22:00:14.568" v="115" actId="20577"/>
          <ac:spMkLst>
            <pc:docMk/>
            <pc:sldMk cId="2152399312" sldId="257"/>
            <ac:spMk id="14" creationId="{FF024B40-56AB-12CF-336E-ABD1C8719BAE}"/>
          </ac:spMkLst>
        </pc:spChg>
      </pc:sldChg>
      <pc:sldChg chg="modSp mod modClrScheme chgLayout">
        <pc:chgData name="nahar sumi" userId="01ec8f41f3231e52" providerId="Windows Live" clId="Web-{ABC9A495-0C82-47EB-9F95-B6CDC3B20772}" dt="2023-06-15T22:00:48.538" v="116"/>
        <pc:sldMkLst>
          <pc:docMk/>
          <pc:sldMk cId="136969199" sldId="258"/>
        </pc:sldMkLst>
        <pc:spChg chg="mod">
          <ac:chgData name="nahar sumi" userId="01ec8f41f3231e52" providerId="Windows Live" clId="Web-{ABC9A495-0C82-47EB-9F95-B6CDC3B20772}" dt="2023-06-15T21:53:23.293" v="93" actId="20577"/>
          <ac:spMkLst>
            <pc:docMk/>
            <pc:sldMk cId="136969199" sldId="258"/>
            <ac:spMk id="2" creationId="{6218FDEC-EAF5-5CF5-5DA5-76F60936F33B}"/>
          </ac:spMkLst>
        </pc:spChg>
      </pc:sldChg>
      <pc:sldChg chg="modSp del">
        <pc:chgData name="nahar sumi" userId="01ec8f41f3231e52" providerId="Windows Live" clId="Web-{ABC9A495-0C82-47EB-9F95-B6CDC3B20772}" dt="2023-06-15T21:43:28.382" v="6"/>
        <pc:sldMkLst>
          <pc:docMk/>
          <pc:sldMk cId="1180311731" sldId="259"/>
        </pc:sldMkLst>
        <pc:spChg chg="mod">
          <ac:chgData name="nahar sumi" userId="01ec8f41f3231e52" providerId="Windows Live" clId="Web-{ABC9A495-0C82-47EB-9F95-B6CDC3B20772}" dt="2023-06-15T21:42:06.455" v="1" actId="20577"/>
          <ac:spMkLst>
            <pc:docMk/>
            <pc:sldMk cId="1180311731" sldId="259"/>
            <ac:spMk id="3" creationId="{BA0CCFEA-A3B0-23E6-D781-47916140762E}"/>
          </ac:spMkLst>
        </pc:spChg>
        <pc:spChg chg="mod">
          <ac:chgData name="nahar sumi" userId="01ec8f41f3231e52" providerId="Windows Live" clId="Web-{ABC9A495-0C82-47EB-9F95-B6CDC3B20772}" dt="2023-06-15T21:43:03.865" v="5" actId="20577"/>
          <ac:spMkLst>
            <pc:docMk/>
            <pc:sldMk cId="1180311731" sldId="259"/>
            <ac:spMk id="4" creationId="{030DEB4A-D507-F586-6178-3DD1FC72A7FF}"/>
          </ac:spMkLst>
        </pc:spChg>
      </pc:sldChg>
      <pc:sldChg chg="modSp del">
        <pc:chgData name="nahar sumi" userId="01ec8f41f3231e52" providerId="Windows Live" clId="Web-{ABC9A495-0C82-47EB-9F95-B6CDC3B20772}" dt="2023-06-15T21:45:02.591" v="11"/>
        <pc:sldMkLst>
          <pc:docMk/>
          <pc:sldMk cId="3422302748" sldId="260"/>
        </pc:sldMkLst>
        <pc:spChg chg="mod">
          <ac:chgData name="nahar sumi" userId="01ec8f41f3231e52" providerId="Windows Live" clId="Web-{ABC9A495-0C82-47EB-9F95-B6CDC3B20772}" dt="2023-06-15T21:44:22.729" v="10" actId="20577"/>
          <ac:spMkLst>
            <pc:docMk/>
            <pc:sldMk cId="3422302748" sldId="260"/>
            <ac:spMk id="2" creationId="{C22CD8FF-EE8B-CA00-BCAD-C5CC454B2E8E}"/>
          </ac:spMkLst>
        </pc:spChg>
        <pc:spChg chg="mod">
          <ac:chgData name="nahar sumi" userId="01ec8f41f3231e52" providerId="Windows Live" clId="Web-{ABC9A495-0C82-47EB-9F95-B6CDC3B20772}" dt="2023-06-15T21:43:44.852" v="8" actId="20577"/>
          <ac:spMkLst>
            <pc:docMk/>
            <pc:sldMk cId="3422302748" sldId="260"/>
            <ac:spMk id="3" creationId="{E24AA562-BB13-5AE3-EF50-AAAB17BCA183}"/>
          </ac:spMkLst>
        </pc:spChg>
      </pc:sldChg>
      <pc:sldMasterChg chg="del delSldLayout">
        <pc:chgData name="nahar sumi" userId="01ec8f41f3231e52" providerId="Windows Live" clId="Web-{ABC9A495-0C82-47EB-9F95-B6CDC3B20772}" dt="2023-06-15T22:00:48.538" v="116"/>
        <pc:sldMasterMkLst>
          <pc:docMk/>
          <pc:sldMasterMk cId="2460954070" sldId="2147483660"/>
        </pc:sldMasterMkLst>
        <pc:sldLayoutChg chg="del">
          <pc:chgData name="nahar sumi" userId="01ec8f41f3231e52" providerId="Windows Live" clId="Web-{ABC9A495-0C82-47EB-9F95-B6CDC3B20772}" dt="2023-06-15T22:00:48.538" v="116"/>
          <pc:sldLayoutMkLst>
            <pc:docMk/>
            <pc:sldMasterMk cId="2460954070" sldId="2147483660"/>
            <pc:sldLayoutMk cId="2385387890" sldId="2147483661"/>
          </pc:sldLayoutMkLst>
        </pc:sldLayoutChg>
        <pc:sldLayoutChg chg="del">
          <pc:chgData name="nahar sumi" userId="01ec8f41f3231e52" providerId="Windows Live" clId="Web-{ABC9A495-0C82-47EB-9F95-B6CDC3B20772}" dt="2023-06-15T22:00:48.538" v="116"/>
          <pc:sldLayoutMkLst>
            <pc:docMk/>
            <pc:sldMasterMk cId="2460954070" sldId="2147483660"/>
            <pc:sldLayoutMk cId="949138452" sldId="2147483662"/>
          </pc:sldLayoutMkLst>
        </pc:sldLayoutChg>
        <pc:sldLayoutChg chg="del">
          <pc:chgData name="nahar sumi" userId="01ec8f41f3231e52" providerId="Windows Live" clId="Web-{ABC9A495-0C82-47EB-9F95-B6CDC3B20772}" dt="2023-06-15T22:00:48.538" v="116"/>
          <pc:sldLayoutMkLst>
            <pc:docMk/>
            <pc:sldMasterMk cId="2460954070" sldId="2147483660"/>
            <pc:sldLayoutMk cId="2591524520" sldId="2147483663"/>
          </pc:sldLayoutMkLst>
        </pc:sldLayoutChg>
        <pc:sldLayoutChg chg="del">
          <pc:chgData name="nahar sumi" userId="01ec8f41f3231e52" providerId="Windows Live" clId="Web-{ABC9A495-0C82-47EB-9F95-B6CDC3B20772}" dt="2023-06-15T22:00:48.538" v="116"/>
          <pc:sldLayoutMkLst>
            <pc:docMk/>
            <pc:sldMasterMk cId="2460954070" sldId="2147483660"/>
            <pc:sldLayoutMk cId="1203092039" sldId="2147483664"/>
          </pc:sldLayoutMkLst>
        </pc:sldLayoutChg>
        <pc:sldLayoutChg chg="del">
          <pc:chgData name="nahar sumi" userId="01ec8f41f3231e52" providerId="Windows Live" clId="Web-{ABC9A495-0C82-47EB-9F95-B6CDC3B20772}" dt="2023-06-15T22:00:48.538" v="116"/>
          <pc:sldLayoutMkLst>
            <pc:docMk/>
            <pc:sldMasterMk cId="2460954070" sldId="2147483660"/>
            <pc:sldLayoutMk cId="3733172339" sldId="2147483665"/>
          </pc:sldLayoutMkLst>
        </pc:sldLayoutChg>
        <pc:sldLayoutChg chg="del">
          <pc:chgData name="nahar sumi" userId="01ec8f41f3231e52" providerId="Windows Live" clId="Web-{ABC9A495-0C82-47EB-9F95-B6CDC3B20772}" dt="2023-06-15T22:00:48.538" v="116"/>
          <pc:sldLayoutMkLst>
            <pc:docMk/>
            <pc:sldMasterMk cId="2460954070" sldId="2147483660"/>
            <pc:sldLayoutMk cId="3210312558" sldId="2147483666"/>
          </pc:sldLayoutMkLst>
        </pc:sldLayoutChg>
        <pc:sldLayoutChg chg="del">
          <pc:chgData name="nahar sumi" userId="01ec8f41f3231e52" providerId="Windows Live" clId="Web-{ABC9A495-0C82-47EB-9F95-B6CDC3B20772}" dt="2023-06-15T22:00:48.538" v="116"/>
          <pc:sldLayoutMkLst>
            <pc:docMk/>
            <pc:sldMasterMk cId="2460954070" sldId="2147483660"/>
            <pc:sldLayoutMk cId="3146388984" sldId="2147483667"/>
          </pc:sldLayoutMkLst>
        </pc:sldLayoutChg>
        <pc:sldLayoutChg chg="del">
          <pc:chgData name="nahar sumi" userId="01ec8f41f3231e52" providerId="Windows Live" clId="Web-{ABC9A495-0C82-47EB-9F95-B6CDC3B20772}" dt="2023-06-15T22:00:48.538" v="116"/>
          <pc:sldLayoutMkLst>
            <pc:docMk/>
            <pc:sldMasterMk cId="2460954070" sldId="2147483660"/>
            <pc:sldLayoutMk cId="3171841454" sldId="2147483668"/>
          </pc:sldLayoutMkLst>
        </pc:sldLayoutChg>
        <pc:sldLayoutChg chg="del">
          <pc:chgData name="nahar sumi" userId="01ec8f41f3231e52" providerId="Windows Live" clId="Web-{ABC9A495-0C82-47EB-9F95-B6CDC3B20772}" dt="2023-06-15T22:00:48.538" v="116"/>
          <pc:sldLayoutMkLst>
            <pc:docMk/>
            <pc:sldMasterMk cId="2460954070" sldId="2147483660"/>
            <pc:sldLayoutMk cId="1718958274" sldId="2147483669"/>
          </pc:sldLayoutMkLst>
        </pc:sldLayoutChg>
        <pc:sldLayoutChg chg="del">
          <pc:chgData name="nahar sumi" userId="01ec8f41f3231e52" providerId="Windows Live" clId="Web-{ABC9A495-0C82-47EB-9F95-B6CDC3B20772}" dt="2023-06-15T22:00:48.538" v="116"/>
          <pc:sldLayoutMkLst>
            <pc:docMk/>
            <pc:sldMasterMk cId="2460954070" sldId="2147483660"/>
            <pc:sldLayoutMk cId="2202905451" sldId="2147483670"/>
          </pc:sldLayoutMkLst>
        </pc:sldLayoutChg>
        <pc:sldLayoutChg chg="del">
          <pc:chgData name="nahar sumi" userId="01ec8f41f3231e52" providerId="Windows Live" clId="Web-{ABC9A495-0C82-47EB-9F95-B6CDC3B20772}" dt="2023-06-15T22:00:48.538" v="116"/>
          <pc:sldLayoutMkLst>
            <pc:docMk/>
            <pc:sldMasterMk cId="2460954070" sldId="2147483660"/>
            <pc:sldLayoutMk cId="3479445657" sldId="2147483671"/>
          </pc:sldLayoutMkLst>
        </pc:sldLayoutChg>
      </pc:sldMasterChg>
      <pc:sldMasterChg chg="add addSldLayout modSldLayout">
        <pc:chgData name="nahar sumi" userId="01ec8f41f3231e52" providerId="Windows Live" clId="Web-{ABC9A495-0C82-47EB-9F95-B6CDC3B20772}" dt="2023-06-15T22:00:48.538" v="116"/>
        <pc:sldMasterMkLst>
          <pc:docMk/>
          <pc:sldMasterMk cId="4025042982" sldId="2147483672"/>
        </pc:sldMasterMkLst>
        <pc:sldLayoutChg chg="add mod replId">
          <pc:chgData name="nahar sumi" userId="01ec8f41f3231e52" providerId="Windows Live" clId="Web-{ABC9A495-0C82-47EB-9F95-B6CDC3B20772}" dt="2023-06-15T22:00:48.538" v="116"/>
          <pc:sldLayoutMkLst>
            <pc:docMk/>
            <pc:sldMasterMk cId="4025042982" sldId="2147483672"/>
            <pc:sldLayoutMk cId="292949345" sldId="2147483673"/>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584337925" sldId="2147483674"/>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1204710747" sldId="2147483675"/>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1713996666" sldId="2147483676"/>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1971442024" sldId="2147483677"/>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2509005503" sldId="2147483678"/>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2036390490" sldId="2147483679"/>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285473447" sldId="2147483680"/>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2179843845" sldId="2147483681"/>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2672399933" sldId="2147483682"/>
          </pc:sldLayoutMkLst>
        </pc:sldLayoutChg>
        <pc:sldLayoutChg chg="add mod replId">
          <pc:chgData name="nahar sumi" userId="01ec8f41f3231e52" providerId="Windows Live" clId="Web-{ABC9A495-0C82-47EB-9F95-B6CDC3B20772}" dt="2023-06-15T22:00:48.538" v="116"/>
          <pc:sldLayoutMkLst>
            <pc:docMk/>
            <pc:sldMasterMk cId="4025042982" sldId="2147483672"/>
            <pc:sldLayoutMk cId="801635496"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58805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0953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883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02551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438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930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3115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7148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05501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4389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1891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010824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hopkinsmedicine.org/health/wellness-and-prevention/digestive-disorders" TargetMode="External"/><Relationship Id="rId2" Type="http://schemas.openxmlformats.org/officeDocument/2006/relationships/hyperlink" Target="https://www.niddk.nih.gov/health-information/digestive-diseases/digestive-system-how-it-workshttps:/www.intercoastalmedical.com/2018/09/07/eating-for-a-healthy-digestive-system/" TargetMode="External"/><Relationship Id="rId1" Type="http://schemas.openxmlformats.org/officeDocument/2006/relationships/slideLayout" Target="../slideLayouts/slideLayout7.xml"/><Relationship Id="rId4" Type="http://schemas.openxmlformats.org/officeDocument/2006/relationships/hyperlink" Target="https://www.nhs.uk/conditions/irritable-bowel-syndrome-ib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BC0E9A-B5C2-CCDF-81AB-83522515EC09}"/>
              </a:ext>
            </a:extLst>
          </p:cNvPr>
          <p:cNvSpPr txBox="1"/>
          <p:nvPr/>
        </p:nvSpPr>
        <p:spPr>
          <a:xfrm>
            <a:off x="5449956" y="2236304"/>
            <a:ext cx="1716156" cy="1793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A18B2032-C440-B426-AC25-F47A0F01B547}"/>
              </a:ext>
            </a:extLst>
          </p:cNvPr>
          <p:cNvSpPr txBox="1"/>
          <p:nvPr/>
        </p:nvSpPr>
        <p:spPr>
          <a:xfrm>
            <a:off x="3611216" y="4456044"/>
            <a:ext cx="4830417" cy="2231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ea typeface="Calibri"/>
                <a:cs typeface="Calibri"/>
              </a:rPr>
              <a:t>Irritable bowel syndrome (IBS) is a common disorder that affects the stomach and intestines, also called the gastrointestinal tract.</a:t>
            </a:r>
          </a:p>
          <a:p>
            <a:endParaRPr lang="en-GB" sz="1200">
              <a:latin typeface="Arial"/>
              <a:ea typeface="Calibri"/>
              <a:cs typeface="Calibri"/>
            </a:endParaRPr>
          </a:p>
          <a:p>
            <a:r>
              <a:rPr lang="en-GB" sz="1100" dirty="0">
                <a:solidFill>
                  <a:srgbClr val="2E2E2E"/>
                </a:solidFill>
                <a:latin typeface="Arial"/>
                <a:ea typeface="+mn-lt"/>
                <a:cs typeface="+mn-lt"/>
              </a:rPr>
              <a:t>Traditionally, IBS is divided into four subtypes based on the predominant stool pattern reported by the individual: IBS with constipation (IBS-C), IBS with diarrhoea (IBS-D), IBS with mixed bowel habit (IBS-M), or IBS unclassified (IBS-U; where stool pattern cannot categorise the person accurately into one of the other three subtypes).</a:t>
            </a:r>
            <a:endParaRPr lang="en-GB" sz="1100" baseline="30000" dirty="0">
              <a:solidFill>
                <a:srgbClr val="2E2E2E"/>
              </a:solidFill>
              <a:latin typeface="Arial"/>
              <a:ea typeface="Calibri"/>
              <a:cs typeface="Calibri"/>
            </a:endParaRPr>
          </a:p>
          <a:p>
            <a:endParaRPr lang="en-GB" sz="1100" dirty="0">
              <a:latin typeface="Arial"/>
              <a:cs typeface="Calibri"/>
            </a:endParaRPr>
          </a:p>
          <a:p>
            <a:r>
              <a:rPr lang="en-GB" sz="1100" dirty="0">
                <a:latin typeface="Arial"/>
                <a:ea typeface="Calibri"/>
                <a:cs typeface="Calibri"/>
              </a:rPr>
              <a:t>Accurately diagnosing digestive disorders involves collecting a thorough medical history and conducting a physical examination.</a:t>
            </a:r>
            <a:endParaRPr lang="en-GB" sz="1100">
              <a:latin typeface="Arial"/>
              <a:cs typeface="Arial"/>
            </a:endParaRPr>
          </a:p>
          <a:p>
            <a:pPr algn="l"/>
            <a:endParaRPr lang="en-GB" sz="1200">
              <a:latin typeface="Arial"/>
              <a:ea typeface="Calibri"/>
              <a:cs typeface="Calibri"/>
            </a:endParaRPr>
          </a:p>
        </p:txBody>
      </p:sp>
      <p:pic>
        <p:nvPicPr>
          <p:cNvPr id="5" name="Picture 5" descr="Diagram&#10;&#10;Description automatically generated">
            <a:extLst>
              <a:ext uri="{FF2B5EF4-FFF2-40B4-BE49-F238E27FC236}">
                <a16:creationId xmlns:a16="http://schemas.microsoft.com/office/drawing/2014/main" id="{52A436F6-55DA-2BA2-FAF4-01B96AC4B393}"/>
              </a:ext>
            </a:extLst>
          </p:cNvPr>
          <p:cNvPicPr>
            <a:picLocks noChangeAspect="1"/>
          </p:cNvPicPr>
          <p:nvPr/>
        </p:nvPicPr>
        <p:blipFill>
          <a:blip r:embed="rId2"/>
          <a:stretch>
            <a:fillRect/>
          </a:stretch>
        </p:blipFill>
        <p:spPr>
          <a:xfrm>
            <a:off x="3883845" y="1365578"/>
            <a:ext cx="5414887" cy="2631182"/>
          </a:xfrm>
          <a:prstGeom prst="rect">
            <a:avLst/>
          </a:prstGeom>
        </p:spPr>
      </p:pic>
      <p:sp>
        <p:nvSpPr>
          <p:cNvPr id="6" name="TextBox 5">
            <a:extLst>
              <a:ext uri="{FF2B5EF4-FFF2-40B4-BE49-F238E27FC236}">
                <a16:creationId xmlns:a16="http://schemas.microsoft.com/office/drawing/2014/main" id="{0C960499-CA57-D0EF-8B45-8F3E53C162C6}"/>
              </a:ext>
            </a:extLst>
          </p:cNvPr>
          <p:cNvSpPr txBox="1"/>
          <p:nvPr/>
        </p:nvSpPr>
        <p:spPr>
          <a:xfrm>
            <a:off x="9226471" y="599269"/>
            <a:ext cx="302150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solidFill>
                  <a:srgbClr val="353535"/>
                </a:solidFill>
                <a:ea typeface="+mn-lt"/>
                <a:cs typeface="+mn-lt"/>
              </a:rPr>
              <a:t>T</a:t>
            </a:r>
            <a:r>
              <a:rPr lang="en-GB" sz="1100">
                <a:solidFill>
                  <a:srgbClr val="353535"/>
                </a:solidFill>
                <a:latin typeface="Arial"/>
                <a:ea typeface="+mn-lt"/>
                <a:cs typeface="+mn-lt"/>
              </a:rPr>
              <a:t>he functions of the digestive system are:</a:t>
            </a:r>
            <a:endParaRPr lang="en-US" sz="1100">
              <a:latin typeface="Arial"/>
              <a:cs typeface="Arial"/>
            </a:endParaRPr>
          </a:p>
          <a:p>
            <a:pPr marL="285750" indent="-285750">
              <a:buFont typeface="Arial"/>
              <a:buChar char="•"/>
            </a:pPr>
            <a:r>
              <a:rPr lang="en-GB" sz="1100" b="1">
                <a:solidFill>
                  <a:srgbClr val="353535"/>
                </a:solidFill>
                <a:latin typeface="Arial"/>
                <a:ea typeface="+mn-lt"/>
                <a:cs typeface="+mn-lt"/>
              </a:rPr>
              <a:t>Ingestion.</a:t>
            </a:r>
            <a:r>
              <a:rPr lang="en-GB" sz="1100">
                <a:solidFill>
                  <a:srgbClr val="353535"/>
                </a:solidFill>
                <a:latin typeface="Arial"/>
                <a:ea typeface="+mn-lt"/>
                <a:cs typeface="+mn-lt"/>
              </a:rPr>
              <a:t> </a:t>
            </a:r>
            <a:endParaRPr lang="en-GB" sz="1100">
              <a:solidFill>
                <a:srgbClr val="353535"/>
              </a:solidFill>
              <a:latin typeface="Arial"/>
              <a:cs typeface="Calibri"/>
            </a:endParaRPr>
          </a:p>
          <a:p>
            <a:pPr marL="285750" indent="-285750">
              <a:buFont typeface="Arial"/>
              <a:buChar char="•"/>
            </a:pPr>
            <a:r>
              <a:rPr lang="en-GB" sz="1100" b="1">
                <a:solidFill>
                  <a:srgbClr val="353535"/>
                </a:solidFill>
                <a:latin typeface="Arial"/>
                <a:ea typeface="+mn-lt"/>
                <a:cs typeface="+mn-lt"/>
              </a:rPr>
              <a:t>Propulsion.</a:t>
            </a:r>
            <a:r>
              <a:rPr lang="en-GB" sz="1100">
                <a:solidFill>
                  <a:srgbClr val="353535"/>
                </a:solidFill>
                <a:latin typeface="Arial"/>
                <a:ea typeface="+mn-lt"/>
                <a:cs typeface="+mn-lt"/>
              </a:rPr>
              <a:t> </a:t>
            </a:r>
            <a:endParaRPr lang="en-GB" sz="1100">
              <a:solidFill>
                <a:srgbClr val="000000"/>
              </a:solidFill>
              <a:latin typeface="Arial"/>
              <a:ea typeface="+mn-lt"/>
              <a:cs typeface="+mn-lt"/>
            </a:endParaRPr>
          </a:p>
          <a:p>
            <a:pPr marL="285750" indent="-285750">
              <a:buFont typeface="Arial"/>
              <a:buChar char="•"/>
            </a:pPr>
            <a:r>
              <a:rPr lang="en-GB" sz="1100" b="1">
                <a:solidFill>
                  <a:srgbClr val="353535"/>
                </a:solidFill>
                <a:latin typeface="Arial"/>
                <a:ea typeface="+mn-lt"/>
                <a:cs typeface="+mn-lt"/>
              </a:rPr>
              <a:t>Food breakdown: mechanical digestion.</a:t>
            </a:r>
            <a:r>
              <a:rPr lang="en-GB" sz="1100">
                <a:solidFill>
                  <a:srgbClr val="353535"/>
                </a:solidFill>
                <a:latin typeface="Arial"/>
                <a:ea typeface="+mn-lt"/>
                <a:cs typeface="+mn-lt"/>
              </a:rPr>
              <a:t> </a:t>
            </a:r>
            <a:endParaRPr lang="en-GB" sz="1100">
              <a:solidFill>
                <a:srgbClr val="353535"/>
              </a:solidFill>
              <a:latin typeface="Arial"/>
              <a:cs typeface="Calibri"/>
            </a:endParaRPr>
          </a:p>
          <a:p>
            <a:pPr marL="285750" indent="-285750">
              <a:buFont typeface="Arial"/>
              <a:buChar char="•"/>
            </a:pPr>
            <a:r>
              <a:rPr lang="en-GB" sz="1100" b="1">
                <a:solidFill>
                  <a:srgbClr val="353535"/>
                </a:solidFill>
                <a:latin typeface="Arial"/>
                <a:ea typeface="+mn-lt"/>
                <a:cs typeface="+mn-lt"/>
              </a:rPr>
              <a:t>Food breakdown: chemical digestion.</a:t>
            </a:r>
            <a:endParaRPr lang="en-GB" sz="1100">
              <a:solidFill>
                <a:srgbClr val="353535"/>
              </a:solidFill>
              <a:latin typeface="Arial"/>
              <a:cs typeface="Calibri"/>
            </a:endParaRPr>
          </a:p>
          <a:p>
            <a:pPr marL="285750" indent="-285750">
              <a:buFont typeface="Arial"/>
              <a:buChar char="•"/>
            </a:pPr>
            <a:r>
              <a:rPr lang="en-GB" sz="1100" b="1">
                <a:solidFill>
                  <a:srgbClr val="353535"/>
                </a:solidFill>
                <a:latin typeface="Arial"/>
                <a:ea typeface="+mn-lt"/>
                <a:cs typeface="+mn-lt"/>
              </a:rPr>
              <a:t>Absorption.</a:t>
            </a:r>
            <a:r>
              <a:rPr lang="en-GB" sz="1100">
                <a:solidFill>
                  <a:srgbClr val="353535"/>
                </a:solidFill>
                <a:latin typeface="Arial"/>
                <a:ea typeface="+mn-lt"/>
                <a:cs typeface="+mn-lt"/>
              </a:rPr>
              <a:t> </a:t>
            </a:r>
            <a:endParaRPr lang="en-GB" sz="1100">
              <a:solidFill>
                <a:srgbClr val="353535"/>
              </a:solidFill>
              <a:latin typeface="Arial"/>
              <a:cs typeface="Calibri"/>
            </a:endParaRPr>
          </a:p>
          <a:p>
            <a:pPr marL="285750" indent="-285750">
              <a:buFont typeface="Arial"/>
              <a:buChar char="•"/>
            </a:pPr>
            <a:r>
              <a:rPr lang="en-GB" sz="1100" b="1">
                <a:solidFill>
                  <a:srgbClr val="353535"/>
                </a:solidFill>
                <a:latin typeface="Arial"/>
                <a:ea typeface="+mn-lt"/>
                <a:cs typeface="+mn-lt"/>
              </a:rPr>
              <a:t>Defecation.</a:t>
            </a:r>
            <a:r>
              <a:rPr lang="en-GB" sz="1100">
                <a:solidFill>
                  <a:srgbClr val="353535"/>
                </a:solidFill>
                <a:latin typeface="Arial"/>
                <a:ea typeface="+mn-lt"/>
                <a:cs typeface="+mn-lt"/>
              </a:rPr>
              <a:t> </a:t>
            </a:r>
            <a:endParaRPr lang="en-GB" sz="1100">
              <a:solidFill>
                <a:srgbClr val="353535"/>
              </a:solidFill>
              <a:latin typeface="Arial"/>
              <a:cs typeface="Calibri"/>
            </a:endParaRPr>
          </a:p>
          <a:p>
            <a:pPr algn="l"/>
            <a:endParaRPr lang="en-GB">
              <a:ea typeface="Calibri"/>
              <a:cs typeface="Calibri"/>
            </a:endParaRPr>
          </a:p>
        </p:txBody>
      </p:sp>
      <p:sp>
        <p:nvSpPr>
          <p:cNvPr id="7" name="TextBox 6">
            <a:extLst>
              <a:ext uri="{FF2B5EF4-FFF2-40B4-BE49-F238E27FC236}">
                <a16:creationId xmlns:a16="http://schemas.microsoft.com/office/drawing/2014/main" id="{0BB4644D-1453-E834-55B4-20C84B1F7DC7}"/>
              </a:ext>
            </a:extLst>
          </p:cNvPr>
          <p:cNvSpPr txBox="1"/>
          <p:nvPr/>
        </p:nvSpPr>
        <p:spPr>
          <a:xfrm>
            <a:off x="323767" y="4453663"/>
            <a:ext cx="3548331" cy="22975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10" descr="Diagram&#10;&#10;Description automatically generated">
            <a:extLst>
              <a:ext uri="{FF2B5EF4-FFF2-40B4-BE49-F238E27FC236}">
                <a16:creationId xmlns:a16="http://schemas.microsoft.com/office/drawing/2014/main" id="{CAAE8018-D634-9E0C-D0DB-E36AF1F4CF05}"/>
              </a:ext>
            </a:extLst>
          </p:cNvPr>
          <p:cNvPicPr>
            <a:picLocks noChangeAspect="1"/>
          </p:cNvPicPr>
          <p:nvPr/>
        </p:nvPicPr>
        <p:blipFill>
          <a:blip r:embed="rId3"/>
          <a:stretch>
            <a:fillRect/>
          </a:stretch>
        </p:blipFill>
        <p:spPr>
          <a:xfrm>
            <a:off x="374519" y="1736289"/>
            <a:ext cx="2052671" cy="1919558"/>
          </a:xfrm>
          <a:prstGeom prst="rect">
            <a:avLst/>
          </a:prstGeom>
        </p:spPr>
      </p:pic>
      <p:sp>
        <p:nvSpPr>
          <p:cNvPr id="11" name="TextBox 10">
            <a:extLst>
              <a:ext uri="{FF2B5EF4-FFF2-40B4-BE49-F238E27FC236}">
                <a16:creationId xmlns:a16="http://schemas.microsoft.com/office/drawing/2014/main" id="{39356384-8ECC-A1AA-5937-52840219279F}"/>
              </a:ext>
            </a:extLst>
          </p:cNvPr>
          <p:cNvSpPr txBox="1"/>
          <p:nvPr/>
        </p:nvSpPr>
        <p:spPr>
          <a:xfrm>
            <a:off x="82057" y="244024"/>
            <a:ext cx="4485571" cy="13800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t>The digestive system is made up of the gastrointestinal tract—also called the GI tract or digestive tract—and the liver, pancreas, and </a:t>
            </a:r>
            <a:r>
              <a:rPr lang="en-GB" sz="1100" dirty="0">
                <a:latin typeface="Arial"/>
                <a:cs typeface="Arial"/>
              </a:rPr>
              <a:t>gallbladder</a:t>
            </a:r>
            <a:r>
              <a:rPr lang="en-GB" sz="1200" dirty="0"/>
              <a:t>. The GI tract is a series of hollow organs joined in a long, twisting tube from the mouth to the anus. The hollow organs that make up the GI tract are the mouth, esophagus, stomach, small intestine, large intestine, and anus. The liver, pancreas, and gallbladder are the solid organs of the digestive system.</a:t>
            </a:r>
          </a:p>
        </p:txBody>
      </p:sp>
      <p:pic>
        <p:nvPicPr>
          <p:cNvPr id="3" name="Picture 7" descr="A picture containing fruit, vegetable, clipart&#10;&#10;Description automatically generated">
            <a:extLst>
              <a:ext uri="{FF2B5EF4-FFF2-40B4-BE49-F238E27FC236}">
                <a16:creationId xmlns:a16="http://schemas.microsoft.com/office/drawing/2014/main" id="{6019CF0F-78B7-0BBD-73D6-7623AC3EA0B5}"/>
              </a:ext>
            </a:extLst>
          </p:cNvPr>
          <p:cNvPicPr>
            <a:picLocks noChangeAspect="1"/>
          </p:cNvPicPr>
          <p:nvPr/>
        </p:nvPicPr>
        <p:blipFill>
          <a:blip r:embed="rId4"/>
          <a:stretch>
            <a:fillRect/>
          </a:stretch>
        </p:blipFill>
        <p:spPr>
          <a:xfrm>
            <a:off x="2330174" y="5604566"/>
            <a:ext cx="1192698" cy="1258956"/>
          </a:xfrm>
          <a:prstGeom prst="rect">
            <a:avLst/>
          </a:prstGeom>
        </p:spPr>
      </p:pic>
      <p:sp>
        <p:nvSpPr>
          <p:cNvPr id="8" name="TextBox 7">
            <a:extLst>
              <a:ext uri="{FF2B5EF4-FFF2-40B4-BE49-F238E27FC236}">
                <a16:creationId xmlns:a16="http://schemas.microsoft.com/office/drawing/2014/main" id="{F1DA5765-589C-C952-B4CC-5BCF3161A7BD}"/>
              </a:ext>
            </a:extLst>
          </p:cNvPr>
          <p:cNvSpPr txBox="1"/>
          <p:nvPr/>
        </p:nvSpPr>
        <p:spPr>
          <a:xfrm>
            <a:off x="86136" y="3653182"/>
            <a:ext cx="3328506"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02124"/>
                </a:solidFill>
                <a:latin typeface="Google Sans"/>
              </a:rPr>
              <a:t>How do you keep your digestive system healthy?</a:t>
            </a:r>
          </a:p>
          <a:p>
            <a:endParaRPr lang="en-US" sz="1100" dirty="0">
              <a:solidFill>
                <a:srgbClr val="202124"/>
              </a:solidFill>
              <a:latin typeface="Arial"/>
              <a:cs typeface="Arial"/>
            </a:endParaRPr>
          </a:p>
          <a:p>
            <a:r>
              <a:rPr lang="en-US" sz="1100" b="1" dirty="0">
                <a:solidFill>
                  <a:srgbClr val="202124"/>
                </a:solidFill>
                <a:latin typeface="Arial"/>
                <a:cs typeface="Arial"/>
              </a:rPr>
              <a:t>For better digestive health, follow these simple tips:</a:t>
            </a:r>
            <a:endParaRPr lang="en-US" sz="1100" dirty="0">
              <a:solidFill>
                <a:srgbClr val="202124"/>
              </a:solidFill>
              <a:latin typeface="Arial"/>
              <a:cs typeface="Arial"/>
            </a:endParaRPr>
          </a:p>
          <a:p>
            <a:pPr>
              <a:buAutoNum type="arabicPeriod"/>
            </a:pPr>
            <a:r>
              <a:rPr lang="en-US" sz="1100" dirty="0">
                <a:solidFill>
                  <a:srgbClr val="202124"/>
                </a:solidFill>
                <a:latin typeface="Arial"/>
                <a:cs typeface="Arial"/>
              </a:rPr>
              <a:t>Eat a high-fiber diet. ...</a:t>
            </a:r>
          </a:p>
          <a:p>
            <a:pPr>
              <a:buAutoNum type="arabicPeriod"/>
            </a:pPr>
            <a:r>
              <a:rPr lang="en-US" sz="1100" dirty="0">
                <a:solidFill>
                  <a:srgbClr val="202124"/>
                </a:solidFill>
                <a:latin typeface="Arial"/>
                <a:cs typeface="Arial"/>
              </a:rPr>
              <a:t>Be sure you're getting both soluble and insoluble fiber. ...</a:t>
            </a:r>
          </a:p>
          <a:p>
            <a:pPr>
              <a:buAutoNum type="arabicPeriod"/>
            </a:pPr>
            <a:r>
              <a:rPr lang="en-US" sz="1100" dirty="0">
                <a:solidFill>
                  <a:srgbClr val="202124"/>
                </a:solidFill>
                <a:latin typeface="Arial"/>
                <a:cs typeface="Arial"/>
              </a:rPr>
              <a:t>Minimize your intake of foods high in fat. ...</a:t>
            </a:r>
          </a:p>
          <a:p>
            <a:pPr>
              <a:buAutoNum type="arabicPeriod"/>
            </a:pPr>
            <a:r>
              <a:rPr lang="en-US" sz="1100" dirty="0">
                <a:solidFill>
                  <a:srgbClr val="202124"/>
                </a:solidFill>
                <a:latin typeface="Arial"/>
                <a:cs typeface="Arial"/>
              </a:rPr>
              <a:t>Select lean meats. ...</a:t>
            </a:r>
          </a:p>
          <a:p>
            <a:pPr>
              <a:buAutoNum type="arabicPeriod"/>
            </a:pPr>
            <a:r>
              <a:rPr lang="en-US" sz="1100" dirty="0">
                <a:solidFill>
                  <a:srgbClr val="202124"/>
                </a:solidFill>
                <a:latin typeface="Arial"/>
                <a:cs typeface="Arial"/>
              </a:rPr>
              <a:t>Add probiotics to your diet. ...</a:t>
            </a:r>
          </a:p>
          <a:p>
            <a:pPr>
              <a:buAutoNum type="arabicPeriod"/>
            </a:pPr>
            <a:r>
              <a:rPr lang="en-US" sz="1100" dirty="0">
                <a:solidFill>
                  <a:srgbClr val="202124"/>
                </a:solidFill>
                <a:latin typeface="Arial"/>
                <a:cs typeface="Arial"/>
              </a:rPr>
              <a:t>Follow a regular eating schedule. ...</a:t>
            </a:r>
          </a:p>
          <a:p>
            <a:pPr>
              <a:buAutoNum type="arabicPeriod"/>
            </a:pPr>
            <a:r>
              <a:rPr lang="en-US" sz="1100" dirty="0">
                <a:solidFill>
                  <a:srgbClr val="202124"/>
                </a:solidFill>
                <a:latin typeface="Arial"/>
                <a:cs typeface="Arial"/>
              </a:rPr>
              <a:t>Drink plenty of water.</a:t>
            </a:r>
          </a:p>
          <a:p>
            <a:endParaRPr lang="en-US" sz="1100" dirty="0">
              <a:solidFill>
                <a:srgbClr val="202124"/>
              </a:solidFill>
              <a:latin typeface="Arial"/>
              <a:cs typeface="Arial"/>
            </a:endParaRPr>
          </a:p>
          <a:p>
            <a:endParaRPr lang="en-US">
              <a:solidFill>
                <a:srgbClr val="202124"/>
              </a:solidFill>
              <a:latin typeface="Google Sans"/>
            </a:endParaRPr>
          </a:p>
          <a:p>
            <a:endParaRPr lang="en-US">
              <a:solidFill>
                <a:srgbClr val="202124"/>
              </a:solidFill>
              <a:latin typeface="arial"/>
              <a:cs typeface="arial"/>
            </a:endParaRPr>
          </a:p>
          <a:p>
            <a:endParaRPr lang="en-US">
              <a:solidFill>
                <a:srgbClr val="202124"/>
              </a:solidFill>
              <a:latin typeface="arial"/>
              <a:cs typeface="arial"/>
            </a:endParaRPr>
          </a:p>
          <a:p>
            <a:endParaRPr lang="en-US">
              <a:solidFill>
                <a:srgbClr val="202124"/>
              </a:solidFill>
              <a:latin typeface="arial"/>
              <a:cs typeface="arial"/>
            </a:endParaRPr>
          </a:p>
          <a:p>
            <a:endParaRPr lang="en-US">
              <a:solidFill>
                <a:srgbClr val="202124"/>
              </a:solidFill>
              <a:latin typeface="arial"/>
              <a:cs typeface="arial"/>
            </a:endParaRPr>
          </a:p>
          <a:p>
            <a:endParaRPr lang="en-US">
              <a:solidFill>
                <a:srgbClr val="202124"/>
              </a:solidFill>
              <a:latin typeface="arial"/>
              <a:cs typeface="arial"/>
            </a:endParaRPr>
          </a:p>
        </p:txBody>
      </p:sp>
      <p:sp>
        <p:nvSpPr>
          <p:cNvPr id="10" name="TextBox 9">
            <a:extLst>
              <a:ext uri="{FF2B5EF4-FFF2-40B4-BE49-F238E27FC236}">
                <a16:creationId xmlns:a16="http://schemas.microsoft.com/office/drawing/2014/main" id="{EF6922B5-DD9C-6DB0-A39E-BDD0F7B4B0B1}"/>
              </a:ext>
            </a:extLst>
          </p:cNvPr>
          <p:cNvSpPr txBox="1"/>
          <p:nvPr/>
        </p:nvSpPr>
        <p:spPr>
          <a:xfrm>
            <a:off x="3047999" y="2070653"/>
            <a:ext cx="402424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a:ea typeface="Calibri"/>
              <a:cs typeface="Calibri"/>
            </a:endParaRPr>
          </a:p>
        </p:txBody>
      </p:sp>
      <p:sp>
        <p:nvSpPr>
          <p:cNvPr id="12" name="TextBox 11">
            <a:extLst>
              <a:ext uri="{FF2B5EF4-FFF2-40B4-BE49-F238E27FC236}">
                <a16:creationId xmlns:a16="http://schemas.microsoft.com/office/drawing/2014/main" id="{EE149E86-4D8D-9117-2D10-7D65903B51D8}"/>
              </a:ext>
            </a:extLst>
          </p:cNvPr>
          <p:cNvSpPr txBox="1"/>
          <p:nvPr/>
        </p:nvSpPr>
        <p:spPr>
          <a:xfrm>
            <a:off x="8665029" y="4539343"/>
            <a:ext cx="27432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Calibri"/>
              </a:rPr>
              <a:t>The</a:t>
            </a:r>
            <a:r>
              <a:rPr lang="en-GB" sz="1100">
                <a:latin typeface="Arial"/>
                <a:ea typeface="+mn-lt"/>
                <a:cs typeface="+mn-lt"/>
              </a:rPr>
              <a:t> main symptom of IBS is abdominal pain or discomfort associated with a change in your bowel habits.</a:t>
            </a:r>
            <a:endParaRPr lang="en-GB" sz="1100">
              <a:latin typeface="Arial"/>
              <a:cs typeface="Calibri"/>
            </a:endParaRPr>
          </a:p>
        </p:txBody>
      </p:sp>
      <p:sp>
        <p:nvSpPr>
          <p:cNvPr id="13" name="TextBox 12">
            <a:extLst>
              <a:ext uri="{FF2B5EF4-FFF2-40B4-BE49-F238E27FC236}">
                <a16:creationId xmlns:a16="http://schemas.microsoft.com/office/drawing/2014/main" id="{FDB7DD7F-E23E-6228-3CF6-BE4294A13C3A}"/>
              </a:ext>
            </a:extLst>
          </p:cNvPr>
          <p:cNvSpPr txBox="1"/>
          <p:nvPr/>
        </p:nvSpPr>
        <p:spPr>
          <a:xfrm>
            <a:off x="9771348" y="2349815"/>
            <a:ext cx="222068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12B32"/>
                </a:solidFill>
                <a:ea typeface="+mn-lt"/>
                <a:cs typeface="+mn-lt"/>
              </a:rPr>
              <a:t>I</a:t>
            </a:r>
            <a:r>
              <a:rPr lang="en-GB" sz="1100">
                <a:solidFill>
                  <a:srgbClr val="212B32"/>
                </a:solidFill>
                <a:latin typeface="Arial"/>
                <a:ea typeface="+mn-lt"/>
                <a:cs typeface="+mn-lt"/>
              </a:rPr>
              <a:t>BS flare-ups can happen for no obvious reason.</a:t>
            </a:r>
            <a:endParaRPr lang="en-US" sz="1100">
              <a:latin typeface="Arial"/>
              <a:cs typeface="Arial"/>
            </a:endParaRPr>
          </a:p>
          <a:p>
            <a:r>
              <a:rPr lang="en-GB" sz="1100">
                <a:solidFill>
                  <a:srgbClr val="212B32"/>
                </a:solidFill>
                <a:latin typeface="Arial"/>
                <a:ea typeface="+mn-lt"/>
                <a:cs typeface="+mn-lt"/>
              </a:rPr>
              <a:t>Sometimes they have a trigger like:</a:t>
            </a:r>
            <a:endParaRPr lang="en-GB" sz="1100">
              <a:latin typeface="Arial"/>
              <a:cs typeface="Arial"/>
            </a:endParaRPr>
          </a:p>
          <a:p>
            <a:pPr marL="285750" indent="-285750">
              <a:buFont typeface="Arial"/>
              <a:buChar char="•"/>
            </a:pPr>
            <a:r>
              <a:rPr lang="en-GB" sz="1100">
                <a:solidFill>
                  <a:srgbClr val="212B32"/>
                </a:solidFill>
                <a:latin typeface="Arial"/>
                <a:ea typeface="+mn-lt"/>
                <a:cs typeface="+mn-lt"/>
              </a:rPr>
              <a:t>alcohol</a:t>
            </a:r>
            <a:endParaRPr lang="en-GB" sz="1100">
              <a:latin typeface="Arial"/>
              <a:cs typeface="Arial"/>
            </a:endParaRPr>
          </a:p>
          <a:p>
            <a:pPr marL="285750" indent="-285750">
              <a:buFont typeface="Arial"/>
              <a:buChar char="•"/>
            </a:pPr>
            <a:r>
              <a:rPr lang="en-GB" sz="1100">
                <a:solidFill>
                  <a:srgbClr val="212B32"/>
                </a:solidFill>
                <a:latin typeface="Arial"/>
                <a:ea typeface="+mn-lt"/>
                <a:cs typeface="+mn-lt"/>
              </a:rPr>
              <a:t>caffeine</a:t>
            </a:r>
            <a:endParaRPr lang="en-GB" sz="1100">
              <a:latin typeface="Arial"/>
              <a:cs typeface="Arial"/>
            </a:endParaRPr>
          </a:p>
          <a:p>
            <a:pPr marL="285750" indent="-285750">
              <a:buFont typeface="Arial"/>
              <a:buChar char="•"/>
            </a:pPr>
            <a:r>
              <a:rPr lang="en-GB" sz="1100">
                <a:solidFill>
                  <a:srgbClr val="212B32"/>
                </a:solidFill>
                <a:latin typeface="Arial"/>
                <a:ea typeface="+mn-lt"/>
                <a:cs typeface="+mn-lt"/>
              </a:rPr>
              <a:t>certain foods, such as spicy or fatty food</a:t>
            </a:r>
            <a:endParaRPr lang="en-GB" sz="1100">
              <a:latin typeface="Arial"/>
              <a:cs typeface="Arial"/>
            </a:endParaRPr>
          </a:p>
          <a:p>
            <a:pPr marL="285750" indent="-285750">
              <a:buFont typeface="Arial"/>
              <a:buChar char="•"/>
            </a:pPr>
            <a:r>
              <a:rPr lang="en-GB" sz="1100">
                <a:solidFill>
                  <a:srgbClr val="212B32"/>
                </a:solidFill>
                <a:latin typeface="Arial"/>
                <a:ea typeface="+mn-lt"/>
                <a:cs typeface="+mn-lt"/>
              </a:rPr>
              <a:t>stress and anxiety</a:t>
            </a:r>
            <a:endParaRPr lang="en-GB" sz="1100">
              <a:latin typeface="Arial"/>
              <a:cs typeface="Arial"/>
            </a:endParaRPr>
          </a:p>
          <a:p>
            <a:pPr algn="l"/>
            <a:endParaRPr lang="en-GB">
              <a:cs typeface="Calibri"/>
            </a:endParaRPr>
          </a:p>
        </p:txBody>
      </p:sp>
      <p:sp>
        <p:nvSpPr>
          <p:cNvPr id="14" name="TextBox 13">
            <a:extLst>
              <a:ext uri="{FF2B5EF4-FFF2-40B4-BE49-F238E27FC236}">
                <a16:creationId xmlns:a16="http://schemas.microsoft.com/office/drawing/2014/main" id="{FF024B40-56AB-12CF-336E-ABD1C8719BAE}"/>
              </a:ext>
            </a:extLst>
          </p:cNvPr>
          <p:cNvSpPr txBox="1"/>
          <p:nvPr/>
        </p:nvSpPr>
        <p:spPr>
          <a:xfrm>
            <a:off x="8613912" y="5135217"/>
            <a:ext cx="307450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Calibri"/>
              </a:rPr>
              <a:t>The initial treatment plan should include patient education, reassurance, and first-line treatments such as fibre and osmotic laxatives for constipation, opioids for diarrhoea, antispasmodics for pain and for management of associated psychological disorders</a:t>
            </a:r>
            <a:endParaRPr lang="en-US" sz="1100">
              <a:latin typeface="Arial"/>
              <a:cs typeface="Arial"/>
            </a:endParaRPr>
          </a:p>
        </p:txBody>
      </p:sp>
    </p:spTree>
    <p:extLst>
      <p:ext uri="{BB962C8B-B14F-4D97-AF65-F5344CB8AC3E}">
        <p14:creationId xmlns:p14="http://schemas.microsoft.com/office/powerpoint/2010/main" val="2152399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18FDEC-EAF5-5CF5-5DA5-76F60936F33B}"/>
              </a:ext>
            </a:extLst>
          </p:cNvPr>
          <p:cNvSpPr txBox="1"/>
          <p:nvPr/>
        </p:nvSpPr>
        <p:spPr>
          <a:xfrm>
            <a:off x="68268" y="70810"/>
            <a:ext cx="11484633"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Calibri"/>
                <a:cs typeface="Calibri"/>
              </a:rPr>
              <a:t>References</a:t>
            </a:r>
          </a:p>
          <a:p>
            <a:endParaRPr lang="en-GB">
              <a:ea typeface="Calibri"/>
              <a:cs typeface="Calibri"/>
            </a:endParaRPr>
          </a:p>
          <a:p>
            <a:endParaRPr lang="en-GB" i="1" dirty="0">
              <a:ea typeface="Calibri"/>
              <a:cs typeface="Calibri"/>
            </a:endParaRPr>
          </a:p>
          <a:p>
            <a:r>
              <a:rPr lang="en-GB" i="1" dirty="0">
                <a:cs typeface="Calibri"/>
              </a:rPr>
              <a:t>GF Longstreth et al.(2006)Functional bowel </a:t>
            </a:r>
            <a:r>
              <a:rPr lang="en-GB" i="1" dirty="0" err="1">
                <a:cs typeface="Calibri"/>
              </a:rPr>
              <a:t>disorders.Gastroenterology</a:t>
            </a:r>
            <a:endParaRPr lang="en-GB" dirty="0">
              <a:cs typeface="Calibri"/>
            </a:endParaRPr>
          </a:p>
          <a:p>
            <a:r>
              <a:rPr lang="en-GB" i="1" dirty="0">
                <a:cs typeface="Calibri"/>
              </a:rPr>
              <a:t>AC Ford et al.(2020)</a:t>
            </a:r>
            <a:r>
              <a:rPr lang="en-GB" i="1" dirty="0">
                <a:latin typeface="Arial"/>
                <a:cs typeface="Calibri"/>
              </a:rPr>
              <a:t>.Irritable bowel </a:t>
            </a:r>
            <a:r>
              <a:rPr lang="en-GB" i="1" err="1">
                <a:latin typeface="Arial"/>
                <a:cs typeface="Calibri"/>
              </a:rPr>
              <a:t>syndrome</a:t>
            </a:r>
            <a:r>
              <a:rPr lang="en-GB" i="1" err="1">
                <a:cs typeface="Calibri"/>
              </a:rPr>
              <a:t>,Lancet</a:t>
            </a:r>
            <a:endParaRPr lang="en-GB">
              <a:cs typeface="Calibri"/>
            </a:endParaRPr>
          </a:p>
          <a:p>
            <a:r>
              <a:rPr lang="en-GB" i="1" dirty="0">
                <a:cs typeface="Calibri"/>
              </a:rPr>
              <a:t>GJ Holtmann et al.(2016).Pathophysiology of irritable bowel </a:t>
            </a:r>
            <a:r>
              <a:rPr lang="en-GB" i="1" dirty="0" err="1">
                <a:cs typeface="Calibri"/>
              </a:rPr>
              <a:t>syndrome.Lancet</a:t>
            </a:r>
            <a:r>
              <a:rPr lang="en-GB" i="1" dirty="0">
                <a:cs typeface="Calibri"/>
              </a:rPr>
              <a:t> Gastroenterol Hepatol</a:t>
            </a:r>
            <a:endParaRPr lang="en-GB">
              <a:cs typeface="Calibri"/>
            </a:endParaRPr>
          </a:p>
          <a:p>
            <a:r>
              <a:rPr lang="en-GB" dirty="0">
                <a:cs typeface="Calibri"/>
              </a:rPr>
              <a:t>MARIANNE BELLEZA, R.N.MAY 6, 2023</a:t>
            </a:r>
            <a:r>
              <a:rPr lang="en-GB" i="1" dirty="0">
                <a:cs typeface="Calibri"/>
              </a:rPr>
              <a:t>,Digestive System Anatomy and Physiology ,</a:t>
            </a:r>
            <a:endParaRPr lang="en-GB" dirty="0">
              <a:cs typeface="Calibri"/>
            </a:endParaRPr>
          </a:p>
          <a:p>
            <a:r>
              <a:rPr lang="en-GB" i="1" dirty="0">
                <a:cs typeface="Calibri"/>
              </a:rPr>
              <a:t>P Oka et al.(2020).Global prevalence of irritable bowel syndrome according to Rome III or IV criteria: a systematic review and meta-</a:t>
            </a:r>
            <a:r>
              <a:rPr lang="en-GB" i="1" dirty="0" err="1">
                <a:cs typeface="Calibri"/>
              </a:rPr>
              <a:t>analysis,Lancet</a:t>
            </a:r>
            <a:r>
              <a:rPr lang="en-GB" i="1" dirty="0">
                <a:cs typeface="Calibri"/>
              </a:rPr>
              <a:t> Gastroenterol Hepatol</a:t>
            </a:r>
            <a:endParaRPr lang="en-GB" dirty="0">
              <a:cs typeface="Calibri"/>
            </a:endParaRPr>
          </a:p>
          <a:p>
            <a:r>
              <a:rPr lang="en-GB" dirty="0">
                <a:ea typeface="Calibri"/>
                <a:cs typeface="Calibri"/>
                <a:hlinkClick r:id="rId2"/>
              </a:rPr>
              <a:t>https://www.niddk.nih.gov/health-information/digestive-diseases/digestive-system-how-it-works</a:t>
            </a:r>
            <a:endParaRPr lang="en-GB">
              <a:ea typeface="Calibri"/>
              <a:cs typeface="Calibri"/>
            </a:endParaRPr>
          </a:p>
          <a:p>
            <a:r>
              <a:rPr lang="en-GB" dirty="0">
                <a:ea typeface="+mn-lt"/>
                <a:cs typeface="+mn-lt"/>
                <a:hlinkClick r:id="rId2"/>
              </a:rPr>
              <a:t>https://www.intercoastalmedical.com/2018/09/07/eating-for-a-healthy-digestive-system/</a:t>
            </a:r>
            <a:endParaRPr lang="en-GB" dirty="0">
              <a:ea typeface="Calibri"/>
              <a:cs typeface="Calibri"/>
            </a:endParaRPr>
          </a:p>
          <a:p>
            <a:r>
              <a:rPr lang="en-GB" dirty="0">
                <a:ea typeface="Calibri"/>
                <a:cs typeface="Calibri"/>
                <a:hlinkClick r:id="rId3"/>
              </a:rPr>
              <a:t>https://www.hopkinsmedicine.org/health/wellness-and-prevention/digestive-disorders</a:t>
            </a:r>
            <a:endParaRPr lang="en-GB">
              <a:ea typeface="Calibri"/>
              <a:cs typeface="Calibri"/>
            </a:endParaRPr>
          </a:p>
          <a:p>
            <a:r>
              <a:rPr lang="en-GB" dirty="0">
                <a:ea typeface="Calibri"/>
                <a:cs typeface="Calibri"/>
                <a:hlinkClick r:id="rId3"/>
              </a:rPr>
              <a:t>https://www.mayoclinic.org/diseases-conditions/irritable-bowel-syndrome/symptoms-causes/</a:t>
            </a:r>
            <a:endParaRPr lang="en-GB" dirty="0">
              <a:ea typeface="+mn-lt"/>
              <a:cs typeface="+mn-lt"/>
            </a:endParaRPr>
          </a:p>
          <a:p>
            <a:r>
              <a:rPr lang="en-GB" dirty="0">
                <a:ea typeface="+mn-lt"/>
                <a:cs typeface="+mn-lt"/>
                <a:hlinkClick r:id="rId4"/>
              </a:rPr>
              <a:t>https://www.nhs.uk/conditions/irritable-bowel-syndrome-ibs/</a:t>
            </a:r>
            <a:endParaRPr lang="en-GB" dirty="0">
              <a:cs typeface="Calibri"/>
            </a:endParaRPr>
          </a:p>
          <a:p>
            <a:r>
              <a:rPr lang="en-GB" dirty="0">
                <a:ea typeface="+mn-lt"/>
                <a:cs typeface="+mn-lt"/>
              </a:rPr>
              <a:t>https://www.hopkinsmedicine.org/health/conditions-and-diseases/irritable-bowel-syndrome-ibs</a:t>
            </a:r>
            <a:endParaRPr lang="en-GB">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1369691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78</cp:revision>
  <dcterms:created xsi:type="dcterms:W3CDTF">2023-06-12T17:43:37Z</dcterms:created>
  <dcterms:modified xsi:type="dcterms:W3CDTF">2023-06-15T22:07:57Z</dcterms:modified>
</cp:coreProperties>
</file>