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5" r:id="rId2"/>
  </p:sldMasterIdLst>
  <p:notesMasterIdLst>
    <p:notesMasterId r:id="rId13"/>
  </p:notesMasterIdLst>
  <p:sldIdLst>
    <p:sldId id="256" r:id="rId3"/>
    <p:sldId id="257" r:id="rId4"/>
    <p:sldId id="258" r:id="rId5"/>
    <p:sldId id="259" r:id="rId6"/>
    <p:sldId id="260" r:id="rId7"/>
    <p:sldId id="261" r:id="rId8"/>
    <p:sldId id="262" r:id="rId9"/>
    <p:sldId id="263" r:id="rId10"/>
    <p:sldId id="264" r:id="rId11"/>
    <p:sldId id="265" r:id="rId12"/>
  </p:sldIdLst>
  <p:sldSz cx="9144000" cy="5143500" type="screen16x9"/>
  <p:notesSz cx="6858000" cy="9144000"/>
  <p:embeddedFontLst>
    <p:embeddedFont>
      <p:font typeface="DM Sans" pitchFamily="2" charset="0"/>
      <p:regular r:id="rId14"/>
      <p:bold r:id="rId15"/>
      <p:italic r:id="rId16"/>
      <p:boldItalic r:id="rId17"/>
    </p:embeddedFont>
    <p:embeddedFont>
      <p:font typeface="DM Sans Medium" pitchFamily="2" charset="0"/>
      <p:regular r:id="rId18"/>
      <p:bold r:id="rId19"/>
      <p:italic r:id="rId20"/>
      <p:boldItalic r:id="rId21"/>
    </p:embeddedFont>
    <p:embeddedFont>
      <p:font typeface="Ibarra Real Nova" panose="020B0604020202020204" charset="0"/>
      <p:regular r:id="rId22"/>
      <p:bold r:id="rId23"/>
      <p:italic r:id="rId24"/>
      <p:boldItalic r:id="rId25"/>
    </p:embeddedFont>
    <p:embeddedFont>
      <p:font typeface="Proxima Nova" panose="020B0604020202020204"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4" roundtripDataSignature="AMtx7miQC8o9szKtZk/hMdebute5pW1t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AA2BB46-EC31-4470-A33B-BDE002B8CB69}">
  <a:tblStyle styleId="{DAA2BB46-EC31-4470-A33B-BDE002B8CB69}" styleName="Table_0">
    <a:wholeTbl>
      <a:tcTxStyle b="off" i="off">
        <a:font>
          <a:latin typeface="Arial"/>
          <a:ea typeface="Arial"/>
          <a:cs typeface="Arial"/>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chemeClr val="accent1"/>
          </a:solidFill>
        </a:fill>
      </a:tcStyle>
    </a:wholeTbl>
    <a:band1H>
      <a:tcTxStyle/>
      <a:tcStyle>
        <a:tcBdr/>
        <a:fill>
          <a:solidFill>
            <a:schemeClr val="accent1"/>
          </a:solidFill>
        </a:fill>
      </a:tcStyle>
    </a:band1H>
    <a:band2H>
      <a:tcTxStyle/>
      <a:tcStyle>
        <a:tcBdr/>
      </a:tcStyle>
    </a:band2H>
    <a:band1V>
      <a:tcTxStyle/>
      <a:tcStyle>
        <a:tcBdr/>
        <a:fill>
          <a:solidFill>
            <a:schemeClr val="accent1"/>
          </a:solidFill>
        </a:fill>
      </a:tcStyle>
    </a:band1V>
    <a:band2V>
      <a:tcTxStyle/>
      <a:tcStyle>
        <a:tcBdr/>
      </a:tcStyle>
    </a:band2V>
    <a:lastCol>
      <a:tcTxStyle b="on" i="off">
        <a:font>
          <a:latin typeface="Arial"/>
          <a:ea typeface="Arial"/>
          <a:cs typeface="Arial"/>
        </a:font>
        <a:schemeClr val="lt1"/>
      </a:tcTxStyle>
      <a:tcStyle>
        <a:tcBdr/>
        <a:fill>
          <a:solidFill>
            <a:schemeClr val="accent1"/>
          </a:solidFill>
        </a:fill>
      </a:tcStyle>
    </a:lastCol>
    <a:firstCol>
      <a:tcTxStyle b="on" i="off">
        <a:font>
          <a:latin typeface="Arial"/>
          <a:ea typeface="Arial"/>
          <a:cs typeface="Arial"/>
        </a:font>
        <a:schemeClr val="lt1"/>
      </a:tcTxStyle>
      <a:tcStyle>
        <a:tcBdr/>
        <a:fill>
          <a:solidFill>
            <a:schemeClr val="accent1"/>
          </a:solidFill>
        </a:fill>
      </a:tcStyle>
    </a:firstCol>
    <a:lastRow>
      <a:tcTxStyle b="on" i="off">
        <a:font>
          <a:latin typeface="Arial"/>
          <a:ea typeface="Arial"/>
          <a:cs typeface="Arial"/>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rial"/>
          <a:ea typeface="Arial"/>
          <a:cs typeface="Arial"/>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10" y="-845"/>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font" Target="fonts/font13.fntdata"/><Relationship Id="rId3" Type="http://schemas.openxmlformats.org/officeDocument/2006/relationships/slide" Target="slides/slide1.xml"/><Relationship Id="rId21" Type="http://schemas.openxmlformats.org/officeDocument/2006/relationships/font" Target="fonts/font8.fntdata"/><Relationship Id="rId34" Type="http://customschemas.google.com/relationships/presentationmetadata" Target="meta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font" Target="fonts/font4.fntdata"/><Relationship Id="rId25" Type="http://schemas.openxmlformats.org/officeDocument/2006/relationships/font" Target="fonts/font12.fntdata"/><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font" Target="fonts/font16.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11.fntdata"/><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font" Target="fonts/font15.fntdata"/><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font" Target="fonts/font6.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font" Target="fonts/font14.fntdata"/><Relationship Id="rId35"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9" name="Google Shape;189;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7" name="Google Shape;19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100" b="0" i="0" u="none" strike="noStrike" cap="none">
                <a:solidFill>
                  <a:srgbClr val="000000"/>
                </a:solidFill>
                <a:latin typeface="Arial"/>
                <a:ea typeface="Arial"/>
                <a:cs typeface="Arial"/>
                <a:sym typeface="Arial"/>
              </a:rPr>
              <a:t>Artificial Intelligence (AI) is changing the face of the hospitality sector by changing the delivery of services, the way that human employees engage with technology (Buhalis and Moldavska, 2022). With the pressures of continually mounting digital expectations and operational levels, AI contributes to a wealth of inventive ways of enhancing guest experience and effectiveness. From check-ins to generating personal recommendations, AI changes the service delivery process and opens new possibilities for a partnership between man and machine (Marcus, 2025). By addressing the labour shortages as well as improving the service quality, this growing constructive collaboration becomes a double whammy. Digging into the intersection between AI and human collaboration can provide some essential insight into the future path of hospitality in a fast-changing, post-pandemic world.</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04" name="Google Shape;20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r>
              <a:rPr lang="en-GB" sz="1100" b="0" i="0" u="none" strike="noStrike" cap="none">
                <a:solidFill>
                  <a:srgbClr val="000000"/>
                </a:solidFill>
                <a:latin typeface="Arial"/>
                <a:ea typeface="Arial"/>
                <a:cs typeface="Arial"/>
                <a:sym typeface="Arial"/>
              </a:rPr>
              <a:t>The hotel industry is experiencing major transformation due to increasing guest expectations, labour shortage, and operational efficiency improvement. Artificial Intelligence (AI) is an available solution for these challenges through automation of repeatable, accuracy enhancement, and inline personalization. As guests increasingly seek seamless, tech-enabled experiences, hotels must innovate to remain competitive (Talukder, Kumar and Tyagi, 2024). AI helps streamline bookings, customer service, and housekeeping processes while allowing human staff to focus on higher-value interactions. Its relevance lies in enabling hotels to adapt to modern demands while maintaining the personalized service that defines exceptional hospitality.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16" name="Google Shape;21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a:latin typeface="Times New Roman"/>
                <a:ea typeface="Times New Roman"/>
                <a:cs typeface="Times New Roman"/>
                <a:sym typeface="Times New Roman"/>
              </a:rPr>
              <a:t>The hospitality sector has traditionally relied on human-centred service models that emphasize personal interaction, emotional intelligence, and face-to-face customer engagement (</a:t>
            </a:r>
            <a:r>
              <a:rPr lang="en-GB" sz="1100">
                <a:solidFill>
                  <a:srgbClr val="222222"/>
                </a:solidFill>
                <a:highlight>
                  <a:srgbClr val="FFFFFF"/>
                </a:highlight>
                <a:latin typeface="Times New Roman"/>
                <a:ea typeface="Times New Roman"/>
                <a:cs typeface="Times New Roman"/>
                <a:sym typeface="Times New Roman"/>
              </a:rPr>
              <a:t>Elmadag, Wang and Harrison, 2025</a:t>
            </a:r>
            <a:r>
              <a:rPr lang="en-GB" sz="1100">
                <a:latin typeface="Times New Roman"/>
                <a:ea typeface="Times New Roman"/>
                <a:cs typeface="Times New Roman"/>
                <a:sym typeface="Times New Roman"/>
              </a:rPr>
              <a:t>). Services such as check-in, concierge assistance, and housekeeping were handled manually, often requiring high staffing levels and operational coordination. While rich in personal touch, this model often struggled with inefficiencies and scalability, especially during high-demand periods. Technological advancement, particularly the introduction of AI, has begun reshaping this landscape. Post-pandemic shifts toward contactless service and digital convenience have accelerated AI adoption. Today, the industry is evolving into a hybrid model that combines human hospitality's warmth with intelligent automation's efficiency.</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23" name="Google Shape;223;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a:latin typeface="Times New Roman"/>
                <a:ea typeface="Times New Roman"/>
                <a:cs typeface="Times New Roman"/>
                <a:sym typeface="Times New Roman"/>
              </a:rPr>
              <a:t>Several leading hospitality brands have embraced AI to enhance guest experiences and streamline operations. Hilton introduced “Connie,” a robotic concierge powered by IBM’s Watson. Marriott uses AI chatbots for booking and guest inquiries, while CitizenM implements self-check-in kiosks to reduce wait times (</a:t>
            </a:r>
            <a:r>
              <a:rPr lang="en-GB" sz="1100">
                <a:solidFill>
                  <a:srgbClr val="222222"/>
                </a:solidFill>
                <a:highlight>
                  <a:srgbClr val="FFFFFF"/>
                </a:highlight>
                <a:latin typeface="Times New Roman"/>
                <a:ea typeface="Times New Roman"/>
                <a:cs typeface="Times New Roman"/>
                <a:sym typeface="Times New Roman"/>
              </a:rPr>
              <a:t>Almeida, Mesquita and Pereira, 2022</a:t>
            </a:r>
            <a:r>
              <a:rPr lang="en-GB" sz="1100">
                <a:latin typeface="Times New Roman"/>
                <a:ea typeface="Times New Roman"/>
                <a:cs typeface="Times New Roman"/>
                <a:sym typeface="Times New Roman"/>
              </a:rPr>
              <a:t>). These innovations demonstrate how AI is integrated into different service touchpoints, improving efficiency and offering a more personalized, autonomous guest journey.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0" name="Google Shape;230;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457200" lvl="0" indent="-298450" algn="l" rtl="0">
              <a:lnSpc>
                <a:spcPct val="100000"/>
              </a:lnSpc>
              <a:spcBef>
                <a:spcPts val="0"/>
              </a:spcBef>
              <a:spcAft>
                <a:spcPts val="0"/>
              </a:spcAft>
              <a:buSzPts val="1100"/>
              <a:buChar char="●"/>
            </a:pPr>
            <a:r>
              <a:rPr lang="en-GB" sz="1100" b="0" i="0" u="none" strike="noStrike" cap="none">
                <a:solidFill>
                  <a:srgbClr val="000000"/>
                </a:solidFill>
                <a:latin typeface="Arial"/>
                <a:ea typeface="Arial"/>
                <a:cs typeface="Arial"/>
                <a:sym typeface="Arial"/>
              </a:rPr>
              <a:t>M'hamed and Idrissi (2024) highlight AI as a disruptive hospitality force, enhancing guest experience and operational processes. The Technology Acceptance Model (TAM) explains how perceived usefulness and ease of use influence AI adoption. Service-dominant logic underlines value co-creation between human and technological actors. According to Potwora </a:t>
            </a:r>
            <a:r>
              <a:rPr lang="en-GB" sz="1100" b="0" i="1" u="none" strike="noStrike" cap="none">
                <a:solidFill>
                  <a:srgbClr val="000000"/>
                </a:solidFill>
                <a:latin typeface="Arial"/>
                <a:ea typeface="Arial"/>
                <a:cs typeface="Arial"/>
                <a:sym typeface="Arial"/>
              </a:rPr>
              <a:t>et al.</a:t>
            </a:r>
            <a:r>
              <a:rPr lang="en-GB" sz="1100" b="0" i="0" u="none" strike="noStrike" cap="none">
                <a:solidFill>
                  <a:srgbClr val="000000"/>
                </a:solidFill>
                <a:latin typeface="Arial"/>
                <a:ea typeface="Arial"/>
                <a:cs typeface="Arial"/>
                <a:sym typeface="Arial"/>
              </a:rPr>
              <a:t> (2024), personalization, automation, and strategic integration are key main themes in AI application.</a:t>
            </a:r>
            <a:endParaRPr/>
          </a:p>
          <a:p>
            <a:pPr marL="457200" lvl="0" indent="-298450" algn="l" rtl="0">
              <a:lnSpc>
                <a:spcPct val="100000"/>
              </a:lnSpc>
              <a:spcBef>
                <a:spcPts val="0"/>
              </a:spcBef>
              <a:spcAft>
                <a:spcPts val="0"/>
              </a:spcAft>
              <a:buSzPts val="1100"/>
              <a:buChar char="●"/>
            </a:pPr>
            <a:r>
              <a:rPr lang="en-GB" sz="1100" b="0" i="0" u="none" strike="noStrike" cap="none">
                <a:solidFill>
                  <a:srgbClr val="000000"/>
                </a:solidFill>
                <a:latin typeface="Arial"/>
                <a:ea typeface="Arial"/>
                <a:cs typeface="Arial"/>
                <a:sym typeface="Arial"/>
              </a:rPr>
              <a:t>The way the industry uses AI in guest services has evolved from elementary automation to intelligent personalisation. Early tools like automated booking systems have evolved into chatbots, facial recognition, and smart room controls (Ratnoday </a:t>
            </a:r>
            <a:r>
              <a:rPr lang="en-GB" sz="1100" b="0" i="1" u="none" strike="noStrike" cap="none">
                <a:solidFill>
                  <a:srgbClr val="000000"/>
                </a:solidFill>
                <a:latin typeface="Arial"/>
                <a:ea typeface="Arial"/>
                <a:cs typeface="Arial"/>
                <a:sym typeface="Arial"/>
              </a:rPr>
              <a:t>et al. </a:t>
            </a:r>
            <a:r>
              <a:rPr lang="en-GB" sz="1100" b="0" i="0" u="none" strike="noStrike" cap="none">
                <a:solidFill>
                  <a:srgbClr val="000000"/>
                </a:solidFill>
                <a:latin typeface="Arial"/>
                <a:ea typeface="Arial"/>
                <a:cs typeface="Arial"/>
                <a:sym typeface="Arial"/>
              </a:rPr>
              <a:t>2025). AI enables hyper-personalization based on guest preferences and behaviours, streamlining check-in/check-out, concierge services, and housekeeping schedules. This evolution reflects a shift toward more intuitive, data-driven hospitality service delivery.</a:t>
            </a:r>
            <a:endParaRPr/>
          </a:p>
          <a:p>
            <a:pPr marL="457200" lvl="0" indent="-298450" algn="l" rtl="0">
              <a:lnSpc>
                <a:spcPct val="100000"/>
              </a:lnSpc>
              <a:spcBef>
                <a:spcPts val="0"/>
              </a:spcBef>
              <a:spcAft>
                <a:spcPts val="0"/>
              </a:spcAft>
              <a:buSzPts val="1100"/>
              <a:buChar char="●"/>
            </a:pPr>
            <a:r>
              <a:rPr lang="en-GB" sz="1100" b="0" i="0" u="none" strike="noStrike" cap="none">
                <a:solidFill>
                  <a:srgbClr val="000000"/>
                </a:solidFill>
                <a:latin typeface="Arial"/>
                <a:ea typeface="Arial"/>
                <a:cs typeface="Arial"/>
                <a:sym typeface="Arial"/>
              </a:rPr>
              <a:t>AI is changing jobs in the hospitality industry by automating busy work while letting human workers focus on value-added positive experience of empathy (Marcus, 2025). Instead of job replacement, AI is adding value to jobs, which necessitates upskilling and new skills. This metamorphosis is beneficial to enhanced levels of service quality and satisfaction at job. The workforce is transforming to integrate emotional intelligence and technological competency, producing a collaborative space between hour employees and intelligent agents.</a:t>
            </a:r>
            <a:endParaRPr/>
          </a:p>
          <a:p>
            <a:pPr marL="457200" lvl="0" indent="-298450" algn="l" rtl="0">
              <a:lnSpc>
                <a:spcPct val="100000"/>
              </a:lnSpc>
              <a:spcBef>
                <a:spcPts val="0"/>
              </a:spcBef>
              <a:spcAft>
                <a:spcPts val="0"/>
              </a:spcAft>
              <a:buSzPts val="1100"/>
              <a:buChar char="●"/>
            </a:pPr>
            <a:r>
              <a:rPr lang="en-GB" sz="1100" b="0" i="0" u="none" strike="noStrike" cap="none">
                <a:solidFill>
                  <a:srgbClr val="000000"/>
                </a:solidFill>
                <a:latin typeface="Arial"/>
                <a:ea typeface="Arial"/>
                <a:cs typeface="Arial"/>
                <a:sym typeface="Arial"/>
              </a:rPr>
              <a:t>AI improves guest experience notably through personalization, convenience, and speed. Technology enables follow-up adjustment of services in real-time, from AI’s recommendation to instant chatbot assistance and smart room settings (Vashishth </a:t>
            </a:r>
            <a:r>
              <a:rPr lang="en-GB" sz="1100" b="0" i="1" u="none" strike="noStrike" cap="none">
                <a:solidFill>
                  <a:srgbClr val="000000"/>
                </a:solidFill>
                <a:latin typeface="Arial"/>
                <a:ea typeface="Arial"/>
                <a:cs typeface="Arial"/>
                <a:sym typeface="Arial"/>
              </a:rPr>
              <a:t>et al.,</a:t>
            </a:r>
            <a:r>
              <a:rPr lang="en-GB" sz="1100" b="0" i="0" u="none" strike="noStrike" cap="none">
                <a:solidFill>
                  <a:srgbClr val="000000"/>
                </a:solidFill>
                <a:latin typeface="Arial"/>
                <a:ea typeface="Arial"/>
                <a:cs typeface="Arial"/>
                <a:sym typeface="Arial"/>
              </a:rPr>
              <a:t> 2024). Practically, AI, therefore, enhances situational resource distribution, automates scheduling &amp; increases efficiency. This double effect improves the quality of service while cutting costs, i.e. providing a competitive advantage to hospitality providers in present-day customer-oriented market.</a:t>
            </a:r>
            <a:endParaRPr/>
          </a:p>
          <a:p>
            <a:pPr marL="457200" lvl="0" indent="-298450" algn="l" rtl="0">
              <a:lnSpc>
                <a:spcPct val="100000"/>
              </a:lnSpc>
              <a:spcBef>
                <a:spcPts val="0"/>
              </a:spcBef>
              <a:spcAft>
                <a:spcPts val="0"/>
              </a:spcAft>
              <a:buSzPts val="1100"/>
              <a:buChar char="●"/>
            </a:pPr>
            <a:r>
              <a:rPr lang="en-GB" sz="1100" b="0" i="0" u="none" strike="noStrike" cap="none">
                <a:solidFill>
                  <a:srgbClr val="000000"/>
                </a:solidFill>
                <a:latin typeface="Arial"/>
                <a:ea typeface="Arial"/>
                <a:cs typeface="Arial"/>
                <a:sym typeface="Arial"/>
              </a:rPr>
              <a:t>As the AI use becomes prevalent, the level of concern about the ethics and social responsibility grows. Issues of tree importance include data privacy, consent, algorithmic bias and job displacement. Gathering and utilising guest data should be transparent (Boppana, 2023). Ethical AI needs to have precautions against discrimination and reasonable incorporation which takes note of human roles. Care must be taken to address these concerns for the guest to maintain the trust, and for the hospitality to practise responsible innovation.</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37" name="Google Shape;237;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a:latin typeface="Times New Roman"/>
                <a:ea typeface="Times New Roman"/>
                <a:cs typeface="Times New Roman"/>
                <a:sym typeface="Times New Roman"/>
              </a:rPr>
              <a:t>This research used a qualitative, secondary approach, analyzing academic literature, industry reports, and real-world case studies. A PESTEL framework was applied to evaluate the macro-level impacts of AI in hospitality, including political, economic, social, and technological dimensions. Thematic and comparative analyses helped identify recurring patterns, allowing for a comprehensive understanding of AI's effects on guest services, workforce dynamics, and operational strategy.</a:t>
            </a:r>
            <a:endParaRPr/>
          </a:p>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44" name="Google Shape;244;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a:latin typeface="Times New Roman"/>
                <a:ea typeface="Times New Roman"/>
                <a:cs typeface="Times New Roman"/>
                <a:sym typeface="Times New Roman"/>
              </a:rPr>
              <a:t>The hospitality industry has responded to AI integration with innovative applications to improve service delivery and operational performance. Politically, hotels are aligning with data protection laws like GDPR to ensure guest privacy. Economically, AI reduces energy and labour costs while boosting ROI. Socially, guest acceptance of AI is growing, though human interaction remains important. Technologically, the rise of IoT and AI convergence has led to smart rooms and automated services (</a:t>
            </a:r>
            <a:r>
              <a:rPr lang="en-GB" sz="1100">
                <a:solidFill>
                  <a:srgbClr val="222222"/>
                </a:solidFill>
                <a:highlight>
                  <a:srgbClr val="FFFFFF"/>
                </a:highlight>
                <a:latin typeface="Times New Roman"/>
                <a:ea typeface="Times New Roman"/>
                <a:cs typeface="Times New Roman"/>
                <a:sym typeface="Times New Roman"/>
              </a:rPr>
              <a:t>Gajić </a:t>
            </a:r>
            <a:r>
              <a:rPr lang="en-GB" sz="1100" i="1">
                <a:solidFill>
                  <a:srgbClr val="222222"/>
                </a:solidFill>
                <a:highlight>
                  <a:srgbClr val="FFFFFF"/>
                </a:highlight>
                <a:latin typeface="Times New Roman"/>
                <a:ea typeface="Times New Roman"/>
                <a:cs typeface="Times New Roman"/>
                <a:sym typeface="Times New Roman"/>
              </a:rPr>
              <a:t>et al. </a:t>
            </a:r>
            <a:r>
              <a:rPr lang="en-GB" sz="1100">
                <a:solidFill>
                  <a:srgbClr val="222222"/>
                </a:solidFill>
                <a:highlight>
                  <a:srgbClr val="FFFFFF"/>
                </a:highlight>
                <a:latin typeface="Times New Roman"/>
                <a:ea typeface="Times New Roman"/>
                <a:cs typeface="Times New Roman"/>
                <a:sym typeface="Times New Roman"/>
              </a:rPr>
              <a:t>2024</a:t>
            </a:r>
            <a:r>
              <a:rPr lang="en-GB" sz="1100">
                <a:latin typeface="Times New Roman"/>
                <a:ea typeface="Times New Roman"/>
                <a:cs typeface="Times New Roman"/>
                <a:sym typeface="Times New Roman"/>
              </a:rPr>
              <a:t>). Leading brands like Hilton, Marriott, and CitizenM have implemented AI through robotic concierges, chatbots, and self-service kiosks. These examples illustrate both the benefits and limitations of AI, offering speed and personalization while raising concerns about depersonalization and ethical usage.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0" name="Google Shape;250;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a:latin typeface="Times New Roman"/>
                <a:ea typeface="Times New Roman"/>
                <a:cs typeface="Times New Roman"/>
                <a:sym typeface="Times New Roman"/>
              </a:rPr>
              <a:t>Artificial Intelligence has swiftly become an indispensable catalyst for innovation in hospitality, enhancing guest satisfaction while streamlining operations. By automating routine tasks and enabling data-driven personalization, AI frees employees to deliver empathetic, high-value interactions, fostering memorable experiences. However, successful adoption depends on balancing efficiency with ethical safeguards, staff upskilling, and preserving the human touch that defines true hospitality. As regulatory frameworks tighten and guest expectations escalate, hotels that cultivate responsible, human-centric AI collaboration will secure sustainable competitive advantages, higher profitability, and stronger brand loyalty in the evolving travel landscape.</a:t>
            </a:r>
            <a:r>
              <a:rPr lang="en-GB" sz="1100" b="1">
                <a:latin typeface="Times New Roman"/>
                <a:ea typeface="Times New Roman"/>
                <a:cs typeface="Times New Roman"/>
                <a:sym typeface="Times New Roman"/>
              </a:rPr>
              <a: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5"/>
        <p:cNvGrpSpPr/>
        <p:nvPr/>
      </p:nvGrpSpPr>
      <p:grpSpPr>
        <a:xfrm>
          <a:off x="0" y="0"/>
          <a:ext cx="0" cy="0"/>
          <a:chOff x="0" y="0"/>
          <a:chExt cx="0" cy="0"/>
        </a:xfrm>
      </p:grpSpPr>
      <p:sp>
        <p:nvSpPr>
          <p:cNvPr id="256" name="Google Shape;256;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257" name="Google Shape;257;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12"/>
          <p:cNvPicPr preferRelativeResize="0"/>
          <p:nvPr/>
        </p:nvPicPr>
        <p:blipFill rotWithShape="1">
          <a:blip r:embed="rId2">
            <a:alphaModFix amt="15000"/>
          </a:blip>
          <a:srcRect/>
          <a:stretch/>
        </p:blipFill>
        <p:spPr>
          <a:xfrm flipH="1">
            <a:off x="0" y="2232"/>
            <a:ext cx="9144003" cy="5139037"/>
          </a:xfrm>
          <a:prstGeom prst="rect">
            <a:avLst/>
          </a:prstGeom>
          <a:noFill/>
          <a:ln>
            <a:noFill/>
          </a:ln>
        </p:spPr>
      </p:pic>
      <p:grpSp>
        <p:nvGrpSpPr>
          <p:cNvPr id="10" name="Google Shape;10;p12"/>
          <p:cNvGrpSpPr/>
          <p:nvPr/>
        </p:nvGrpSpPr>
        <p:grpSpPr>
          <a:xfrm>
            <a:off x="-1030275" y="-2350000"/>
            <a:ext cx="7208875" cy="10042925"/>
            <a:chOff x="-1030275" y="-2350000"/>
            <a:chExt cx="7208875" cy="10042925"/>
          </a:xfrm>
        </p:grpSpPr>
        <p:grpSp>
          <p:nvGrpSpPr>
            <p:cNvPr id="11" name="Google Shape;11;p12"/>
            <p:cNvGrpSpPr/>
            <p:nvPr/>
          </p:nvGrpSpPr>
          <p:grpSpPr>
            <a:xfrm>
              <a:off x="-1030275" y="4573350"/>
              <a:ext cx="3644900" cy="3119575"/>
              <a:chOff x="-1109225" y="4710675"/>
              <a:chExt cx="3644900" cy="3119575"/>
            </a:xfrm>
          </p:grpSpPr>
          <p:sp>
            <p:nvSpPr>
              <p:cNvPr id="12" name="Google Shape;12;p12"/>
              <p:cNvSpPr/>
              <p:nvPr/>
            </p:nvSpPr>
            <p:spPr>
              <a:xfrm>
                <a:off x="-767425" y="471067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 name="Google Shape;13;p12"/>
              <p:cNvSpPr/>
              <p:nvPr/>
            </p:nvSpPr>
            <p:spPr>
              <a:xfrm>
                <a:off x="-975825" y="483572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4" name="Google Shape;14;p12"/>
              <p:cNvSpPr/>
              <p:nvPr/>
            </p:nvSpPr>
            <p:spPr>
              <a:xfrm>
                <a:off x="-1109225" y="496910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 name="Google Shape;15;p12"/>
            <p:cNvGrpSpPr/>
            <p:nvPr/>
          </p:nvGrpSpPr>
          <p:grpSpPr>
            <a:xfrm>
              <a:off x="2742100" y="-2350000"/>
              <a:ext cx="3436500" cy="2994525"/>
              <a:chOff x="-6697825" y="853450"/>
              <a:chExt cx="3436500" cy="2994525"/>
            </a:xfrm>
          </p:grpSpPr>
          <p:sp>
            <p:nvSpPr>
              <p:cNvPr id="16" name="Google Shape;16;p12"/>
              <p:cNvSpPr/>
              <p:nvPr/>
            </p:nvSpPr>
            <p:spPr>
              <a:xfrm>
                <a:off x="-6564425" y="853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p12"/>
              <p:cNvSpPr/>
              <p:nvPr/>
            </p:nvSpPr>
            <p:spPr>
              <a:xfrm>
                <a:off x="-6697825" y="98682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18" name="Google Shape;18;p12"/>
          <p:cNvSpPr txBox="1">
            <a:spLocks noGrp="1"/>
          </p:cNvSpPr>
          <p:nvPr>
            <p:ph type="ctrTitle"/>
          </p:nvPr>
        </p:nvSpPr>
        <p:spPr>
          <a:xfrm>
            <a:off x="713225" y="1137875"/>
            <a:ext cx="4830000" cy="2080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5200"/>
              <a:buNone/>
              <a:defRPr sz="4500">
                <a:latin typeface="Ibarra Real Nova"/>
                <a:ea typeface="Ibarra Real Nova"/>
                <a:cs typeface="Ibarra Real Nova"/>
                <a:sym typeface="Ibarra Real Nova"/>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a:endParaRPr/>
          </a:p>
        </p:txBody>
      </p:sp>
      <p:sp>
        <p:nvSpPr>
          <p:cNvPr id="19" name="Google Shape;19;p12"/>
          <p:cNvSpPr txBox="1">
            <a:spLocks noGrp="1"/>
          </p:cNvSpPr>
          <p:nvPr>
            <p:ph type="subTitle" idx="1"/>
          </p:nvPr>
        </p:nvSpPr>
        <p:spPr>
          <a:xfrm>
            <a:off x="713225" y="3537925"/>
            <a:ext cx="4830000" cy="349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sz="1400"/>
            </a:lvl1pPr>
            <a:lvl2pPr lvl="1" algn="l">
              <a:lnSpc>
                <a:spcPct val="100000"/>
              </a:lnSpc>
              <a:spcBef>
                <a:spcPts val="0"/>
              </a:spcBef>
              <a:spcAft>
                <a:spcPts val="0"/>
              </a:spcAft>
              <a:buSzPts val="2800"/>
              <a:buNone/>
              <a:defRPr sz="2800"/>
            </a:lvl2pPr>
            <a:lvl3pPr lvl="2" algn="l">
              <a:lnSpc>
                <a:spcPct val="100000"/>
              </a:lnSpc>
              <a:spcBef>
                <a:spcPts val="0"/>
              </a:spcBef>
              <a:spcAft>
                <a:spcPts val="0"/>
              </a:spcAft>
              <a:buSzPts val="2800"/>
              <a:buNone/>
              <a:defRPr sz="2800"/>
            </a:lvl3pPr>
            <a:lvl4pPr lvl="3" algn="l">
              <a:lnSpc>
                <a:spcPct val="100000"/>
              </a:lnSpc>
              <a:spcBef>
                <a:spcPts val="0"/>
              </a:spcBef>
              <a:spcAft>
                <a:spcPts val="0"/>
              </a:spcAft>
              <a:buSzPts val="2800"/>
              <a:buNone/>
              <a:defRPr sz="2800"/>
            </a:lvl4pPr>
            <a:lvl5pPr lvl="4" algn="l">
              <a:lnSpc>
                <a:spcPct val="100000"/>
              </a:lnSpc>
              <a:spcBef>
                <a:spcPts val="0"/>
              </a:spcBef>
              <a:spcAft>
                <a:spcPts val="0"/>
              </a:spcAft>
              <a:buSzPts val="2800"/>
              <a:buNone/>
              <a:defRPr sz="2800"/>
            </a:lvl5pPr>
            <a:lvl6pPr lvl="5" algn="l">
              <a:lnSpc>
                <a:spcPct val="100000"/>
              </a:lnSpc>
              <a:spcBef>
                <a:spcPts val="0"/>
              </a:spcBef>
              <a:spcAft>
                <a:spcPts val="0"/>
              </a:spcAft>
              <a:buSzPts val="2800"/>
              <a:buNone/>
              <a:defRPr sz="2800"/>
            </a:lvl6pPr>
            <a:lvl7pPr lvl="6" algn="l">
              <a:lnSpc>
                <a:spcPct val="100000"/>
              </a:lnSpc>
              <a:spcBef>
                <a:spcPts val="0"/>
              </a:spcBef>
              <a:spcAft>
                <a:spcPts val="0"/>
              </a:spcAft>
              <a:buSzPts val="2800"/>
              <a:buNone/>
              <a:defRPr sz="2800"/>
            </a:lvl7pPr>
            <a:lvl8pPr lvl="7" algn="l">
              <a:lnSpc>
                <a:spcPct val="100000"/>
              </a:lnSpc>
              <a:spcBef>
                <a:spcPts val="0"/>
              </a:spcBef>
              <a:spcAft>
                <a:spcPts val="0"/>
              </a:spcAft>
              <a:buSzPts val="2800"/>
              <a:buNone/>
              <a:defRPr sz="2800"/>
            </a:lvl8pPr>
            <a:lvl9pPr lvl="8" algn="l">
              <a:lnSpc>
                <a:spcPct val="100000"/>
              </a:lnSpc>
              <a:spcBef>
                <a:spcPts val="0"/>
              </a:spcBef>
              <a:spcAft>
                <a:spcPts val="0"/>
              </a:spcAft>
              <a:buSzPts val="2800"/>
              <a:buNone/>
              <a:defRPr sz="2800"/>
            </a:lvl9pPr>
          </a:lstStyle>
          <a:p>
            <a:endParaRPr/>
          </a:p>
        </p:txBody>
      </p:sp>
      <p:sp>
        <p:nvSpPr>
          <p:cNvPr id="20" name="Google Shape;20;p12"/>
          <p:cNvSpPr>
            <a:spLocks noGrp="1"/>
          </p:cNvSpPr>
          <p:nvPr>
            <p:ph type="pic" idx="2"/>
          </p:nvPr>
        </p:nvSpPr>
        <p:spPr>
          <a:xfrm>
            <a:off x="5903325" y="143100"/>
            <a:ext cx="3101400" cy="48573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1"/>
        <p:cNvGrpSpPr/>
        <p:nvPr/>
      </p:nvGrpSpPr>
      <p:grpSpPr>
        <a:xfrm>
          <a:off x="0" y="0"/>
          <a:ext cx="0" cy="0"/>
          <a:chOff x="0" y="0"/>
          <a:chExt cx="0" cy="0"/>
        </a:xfrm>
      </p:grpSpPr>
      <p:pic>
        <p:nvPicPr>
          <p:cNvPr id="22" name="Google Shape;22;p13"/>
          <p:cNvPicPr preferRelativeResize="0"/>
          <p:nvPr/>
        </p:nvPicPr>
        <p:blipFill rotWithShape="1">
          <a:blip r:embed="rId2">
            <a:alphaModFix amt="10000"/>
          </a:blip>
          <a:srcRect/>
          <a:stretch/>
        </p:blipFill>
        <p:spPr>
          <a:xfrm>
            <a:off x="0" y="2232"/>
            <a:ext cx="9144003" cy="5139037"/>
          </a:xfrm>
          <a:prstGeom prst="rect">
            <a:avLst/>
          </a:prstGeom>
          <a:noFill/>
          <a:ln>
            <a:noFill/>
          </a:ln>
        </p:spPr>
      </p:pic>
      <p:sp>
        <p:nvSpPr>
          <p:cNvPr id="23" name="Google Shape;23;p13"/>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
        <p:nvSpPr>
          <p:cNvPr id="24" name="Google Shape;24;p13"/>
          <p:cNvSpPr txBox="1">
            <a:spLocks noGrp="1"/>
          </p:cNvSpPr>
          <p:nvPr>
            <p:ph type="subTitle" idx="1"/>
          </p:nvPr>
        </p:nvSpPr>
        <p:spPr>
          <a:xfrm>
            <a:off x="713475" y="1104175"/>
            <a:ext cx="7717200" cy="312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latin typeface="DM Sans"/>
                <a:ea typeface="DM Sans"/>
                <a:cs typeface="DM Sans"/>
                <a:sym typeface="DM Sans"/>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grpSp>
        <p:nvGrpSpPr>
          <p:cNvPr id="25" name="Google Shape;25;p13"/>
          <p:cNvGrpSpPr/>
          <p:nvPr/>
        </p:nvGrpSpPr>
        <p:grpSpPr>
          <a:xfrm>
            <a:off x="7479632" y="4544193"/>
            <a:ext cx="3032246" cy="2626536"/>
            <a:chOff x="4093425" y="1663570"/>
            <a:chExt cx="3303100" cy="2861150"/>
          </a:xfrm>
        </p:grpSpPr>
        <p:sp>
          <p:nvSpPr>
            <p:cNvPr id="26" name="Google Shape;26;p13"/>
            <p:cNvSpPr/>
            <p:nvPr/>
          </p:nvSpPr>
          <p:spPr>
            <a:xfrm>
              <a:off x="4093425" y="166357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7" name="Google Shape;27;p13"/>
            <p:cNvSpPr/>
            <p:nvPr/>
          </p:nvSpPr>
          <p:spPr>
            <a:xfrm>
              <a:off x="4205575" y="1770345"/>
              <a:ext cx="3058475" cy="2565175"/>
            </a:xfrm>
            <a:custGeom>
              <a:avLst/>
              <a:gdLst/>
              <a:ahLst/>
              <a:cxnLst/>
              <a:rect l="l" t="t" r="r" b="b"/>
              <a:pathLst>
                <a:path w="122339" h="102607" extrusionOk="0">
                  <a:moveTo>
                    <a:pt x="57349" y="966"/>
                  </a:moveTo>
                  <a:cubicBezTo>
                    <a:pt x="60434" y="966"/>
                    <a:pt x="63515" y="1317"/>
                    <a:pt x="66573" y="1764"/>
                  </a:cubicBezTo>
                  <a:cubicBezTo>
                    <a:pt x="68383" y="2185"/>
                    <a:pt x="70260" y="1751"/>
                    <a:pt x="72069" y="2205"/>
                  </a:cubicBezTo>
                  <a:cubicBezTo>
                    <a:pt x="73168" y="2497"/>
                    <a:pt x="74315" y="2387"/>
                    <a:pt x="75426" y="2611"/>
                  </a:cubicBezTo>
                  <a:cubicBezTo>
                    <a:pt x="77590" y="3229"/>
                    <a:pt x="79848" y="2694"/>
                    <a:pt x="82034" y="3195"/>
                  </a:cubicBezTo>
                  <a:cubicBezTo>
                    <a:pt x="82710" y="3340"/>
                    <a:pt x="83386" y="3392"/>
                    <a:pt x="84063" y="3392"/>
                  </a:cubicBezTo>
                  <a:cubicBezTo>
                    <a:pt x="85793" y="3392"/>
                    <a:pt x="87527" y="3052"/>
                    <a:pt x="89264" y="3052"/>
                  </a:cubicBezTo>
                  <a:cubicBezTo>
                    <a:pt x="89390" y="3052"/>
                    <a:pt x="89516" y="3053"/>
                    <a:pt x="89642" y="3057"/>
                  </a:cubicBezTo>
                  <a:cubicBezTo>
                    <a:pt x="91865" y="3049"/>
                    <a:pt x="94114" y="2866"/>
                    <a:pt x="96351" y="2866"/>
                  </a:cubicBezTo>
                  <a:cubicBezTo>
                    <a:pt x="98398" y="2866"/>
                    <a:pt x="100434" y="3019"/>
                    <a:pt x="102432" y="3603"/>
                  </a:cubicBezTo>
                  <a:cubicBezTo>
                    <a:pt x="103689" y="3956"/>
                    <a:pt x="104893" y="4522"/>
                    <a:pt x="106130" y="4971"/>
                  </a:cubicBezTo>
                  <a:cubicBezTo>
                    <a:pt x="107121" y="5417"/>
                    <a:pt x="108111" y="5877"/>
                    <a:pt x="109081" y="6399"/>
                  </a:cubicBezTo>
                  <a:cubicBezTo>
                    <a:pt x="109783" y="6867"/>
                    <a:pt x="110485" y="7356"/>
                    <a:pt x="111197" y="7829"/>
                  </a:cubicBezTo>
                  <a:cubicBezTo>
                    <a:pt x="114754" y="10089"/>
                    <a:pt x="116378" y="14507"/>
                    <a:pt x="118472" y="18251"/>
                  </a:cubicBezTo>
                  <a:cubicBezTo>
                    <a:pt x="119985" y="20985"/>
                    <a:pt x="120910" y="24096"/>
                    <a:pt x="121361" y="27284"/>
                  </a:cubicBezTo>
                  <a:cubicBezTo>
                    <a:pt x="121462" y="31778"/>
                    <a:pt x="121482" y="36283"/>
                    <a:pt x="120687" y="40707"/>
                  </a:cubicBezTo>
                  <a:cubicBezTo>
                    <a:pt x="120421" y="45235"/>
                    <a:pt x="119597" y="49692"/>
                    <a:pt x="119204" y="54205"/>
                  </a:cubicBezTo>
                  <a:cubicBezTo>
                    <a:pt x="118536" y="57323"/>
                    <a:pt x="118260" y="60573"/>
                    <a:pt x="117085" y="63526"/>
                  </a:cubicBezTo>
                  <a:cubicBezTo>
                    <a:pt x="116800" y="64321"/>
                    <a:pt x="116541" y="65130"/>
                    <a:pt x="116270" y="65930"/>
                  </a:cubicBezTo>
                  <a:cubicBezTo>
                    <a:pt x="115016" y="68973"/>
                    <a:pt x="113653" y="71956"/>
                    <a:pt x="112311" y="74947"/>
                  </a:cubicBezTo>
                  <a:cubicBezTo>
                    <a:pt x="110330" y="79046"/>
                    <a:pt x="107731" y="82674"/>
                    <a:pt x="104977" y="86106"/>
                  </a:cubicBezTo>
                  <a:cubicBezTo>
                    <a:pt x="103526" y="87825"/>
                    <a:pt x="101699" y="89037"/>
                    <a:pt x="100191" y="90683"/>
                  </a:cubicBezTo>
                  <a:cubicBezTo>
                    <a:pt x="98802" y="92259"/>
                    <a:pt x="96944" y="93062"/>
                    <a:pt x="95284" y="94178"/>
                  </a:cubicBezTo>
                  <a:cubicBezTo>
                    <a:pt x="93281" y="95455"/>
                    <a:pt x="91409" y="97068"/>
                    <a:pt x="89194" y="97839"/>
                  </a:cubicBezTo>
                  <a:cubicBezTo>
                    <a:pt x="85224" y="99302"/>
                    <a:pt x="81249" y="101090"/>
                    <a:pt x="77022" y="101090"/>
                  </a:cubicBezTo>
                  <a:cubicBezTo>
                    <a:pt x="76892" y="101090"/>
                    <a:pt x="76761" y="101088"/>
                    <a:pt x="76629" y="101085"/>
                  </a:cubicBezTo>
                  <a:cubicBezTo>
                    <a:pt x="74801" y="101492"/>
                    <a:pt x="72949" y="101592"/>
                    <a:pt x="71092" y="101592"/>
                  </a:cubicBezTo>
                  <a:cubicBezTo>
                    <a:pt x="69281" y="101592"/>
                    <a:pt x="67464" y="101496"/>
                    <a:pt x="65657" y="101496"/>
                  </a:cubicBezTo>
                  <a:cubicBezTo>
                    <a:pt x="65416" y="101496"/>
                    <a:pt x="65176" y="101498"/>
                    <a:pt x="64935" y="101502"/>
                  </a:cubicBezTo>
                  <a:cubicBezTo>
                    <a:pt x="58904" y="100884"/>
                    <a:pt x="52805" y="100256"/>
                    <a:pt x="47016" y="98080"/>
                  </a:cubicBezTo>
                  <a:cubicBezTo>
                    <a:pt x="45006" y="97299"/>
                    <a:pt x="42875" y="96964"/>
                    <a:pt x="40944" y="95930"/>
                  </a:cubicBezTo>
                  <a:cubicBezTo>
                    <a:pt x="38498" y="94881"/>
                    <a:pt x="36111" y="93674"/>
                    <a:pt x="33792" y="92316"/>
                  </a:cubicBezTo>
                  <a:cubicBezTo>
                    <a:pt x="33233" y="91984"/>
                    <a:pt x="32676" y="91660"/>
                    <a:pt x="32120" y="91353"/>
                  </a:cubicBezTo>
                  <a:cubicBezTo>
                    <a:pt x="31289" y="90860"/>
                    <a:pt x="30449" y="90387"/>
                    <a:pt x="29604" y="89941"/>
                  </a:cubicBezTo>
                  <a:cubicBezTo>
                    <a:pt x="27706" y="88409"/>
                    <a:pt x="25626" y="87207"/>
                    <a:pt x="23766" y="85618"/>
                  </a:cubicBezTo>
                  <a:cubicBezTo>
                    <a:pt x="21884" y="83541"/>
                    <a:pt x="19544" y="82115"/>
                    <a:pt x="17746" y="79927"/>
                  </a:cubicBezTo>
                  <a:cubicBezTo>
                    <a:pt x="15660" y="78208"/>
                    <a:pt x="14299" y="75643"/>
                    <a:pt x="12295" y="73818"/>
                  </a:cubicBezTo>
                  <a:cubicBezTo>
                    <a:pt x="9952" y="71530"/>
                    <a:pt x="7833" y="68955"/>
                    <a:pt x="5705" y="66418"/>
                  </a:cubicBezTo>
                  <a:cubicBezTo>
                    <a:pt x="3209" y="62622"/>
                    <a:pt x="1951" y="57863"/>
                    <a:pt x="1655" y="53163"/>
                  </a:cubicBezTo>
                  <a:cubicBezTo>
                    <a:pt x="1278" y="50664"/>
                    <a:pt x="1308" y="48083"/>
                    <a:pt x="1709" y="45595"/>
                  </a:cubicBezTo>
                  <a:cubicBezTo>
                    <a:pt x="2089" y="38539"/>
                    <a:pt x="2909" y="31531"/>
                    <a:pt x="3113" y="24451"/>
                  </a:cubicBezTo>
                  <a:cubicBezTo>
                    <a:pt x="3535" y="20683"/>
                    <a:pt x="3645" y="16763"/>
                    <a:pt x="5032" y="13248"/>
                  </a:cubicBezTo>
                  <a:cubicBezTo>
                    <a:pt x="6574" y="10280"/>
                    <a:pt x="9587" y="9079"/>
                    <a:pt x="12050" y="7370"/>
                  </a:cubicBezTo>
                  <a:cubicBezTo>
                    <a:pt x="13312" y="6619"/>
                    <a:pt x="14558" y="5833"/>
                    <a:pt x="15861" y="5178"/>
                  </a:cubicBezTo>
                  <a:cubicBezTo>
                    <a:pt x="20359" y="2741"/>
                    <a:pt x="25350" y="1899"/>
                    <a:pt x="30285" y="1894"/>
                  </a:cubicBezTo>
                  <a:cubicBezTo>
                    <a:pt x="35559" y="1849"/>
                    <a:pt x="40826" y="1465"/>
                    <a:pt x="46101" y="1465"/>
                  </a:cubicBezTo>
                  <a:cubicBezTo>
                    <a:pt x="46529" y="1465"/>
                    <a:pt x="46957" y="1468"/>
                    <a:pt x="47385" y="1473"/>
                  </a:cubicBezTo>
                  <a:cubicBezTo>
                    <a:pt x="47941" y="1327"/>
                    <a:pt x="48500" y="1280"/>
                    <a:pt x="49060" y="1280"/>
                  </a:cubicBezTo>
                  <a:cubicBezTo>
                    <a:pt x="50036" y="1280"/>
                    <a:pt x="51014" y="1421"/>
                    <a:pt x="51987" y="1421"/>
                  </a:cubicBezTo>
                  <a:cubicBezTo>
                    <a:pt x="52672" y="1421"/>
                    <a:pt x="53355" y="1351"/>
                    <a:pt x="54030" y="1113"/>
                  </a:cubicBezTo>
                  <a:cubicBezTo>
                    <a:pt x="55137" y="1011"/>
                    <a:pt x="56243" y="966"/>
                    <a:pt x="57349" y="966"/>
                  </a:cubicBezTo>
                  <a:close/>
                  <a:moveTo>
                    <a:pt x="55477" y="0"/>
                  </a:moveTo>
                  <a:cubicBezTo>
                    <a:pt x="54217" y="0"/>
                    <a:pt x="52960" y="55"/>
                    <a:pt x="51711" y="256"/>
                  </a:cubicBezTo>
                  <a:cubicBezTo>
                    <a:pt x="51112" y="149"/>
                    <a:pt x="50509" y="97"/>
                    <a:pt x="49908" y="97"/>
                  </a:cubicBezTo>
                  <a:cubicBezTo>
                    <a:pt x="49079" y="97"/>
                    <a:pt x="48252" y="197"/>
                    <a:pt x="47439" y="391"/>
                  </a:cubicBezTo>
                  <a:cubicBezTo>
                    <a:pt x="41988" y="620"/>
                    <a:pt x="36531" y="529"/>
                    <a:pt x="31075" y="591"/>
                  </a:cubicBezTo>
                  <a:cubicBezTo>
                    <a:pt x="29972" y="648"/>
                    <a:pt x="28902" y="999"/>
                    <a:pt x="27799" y="1004"/>
                  </a:cubicBezTo>
                  <a:cubicBezTo>
                    <a:pt x="27712" y="1002"/>
                    <a:pt x="27624" y="1002"/>
                    <a:pt x="27537" y="1002"/>
                  </a:cubicBezTo>
                  <a:cubicBezTo>
                    <a:pt x="22551" y="1002"/>
                    <a:pt x="17708" y="2882"/>
                    <a:pt x="13299" y="5451"/>
                  </a:cubicBezTo>
                  <a:cubicBezTo>
                    <a:pt x="11765" y="6409"/>
                    <a:pt x="10240" y="7390"/>
                    <a:pt x="8702" y="8323"/>
                  </a:cubicBezTo>
                  <a:cubicBezTo>
                    <a:pt x="6650" y="9696"/>
                    <a:pt x="4414" y="11368"/>
                    <a:pt x="3721" y="14130"/>
                  </a:cubicBezTo>
                  <a:cubicBezTo>
                    <a:pt x="2081" y="20616"/>
                    <a:pt x="2111" y="27432"/>
                    <a:pt x="1692" y="34106"/>
                  </a:cubicBezTo>
                  <a:cubicBezTo>
                    <a:pt x="1379" y="37438"/>
                    <a:pt x="1069" y="40774"/>
                    <a:pt x="948" y="44120"/>
                  </a:cubicBezTo>
                  <a:cubicBezTo>
                    <a:pt x="0" y="51248"/>
                    <a:pt x="785" y="58840"/>
                    <a:pt x="3862" y="65198"/>
                  </a:cubicBezTo>
                  <a:cubicBezTo>
                    <a:pt x="4828" y="67231"/>
                    <a:pt x="6453" y="68658"/>
                    <a:pt x="7786" y="70343"/>
                  </a:cubicBezTo>
                  <a:cubicBezTo>
                    <a:pt x="10035" y="73177"/>
                    <a:pt x="12769" y="75446"/>
                    <a:pt x="14908" y="78400"/>
                  </a:cubicBezTo>
                  <a:cubicBezTo>
                    <a:pt x="17086" y="80698"/>
                    <a:pt x="19259" y="83029"/>
                    <a:pt x="21731" y="84925"/>
                  </a:cubicBezTo>
                  <a:cubicBezTo>
                    <a:pt x="23825" y="87308"/>
                    <a:pt x="26508" y="88773"/>
                    <a:pt x="28940" y="90621"/>
                  </a:cubicBezTo>
                  <a:cubicBezTo>
                    <a:pt x="32937" y="93106"/>
                    <a:pt x="37061" y="95312"/>
                    <a:pt x="41320" y="97132"/>
                  </a:cubicBezTo>
                  <a:cubicBezTo>
                    <a:pt x="43298" y="98007"/>
                    <a:pt x="45395" y="98423"/>
                    <a:pt x="47398" y="99214"/>
                  </a:cubicBezTo>
                  <a:cubicBezTo>
                    <a:pt x="52517" y="101201"/>
                    <a:pt x="57931" y="101751"/>
                    <a:pt x="63255" y="102502"/>
                  </a:cubicBezTo>
                  <a:cubicBezTo>
                    <a:pt x="63612" y="102501"/>
                    <a:pt x="63968" y="102501"/>
                    <a:pt x="64325" y="102501"/>
                  </a:cubicBezTo>
                  <a:cubicBezTo>
                    <a:pt x="67178" y="102501"/>
                    <a:pt x="70027" y="102521"/>
                    <a:pt x="72881" y="102593"/>
                  </a:cubicBezTo>
                  <a:cubicBezTo>
                    <a:pt x="73037" y="102602"/>
                    <a:pt x="73193" y="102606"/>
                    <a:pt x="73348" y="102606"/>
                  </a:cubicBezTo>
                  <a:cubicBezTo>
                    <a:pt x="75209" y="102606"/>
                    <a:pt x="77021" y="101989"/>
                    <a:pt x="78881" y="101989"/>
                  </a:cubicBezTo>
                  <a:cubicBezTo>
                    <a:pt x="79107" y="101989"/>
                    <a:pt x="79333" y="101998"/>
                    <a:pt x="79560" y="102019"/>
                  </a:cubicBezTo>
                  <a:cubicBezTo>
                    <a:pt x="82878" y="101689"/>
                    <a:pt x="85997" y="100186"/>
                    <a:pt x="89160" y="99085"/>
                  </a:cubicBezTo>
                  <a:cubicBezTo>
                    <a:pt x="91677" y="98251"/>
                    <a:pt x="93808" y="96460"/>
                    <a:pt x="96040" y="94962"/>
                  </a:cubicBezTo>
                  <a:cubicBezTo>
                    <a:pt x="97762" y="93986"/>
                    <a:pt x="99464" y="92909"/>
                    <a:pt x="100922" y="91459"/>
                  </a:cubicBezTo>
                  <a:cubicBezTo>
                    <a:pt x="103066" y="89281"/>
                    <a:pt x="105470" y="87399"/>
                    <a:pt x="107242" y="84771"/>
                  </a:cubicBezTo>
                  <a:cubicBezTo>
                    <a:pt x="110089" y="81090"/>
                    <a:pt x="112508" y="76967"/>
                    <a:pt x="114382" y="72535"/>
                  </a:cubicBezTo>
                  <a:cubicBezTo>
                    <a:pt x="114577" y="72081"/>
                    <a:pt x="114782" y="71631"/>
                    <a:pt x="114996" y="71177"/>
                  </a:cubicBezTo>
                  <a:cubicBezTo>
                    <a:pt x="115196" y="70673"/>
                    <a:pt x="115417" y="70170"/>
                    <a:pt x="115631" y="69668"/>
                  </a:cubicBezTo>
                  <a:cubicBezTo>
                    <a:pt x="115836" y="69217"/>
                    <a:pt x="116048" y="68768"/>
                    <a:pt x="116262" y="68318"/>
                  </a:cubicBezTo>
                  <a:cubicBezTo>
                    <a:pt x="116705" y="67218"/>
                    <a:pt x="117127" y="66107"/>
                    <a:pt x="117511" y="64972"/>
                  </a:cubicBezTo>
                  <a:cubicBezTo>
                    <a:pt x="117767" y="64144"/>
                    <a:pt x="118038" y="63321"/>
                    <a:pt x="118351" y="62521"/>
                  </a:cubicBezTo>
                  <a:cubicBezTo>
                    <a:pt x="120061" y="56404"/>
                    <a:pt x="120379" y="49960"/>
                    <a:pt x="121327" y="43664"/>
                  </a:cubicBezTo>
                  <a:cubicBezTo>
                    <a:pt x="121391" y="41089"/>
                    <a:pt x="121775" y="38544"/>
                    <a:pt x="122167" y="36015"/>
                  </a:cubicBezTo>
                  <a:cubicBezTo>
                    <a:pt x="122280" y="33611"/>
                    <a:pt x="122172" y="31199"/>
                    <a:pt x="122223" y="28797"/>
                  </a:cubicBezTo>
                  <a:cubicBezTo>
                    <a:pt x="122339" y="26227"/>
                    <a:pt x="121495" y="23789"/>
                    <a:pt x="120864" y="21372"/>
                  </a:cubicBezTo>
                  <a:cubicBezTo>
                    <a:pt x="120755" y="21118"/>
                    <a:pt x="120541" y="20621"/>
                    <a:pt x="120433" y="20372"/>
                  </a:cubicBezTo>
                  <a:cubicBezTo>
                    <a:pt x="119652" y="18700"/>
                    <a:pt x="118844" y="17054"/>
                    <a:pt x="117942" y="15470"/>
                  </a:cubicBezTo>
                  <a:cubicBezTo>
                    <a:pt x="116750" y="13354"/>
                    <a:pt x="115814" y="10994"/>
                    <a:pt x="114180" y="9255"/>
                  </a:cubicBezTo>
                  <a:cubicBezTo>
                    <a:pt x="113043" y="7968"/>
                    <a:pt x="111643" y="7053"/>
                    <a:pt x="110276" y="6139"/>
                  </a:cubicBezTo>
                  <a:cubicBezTo>
                    <a:pt x="109453" y="5628"/>
                    <a:pt x="108618" y="5140"/>
                    <a:pt x="107769" y="4704"/>
                  </a:cubicBezTo>
                  <a:cubicBezTo>
                    <a:pt x="105896" y="3953"/>
                    <a:pt x="104053" y="3086"/>
                    <a:pt x="102118" y="2593"/>
                  </a:cubicBezTo>
                  <a:cubicBezTo>
                    <a:pt x="100175" y="2074"/>
                    <a:pt x="98207" y="1932"/>
                    <a:pt x="96231" y="1932"/>
                  </a:cubicBezTo>
                  <a:cubicBezTo>
                    <a:pt x="93841" y="1932"/>
                    <a:pt x="91439" y="2140"/>
                    <a:pt x="89053" y="2140"/>
                  </a:cubicBezTo>
                  <a:cubicBezTo>
                    <a:pt x="88681" y="2140"/>
                    <a:pt x="88310" y="2135"/>
                    <a:pt x="87940" y="2123"/>
                  </a:cubicBezTo>
                  <a:cubicBezTo>
                    <a:pt x="86764" y="2280"/>
                    <a:pt x="85582" y="2398"/>
                    <a:pt x="84403" y="2398"/>
                  </a:cubicBezTo>
                  <a:cubicBezTo>
                    <a:pt x="83343" y="2398"/>
                    <a:pt x="82287" y="2303"/>
                    <a:pt x="81240" y="2056"/>
                  </a:cubicBezTo>
                  <a:cubicBezTo>
                    <a:pt x="81108" y="2058"/>
                    <a:pt x="80975" y="2059"/>
                    <a:pt x="80843" y="2059"/>
                  </a:cubicBezTo>
                  <a:cubicBezTo>
                    <a:pt x="77627" y="2059"/>
                    <a:pt x="74451" y="1502"/>
                    <a:pt x="71268" y="1056"/>
                  </a:cubicBezTo>
                  <a:cubicBezTo>
                    <a:pt x="71242" y="1056"/>
                    <a:pt x="71216" y="1056"/>
                    <a:pt x="71190" y="1056"/>
                  </a:cubicBezTo>
                  <a:cubicBezTo>
                    <a:pt x="67693" y="1056"/>
                    <a:pt x="64236" y="383"/>
                    <a:pt x="60764" y="64"/>
                  </a:cubicBezTo>
                  <a:cubicBezTo>
                    <a:pt x="60472" y="71"/>
                    <a:pt x="60179" y="74"/>
                    <a:pt x="59887" y="74"/>
                  </a:cubicBezTo>
                  <a:cubicBezTo>
                    <a:pt x="58418" y="74"/>
                    <a:pt x="56945" y="0"/>
                    <a:pt x="554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8" name="Google Shape;28;p13"/>
            <p:cNvSpPr/>
            <p:nvPr/>
          </p:nvSpPr>
          <p:spPr>
            <a:xfrm>
              <a:off x="4323525" y="1902095"/>
              <a:ext cx="2825175" cy="2286575"/>
            </a:xfrm>
            <a:custGeom>
              <a:avLst/>
              <a:gdLst/>
              <a:ahLst/>
              <a:cxnLst/>
              <a:rect l="l" t="t" r="r" b="b"/>
              <a:pathLst>
                <a:path w="113007" h="91463" extrusionOk="0">
                  <a:moveTo>
                    <a:pt x="50435" y="1000"/>
                  </a:moveTo>
                  <a:cubicBezTo>
                    <a:pt x="52161" y="1000"/>
                    <a:pt x="53887" y="1013"/>
                    <a:pt x="55612" y="1014"/>
                  </a:cubicBezTo>
                  <a:cubicBezTo>
                    <a:pt x="58734" y="1420"/>
                    <a:pt x="61875" y="1456"/>
                    <a:pt x="65019" y="1456"/>
                  </a:cubicBezTo>
                  <a:cubicBezTo>
                    <a:pt x="65689" y="1456"/>
                    <a:pt x="66358" y="1454"/>
                    <a:pt x="67028" y="1454"/>
                  </a:cubicBezTo>
                  <a:cubicBezTo>
                    <a:pt x="70217" y="1454"/>
                    <a:pt x="73405" y="1491"/>
                    <a:pt x="76576" y="1913"/>
                  </a:cubicBezTo>
                  <a:cubicBezTo>
                    <a:pt x="77121" y="1933"/>
                    <a:pt x="77667" y="1940"/>
                    <a:pt x="78214" y="1940"/>
                  </a:cubicBezTo>
                  <a:cubicBezTo>
                    <a:pt x="80087" y="1940"/>
                    <a:pt x="81967" y="1851"/>
                    <a:pt x="83842" y="1851"/>
                  </a:cubicBezTo>
                  <a:cubicBezTo>
                    <a:pt x="85855" y="1851"/>
                    <a:pt x="87863" y="1954"/>
                    <a:pt x="89851" y="2378"/>
                  </a:cubicBezTo>
                  <a:cubicBezTo>
                    <a:pt x="93211" y="2635"/>
                    <a:pt x="96471" y="3642"/>
                    <a:pt x="99749" y="4465"/>
                  </a:cubicBezTo>
                  <a:cubicBezTo>
                    <a:pt x="99969" y="4585"/>
                    <a:pt x="100409" y="4824"/>
                    <a:pt x="100631" y="4943"/>
                  </a:cubicBezTo>
                  <a:cubicBezTo>
                    <a:pt x="102669" y="6371"/>
                    <a:pt x="104575" y="8126"/>
                    <a:pt x="106022" y="10325"/>
                  </a:cubicBezTo>
                  <a:cubicBezTo>
                    <a:pt x="107339" y="12856"/>
                    <a:pt x="108822" y="15289"/>
                    <a:pt x="109896" y="17979"/>
                  </a:cubicBezTo>
                  <a:cubicBezTo>
                    <a:pt x="110837" y="20980"/>
                    <a:pt x="111003" y="24182"/>
                    <a:pt x="111576" y="27284"/>
                  </a:cubicBezTo>
                  <a:cubicBezTo>
                    <a:pt x="111657" y="30688"/>
                    <a:pt x="112424" y="34087"/>
                    <a:pt x="111748" y="37475"/>
                  </a:cubicBezTo>
                  <a:cubicBezTo>
                    <a:pt x="111668" y="41779"/>
                    <a:pt x="111367" y="46116"/>
                    <a:pt x="110290" y="50262"/>
                  </a:cubicBezTo>
                  <a:cubicBezTo>
                    <a:pt x="108091" y="57371"/>
                    <a:pt x="103678" y="63101"/>
                    <a:pt x="100459" y="69578"/>
                  </a:cubicBezTo>
                  <a:cubicBezTo>
                    <a:pt x="98202" y="73733"/>
                    <a:pt x="95656" y="77720"/>
                    <a:pt x="92525" y="81077"/>
                  </a:cubicBezTo>
                  <a:cubicBezTo>
                    <a:pt x="90995" y="83159"/>
                    <a:pt x="88839" y="84364"/>
                    <a:pt x="86795" y="85647"/>
                  </a:cubicBezTo>
                  <a:cubicBezTo>
                    <a:pt x="84405" y="86820"/>
                    <a:pt x="81875" y="87553"/>
                    <a:pt x="79434" y="88554"/>
                  </a:cubicBezTo>
                  <a:cubicBezTo>
                    <a:pt x="76588" y="89768"/>
                    <a:pt x="73552" y="90095"/>
                    <a:pt x="70530" y="90095"/>
                  </a:cubicBezTo>
                  <a:cubicBezTo>
                    <a:pt x="69737" y="90095"/>
                    <a:pt x="68945" y="90072"/>
                    <a:pt x="68157" y="90037"/>
                  </a:cubicBezTo>
                  <a:cubicBezTo>
                    <a:pt x="63707" y="89372"/>
                    <a:pt x="59268" y="88606"/>
                    <a:pt x="54825" y="87859"/>
                  </a:cubicBezTo>
                  <a:cubicBezTo>
                    <a:pt x="53425" y="87519"/>
                    <a:pt x="51987" y="87763"/>
                    <a:pt x="50578" y="87586"/>
                  </a:cubicBezTo>
                  <a:cubicBezTo>
                    <a:pt x="45328" y="86543"/>
                    <a:pt x="39933" y="86016"/>
                    <a:pt x="34942" y="83718"/>
                  </a:cubicBezTo>
                  <a:cubicBezTo>
                    <a:pt x="34375" y="83378"/>
                    <a:pt x="33806" y="83058"/>
                    <a:pt x="33237" y="82747"/>
                  </a:cubicBezTo>
                  <a:cubicBezTo>
                    <a:pt x="32413" y="82243"/>
                    <a:pt x="31582" y="81752"/>
                    <a:pt x="30745" y="81296"/>
                  </a:cubicBezTo>
                  <a:cubicBezTo>
                    <a:pt x="24769" y="77788"/>
                    <a:pt x="18997" y="73800"/>
                    <a:pt x="13651" y="69142"/>
                  </a:cubicBezTo>
                  <a:cubicBezTo>
                    <a:pt x="12451" y="68137"/>
                    <a:pt x="11081" y="67405"/>
                    <a:pt x="9981" y="66250"/>
                  </a:cubicBezTo>
                  <a:cubicBezTo>
                    <a:pt x="6897" y="62584"/>
                    <a:pt x="4440" y="58313"/>
                    <a:pt x="2208" y="53930"/>
                  </a:cubicBezTo>
                  <a:cubicBezTo>
                    <a:pt x="1233" y="50918"/>
                    <a:pt x="996" y="47595"/>
                    <a:pt x="1555" y="44446"/>
                  </a:cubicBezTo>
                  <a:cubicBezTo>
                    <a:pt x="2241" y="39074"/>
                    <a:pt x="3026" y="33718"/>
                    <a:pt x="3398" y="28314"/>
                  </a:cubicBezTo>
                  <a:cubicBezTo>
                    <a:pt x="3290" y="23512"/>
                    <a:pt x="3415" y="18615"/>
                    <a:pt x="4691" y="14006"/>
                  </a:cubicBezTo>
                  <a:cubicBezTo>
                    <a:pt x="6751" y="9252"/>
                    <a:pt x="10993" y="6594"/>
                    <a:pt x="14885" y="4130"/>
                  </a:cubicBezTo>
                  <a:cubicBezTo>
                    <a:pt x="18236" y="1900"/>
                    <a:pt x="22177" y="1640"/>
                    <a:pt x="25936" y="1119"/>
                  </a:cubicBezTo>
                  <a:cubicBezTo>
                    <a:pt x="27894" y="1076"/>
                    <a:pt x="29854" y="1034"/>
                    <a:pt x="31813" y="1034"/>
                  </a:cubicBezTo>
                  <a:cubicBezTo>
                    <a:pt x="34461" y="1034"/>
                    <a:pt x="37109" y="1110"/>
                    <a:pt x="39753" y="1363"/>
                  </a:cubicBezTo>
                  <a:cubicBezTo>
                    <a:pt x="43307" y="1053"/>
                    <a:pt x="46871" y="1000"/>
                    <a:pt x="50435" y="1000"/>
                  </a:cubicBezTo>
                  <a:close/>
                  <a:moveTo>
                    <a:pt x="52814" y="1"/>
                  </a:moveTo>
                  <a:cubicBezTo>
                    <a:pt x="48430" y="1"/>
                    <a:pt x="44045" y="142"/>
                    <a:pt x="39660" y="142"/>
                  </a:cubicBezTo>
                  <a:cubicBezTo>
                    <a:pt x="38147" y="142"/>
                    <a:pt x="36634" y="125"/>
                    <a:pt x="35122" y="80"/>
                  </a:cubicBezTo>
                  <a:cubicBezTo>
                    <a:pt x="35086" y="80"/>
                    <a:pt x="35049" y="80"/>
                    <a:pt x="35013" y="80"/>
                  </a:cubicBezTo>
                  <a:cubicBezTo>
                    <a:pt x="33409" y="80"/>
                    <a:pt x="31794" y="52"/>
                    <a:pt x="30179" y="52"/>
                  </a:cubicBezTo>
                  <a:cubicBezTo>
                    <a:pt x="25636" y="52"/>
                    <a:pt x="21087" y="276"/>
                    <a:pt x="16757" y="1985"/>
                  </a:cubicBezTo>
                  <a:cubicBezTo>
                    <a:pt x="13752" y="3455"/>
                    <a:pt x="10959" y="5441"/>
                    <a:pt x="8306" y="7604"/>
                  </a:cubicBezTo>
                  <a:cubicBezTo>
                    <a:pt x="6509" y="9066"/>
                    <a:pt x="5100" y="11086"/>
                    <a:pt x="4017" y="13269"/>
                  </a:cubicBezTo>
                  <a:cubicBezTo>
                    <a:pt x="3076" y="15590"/>
                    <a:pt x="3051" y="18203"/>
                    <a:pt x="2650" y="20684"/>
                  </a:cubicBezTo>
                  <a:cubicBezTo>
                    <a:pt x="2317" y="24163"/>
                    <a:pt x="2926" y="27720"/>
                    <a:pt x="2233" y="31166"/>
                  </a:cubicBezTo>
                  <a:cubicBezTo>
                    <a:pt x="1937" y="37763"/>
                    <a:pt x="1" y="44207"/>
                    <a:pt x="528" y="50851"/>
                  </a:cubicBezTo>
                  <a:cubicBezTo>
                    <a:pt x="950" y="54590"/>
                    <a:pt x="3118" y="57552"/>
                    <a:pt x="4820" y="60636"/>
                  </a:cubicBezTo>
                  <a:cubicBezTo>
                    <a:pt x="6810" y="63718"/>
                    <a:pt x="8758" y="67083"/>
                    <a:pt x="11754" y="68989"/>
                  </a:cubicBezTo>
                  <a:cubicBezTo>
                    <a:pt x="13484" y="70123"/>
                    <a:pt x="14902" y="71770"/>
                    <a:pt x="16615" y="72933"/>
                  </a:cubicBezTo>
                  <a:cubicBezTo>
                    <a:pt x="18738" y="74340"/>
                    <a:pt x="20598" y="76212"/>
                    <a:pt x="22802" y="77471"/>
                  </a:cubicBezTo>
                  <a:cubicBezTo>
                    <a:pt x="25217" y="78936"/>
                    <a:pt x="27475" y="80732"/>
                    <a:pt x="29969" y="82043"/>
                  </a:cubicBezTo>
                  <a:cubicBezTo>
                    <a:pt x="31474" y="82924"/>
                    <a:pt x="32962" y="83843"/>
                    <a:pt x="34496" y="84671"/>
                  </a:cubicBezTo>
                  <a:cubicBezTo>
                    <a:pt x="38783" y="86802"/>
                    <a:pt x="43470" y="87443"/>
                    <a:pt x="48047" y="88285"/>
                  </a:cubicBezTo>
                  <a:cubicBezTo>
                    <a:pt x="49913" y="88864"/>
                    <a:pt x="51883" y="88430"/>
                    <a:pt x="53772" y="88921"/>
                  </a:cubicBezTo>
                  <a:cubicBezTo>
                    <a:pt x="58695" y="89487"/>
                    <a:pt x="63548" y="90731"/>
                    <a:pt x="68489" y="91177"/>
                  </a:cubicBezTo>
                  <a:cubicBezTo>
                    <a:pt x="69122" y="91386"/>
                    <a:pt x="69759" y="91462"/>
                    <a:pt x="70398" y="91462"/>
                  </a:cubicBezTo>
                  <a:cubicBezTo>
                    <a:pt x="71598" y="91462"/>
                    <a:pt x="72803" y="91194"/>
                    <a:pt x="73997" y="91037"/>
                  </a:cubicBezTo>
                  <a:cubicBezTo>
                    <a:pt x="74022" y="91037"/>
                    <a:pt x="74047" y="91038"/>
                    <a:pt x="74072" y="91038"/>
                  </a:cubicBezTo>
                  <a:cubicBezTo>
                    <a:pt x="77124" y="91038"/>
                    <a:pt x="79936" y="89518"/>
                    <a:pt x="82804" y="88529"/>
                  </a:cubicBezTo>
                  <a:cubicBezTo>
                    <a:pt x="86026" y="87490"/>
                    <a:pt x="89157" y="85906"/>
                    <a:pt x="91798" y="83523"/>
                  </a:cubicBezTo>
                  <a:cubicBezTo>
                    <a:pt x="92823" y="82646"/>
                    <a:pt x="93503" y="81377"/>
                    <a:pt x="94439" y="80392"/>
                  </a:cubicBezTo>
                  <a:cubicBezTo>
                    <a:pt x="97274" y="77313"/>
                    <a:pt x="99439" y="73546"/>
                    <a:pt x="101488" y="69768"/>
                  </a:cubicBezTo>
                  <a:cubicBezTo>
                    <a:pt x="103836" y="64786"/>
                    <a:pt x="107122" y="60449"/>
                    <a:pt x="109258" y="55332"/>
                  </a:cubicBezTo>
                  <a:cubicBezTo>
                    <a:pt x="109696" y="54384"/>
                    <a:pt x="110118" y="53426"/>
                    <a:pt x="110524" y="52455"/>
                  </a:cubicBezTo>
                  <a:cubicBezTo>
                    <a:pt x="111736" y="49205"/>
                    <a:pt x="112108" y="45661"/>
                    <a:pt x="112471" y="42192"/>
                  </a:cubicBezTo>
                  <a:cubicBezTo>
                    <a:pt x="112291" y="39290"/>
                    <a:pt x="113007" y="36462"/>
                    <a:pt x="112906" y="33570"/>
                  </a:cubicBezTo>
                  <a:cubicBezTo>
                    <a:pt x="112956" y="31301"/>
                    <a:pt x="112429" y="29094"/>
                    <a:pt x="112409" y="26830"/>
                  </a:cubicBezTo>
                  <a:cubicBezTo>
                    <a:pt x="111773" y="23377"/>
                    <a:pt x="111657" y="19755"/>
                    <a:pt x="110307" y="16518"/>
                  </a:cubicBezTo>
                  <a:cubicBezTo>
                    <a:pt x="110194" y="16284"/>
                    <a:pt x="109977" y="15814"/>
                    <a:pt x="109867" y="15580"/>
                  </a:cubicBezTo>
                  <a:cubicBezTo>
                    <a:pt x="109081" y="14048"/>
                    <a:pt x="108263" y="12545"/>
                    <a:pt x="107455" y="11037"/>
                  </a:cubicBezTo>
                  <a:cubicBezTo>
                    <a:pt x="106144" y="8347"/>
                    <a:pt x="104024" y="6327"/>
                    <a:pt x="101843" y="4608"/>
                  </a:cubicBezTo>
                  <a:cubicBezTo>
                    <a:pt x="100208" y="3245"/>
                    <a:pt x="98123" y="3128"/>
                    <a:pt x="96234" y="2554"/>
                  </a:cubicBezTo>
                  <a:cubicBezTo>
                    <a:pt x="92362" y="1617"/>
                    <a:pt x="88421" y="1018"/>
                    <a:pt x="84467" y="898"/>
                  </a:cubicBezTo>
                  <a:cubicBezTo>
                    <a:pt x="83951" y="832"/>
                    <a:pt x="83433" y="807"/>
                    <a:pt x="82916" y="807"/>
                  </a:cubicBezTo>
                  <a:cubicBezTo>
                    <a:pt x="81376" y="807"/>
                    <a:pt x="79834" y="1026"/>
                    <a:pt x="78296" y="1026"/>
                  </a:cubicBezTo>
                  <a:cubicBezTo>
                    <a:pt x="77552" y="1026"/>
                    <a:pt x="76808" y="975"/>
                    <a:pt x="76066" y="822"/>
                  </a:cubicBezTo>
                  <a:cubicBezTo>
                    <a:pt x="74177" y="415"/>
                    <a:pt x="72246" y="669"/>
                    <a:pt x="70349" y="420"/>
                  </a:cubicBezTo>
                  <a:cubicBezTo>
                    <a:pt x="68237" y="130"/>
                    <a:pt x="66115" y="70"/>
                    <a:pt x="63990" y="70"/>
                  </a:cubicBezTo>
                  <a:cubicBezTo>
                    <a:pt x="62493" y="70"/>
                    <a:pt x="60996" y="99"/>
                    <a:pt x="59500" y="99"/>
                  </a:cubicBezTo>
                  <a:cubicBezTo>
                    <a:pt x="59056" y="99"/>
                    <a:pt x="58612" y="97"/>
                    <a:pt x="58169" y="90"/>
                  </a:cubicBezTo>
                  <a:cubicBezTo>
                    <a:pt x="56384" y="24"/>
                    <a:pt x="54599" y="1"/>
                    <a:pt x="5281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9"/>
        <p:cNvGrpSpPr/>
        <p:nvPr/>
      </p:nvGrpSpPr>
      <p:grpSpPr>
        <a:xfrm>
          <a:off x="0" y="0"/>
          <a:ext cx="0" cy="0"/>
          <a:chOff x="0" y="0"/>
          <a:chExt cx="0" cy="0"/>
        </a:xfrm>
      </p:grpSpPr>
      <p:pic>
        <p:nvPicPr>
          <p:cNvPr id="30" name="Google Shape;30;p14"/>
          <p:cNvPicPr preferRelativeResize="0"/>
          <p:nvPr/>
        </p:nvPicPr>
        <p:blipFill rotWithShape="1">
          <a:blip r:embed="rId2">
            <a:alphaModFix amt="14000"/>
          </a:blip>
          <a:srcRect/>
          <a:stretch/>
        </p:blipFill>
        <p:spPr>
          <a:xfrm flipH="1">
            <a:off x="0" y="2232"/>
            <a:ext cx="9144003" cy="5139037"/>
          </a:xfrm>
          <a:prstGeom prst="rect">
            <a:avLst/>
          </a:prstGeom>
          <a:noFill/>
          <a:ln>
            <a:noFill/>
          </a:ln>
        </p:spPr>
      </p:pic>
      <p:sp>
        <p:nvSpPr>
          <p:cNvPr id="31" name="Google Shape;31;p14"/>
          <p:cNvSpPr txBox="1">
            <a:spLocks noGrp="1"/>
          </p:cNvSpPr>
          <p:nvPr>
            <p:ph type="title"/>
          </p:nvPr>
        </p:nvSpPr>
        <p:spPr>
          <a:xfrm>
            <a:off x="713225" y="1270800"/>
            <a:ext cx="3513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32" name="Google Shape;32;p14"/>
          <p:cNvSpPr txBox="1">
            <a:spLocks noGrp="1"/>
          </p:cNvSpPr>
          <p:nvPr>
            <p:ph type="body" idx="1"/>
          </p:nvPr>
        </p:nvSpPr>
        <p:spPr>
          <a:xfrm>
            <a:off x="713225" y="2181000"/>
            <a:ext cx="3513000" cy="16917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33" name="Google Shape;33;p14"/>
          <p:cNvSpPr>
            <a:spLocks noGrp="1"/>
          </p:cNvSpPr>
          <p:nvPr>
            <p:ph type="pic" idx="2"/>
          </p:nvPr>
        </p:nvSpPr>
        <p:spPr>
          <a:xfrm>
            <a:off x="5726725" y="131325"/>
            <a:ext cx="3276900" cy="4869000"/>
          </a:xfrm>
          <a:prstGeom prst="rect">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4"/>
        <p:cNvGrpSpPr/>
        <p:nvPr/>
      </p:nvGrpSpPr>
      <p:grpSpPr>
        <a:xfrm>
          <a:off x="0" y="0"/>
          <a:ext cx="0" cy="0"/>
          <a:chOff x="0" y="0"/>
          <a:chExt cx="0" cy="0"/>
        </a:xfrm>
      </p:grpSpPr>
      <p:pic>
        <p:nvPicPr>
          <p:cNvPr id="35" name="Google Shape;35;p15"/>
          <p:cNvPicPr preferRelativeResize="0"/>
          <p:nvPr/>
        </p:nvPicPr>
        <p:blipFill rotWithShape="1">
          <a:blip r:embed="rId2">
            <a:alphaModFix amt="10000"/>
          </a:blip>
          <a:srcRect/>
          <a:stretch/>
        </p:blipFill>
        <p:spPr>
          <a:xfrm flipH="1">
            <a:off x="0" y="2232"/>
            <a:ext cx="9144003" cy="5139037"/>
          </a:xfrm>
          <a:prstGeom prst="rect">
            <a:avLst/>
          </a:prstGeom>
          <a:noFill/>
          <a:ln>
            <a:noFill/>
          </a:ln>
        </p:spPr>
      </p:pic>
      <p:grpSp>
        <p:nvGrpSpPr>
          <p:cNvPr id="36" name="Google Shape;36;p15"/>
          <p:cNvGrpSpPr/>
          <p:nvPr/>
        </p:nvGrpSpPr>
        <p:grpSpPr>
          <a:xfrm>
            <a:off x="-2861400" y="-1267550"/>
            <a:ext cx="14637325" cy="6486050"/>
            <a:chOff x="-2861400" y="-1267550"/>
            <a:chExt cx="14637325" cy="6486050"/>
          </a:xfrm>
        </p:grpSpPr>
        <p:grpSp>
          <p:nvGrpSpPr>
            <p:cNvPr id="37" name="Google Shape;37;p15"/>
            <p:cNvGrpSpPr/>
            <p:nvPr/>
          </p:nvGrpSpPr>
          <p:grpSpPr>
            <a:xfrm flipH="1">
              <a:off x="8131025" y="-1267550"/>
              <a:ext cx="3644900" cy="3119575"/>
              <a:chOff x="-1737775" y="2161450"/>
              <a:chExt cx="3644900" cy="3119575"/>
            </a:xfrm>
          </p:grpSpPr>
          <p:sp>
            <p:nvSpPr>
              <p:cNvPr id="38" name="Google Shape;38;p15"/>
              <p:cNvSpPr/>
              <p:nvPr/>
            </p:nvSpPr>
            <p:spPr>
              <a:xfrm>
                <a:off x="-1395975" y="2161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p15"/>
              <p:cNvSpPr/>
              <p:nvPr/>
            </p:nvSpPr>
            <p:spPr>
              <a:xfrm>
                <a:off x="-1604375" y="228650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0" name="Google Shape;40;p15"/>
              <p:cNvSpPr/>
              <p:nvPr/>
            </p:nvSpPr>
            <p:spPr>
              <a:xfrm>
                <a:off x="-1737775" y="241987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1" name="Google Shape;41;p15"/>
            <p:cNvGrpSpPr/>
            <p:nvPr/>
          </p:nvGrpSpPr>
          <p:grpSpPr>
            <a:xfrm flipH="1">
              <a:off x="-2861400" y="2223975"/>
              <a:ext cx="3436500" cy="2994525"/>
              <a:chOff x="-6697825" y="853450"/>
              <a:chExt cx="3436500" cy="2994525"/>
            </a:xfrm>
          </p:grpSpPr>
          <p:sp>
            <p:nvSpPr>
              <p:cNvPr id="42" name="Google Shape;42;p15"/>
              <p:cNvSpPr/>
              <p:nvPr/>
            </p:nvSpPr>
            <p:spPr>
              <a:xfrm>
                <a:off x="-6564425" y="853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p15"/>
              <p:cNvSpPr/>
              <p:nvPr/>
            </p:nvSpPr>
            <p:spPr>
              <a:xfrm>
                <a:off x="-6697825" y="98682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
        <p:nvSpPr>
          <p:cNvPr id="44" name="Google Shape;44;p15"/>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
        <p:nvSpPr>
          <p:cNvPr id="45" name="Google Shape;45;p15"/>
          <p:cNvSpPr txBox="1">
            <a:spLocks noGrp="1"/>
          </p:cNvSpPr>
          <p:nvPr>
            <p:ph type="subTitle" idx="1"/>
          </p:nvPr>
        </p:nvSpPr>
        <p:spPr>
          <a:xfrm>
            <a:off x="1463032" y="2602450"/>
            <a:ext cx="2533200" cy="1645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46" name="Google Shape;46;p15"/>
          <p:cNvSpPr txBox="1">
            <a:spLocks noGrp="1"/>
          </p:cNvSpPr>
          <p:nvPr>
            <p:ph type="subTitle" idx="2"/>
          </p:nvPr>
        </p:nvSpPr>
        <p:spPr>
          <a:xfrm>
            <a:off x="1463032" y="2297650"/>
            <a:ext cx="25332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47" name="Google Shape;47;p15"/>
          <p:cNvSpPr txBox="1">
            <a:spLocks noGrp="1"/>
          </p:cNvSpPr>
          <p:nvPr>
            <p:ph type="subTitle" idx="3"/>
          </p:nvPr>
        </p:nvSpPr>
        <p:spPr>
          <a:xfrm>
            <a:off x="5147768" y="2602450"/>
            <a:ext cx="2533200" cy="16458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48" name="Google Shape;48;p15"/>
          <p:cNvSpPr txBox="1">
            <a:spLocks noGrp="1"/>
          </p:cNvSpPr>
          <p:nvPr>
            <p:ph type="subTitle" idx="4"/>
          </p:nvPr>
        </p:nvSpPr>
        <p:spPr>
          <a:xfrm>
            <a:off x="5147768" y="2297650"/>
            <a:ext cx="25332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hree columns">
  <p:cSld name="TITLE_AND_TWO_COLUMNS_1">
    <p:spTree>
      <p:nvGrpSpPr>
        <p:cNvPr id="1" name="Shape 49"/>
        <p:cNvGrpSpPr/>
        <p:nvPr/>
      </p:nvGrpSpPr>
      <p:grpSpPr>
        <a:xfrm>
          <a:off x="0" y="0"/>
          <a:ext cx="0" cy="0"/>
          <a:chOff x="0" y="0"/>
          <a:chExt cx="0" cy="0"/>
        </a:xfrm>
      </p:grpSpPr>
      <p:pic>
        <p:nvPicPr>
          <p:cNvPr id="50" name="Google Shape;50;p16"/>
          <p:cNvPicPr preferRelativeResize="0"/>
          <p:nvPr/>
        </p:nvPicPr>
        <p:blipFill rotWithShape="1">
          <a:blip r:embed="rId2">
            <a:alphaModFix amt="15000"/>
          </a:blip>
          <a:srcRect/>
          <a:stretch/>
        </p:blipFill>
        <p:spPr>
          <a:xfrm flipH="1">
            <a:off x="0" y="2232"/>
            <a:ext cx="9144003" cy="5139037"/>
          </a:xfrm>
          <a:prstGeom prst="rect">
            <a:avLst/>
          </a:prstGeom>
          <a:noFill/>
          <a:ln>
            <a:noFill/>
          </a:ln>
        </p:spPr>
      </p:pic>
      <p:sp>
        <p:nvSpPr>
          <p:cNvPr id="51" name="Google Shape;51;p16"/>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
        <p:nvSpPr>
          <p:cNvPr id="52" name="Google Shape;52;p16"/>
          <p:cNvSpPr txBox="1">
            <a:spLocks noGrp="1"/>
          </p:cNvSpPr>
          <p:nvPr>
            <p:ph type="subTitle" idx="1"/>
          </p:nvPr>
        </p:nvSpPr>
        <p:spPr>
          <a:xfrm>
            <a:off x="713225" y="2602450"/>
            <a:ext cx="2285700" cy="1530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53" name="Google Shape;53;p16"/>
          <p:cNvSpPr txBox="1">
            <a:spLocks noGrp="1"/>
          </p:cNvSpPr>
          <p:nvPr>
            <p:ph type="subTitle" idx="2"/>
          </p:nvPr>
        </p:nvSpPr>
        <p:spPr>
          <a:xfrm>
            <a:off x="713225" y="2297650"/>
            <a:ext cx="2285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54" name="Google Shape;54;p16"/>
          <p:cNvSpPr txBox="1">
            <a:spLocks noGrp="1"/>
          </p:cNvSpPr>
          <p:nvPr>
            <p:ph type="subTitle" idx="3"/>
          </p:nvPr>
        </p:nvSpPr>
        <p:spPr>
          <a:xfrm>
            <a:off x="6144721" y="2602450"/>
            <a:ext cx="2285700" cy="1530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55" name="Google Shape;55;p16"/>
          <p:cNvSpPr txBox="1">
            <a:spLocks noGrp="1"/>
          </p:cNvSpPr>
          <p:nvPr>
            <p:ph type="subTitle" idx="4"/>
          </p:nvPr>
        </p:nvSpPr>
        <p:spPr>
          <a:xfrm>
            <a:off x="6144706" y="2297650"/>
            <a:ext cx="2285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56" name="Google Shape;56;p16"/>
          <p:cNvSpPr txBox="1">
            <a:spLocks noGrp="1"/>
          </p:cNvSpPr>
          <p:nvPr>
            <p:ph type="subTitle" idx="5"/>
          </p:nvPr>
        </p:nvSpPr>
        <p:spPr>
          <a:xfrm>
            <a:off x="3428978" y="2602450"/>
            <a:ext cx="2285700" cy="15309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57" name="Google Shape;57;p16"/>
          <p:cNvSpPr txBox="1">
            <a:spLocks noGrp="1"/>
          </p:cNvSpPr>
          <p:nvPr>
            <p:ph type="subTitle" idx="6"/>
          </p:nvPr>
        </p:nvSpPr>
        <p:spPr>
          <a:xfrm>
            <a:off x="3428965" y="2297650"/>
            <a:ext cx="2285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grpSp>
        <p:nvGrpSpPr>
          <p:cNvPr id="58" name="Google Shape;58;p16"/>
          <p:cNvGrpSpPr/>
          <p:nvPr/>
        </p:nvGrpSpPr>
        <p:grpSpPr>
          <a:xfrm>
            <a:off x="-1704825" y="-2455025"/>
            <a:ext cx="12831850" cy="9374850"/>
            <a:chOff x="-1704825" y="-2455025"/>
            <a:chExt cx="12831850" cy="9374850"/>
          </a:xfrm>
        </p:grpSpPr>
        <p:grpSp>
          <p:nvGrpSpPr>
            <p:cNvPr id="59" name="Google Shape;59;p16"/>
            <p:cNvGrpSpPr/>
            <p:nvPr/>
          </p:nvGrpSpPr>
          <p:grpSpPr>
            <a:xfrm rot="10800000">
              <a:off x="7482125" y="3800250"/>
              <a:ext cx="3644900" cy="3119575"/>
              <a:chOff x="-1737775" y="2161450"/>
              <a:chExt cx="3644900" cy="3119575"/>
            </a:xfrm>
          </p:grpSpPr>
          <p:sp>
            <p:nvSpPr>
              <p:cNvPr id="60" name="Google Shape;60;p16"/>
              <p:cNvSpPr/>
              <p:nvPr/>
            </p:nvSpPr>
            <p:spPr>
              <a:xfrm>
                <a:off x="-1395975" y="2161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p16"/>
              <p:cNvSpPr/>
              <p:nvPr/>
            </p:nvSpPr>
            <p:spPr>
              <a:xfrm>
                <a:off x="-1604375" y="228650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p16"/>
              <p:cNvSpPr/>
              <p:nvPr/>
            </p:nvSpPr>
            <p:spPr>
              <a:xfrm>
                <a:off x="-1737775" y="241987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63" name="Google Shape;63;p16"/>
            <p:cNvGrpSpPr/>
            <p:nvPr/>
          </p:nvGrpSpPr>
          <p:grpSpPr>
            <a:xfrm rot="10800000">
              <a:off x="-1704825" y="-2455025"/>
              <a:ext cx="3436500" cy="2994525"/>
              <a:chOff x="-6697825" y="853450"/>
              <a:chExt cx="3436500" cy="2994525"/>
            </a:xfrm>
          </p:grpSpPr>
          <p:sp>
            <p:nvSpPr>
              <p:cNvPr id="64" name="Google Shape;64;p16"/>
              <p:cNvSpPr/>
              <p:nvPr/>
            </p:nvSpPr>
            <p:spPr>
              <a:xfrm>
                <a:off x="-6564425" y="853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5" name="Google Shape;65;p16"/>
              <p:cNvSpPr/>
              <p:nvPr/>
            </p:nvSpPr>
            <p:spPr>
              <a:xfrm>
                <a:off x="-6697825" y="98682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four columns">
  <p:cSld name="TITLE_AND_TWO_COLUMNS_1_1">
    <p:spTree>
      <p:nvGrpSpPr>
        <p:cNvPr id="1" name="Shape 66"/>
        <p:cNvGrpSpPr/>
        <p:nvPr/>
      </p:nvGrpSpPr>
      <p:grpSpPr>
        <a:xfrm>
          <a:off x="0" y="0"/>
          <a:ext cx="0" cy="0"/>
          <a:chOff x="0" y="0"/>
          <a:chExt cx="0" cy="0"/>
        </a:xfrm>
      </p:grpSpPr>
      <p:pic>
        <p:nvPicPr>
          <p:cNvPr id="67" name="Google Shape;67;p17"/>
          <p:cNvPicPr preferRelativeResize="0"/>
          <p:nvPr/>
        </p:nvPicPr>
        <p:blipFill rotWithShape="1">
          <a:blip r:embed="rId2">
            <a:alphaModFix amt="15000"/>
          </a:blip>
          <a:srcRect/>
          <a:stretch/>
        </p:blipFill>
        <p:spPr>
          <a:xfrm flipH="1">
            <a:off x="0" y="2232"/>
            <a:ext cx="9144003" cy="5139037"/>
          </a:xfrm>
          <a:prstGeom prst="rect">
            <a:avLst/>
          </a:prstGeom>
          <a:noFill/>
          <a:ln>
            <a:noFill/>
          </a:ln>
        </p:spPr>
      </p:pic>
      <p:sp>
        <p:nvSpPr>
          <p:cNvPr id="68" name="Google Shape;68;p17"/>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
        <p:nvSpPr>
          <p:cNvPr id="69" name="Google Shape;69;p17"/>
          <p:cNvSpPr txBox="1">
            <a:spLocks noGrp="1"/>
          </p:cNvSpPr>
          <p:nvPr>
            <p:ph type="subTitle" idx="1"/>
          </p:nvPr>
        </p:nvSpPr>
        <p:spPr>
          <a:xfrm>
            <a:off x="828327" y="1646311"/>
            <a:ext cx="1920300" cy="123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70" name="Google Shape;70;p17"/>
          <p:cNvSpPr txBox="1">
            <a:spLocks noGrp="1"/>
          </p:cNvSpPr>
          <p:nvPr>
            <p:ph type="subTitle" idx="2"/>
          </p:nvPr>
        </p:nvSpPr>
        <p:spPr>
          <a:xfrm>
            <a:off x="828327" y="1341511"/>
            <a:ext cx="19203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71" name="Google Shape;71;p17"/>
          <p:cNvSpPr txBox="1">
            <a:spLocks noGrp="1"/>
          </p:cNvSpPr>
          <p:nvPr>
            <p:ph type="subTitle" idx="3"/>
          </p:nvPr>
        </p:nvSpPr>
        <p:spPr>
          <a:xfrm>
            <a:off x="6395373" y="1646311"/>
            <a:ext cx="1920300" cy="123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72" name="Google Shape;72;p17"/>
          <p:cNvSpPr txBox="1">
            <a:spLocks noGrp="1"/>
          </p:cNvSpPr>
          <p:nvPr>
            <p:ph type="subTitle" idx="4"/>
          </p:nvPr>
        </p:nvSpPr>
        <p:spPr>
          <a:xfrm>
            <a:off x="6395368" y="1341511"/>
            <a:ext cx="19203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73" name="Google Shape;73;p17"/>
          <p:cNvSpPr txBox="1">
            <a:spLocks noGrp="1"/>
          </p:cNvSpPr>
          <p:nvPr>
            <p:ph type="subTitle" idx="5"/>
          </p:nvPr>
        </p:nvSpPr>
        <p:spPr>
          <a:xfrm>
            <a:off x="828327" y="3295525"/>
            <a:ext cx="1920300" cy="123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74" name="Google Shape;74;p17"/>
          <p:cNvSpPr txBox="1">
            <a:spLocks noGrp="1"/>
          </p:cNvSpPr>
          <p:nvPr>
            <p:ph type="subTitle" idx="6"/>
          </p:nvPr>
        </p:nvSpPr>
        <p:spPr>
          <a:xfrm>
            <a:off x="828327" y="2990725"/>
            <a:ext cx="19203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75" name="Google Shape;75;p17"/>
          <p:cNvSpPr txBox="1">
            <a:spLocks noGrp="1"/>
          </p:cNvSpPr>
          <p:nvPr>
            <p:ph type="subTitle" idx="7"/>
          </p:nvPr>
        </p:nvSpPr>
        <p:spPr>
          <a:xfrm>
            <a:off x="6395373" y="3295525"/>
            <a:ext cx="1920300" cy="12303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76" name="Google Shape;76;p17"/>
          <p:cNvSpPr txBox="1">
            <a:spLocks noGrp="1"/>
          </p:cNvSpPr>
          <p:nvPr>
            <p:ph type="subTitle" idx="8"/>
          </p:nvPr>
        </p:nvSpPr>
        <p:spPr>
          <a:xfrm>
            <a:off x="6395368" y="2990725"/>
            <a:ext cx="19203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77" name="Google Shape;77;p17"/>
          <p:cNvSpPr>
            <a:spLocks noGrp="1"/>
          </p:cNvSpPr>
          <p:nvPr>
            <p:ph type="pic" idx="9"/>
          </p:nvPr>
        </p:nvSpPr>
        <p:spPr>
          <a:xfrm>
            <a:off x="3098350" y="1341500"/>
            <a:ext cx="2947200" cy="3666600"/>
          </a:xfrm>
          <a:prstGeom prst="rect">
            <a:avLst/>
          </a:prstGeom>
          <a:noFill/>
          <a:ln>
            <a:noFill/>
          </a:ln>
        </p:spPr>
      </p:sp>
      <p:grpSp>
        <p:nvGrpSpPr>
          <p:cNvPr id="78" name="Google Shape;78;p17"/>
          <p:cNvGrpSpPr/>
          <p:nvPr/>
        </p:nvGrpSpPr>
        <p:grpSpPr>
          <a:xfrm>
            <a:off x="-1056625" y="-1266300"/>
            <a:ext cx="10928769" cy="7932339"/>
            <a:chOff x="-1056625" y="-1266300"/>
            <a:chExt cx="10928769" cy="7932339"/>
          </a:xfrm>
        </p:grpSpPr>
        <p:sp>
          <p:nvSpPr>
            <p:cNvPr id="79" name="Google Shape;79;p17"/>
            <p:cNvSpPr/>
            <p:nvPr/>
          </p:nvSpPr>
          <p:spPr>
            <a:xfrm>
              <a:off x="7089000" y="-1266300"/>
              <a:ext cx="2783144" cy="2064414"/>
            </a:xfrm>
            <a:custGeom>
              <a:avLst/>
              <a:gdLst/>
              <a:ahLst/>
              <a:cxnLst/>
              <a:rect l="l" t="t" r="r" b="b"/>
              <a:pathLst>
                <a:path w="104955" h="77851" extrusionOk="0">
                  <a:moveTo>
                    <a:pt x="41950" y="663"/>
                  </a:moveTo>
                  <a:cubicBezTo>
                    <a:pt x="43733" y="663"/>
                    <a:pt x="45517" y="780"/>
                    <a:pt x="47287" y="1009"/>
                  </a:cubicBezTo>
                  <a:cubicBezTo>
                    <a:pt x="50482" y="1509"/>
                    <a:pt x="53704" y="1728"/>
                    <a:pt x="56922" y="2007"/>
                  </a:cubicBezTo>
                  <a:cubicBezTo>
                    <a:pt x="59767" y="2391"/>
                    <a:pt x="62701" y="2628"/>
                    <a:pt x="65348" y="3837"/>
                  </a:cubicBezTo>
                  <a:cubicBezTo>
                    <a:pt x="66770" y="4381"/>
                    <a:pt x="68105" y="5142"/>
                    <a:pt x="69317" y="6059"/>
                  </a:cubicBezTo>
                  <a:cubicBezTo>
                    <a:pt x="70369" y="6919"/>
                    <a:pt x="71391" y="7821"/>
                    <a:pt x="72549" y="8537"/>
                  </a:cubicBezTo>
                  <a:cubicBezTo>
                    <a:pt x="73579" y="9262"/>
                    <a:pt x="74794" y="9643"/>
                    <a:pt x="75882" y="10264"/>
                  </a:cubicBezTo>
                  <a:cubicBezTo>
                    <a:pt x="77338" y="10978"/>
                    <a:pt x="78499" y="12158"/>
                    <a:pt x="79950" y="12876"/>
                  </a:cubicBezTo>
                  <a:cubicBezTo>
                    <a:pt x="81233" y="13592"/>
                    <a:pt x="82593" y="14178"/>
                    <a:pt x="83758" y="15087"/>
                  </a:cubicBezTo>
                  <a:cubicBezTo>
                    <a:pt x="86211" y="16974"/>
                    <a:pt x="89249" y="18218"/>
                    <a:pt x="91091" y="20812"/>
                  </a:cubicBezTo>
                  <a:cubicBezTo>
                    <a:pt x="88709" y="19682"/>
                    <a:pt x="86818" y="17748"/>
                    <a:pt x="84410" y="16669"/>
                  </a:cubicBezTo>
                  <a:cubicBezTo>
                    <a:pt x="83287" y="16095"/>
                    <a:pt x="82189" y="15459"/>
                    <a:pt x="81194" y="14674"/>
                  </a:cubicBezTo>
                  <a:cubicBezTo>
                    <a:pt x="79949" y="13666"/>
                    <a:pt x="78467" y="13026"/>
                    <a:pt x="77035" y="12333"/>
                  </a:cubicBezTo>
                  <a:cubicBezTo>
                    <a:pt x="74503" y="11040"/>
                    <a:pt x="72712" y="8668"/>
                    <a:pt x="70079" y="7542"/>
                  </a:cubicBezTo>
                  <a:cubicBezTo>
                    <a:pt x="68546" y="6921"/>
                    <a:pt x="67048" y="6172"/>
                    <a:pt x="65410" y="5862"/>
                  </a:cubicBezTo>
                  <a:cubicBezTo>
                    <a:pt x="63762" y="5525"/>
                    <a:pt x="62089" y="5288"/>
                    <a:pt x="60412" y="5111"/>
                  </a:cubicBezTo>
                  <a:cubicBezTo>
                    <a:pt x="58675" y="4876"/>
                    <a:pt x="56917" y="4810"/>
                    <a:pt x="55172" y="4660"/>
                  </a:cubicBezTo>
                  <a:cubicBezTo>
                    <a:pt x="53613" y="4490"/>
                    <a:pt x="52061" y="4263"/>
                    <a:pt x="50504" y="4089"/>
                  </a:cubicBezTo>
                  <a:cubicBezTo>
                    <a:pt x="48716" y="3860"/>
                    <a:pt x="46905" y="3735"/>
                    <a:pt x="45094" y="3735"/>
                  </a:cubicBezTo>
                  <a:cubicBezTo>
                    <a:pt x="41755" y="3735"/>
                    <a:pt x="38419" y="4162"/>
                    <a:pt x="35233" y="5160"/>
                  </a:cubicBezTo>
                  <a:cubicBezTo>
                    <a:pt x="32908" y="5939"/>
                    <a:pt x="30861" y="7321"/>
                    <a:pt x="28583" y="8204"/>
                  </a:cubicBezTo>
                  <a:cubicBezTo>
                    <a:pt x="27425" y="8783"/>
                    <a:pt x="26499" y="9740"/>
                    <a:pt x="25306" y="10264"/>
                  </a:cubicBezTo>
                  <a:cubicBezTo>
                    <a:pt x="23111" y="11858"/>
                    <a:pt x="21168" y="13789"/>
                    <a:pt x="18847" y="15213"/>
                  </a:cubicBezTo>
                  <a:cubicBezTo>
                    <a:pt x="17475" y="16184"/>
                    <a:pt x="16372" y="17467"/>
                    <a:pt x="15061" y="18509"/>
                  </a:cubicBezTo>
                  <a:cubicBezTo>
                    <a:pt x="13947" y="19389"/>
                    <a:pt x="13063" y="20509"/>
                    <a:pt x="12270" y="21672"/>
                  </a:cubicBezTo>
                  <a:cubicBezTo>
                    <a:pt x="11777" y="22276"/>
                    <a:pt x="11270" y="22860"/>
                    <a:pt x="10747" y="23431"/>
                  </a:cubicBezTo>
                  <a:cubicBezTo>
                    <a:pt x="10639" y="23552"/>
                    <a:pt x="10420" y="23798"/>
                    <a:pt x="10309" y="23921"/>
                  </a:cubicBezTo>
                  <a:cubicBezTo>
                    <a:pt x="8569" y="26082"/>
                    <a:pt x="7116" y="28456"/>
                    <a:pt x="5468" y="30688"/>
                  </a:cubicBezTo>
                  <a:cubicBezTo>
                    <a:pt x="4062" y="32629"/>
                    <a:pt x="3224" y="35056"/>
                    <a:pt x="3524" y="37470"/>
                  </a:cubicBezTo>
                  <a:cubicBezTo>
                    <a:pt x="3840" y="39825"/>
                    <a:pt x="4163" y="42225"/>
                    <a:pt x="5254" y="44368"/>
                  </a:cubicBezTo>
                  <a:cubicBezTo>
                    <a:pt x="6166" y="46105"/>
                    <a:pt x="6650" y="48040"/>
                    <a:pt x="7663" y="49723"/>
                  </a:cubicBezTo>
                  <a:cubicBezTo>
                    <a:pt x="6912" y="48774"/>
                    <a:pt x="5944" y="47961"/>
                    <a:pt x="5554" y="46774"/>
                  </a:cubicBezTo>
                  <a:cubicBezTo>
                    <a:pt x="4295" y="43609"/>
                    <a:pt x="2766" y="40552"/>
                    <a:pt x="1605" y="37349"/>
                  </a:cubicBezTo>
                  <a:cubicBezTo>
                    <a:pt x="1251" y="35238"/>
                    <a:pt x="625" y="33063"/>
                    <a:pt x="1153" y="30922"/>
                  </a:cubicBezTo>
                  <a:cubicBezTo>
                    <a:pt x="1623" y="28456"/>
                    <a:pt x="3416" y="26589"/>
                    <a:pt x="4747" y="24555"/>
                  </a:cubicBezTo>
                  <a:cubicBezTo>
                    <a:pt x="5409" y="23556"/>
                    <a:pt x="6094" y="22572"/>
                    <a:pt x="6803" y="21601"/>
                  </a:cubicBezTo>
                  <a:cubicBezTo>
                    <a:pt x="7547" y="20655"/>
                    <a:pt x="8346" y="19750"/>
                    <a:pt x="9166" y="18861"/>
                  </a:cubicBezTo>
                  <a:cubicBezTo>
                    <a:pt x="9560" y="18327"/>
                    <a:pt x="9947" y="17788"/>
                    <a:pt x="10348" y="17251"/>
                  </a:cubicBezTo>
                  <a:cubicBezTo>
                    <a:pt x="10637" y="16923"/>
                    <a:pt x="10923" y="16587"/>
                    <a:pt x="11198" y="16240"/>
                  </a:cubicBezTo>
                  <a:cubicBezTo>
                    <a:pt x="12304" y="15211"/>
                    <a:pt x="13504" y="14282"/>
                    <a:pt x="14578" y="13216"/>
                  </a:cubicBezTo>
                  <a:cubicBezTo>
                    <a:pt x="15856" y="11969"/>
                    <a:pt x="17494" y="11195"/>
                    <a:pt x="18825" y="10016"/>
                  </a:cubicBezTo>
                  <a:cubicBezTo>
                    <a:pt x="21766" y="7483"/>
                    <a:pt x="25021" y="5298"/>
                    <a:pt x="28602" y="3780"/>
                  </a:cubicBezTo>
                  <a:cubicBezTo>
                    <a:pt x="30834" y="2778"/>
                    <a:pt x="33019" y="1548"/>
                    <a:pt x="35470" y="1187"/>
                  </a:cubicBezTo>
                  <a:cubicBezTo>
                    <a:pt x="37612" y="835"/>
                    <a:pt x="39781" y="663"/>
                    <a:pt x="41950" y="663"/>
                  </a:cubicBezTo>
                  <a:close/>
                  <a:moveTo>
                    <a:pt x="45091" y="4386"/>
                  </a:moveTo>
                  <a:cubicBezTo>
                    <a:pt x="46882" y="4386"/>
                    <a:pt x="48672" y="4550"/>
                    <a:pt x="50453" y="4744"/>
                  </a:cubicBezTo>
                  <a:cubicBezTo>
                    <a:pt x="53645" y="5244"/>
                    <a:pt x="56865" y="5466"/>
                    <a:pt x="60082" y="5742"/>
                  </a:cubicBezTo>
                  <a:cubicBezTo>
                    <a:pt x="62932" y="6126"/>
                    <a:pt x="65869" y="6365"/>
                    <a:pt x="68519" y="7577"/>
                  </a:cubicBezTo>
                  <a:cubicBezTo>
                    <a:pt x="69938" y="8121"/>
                    <a:pt x="71273" y="8880"/>
                    <a:pt x="72485" y="9798"/>
                  </a:cubicBezTo>
                  <a:cubicBezTo>
                    <a:pt x="73539" y="10661"/>
                    <a:pt x="74564" y="11565"/>
                    <a:pt x="75727" y="12282"/>
                  </a:cubicBezTo>
                  <a:cubicBezTo>
                    <a:pt x="76745" y="12999"/>
                    <a:pt x="77951" y="13375"/>
                    <a:pt x="79030" y="13991"/>
                  </a:cubicBezTo>
                  <a:cubicBezTo>
                    <a:pt x="80487" y="14703"/>
                    <a:pt x="81654" y="15888"/>
                    <a:pt x="83108" y="16612"/>
                  </a:cubicBezTo>
                  <a:cubicBezTo>
                    <a:pt x="84389" y="17326"/>
                    <a:pt x="85753" y="17910"/>
                    <a:pt x="86916" y="18819"/>
                  </a:cubicBezTo>
                  <a:cubicBezTo>
                    <a:pt x="88692" y="20199"/>
                    <a:pt x="90749" y="21179"/>
                    <a:pt x="92459" y="22647"/>
                  </a:cubicBezTo>
                  <a:cubicBezTo>
                    <a:pt x="93601" y="23547"/>
                    <a:pt x="94390" y="24805"/>
                    <a:pt x="95531" y="25705"/>
                  </a:cubicBezTo>
                  <a:cubicBezTo>
                    <a:pt x="95951" y="26153"/>
                    <a:pt x="96324" y="26636"/>
                    <a:pt x="96722" y="27099"/>
                  </a:cubicBezTo>
                  <a:cubicBezTo>
                    <a:pt x="97333" y="27734"/>
                    <a:pt x="97977" y="28343"/>
                    <a:pt x="98514" y="29038"/>
                  </a:cubicBezTo>
                  <a:cubicBezTo>
                    <a:pt x="99519" y="30508"/>
                    <a:pt x="99878" y="32277"/>
                    <a:pt x="100644" y="33859"/>
                  </a:cubicBezTo>
                  <a:cubicBezTo>
                    <a:pt x="101193" y="34873"/>
                    <a:pt x="101097" y="36039"/>
                    <a:pt x="101031" y="37145"/>
                  </a:cubicBezTo>
                  <a:cubicBezTo>
                    <a:pt x="101053" y="38674"/>
                    <a:pt x="99915" y="39845"/>
                    <a:pt x="99230" y="41113"/>
                  </a:cubicBezTo>
                  <a:cubicBezTo>
                    <a:pt x="96944" y="43027"/>
                    <a:pt x="94553" y="44867"/>
                    <a:pt x="92597" y="47139"/>
                  </a:cubicBezTo>
                  <a:cubicBezTo>
                    <a:pt x="91823" y="48218"/>
                    <a:pt x="91140" y="49359"/>
                    <a:pt x="90313" y="50400"/>
                  </a:cubicBezTo>
                  <a:cubicBezTo>
                    <a:pt x="89017" y="52064"/>
                    <a:pt x="88589" y="54175"/>
                    <a:pt x="88000" y="56153"/>
                  </a:cubicBezTo>
                  <a:cubicBezTo>
                    <a:pt x="87504" y="57781"/>
                    <a:pt x="87796" y="59587"/>
                    <a:pt x="86985" y="61123"/>
                  </a:cubicBezTo>
                  <a:cubicBezTo>
                    <a:pt x="86273" y="62469"/>
                    <a:pt x="85179" y="63602"/>
                    <a:pt x="84726" y="65083"/>
                  </a:cubicBezTo>
                  <a:cubicBezTo>
                    <a:pt x="84123" y="66898"/>
                    <a:pt x="83214" y="68714"/>
                    <a:pt x="81540" y="69761"/>
                  </a:cubicBezTo>
                  <a:cubicBezTo>
                    <a:pt x="79823" y="70706"/>
                    <a:pt x="78210" y="71818"/>
                    <a:pt x="76562" y="72871"/>
                  </a:cubicBezTo>
                  <a:cubicBezTo>
                    <a:pt x="75633" y="73485"/>
                    <a:pt x="74501" y="73428"/>
                    <a:pt x="73441" y="73520"/>
                  </a:cubicBezTo>
                  <a:cubicBezTo>
                    <a:pt x="71591" y="73482"/>
                    <a:pt x="69869" y="72766"/>
                    <a:pt x="68172" y="72113"/>
                  </a:cubicBezTo>
                  <a:cubicBezTo>
                    <a:pt x="66588" y="71648"/>
                    <a:pt x="65055" y="71027"/>
                    <a:pt x="63467" y="70561"/>
                  </a:cubicBezTo>
                  <a:cubicBezTo>
                    <a:pt x="62333" y="70224"/>
                    <a:pt x="61346" y="69548"/>
                    <a:pt x="60260" y="69100"/>
                  </a:cubicBezTo>
                  <a:cubicBezTo>
                    <a:pt x="57507" y="67942"/>
                    <a:pt x="54419" y="67852"/>
                    <a:pt x="51728" y="66519"/>
                  </a:cubicBezTo>
                  <a:cubicBezTo>
                    <a:pt x="49433" y="65388"/>
                    <a:pt x="46984" y="64555"/>
                    <a:pt x="44451" y="64176"/>
                  </a:cubicBezTo>
                  <a:cubicBezTo>
                    <a:pt x="42614" y="63837"/>
                    <a:pt x="40807" y="63182"/>
                    <a:pt x="38925" y="63182"/>
                  </a:cubicBezTo>
                  <a:cubicBezTo>
                    <a:pt x="38744" y="63182"/>
                    <a:pt x="38562" y="63188"/>
                    <a:pt x="38379" y="63201"/>
                  </a:cubicBezTo>
                  <a:cubicBezTo>
                    <a:pt x="37600" y="63276"/>
                    <a:pt x="36817" y="63300"/>
                    <a:pt x="36034" y="63300"/>
                  </a:cubicBezTo>
                  <a:cubicBezTo>
                    <a:pt x="35546" y="63300"/>
                    <a:pt x="35058" y="63291"/>
                    <a:pt x="34571" y="63279"/>
                  </a:cubicBezTo>
                  <a:cubicBezTo>
                    <a:pt x="34135" y="63250"/>
                    <a:pt x="33694" y="63228"/>
                    <a:pt x="33253" y="63215"/>
                  </a:cubicBezTo>
                  <a:cubicBezTo>
                    <a:pt x="31753" y="63185"/>
                    <a:pt x="30412" y="62478"/>
                    <a:pt x="28969" y="62168"/>
                  </a:cubicBezTo>
                  <a:cubicBezTo>
                    <a:pt x="27774" y="61848"/>
                    <a:pt x="26489" y="61735"/>
                    <a:pt x="25425" y="61047"/>
                  </a:cubicBezTo>
                  <a:cubicBezTo>
                    <a:pt x="23700" y="59959"/>
                    <a:pt x="21513" y="60102"/>
                    <a:pt x="19803" y="58990"/>
                  </a:cubicBezTo>
                  <a:cubicBezTo>
                    <a:pt x="15837" y="57077"/>
                    <a:pt x="11972" y="54753"/>
                    <a:pt x="9114" y="51337"/>
                  </a:cubicBezTo>
                  <a:lnTo>
                    <a:pt x="9116" y="51337"/>
                  </a:lnTo>
                  <a:cubicBezTo>
                    <a:pt x="8299" y="49662"/>
                    <a:pt x="7641" y="47915"/>
                    <a:pt x="6902" y="46205"/>
                  </a:cubicBezTo>
                  <a:cubicBezTo>
                    <a:pt x="6168" y="44402"/>
                    <a:pt x="5202" y="42687"/>
                    <a:pt x="4697" y="40798"/>
                  </a:cubicBezTo>
                  <a:cubicBezTo>
                    <a:pt x="4399" y="38768"/>
                    <a:pt x="3790" y="36689"/>
                    <a:pt x="4321" y="34637"/>
                  </a:cubicBezTo>
                  <a:cubicBezTo>
                    <a:pt x="4830" y="32051"/>
                    <a:pt x="6762" y="30127"/>
                    <a:pt x="8127" y="27971"/>
                  </a:cubicBezTo>
                  <a:cubicBezTo>
                    <a:pt x="8717" y="27079"/>
                    <a:pt x="9334" y="26205"/>
                    <a:pt x="9966" y="25336"/>
                  </a:cubicBezTo>
                  <a:cubicBezTo>
                    <a:pt x="11117" y="23864"/>
                    <a:pt x="12476" y="22557"/>
                    <a:pt x="13509" y="20988"/>
                  </a:cubicBezTo>
                  <a:cubicBezTo>
                    <a:pt x="13802" y="20662"/>
                    <a:pt x="14085" y="20324"/>
                    <a:pt x="14363" y="19975"/>
                  </a:cubicBezTo>
                  <a:cubicBezTo>
                    <a:pt x="16337" y="18347"/>
                    <a:pt x="18069" y="16405"/>
                    <a:pt x="20261" y="15050"/>
                  </a:cubicBezTo>
                  <a:cubicBezTo>
                    <a:pt x="22540" y="13504"/>
                    <a:pt x="24458" y="11451"/>
                    <a:pt x="26892" y="10129"/>
                  </a:cubicBezTo>
                  <a:cubicBezTo>
                    <a:pt x="29619" y="8264"/>
                    <a:pt x="32748" y="7113"/>
                    <a:pt x="35724" y="5716"/>
                  </a:cubicBezTo>
                  <a:cubicBezTo>
                    <a:pt x="38195" y="4759"/>
                    <a:pt x="40872" y="4596"/>
                    <a:pt x="43493" y="4433"/>
                  </a:cubicBezTo>
                  <a:cubicBezTo>
                    <a:pt x="44025" y="4400"/>
                    <a:pt x="44558" y="4386"/>
                    <a:pt x="45091" y="4386"/>
                  </a:cubicBezTo>
                  <a:close/>
                  <a:moveTo>
                    <a:pt x="100122" y="31127"/>
                  </a:moveTo>
                  <a:lnTo>
                    <a:pt x="100122" y="31127"/>
                  </a:lnTo>
                  <a:cubicBezTo>
                    <a:pt x="102470" y="32896"/>
                    <a:pt x="102990" y="35908"/>
                    <a:pt x="104130" y="38436"/>
                  </a:cubicBezTo>
                  <a:cubicBezTo>
                    <a:pt x="104384" y="40195"/>
                    <a:pt x="104334" y="42151"/>
                    <a:pt x="103154" y="43594"/>
                  </a:cubicBezTo>
                  <a:cubicBezTo>
                    <a:pt x="102487" y="45303"/>
                    <a:pt x="100721" y="46043"/>
                    <a:pt x="99481" y="47252"/>
                  </a:cubicBezTo>
                  <a:cubicBezTo>
                    <a:pt x="97939" y="48711"/>
                    <a:pt x="96196" y="50029"/>
                    <a:pt x="95075" y="51862"/>
                  </a:cubicBezTo>
                  <a:cubicBezTo>
                    <a:pt x="94520" y="52783"/>
                    <a:pt x="93835" y="53615"/>
                    <a:pt x="93227" y="54495"/>
                  </a:cubicBezTo>
                  <a:cubicBezTo>
                    <a:pt x="92133" y="56042"/>
                    <a:pt x="91759" y="57931"/>
                    <a:pt x="91214" y="59710"/>
                  </a:cubicBezTo>
                  <a:cubicBezTo>
                    <a:pt x="90835" y="60931"/>
                    <a:pt x="90847" y="62217"/>
                    <a:pt x="90625" y="63464"/>
                  </a:cubicBezTo>
                  <a:cubicBezTo>
                    <a:pt x="90414" y="64727"/>
                    <a:pt x="89611" y="65762"/>
                    <a:pt x="88914" y="66790"/>
                  </a:cubicBezTo>
                  <a:cubicBezTo>
                    <a:pt x="87726" y="68438"/>
                    <a:pt x="87557" y="70620"/>
                    <a:pt x="86196" y="72160"/>
                  </a:cubicBezTo>
                  <a:cubicBezTo>
                    <a:pt x="85295" y="73333"/>
                    <a:pt x="83903" y="73892"/>
                    <a:pt x="82711" y="74689"/>
                  </a:cubicBezTo>
                  <a:cubicBezTo>
                    <a:pt x="81588" y="75325"/>
                    <a:pt x="80582" y="76146"/>
                    <a:pt x="79445" y="76754"/>
                  </a:cubicBezTo>
                  <a:cubicBezTo>
                    <a:pt x="78579" y="77244"/>
                    <a:pt x="77560" y="77153"/>
                    <a:pt x="76604" y="77256"/>
                  </a:cubicBezTo>
                  <a:cubicBezTo>
                    <a:pt x="74756" y="77217"/>
                    <a:pt x="73029" y="76500"/>
                    <a:pt x="71328" y="75847"/>
                  </a:cubicBezTo>
                  <a:cubicBezTo>
                    <a:pt x="69743" y="75380"/>
                    <a:pt x="68209" y="74758"/>
                    <a:pt x="66620" y="74295"/>
                  </a:cubicBezTo>
                  <a:cubicBezTo>
                    <a:pt x="65487" y="73958"/>
                    <a:pt x="64501" y="73278"/>
                    <a:pt x="63412" y="72832"/>
                  </a:cubicBezTo>
                  <a:cubicBezTo>
                    <a:pt x="60789" y="71726"/>
                    <a:pt x="57860" y="71608"/>
                    <a:pt x="55264" y="70425"/>
                  </a:cubicBezTo>
                  <a:cubicBezTo>
                    <a:pt x="53019" y="69337"/>
                    <a:pt x="50667" y="68408"/>
                    <a:pt x="48189" y="68021"/>
                  </a:cubicBezTo>
                  <a:cubicBezTo>
                    <a:pt x="46812" y="67804"/>
                    <a:pt x="45481" y="67396"/>
                    <a:pt x="44117" y="67127"/>
                  </a:cubicBezTo>
                  <a:cubicBezTo>
                    <a:pt x="43430" y="66981"/>
                    <a:pt x="42738" y="66936"/>
                    <a:pt x="42045" y="66936"/>
                  </a:cubicBezTo>
                  <a:cubicBezTo>
                    <a:pt x="40939" y="66936"/>
                    <a:pt x="39828" y="67050"/>
                    <a:pt x="38718" y="67050"/>
                  </a:cubicBezTo>
                  <a:cubicBezTo>
                    <a:pt x="38390" y="67050"/>
                    <a:pt x="38062" y="67040"/>
                    <a:pt x="37734" y="67014"/>
                  </a:cubicBezTo>
                  <a:cubicBezTo>
                    <a:pt x="37295" y="66987"/>
                    <a:pt x="36857" y="66964"/>
                    <a:pt x="36418" y="66950"/>
                  </a:cubicBezTo>
                  <a:cubicBezTo>
                    <a:pt x="34918" y="66922"/>
                    <a:pt x="33569" y="66213"/>
                    <a:pt x="32125" y="65903"/>
                  </a:cubicBezTo>
                  <a:cubicBezTo>
                    <a:pt x="30928" y="65582"/>
                    <a:pt x="29642" y="65466"/>
                    <a:pt x="28577" y="64775"/>
                  </a:cubicBezTo>
                  <a:cubicBezTo>
                    <a:pt x="26915" y="63718"/>
                    <a:pt x="24808" y="63850"/>
                    <a:pt x="23139" y="62818"/>
                  </a:cubicBezTo>
                  <a:cubicBezTo>
                    <a:pt x="20029" y="61234"/>
                    <a:pt x="16847" y="59618"/>
                    <a:pt x="14320" y="57160"/>
                  </a:cubicBezTo>
                  <a:cubicBezTo>
                    <a:pt x="13854" y="56672"/>
                    <a:pt x="13223" y="56381"/>
                    <a:pt x="12812" y="55833"/>
                  </a:cubicBezTo>
                  <a:lnTo>
                    <a:pt x="12814" y="55833"/>
                  </a:lnTo>
                  <a:cubicBezTo>
                    <a:pt x="13826" y="56202"/>
                    <a:pt x="14603" y="56958"/>
                    <a:pt x="15522" y="57488"/>
                  </a:cubicBezTo>
                  <a:cubicBezTo>
                    <a:pt x="16872" y="58313"/>
                    <a:pt x="18315" y="58966"/>
                    <a:pt x="19695" y="59727"/>
                  </a:cubicBezTo>
                  <a:cubicBezTo>
                    <a:pt x="21470" y="60698"/>
                    <a:pt x="23597" y="60712"/>
                    <a:pt x="25330" y="61772"/>
                  </a:cubicBezTo>
                  <a:cubicBezTo>
                    <a:pt x="26622" y="62506"/>
                    <a:pt x="28141" y="62579"/>
                    <a:pt x="29536" y="63023"/>
                  </a:cubicBezTo>
                  <a:cubicBezTo>
                    <a:pt x="30671" y="63297"/>
                    <a:pt x="31745" y="63839"/>
                    <a:pt x="32935" y="63853"/>
                  </a:cubicBezTo>
                  <a:cubicBezTo>
                    <a:pt x="33979" y="63925"/>
                    <a:pt x="35026" y="63978"/>
                    <a:pt x="36073" y="63978"/>
                  </a:cubicBezTo>
                  <a:cubicBezTo>
                    <a:pt x="36823" y="63978"/>
                    <a:pt x="37573" y="63951"/>
                    <a:pt x="38322" y="63885"/>
                  </a:cubicBezTo>
                  <a:cubicBezTo>
                    <a:pt x="38501" y="63872"/>
                    <a:pt x="38680" y="63866"/>
                    <a:pt x="38858" y="63866"/>
                  </a:cubicBezTo>
                  <a:cubicBezTo>
                    <a:pt x="40655" y="63866"/>
                    <a:pt x="42385" y="64473"/>
                    <a:pt x="44136" y="64821"/>
                  </a:cubicBezTo>
                  <a:cubicBezTo>
                    <a:pt x="46402" y="65201"/>
                    <a:pt x="48635" y="65819"/>
                    <a:pt x="50726" y="66789"/>
                  </a:cubicBezTo>
                  <a:cubicBezTo>
                    <a:pt x="53697" y="68529"/>
                    <a:pt x="57308" y="68462"/>
                    <a:pt x="60404" y="69896"/>
                  </a:cubicBezTo>
                  <a:cubicBezTo>
                    <a:pt x="63265" y="71426"/>
                    <a:pt x="66482" y="72061"/>
                    <a:pt x="69475" y="73268"/>
                  </a:cubicBezTo>
                  <a:cubicBezTo>
                    <a:pt x="70773" y="73814"/>
                    <a:pt x="72177" y="74113"/>
                    <a:pt x="73581" y="74113"/>
                  </a:cubicBezTo>
                  <a:cubicBezTo>
                    <a:pt x="74283" y="74113"/>
                    <a:pt x="74985" y="74038"/>
                    <a:pt x="75675" y="73882"/>
                  </a:cubicBezTo>
                  <a:cubicBezTo>
                    <a:pt x="77210" y="73421"/>
                    <a:pt x="78400" y="72296"/>
                    <a:pt x="79775" y="71515"/>
                  </a:cubicBezTo>
                  <a:cubicBezTo>
                    <a:pt x="81119" y="70657"/>
                    <a:pt x="82661" y="69992"/>
                    <a:pt x="83625" y="68659"/>
                  </a:cubicBezTo>
                  <a:cubicBezTo>
                    <a:pt x="84733" y="67369"/>
                    <a:pt x="85041" y="65647"/>
                    <a:pt x="85803" y="64164"/>
                  </a:cubicBezTo>
                  <a:cubicBezTo>
                    <a:pt x="86440" y="63090"/>
                    <a:pt x="87300" y="62138"/>
                    <a:pt x="87748" y="60956"/>
                  </a:cubicBezTo>
                  <a:cubicBezTo>
                    <a:pt x="88423" y="59453"/>
                    <a:pt x="88169" y="57749"/>
                    <a:pt x="88674" y="56197"/>
                  </a:cubicBezTo>
                  <a:cubicBezTo>
                    <a:pt x="89229" y="54428"/>
                    <a:pt x="89524" y="52500"/>
                    <a:pt x="90687" y="50991"/>
                  </a:cubicBezTo>
                  <a:cubicBezTo>
                    <a:pt x="91444" y="49969"/>
                    <a:pt x="92177" y="48933"/>
                    <a:pt x="92858" y="47860"/>
                  </a:cubicBezTo>
                  <a:cubicBezTo>
                    <a:pt x="94025" y="46275"/>
                    <a:pt x="95611" y="45079"/>
                    <a:pt x="97021" y="43725"/>
                  </a:cubicBezTo>
                  <a:cubicBezTo>
                    <a:pt x="97949" y="42836"/>
                    <a:pt x="99162" y="42244"/>
                    <a:pt x="99923" y="41183"/>
                  </a:cubicBezTo>
                  <a:cubicBezTo>
                    <a:pt x="100686" y="39793"/>
                    <a:pt x="101814" y="38456"/>
                    <a:pt x="101620" y="36753"/>
                  </a:cubicBezTo>
                  <a:cubicBezTo>
                    <a:pt x="101644" y="36441"/>
                    <a:pt x="101671" y="36123"/>
                    <a:pt x="101699" y="35800"/>
                  </a:cubicBezTo>
                  <a:cubicBezTo>
                    <a:pt x="101628" y="34118"/>
                    <a:pt x="100656" y="32684"/>
                    <a:pt x="100122" y="31127"/>
                  </a:cubicBezTo>
                  <a:close/>
                  <a:moveTo>
                    <a:pt x="41925" y="0"/>
                  </a:moveTo>
                  <a:cubicBezTo>
                    <a:pt x="38596" y="0"/>
                    <a:pt x="35269" y="426"/>
                    <a:pt x="32088" y="1420"/>
                  </a:cubicBezTo>
                  <a:cubicBezTo>
                    <a:pt x="29750" y="2197"/>
                    <a:pt x="27696" y="3588"/>
                    <a:pt x="25409" y="4477"/>
                  </a:cubicBezTo>
                  <a:cubicBezTo>
                    <a:pt x="24257" y="5052"/>
                    <a:pt x="23335" y="6007"/>
                    <a:pt x="22148" y="6527"/>
                  </a:cubicBezTo>
                  <a:cubicBezTo>
                    <a:pt x="19948" y="8119"/>
                    <a:pt x="18000" y="10055"/>
                    <a:pt x="15677" y="11483"/>
                  </a:cubicBezTo>
                  <a:cubicBezTo>
                    <a:pt x="14883" y="12055"/>
                    <a:pt x="14164" y="12717"/>
                    <a:pt x="13459" y="13392"/>
                  </a:cubicBezTo>
                  <a:cubicBezTo>
                    <a:pt x="12319" y="14519"/>
                    <a:pt x="10940" y="15407"/>
                    <a:pt x="9993" y="16721"/>
                  </a:cubicBezTo>
                  <a:cubicBezTo>
                    <a:pt x="9244" y="17753"/>
                    <a:pt x="8468" y="18770"/>
                    <a:pt x="7584" y="19694"/>
                  </a:cubicBezTo>
                  <a:cubicBezTo>
                    <a:pt x="7474" y="19817"/>
                    <a:pt x="7256" y="20063"/>
                    <a:pt x="7143" y="20189"/>
                  </a:cubicBezTo>
                  <a:cubicBezTo>
                    <a:pt x="6150" y="21411"/>
                    <a:pt x="5261" y="22712"/>
                    <a:pt x="4374" y="24010"/>
                  </a:cubicBezTo>
                  <a:cubicBezTo>
                    <a:pt x="2946" y="26208"/>
                    <a:pt x="1009" y="28218"/>
                    <a:pt x="510" y="30880"/>
                  </a:cubicBezTo>
                  <a:cubicBezTo>
                    <a:pt x="0" y="32922"/>
                    <a:pt x="559" y="35004"/>
                    <a:pt x="877" y="37026"/>
                  </a:cubicBezTo>
                  <a:cubicBezTo>
                    <a:pt x="1266" y="39354"/>
                    <a:pt x="2561" y="41375"/>
                    <a:pt x="3360" y="43560"/>
                  </a:cubicBezTo>
                  <a:cubicBezTo>
                    <a:pt x="4202" y="45671"/>
                    <a:pt x="5052" y="47861"/>
                    <a:pt x="6614" y="49555"/>
                  </a:cubicBezTo>
                  <a:cubicBezTo>
                    <a:pt x="8885" y="52102"/>
                    <a:pt x="10925" y="54857"/>
                    <a:pt x="13393" y="57222"/>
                  </a:cubicBezTo>
                  <a:cubicBezTo>
                    <a:pt x="15410" y="59313"/>
                    <a:pt x="17923" y="60828"/>
                    <a:pt x="20448" y="62212"/>
                  </a:cubicBezTo>
                  <a:cubicBezTo>
                    <a:pt x="21902" y="62890"/>
                    <a:pt x="23252" y="63812"/>
                    <a:pt x="24821" y="64228"/>
                  </a:cubicBezTo>
                  <a:cubicBezTo>
                    <a:pt x="26070" y="64546"/>
                    <a:pt x="27360" y="64829"/>
                    <a:pt x="28481" y="65501"/>
                  </a:cubicBezTo>
                  <a:cubicBezTo>
                    <a:pt x="29774" y="66242"/>
                    <a:pt x="31292" y="66314"/>
                    <a:pt x="32689" y="66753"/>
                  </a:cubicBezTo>
                  <a:cubicBezTo>
                    <a:pt x="33827" y="67031"/>
                    <a:pt x="34901" y="67571"/>
                    <a:pt x="36091" y="67588"/>
                  </a:cubicBezTo>
                  <a:cubicBezTo>
                    <a:pt x="36748" y="67632"/>
                    <a:pt x="37404" y="67671"/>
                    <a:pt x="38061" y="67693"/>
                  </a:cubicBezTo>
                  <a:cubicBezTo>
                    <a:pt x="38408" y="67710"/>
                    <a:pt x="38755" y="67718"/>
                    <a:pt x="39103" y="67718"/>
                  </a:cubicBezTo>
                  <a:cubicBezTo>
                    <a:pt x="39964" y="67718"/>
                    <a:pt x="40826" y="67671"/>
                    <a:pt x="41685" y="67612"/>
                  </a:cubicBezTo>
                  <a:cubicBezTo>
                    <a:pt x="41804" y="67606"/>
                    <a:pt x="41922" y="67604"/>
                    <a:pt x="42040" y="67604"/>
                  </a:cubicBezTo>
                  <a:cubicBezTo>
                    <a:pt x="43993" y="67604"/>
                    <a:pt x="45849" y="68318"/>
                    <a:pt x="47757" y="68645"/>
                  </a:cubicBezTo>
                  <a:cubicBezTo>
                    <a:pt x="50325" y="69088"/>
                    <a:pt x="52844" y="69901"/>
                    <a:pt x="55133" y="71155"/>
                  </a:cubicBezTo>
                  <a:cubicBezTo>
                    <a:pt x="57789" y="72212"/>
                    <a:pt x="60717" y="72408"/>
                    <a:pt x="63356" y="73530"/>
                  </a:cubicBezTo>
                  <a:cubicBezTo>
                    <a:pt x="66342" y="75148"/>
                    <a:pt x="69706" y="75806"/>
                    <a:pt x="72833" y="77079"/>
                  </a:cubicBezTo>
                  <a:cubicBezTo>
                    <a:pt x="74070" y="77584"/>
                    <a:pt x="75401" y="77850"/>
                    <a:pt x="76733" y="77850"/>
                  </a:cubicBezTo>
                  <a:cubicBezTo>
                    <a:pt x="77435" y="77850"/>
                    <a:pt x="78137" y="77776"/>
                    <a:pt x="78826" y="77624"/>
                  </a:cubicBezTo>
                  <a:cubicBezTo>
                    <a:pt x="80467" y="77128"/>
                    <a:pt x="81721" y="75901"/>
                    <a:pt x="83204" y="75096"/>
                  </a:cubicBezTo>
                  <a:cubicBezTo>
                    <a:pt x="84160" y="74485"/>
                    <a:pt x="85177" y="73965"/>
                    <a:pt x="86064" y="73243"/>
                  </a:cubicBezTo>
                  <a:cubicBezTo>
                    <a:pt x="87608" y="71810"/>
                    <a:pt x="88118" y="69746"/>
                    <a:pt x="88968" y="67901"/>
                  </a:cubicBezTo>
                  <a:cubicBezTo>
                    <a:pt x="90025" y="66297"/>
                    <a:pt x="91305" y="64688"/>
                    <a:pt x="91402" y="62676"/>
                  </a:cubicBezTo>
                  <a:cubicBezTo>
                    <a:pt x="91471" y="60777"/>
                    <a:pt x="92126" y="58978"/>
                    <a:pt x="92636" y="57165"/>
                  </a:cubicBezTo>
                  <a:cubicBezTo>
                    <a:pt x="93249" y="55032"/>
                    <a:pt x="94941" y="53487"/>
                    <a:pt x="96018" y="51602"/>
                  </a:cubicBezTo>
                  <a:cubicBezTo>
                    <a:pt x="97949" y="49156"/>
                    <a:pt x="100504" y="47299"/>
                    <a:pt x="102829" y="45260"/>
                  </a:cubicBezTo>
                  <a:cubicBezTo>
                    <a:pt x="103723" y="43798"/>
                    <a:pt x="104955" y="42326"/>
                    <a:pt x="104783" y="40493"/>
                  </a:cubicBezTo>
                  <a:cubicBezTo>
                    <a:pt x="104808" y="40178"/>
                    <a:pt x="104837" y="39855"/>
                    <a:pt x="104866" y="39532"/>
                  </a:cubicBezTo>
                  <a:cubicBezTo>
                    <a:pt x="104775" y="38896"/>
                    <a:pt x="104736" y="38236"/>
                    <a:pt x="104446" y="37642"/>
                  </a:cubicBezTo>
                  <a:cubicBezTo>
                    <a:pt x="103361" y="35298"/>
                    <a:pt x="102837" y="32533"/>
                    <a:pt x="100691" y="30856"/>
                  </a:cubicBezTo>
                  <a:cubicBezTo>
                    <a:pt x="99401" y="29740"/>
                    <a:pt x="98972" y="27989"/>
                    <a:pt x="97683" y="26880"/>
                  </a:cubicBezTo>
                  <a:cubicBezTo>
                    <a:pt x="97121" y="26277"/>
                    <a:pt x="96350" y="25835"/>
                    <a:pt x="95972" y="25079"/>
                  </a:cubicBezTo>
                  <a:cubicBezTo>
                    <a:pt x="95313" y="23665"/>
                    <a:pt x="94032" y="22697"/>
                    <a:pt x="92892" y="21682"/>
                  </a:cubicBezTo>
                  <a:cubicBezTo>
                    <a:pt x="91680" y="20690"/>
                    <a:pt x="90791" y="19374"/>
                    <a:pt x="89574" y="18384"/>
                  </a:cubicBezTo>
                  <a:cubicBezTo>
                    <a:pt x="88625" y="17639"/>
                    <a:pt x="87637" y="16945"/>
                    <a:pt x="86601" y="16324"/>
                  </a:cubicBezTo>
                  <a:cubicBezTo>
                    <a:pt x="84768" y="15267"/>
                    <a:pt x="83201" y="13777"/>
                    <a:pt x="81238" y="12932"/>
                  </a:cubicBezTo>
                  <a:cubicBezTo>
                    <a:pt x="78892" y="11843"/>
                    <a:pt x="77060" y="9915"/>
                    <a:pt x="74634" y="8963"/>
                  </a:cubicBezTo>
                  <a:cubicBezTo>
                    <a:pt x="71721" y="7771"/>
                    <a:pt x="69798" y="5061"/>
                    <a:pt x="66923" y="3810"/>
                  </a:cubicBezTo>
                  <a:cubicBezTo>
                    <a:pt x="65317" y="3150"/>
                    <a:pt x="63731" y="2381"/>
                    <a:pt x="62011" y="2074"/>
                  </a:cubicBezTo>
                  <a:cubicBezTo>
                    <a:pt x="58710" y="1437"/>
                    <a:pt x="55355" y="1149"/>
                    <a:pt x="52009" y="926"/>
                  </a:cubicBezTo>
                  <a:cubicBezTo>
                    <a:pt x="50447" y="753"/>
                    <a:pt x="48896" y="528"/>
                    <a:pt x="47337" y="356"/>
                  </a:cubicBezTo>
                  <a:cubicBezTo>
                    <a:pt x="45548" y="126"/>
                    <a:pt x="43737" y="0"/>
                    <a:pt x="4192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0" name="Google Shape;80;p17"/>
            <p:cNvSpPr/>
            <p:nvPr/>
          </p:nvSpPr>
          <p:spPr>
            <a:xfrm>
              <a:off x="-1056625" y="4601625"/>
              <a:ext cx="2783144" cy="2064414"/>
            </a:xfrm>
            <a:custGeom>
              <a:avLst/>
              <a:gdLst/>
              <a:ahLst/>
              <a:cxnLst/>
              <a:rect l="l" t="t" r="r" b="b"/>
              <a:pathLst>
                <a:path w="104955" h="77851" extrusionOk="0">
                  <a:moveTo>
                    <a:pt x="41950" y="663"/>
                  </a:moveTo>
                  <a:cubicBezTo>
                    <a:pt x="43733" y="663"/>
                    <a:pt x="45517" y="780"/>
                    <a:pt x="47287" y="1009"/>
                  </a:cubicBezTo>
                  <a:cubicBezTo>
                    <a:pt x="50482" y="1509"/>
                    <a:pt x="53704" y="1728"/>
                    <a:pt x="56922" y="2007"/>
                  </a:cubicBezTo>
                  <a:cubicBezTo>
                    <a:pt x="59767" y="2391"/>
                    <a:pt x="62701" y="2628"/>
                    <a:pt x="65348" y="3837"/>
                  </a:cubicBezTo>
                  <a:cubicBezTo>
                    <a:pt x="66770" y="4381"/>
                    <a:pt x="68105" y="5142"/>
                    <a:pt x="69317" y="6059"/>
                  </a:cubicBezTo>
                  <a:cubicBezTo>
                    <a:pt x="70369" y="6919"/>
                    <a:pt x="71391" y="7821"/>
                    <a:pt x="72549" y="8537"/>
                  </a:cubicBezTo>
                  <a:cubicBezTo>
                    <a:pt x="73579" y="9262"/>
                    <a:pt x="74794" y="9643"/>
                    <a:pt x="75882" y="10264"/>
                  </a:cubicBezTo>
                  <a:cubicBezTo>
                    <a:pt x="77338" y="10978"/>
                    <a:pt x="78499" y="12158"/>
                    <a:pt x="79950" y="12876"/>
                  </a:cubicBezTo>
                  <a:cubicBezTo>
                    <a:pt x="81233" y="13592"/>
                    <a:pt x="82593" y="14178"/>
                    <a:pt x="83758" y="15087"/>
                  </a:cubicBezTo>
                  <a:cubicBezTo>
                    <a:pt x="86211" y="16974"/>
                    <a:pt x="89249" y="18218"/>
                    <a:pt x="91091" y="20812"/>
                  </a:cubicBezTo>
                  <a:cubicBezTo>
                    <a:pt x="88709" y="19682"/>
                    <a:pt x="86818" y="17748"/>
                    <a:pt x="84410" y="16669"/>
                  </a:cubicBezTo>
                  <a:cubicBezTo>
                    <a:pt x="83287" y="16095"/>
                    <a:pt x="82189" y="15459"/>
                    <a:pt x="81194" y="14674"/>
                  </a:cubicBezTo>
                  <a:cubicBezTo>
                    <a:pt x="79949" y="13666"/>
                    <a:pt x="78467" y="13026"/>
                    <a:pt x="77035" y="12333"/>
                  </a:cubicBezTo>
                  <a:cubicBezTo>
                    <a:pt x="74503" y="11040"/>
                    <a:pt x="72712" y="8668"/>
                    <a:pt x="70079" y="7542"/>
                  </a:cubicBezTo>
                  <a:cubicBezTo>
                    <a:pt x="68546" y="6921"/>
                    <a:pt x="67048" y="6172"/>
                    <a:pt x="65410" y="5862"/>
                  </a:cubicBezTo>
                  <a:cubicBezTo>
                    <a:pt x="63762" y="5525"/>
                    <a:pt x="62089" y="5288"/>
                    <a:pt x="60412" y="5111"/>
                  </a:cubicBezTo>
                  <a:cubicBezTo>
                    <a:pt x="58675" y="4876"/>
                    <a:pt x="56917" y="4810"/>
                    <a:pt x="55172" y="4660"/>
                  </a:cubicBezTo>
                  <a:cubicBezTo>
                    <a:pt x="53613" y="4490"/>
                    <a:pt x="52061" y="4263"/>
                    <a:pt x="50504" y="4089"/>
                  </a:cubicBezTo>
                  <a:cubicBezTo>
                    <a:pt x="48716" y="3860"/>
                    <a:pt x="46905" y="3735"/>
                    <a:pt x="45094" y="3735"/>
                  </a:cubicBezTo>
                  <a:cubicBezTo>
                    <a:pt x="41755" y="3735"/>
                    <a:pt x="38419" y="4162"/>
                    <a:pt x="35233" y="5160"/>
                  </a:cubicBezTo>
                  <a:cubicBezTo>
                    <a:pt x="32908" y="5939"/>
                    <a:pt x="30861" y="7321"/>
                    <a:pt x="28583" y="8204"/>
                  </a:cubicBezTo>
                  <a:cubicBezTo>
                    <a:pt x="27425" y="8783"/>
                    <a:pt x="26499" y="9740"/>
                    <a:pt x="25306" y="10264"/>
                  </a:cubicBezTo>
                  <a:cubicBezTo>
                    <a:pt x="23111" y="11858"/>
                    <a:pt x="21168" y="13789"/>
                    <a:pt x="18847" y="15213"/>
                  </a:cubicBezTo>
                  <a:cubicBezTo>
                    <a:pt x="17475" y="16184"/>
                    <a:pt x="16372" y="17467"/>
                    <a:pt x="15061" y="18509"/>
                  </a:cubicBezTo>
                  <a:cubicBezTo>
                    <a:pt x="13947" y="19389"/>
                    <a:pt x="13063" y="20509"/>
                    <a:pt x="12270" y="21672"/>
                  </a:cubicBezTo>
                  <a:cubicBezTo>
                    <a:pt x="11777" y="22276"/>
                    <a:pt x="11270" y="22860"/>
                    <a:pt x="10747" y="23431"/>
                  </a:cubicBezTo>
                  <a:cubicBezTo>
                    <a:pt x="10639" y="23552"/>
                    <a:pt x="10420" y="23798"/>
                    <a:pt x="10309" y="23921"/>
                  </a:cubicBezTo>
                  <a:cubicBezTo>
                    <a:pt x="8569" y="26082"/>
                    <a:pt x="7116" y="28456"/>
                    <a:pt x="5468" y="30688"/>
                  </a:cubicBezTo>
                  <a:cubicBezTo>
                    <a:pt x="4062" y="32629"/>
                    <a:pt x="3224" y="35056"/>
                    <a:pt x="3524" y="37470"/>
                  </a:cubicBezTo>
                  <a:cubicBezTo>
                    <a:pt x="3840" y="39825"/>
                    <a:pt x="4163" y="42225"/>
                    <a:pt x="5254" y="44368"/>
                  </a:cubicBezTo>
                  <a:cubicBezTo>
                    <a:pt x="6166" y="46105"/>
                    <a:pt x="6650" y="48040"/>
                    <a:pt x="7663" y="49723"/>
                  </a:cubicBezTo>
                  <a:cubicBezTo>
                    <a:pt x="6912" y="48774"/>
                    <a:pt x="5944" y="47961"/>
                    <a:pt x="5554" y="46774"/>
                  </a:cubicBezTo>
                  <a:cubicBezTo>
                    <a:pt x="4295" y="43609"/>
                    <a:pt x="2766" y="40552"/>
                    <a:pt x="1605" y="37349"/>
                  </a:cubicBezTo>
                  <a:cubicBezTo>
                    <a:pt x="1251" y="35238"/>
                    <a:pt x="625" y="33063"/>
                    <a:pt x="1153" y="30922"/>
                  </a:cubicBezTo>
                  <a:cubicBezTo>
                    <a:pt x="1623" y="28456"/>
                    <a:pt x="3416" y="26589"/>
                    <a:pt x="4747" y="24555"/>
                  </a:cubicBezTo>
                  <a:cubicBezTo>
                    <a:pt x="5409" y="23556"/>
                    <a:pt x="6094" y="22572"/>
                    <a:pt x="6803" y="21601"/>
                  </a:cubicBezTo>
                  <a:cubicBezTo>
                    <a:pt x="7547" y="20655"/>
                    <a:pt x="8346" y="19750"/>
                    <a:pt x="9166" y="18861"/>
                  </a:cubicBezTo>
                  <a:cubicBezTo>
                    <a:pt x="9560" y="18327"/>
                    <a:pt x="9947" y="17788"/>
                    <a:pt x="10348" y="17251"/>
                  </a:cubicBezTo>
                  <a:cubicBezTo>
                    <a:pt x="10637" y="16923"/>
                    <a:pt x="10923" y="16587"/>
                    <a:pt x="11198" y="16240"/>
                  </a:cubicBezTo>
                  <a:cubicBezTo>
                    <a:pt x="12304" y="15211"/>
                    <a:pt x="13504" y="14282"/>
                    <a:pt x="14578" y="13216"/>
                  </a:cubicBezTo>
                  <a:cubicBezTo>
                    <a:pt x="15856" y="11969"/>
                    <a:pt x="17494" y="11195"/>
                    <a:pt x="18825" y="10016"/>
                  </a:cubicBezTo>
                  <a:cubicBezTo>
                    <a:pt x="21766" y="7483"/>
                    <a:pt x="25021" y="5298"/>
                    <a:pt x="28602" y="3780"/>
                  </a:cubicBezTo>
                  <a:cubicBezTo>
                    <a:pt x="30834" y="2778"/>
                    <a:pt x="33019" y="1548"/>
                    <a:pt x="35470" y="1187"/>
                  </a:cubicBezTo>
                  <a:cubicBezTo>
                    <a:pt x="37612" y="835"/>
                    <a:pt x="39781" y="663"/>
                    <a:pt x="41950" y="663"/>
                  </a:cubicBezTo>
                  <a:close/>
                  <a:moveTo>
                    <a:pt x="45091" y="4386"/>
                  </a:moveTo>
                  <a:cubicBezTo>
                    <a:pt x="46882" y="4386"/>
                    <a:pt x="48672" y="4550"/>
                    <a:pt x="50453" y="4744"/>
                  </a:cubicBezTo>
                  <a:cubicBezTo>
                    <a:pt x="53645" y="5244"/>
                    <a:pt x="56865" y="5466"/>
                    <a:pt x="60082" y="5742"/>
                  </a:cubicBezTo>
                  <a:cubicBezTo>
                    <a:pt x="62932" y="6126"/>
                    <a:pt x="65869" y="6365"/>
                    <a:pt x="68519" y="7577"/>
                  </a:cubicBezTo>
                  <a:cubicBezTo>
                    <a:pt x="69938" y="8121"/>
                    <a:pt x="71273" y="8880"/>
                    <a:pt x="72485" y="9798"/>
                  </a:cubicBezTo>
                  <a:cubicBezTo>
                    <a:pt x="73539" y="10661"/>
                    <a:pt x="74564" y="11565"/>
                    <a:pt x="75727" y="12282"/>
                  </a:cubicBezTo>
                  <a:cubicBezTo>
                    <a:pt x="76745" y="12999"/>
                    <a:pt x="77951" y="13375"/>
                    <a:pt x="79030" y="13991"/>
                  </a:cubicBezTo>
                  <a:cubicBezTo>
                    <a:pt x="80487" y="14703"/>
                    <a:pt x="81654" y="15888"/>
                    <a:pt x="83108" y="16612"/>
                  </a:cubicBezTo>
                  <a:cubicBezTo>
                    <a:pt x="84389" y="17326"/>
                    <a:pt x="85753" y="17910"/>
                    <a:pt x="86916" y="18819"/>
                  </a:cubicBezTo>
                  <a:cubicBezTo>
                    <a:pt x="88692" y="20199"/>
                    <a:pt x="90749" y="21179"/>
                    <a:pt x="92459" y="22647"/>
                  </a:cubicBezTo>
                  <a:cubicBezTo>
                    <a:pt x="93601" y="23547"/>
                    <a:pt x="94390" y="24805"/>
                    <a:pt x="95531" y="25705"/>
                  </a:cubicBezTo>
                  <a:cubicBezTo>
                    <a:pt x="95951" y="26153"/>
                    <a:pt x="96324" y="26636"/>
                    <a:pt x="96722" y="27099"/>
                  </a:cubicBezTo>
                  <a:cubicBezTo>
                    <a:pt x="97333" y="27734"/>
                    <a:pt x="97977" y="28343"/>
                    <a:pt x="98514" y="29038"/>
                  </a:cubicBezTo>
                  <a:cubicBezTo>
                    <a:pt x="99519" y="30508"/>
                    <a:pt x="99878" y="32277"/>
                    <a:pt x="100644" y="33859"/>
                  </a:cubicBezTo>
                  <a:cubicBezTo>
                    <a:pt x="101193" y="34873"/>
                    <a:pt x="101097" y="36039"/>
                    <a:pt x="101031" y="37145"/>
                  </a:cubicBezTo>
                  <a:cubicBezTo>
                    <a:pt x="101053" y="38674"/>
                    <a:pt x="99915" y="39845"/>
                    <a:pt x="99230" y="41113"/>
                  </a:cubicBezTo>
                  <a:cubicBezTo>
                    <a:pt x="96944" y="43027"/>
                    <a:pt x="94553" y="44867"/>
                    <a:pt x="92597" y="47139"/>
                  </a:cubicBezTo>
                  <a:cubicBezTo>
                    <a:pt x="91823" y="48218"/>
                    <a:pt x="91140" y="49359"/>
                    <a:pt x="90313" y="50400"/>
                  </a:cubicBezTo>
                  <a:cubicBezTo>
                    <a:pt x="89017" y="52064"/>
                    <a:pt x="88589" y="54175"/>
                    <a:pt x="88000" y="56153"/>
                  </a:cubicBezTo>
                  <a:cubicBezTo>
                    <a:pt x="87504" y="57781"/>
                    <a:pt x="87796" y="59587"/>
                    <a:pt x="86985" y="61123"/>
                  </a:cubicBezTo>
                  <a:cubicBezTo>
                    <a:pt x="86273" y="62469"/>
                    <a:pt x="85179" y="63602"/>
                    <a:pt x="84726" y="65083"/>
                  </a:cubicBezTo>
                  <a:cubicBezTo>
                    <a:pt x="84123" y="66898"/>
                    <a:pt x="83214" y="68714"/>
                    <a:pt x="81540" y="69761"/>
                  </a:cubicBezTo>
                  <a:cubicBezTo>
                    <a:pt x="79823" y="70706"/>
                    <a:pt x="78210" y="71818"/>
                    <a:pt x="76562" y="72871"/>
                  </a:cubicBezTo>
                  <a:cubicBezTo>
                    <a:pt x="75633" y="73485"/>
                    <a:pt x="74501" y="73428"/>
                    <a:pt x="73441" y="73520"/>
                  </a:cubicBezTo>
                  <a:cubicBezTo>
                    <a:pt x="71591" y="73482"/>
                    <a:pt x="69869" y="72766"/>
                    <a:pt x="68172" y="72113"/>
                  </a:cubicBezTo>
                  <a:cubicBezTo>
                    <a:pt x="66588" y="71648"/>
                    <a:pt x="65055" y="71027"/>
                    <a:pt x="63467" y="70561"/>
                  </a:cubicBezTo>
                  <a:cubicBezTo>
                    <a:pt x="62333" y="70224"/>
                    <a:pt x="61346" y="69548"/>
                    <a:pt x="60260" y="69100"/>
                  </a:cubicBezTo>
                  <a:cubicBezTo>
                    <a:pt x="57507" y="67942"/>
                    <a:pt x="54419" y="67852"/>
                    <a:pt x="51728" y="66519"/>
                  </a:cubicBezTo>
                  <a:cubicBezTo>
                    <a:pt x="49433" y="65388"/>
                    <a:pt x="46984" y="64555"/>
                    <a:pt x="44451" y="64176"/>
                  </a:cubicBezTo>
                  <a:cubicBezTo>
                    <a:pt x="42614" y="63837"/>
                    <a:pt x="40807" y="63182"/>
                    <a:pt x="38925" y="63182"/>
                  </a:cubicBezTo>
                  <a:cubicBezTo>
                    <a:pt x="38744" y="63182"/>
                    <a:pt x="38562" y="63188"/>
                    <a:pt x="38379" y="63201"/>
                  </a:cubicBezTo>
                  <a:cubicBezTo>
                    <a:pt x="37600" y="63276"/>
                    <a:pt x="36817" y="63300"/>
                    <a:pt x="36034" y="63300"/>
                  </a:cubicBezTo>
                  <a:cubicBezTo>
                    <a:pt x="35546" y="63300"/>
                    <a:pt x="35058" y="63291"/>
                    <a:pt x="34571" y="63279"/>
                  </a:cubicBezTo>
                  <a:cubicBezTo>
                    <a:pt x="34135" y="63250"/>
                    <a:pt x="33694" y="63228"/>
                    <a:pt x="33253" y="63215"/>
                  </a:cubicBezTo>
                  <a:cubicBezTo>
                    <a:pt x="31753" y="63185"/>
                    <a:pt x="30412" y="62478"/>
                    <a:pt x="28969" y="62168"/>
                  </a:cubicBezTo>
                  <a:cubicBezTo>
                    <a:pt x="27774" y="61848"/>
                    <a:pt x="26489" y="61735"/>
                    <a:pt x="25425" y="61047"/>
                  </a:cubicBezTo>
                  <a:cubicBezTo>
                    <a:pt x="23700" y="59959"/>
                    <a:pt x="21513" y="60102"/>
                    <a:pt x="19803" y="58990"/>
                  </a:cubicBezTo>
                  <a:cubicBezTo>
                    <a:pt x="15837" y="57077"/>
                    <a:pt x="11972" y="54753"/>
                    <a:pt x="9114" y="51337"/>
                  </a:cubicBezTo>
                  <a:lnTo>
                    <a:pt x="9116" y="51337"/>
                  </a:lnTo>
                  <a:cubicBezTo>
                    <a:pt x="8299" y="49662"/>
                    <a:pt x="7641" y="47915"/>
                    <a:pt x="6902" y="46205"/>
                  </a:cubicBezTo>
                  <a:cubicBezTo>
                    <a:pt x="6168" y="44402"/>
                    <a:pt x="5202" y="42687"/>
                    <a:pt x="4697" y="40798"/>
                  </a:cubicBezTo>
                  <a:cubicBezTo>
                    <a:pt x="4399" y="38768"/>
                    <a:pt x="3790" y="36689"/>
                    <a:pt x="4321" y="34637"/>
                  </a:cubicBezTo>
                  <a:cubicBezTo>
                    <a:pt x="4830" y="32051"/>
                    <a:pt x="6762" y="30127"/>
                    <a:pt x="8127" y="27971"/>
                  </a:cubicBezTo>
                  <a:cubicBezTo>
                    <a:pt x="8717" y="27079"/>
                    <a:pt x="9334" y="26205"/>
                    <a:pt x="9966" y="25336"/>
                  </a:cubicBezTo>
                  <a:cubicBezTo>
                    <a:pt x="11117" y="23864"/>
                    <a:pt x="12476" y="22557"/>
                    <a:pt x="13509" y="20988"/>
                  </a:cubicBezTo>
                  <a:cubicBezTo>
                    <a:pt x="13802" y="20662"/>
                    <a:pt x="14085" y="20324"/>
                    <a:pt x="14363" y="19975"/>
                  </a:cubicBezTo>
                  <a:cubicBezTo>
                    <a:pt x="16337" y="18347"/>
                    <a:pt x="18069" y="16405"/>
                    <a:pt x="20261" y="15050"/>
                  </a:cubicBezTo>
                  <a:cubicBezTo>
                    <a:pt x="22540" y="13504"/>
                    <a:pt x="24458" y="11451"/>
                    <a:pt x="26892" y="10129"/>
                  </a:cubicBezTo>
                  <a:cubicBezTo>
                    <a:pt x="29619" y="8264"/>
                    <a:pt x="32748" y="7113"/>
                    <a:pt x="35724" y="5716"/>
                  </a:cubicBezTo>
                  <a:cubicBezTo>
                    <a:pt x="38195" y="4759"/>
                    <a:pt x="40872" y="4596"/>
                    <a:pt x="43493" y="4433"/>
                  </a:cubicBezTo>
                  <a:cubicBezTo>
                    <a:pt x="44025" y="4400"/>
                    <a:pt x="44558" y="4386"/>
                    <a:pt x="45091" y="4386"/>
                  </a:cubicBezTo>
                  <a:close/>
                  <a:moveTo>
                    <a:pt x="100122" y="31127"/>
                  </a:moveTo>
                  <a:lnTo>
                    <a:pt x="100122" y="31127"/>
                  </a:lnTo>
                  <a:cubicBezTo>
                    <a:pt x="102470" y="32896"/>
                    <a:pt x="102990" y="35908"/>
                    <a:pt x="104130" y="38436"/>
                  </a:cubicBezTo>
                  <a:cubicBezTo>
                    <a:pt x="104384" y="40195"/>
                    <a:pt x="104334" y="42151"/>
                    <a:pt x="103154" y="43594"/>
                  </a:cubicBezTo>
                  <a:cubicBezTo>
                    <a:pt x="102487" y="45303"/>
                    <a:pt x="100721" y="46043"/>
                    <a:pt x="99481" y="47252"/>
                  </a:cubicBezTo>
                  <a:cubicBezTo>
                    <a:pt x="97939" y="48711"/>
                    <a:pt x="96196" y="50029"/>
                    <a:pt x="95075" y="51862"/>
                  </a:cubicBezTo>
                  <a:cubicBezTo>
                    <a:pt x="94520" y="52783"/>
                    <a:pt x="93835" y="53615"/>
                    <a:pt x="93227" y="54495"/>
                  </a:cubicBezTo>
                  <a:cubicBezTo>
                    <a:pt x="92133" y="56042"/>
                    <a:pt x="91759" y="57931"/>
                    <a:pt x="91214" y="59710"/>
                  </a:cubicBezTo>
                  <a:cubicBezTo>
                    <a:pt x="90835" y="60931"/>
                    <a:pt x="90847" y="62217"/>
                    <a:pt x="90625" y="63464"/>
                  </a:cubicBezTo>
                  <a:cubicBezTo>
                    <a:pt x="90414" y="64727"/>
                    <a:pt x="89611" y="65762"/>
                    <a:pt x="88914" y="66790"/>
                  </a:cubicBezTo>
                  <a:cubicBezTo>
                    <a:pt x="87726" y="68438"/>
                    <a:pt x="87557" y="70620"/>
                    <a:pt x="86196" y="72160"/>
                  </a:cubicBezTo>
                  <a:cubicBezTo>
                    <a:pt x="85295" y="73333"/>
                    <a:pt x="83903" y="73892"/>
                    <a:pt x="82711" y="74689"/>
                  </a:cubicBezTo>
                  <a:cubicBezTo>
                    <a:pt x="81588" y="75325"/>
                    <a:pt x="80582" y="76146"/>
                    <a:pt x="79445" y="76754"/>
                  </a:cubicBezTo>
                  <a:cubicBezTo>
                    <a:pt x="78579" y="77244"/>
                    <a:pt x="77560" y="77153"/>
                    <a:pt x="76604" y="77256"/>
                  </a:cubicBezTo>
                  <a:cubicBezTo>
                    <a:pt x="74756" y="77217"/>
                    <a:pt x="73029" y="76500"/>
                    <a:pt x="71328" y="75847"/>
                  </a:cubicBezTo>
                  <a:cubicBezTo>
                    <a:pt x="69743" y="75380"/>
                    <a:pt x="68209" y="74758"/>
                    <a:pt x="66620" y="74295"/>
                  </a:cubicBezTo>
                  <a:cubicBezTo>
                    <a:pt x="65487" y="73958"/>
                    <a:pt x="64501" y="73278"/>
                    <a:pt x="63412" y="72832"/>
                  </a:cubicBezTo>
                  <a:cubicBezTo>
                    <a:pt x="60789" y="71726"/>
                    <a:pt x="57860" y="71608"/>
                    <a:pt x="55264" y="70425"/>
                  </a:cubicBezTo>
                  <a:cubicBezTo>
                    <a:pt x="53019" y="69337"/>
                    <a:pt x="50667" y="68408"/>
                    <a:pt x="48189" y="68021"/>
                  </a:cubicBezTo>
                  <a:cubicBezTo>
                    <a:pt x="46812" y="67804"/>
                    <a:pt x="45481" y="67396"/>
                    <a:pt x="44117" y="67127"/>
                  </a:cubicBezTo>
                  <a:cubicBezTo>
                    <a:pt x="43430" y="66981"/>
                    <a:pt x="42738" y="66936"/>
                    <a:pt x="42045" y="66936"/>
                  </a:cubicBezTo>
                  <a:cubicBezTo>
                    <a:pt x="40939" y="66936"/>
                    <a:pt x="39828" y="67050"/>
                    <a:pt x="38718" y="67050"/>
                  </a:cubicBezTo>
                  <a:cubicBezTo>
                    <a:pt x="38390" y="67050"/>
                    <a:pt x="38062" y="67040"/>
                    <a:pt x="37734" y="67014"/>
                  </a:cubicBezTo>
                  <a:cubicBezTo>
                    <a:pt x="37295" y="66987"/>
                    <a:pt x="36857" y="66964"/>
                    <a:pt x="36418" y="66950"/>
                  </a:cubicBezTo>
                  <a:cubicBezTo>
                    <a:pt x="34918" y="66922"/>
                    <a:pt x="33569" y="66213"/>
                    <a:pt x="32125" y="65903"/>
                  </a:cubicBezTo>
                  <a:cubicBezTo>
                    <a:pt x="30928" y="65582"/>
                    <a:pt x="29642" y="65466"/>
                    <a:pt x="28577" y="64775"/>
                  </a:cubicBezTo>
                  <a:cubicBezTo>
                    <a:pt x="26915" y="63718"/>
                    <a:pt x="24808" y="63850"/>
                    <a:pt x="23139" y="62818"/>
                  </a:cubicBezTo>
                  <a:cubicBezTo>
                    <a:pt x="20029" y="61234"/>
                    <a:pt x="16847" y="59618"/>
                    <a:pt x="14320" y="57160"/>
                  </a:cubicBezTo>
                  <a:cubicBezTo>
                    <a:pt x="13854" y="56672"/>
                    <a:pt x="13223" y="56381"/>
                    <a:pt x="12812" y="55833"/>
                  </a:cubicBezTo>
                  <a:lnTo>
                    <a:pt x="12814" y="55833"/>
                  </a:lnTo>
                  <a:cubicBezTo>
                    <a:pt x="13826" y="56202"/>
                    <a:pt x="14603" y="56958"/>
                    <a:pt x="15522" y="57488"/>
                  </a:cubicBezTo>
                  <a:cubicBezTo>
                    <a:pt x="16872" y="58313"/>
                    <a:pt x="18315" y="58966"/>
                    <a:pt x="19695" y="59727"/>
                  </a:cubicBezTo>
                  <a:cubicBezTo>
                    <a:pt x="21470" y="60698"/>
                    <a:pt x="23597" y="60712"/>
                    <a:pt x="25330" y="61772"/>
                  </a:cubicBezTo>
                  <a:cubicBezTo>
                    <a:pt x="26622" y="62506"/>
                    <a:pt x="28141" y="62579"/>
                    <a:pt x="29536" y="63023"/>
                  </a:cubicBezTo>
                  <a:cubicBezTo>
                    <a:pt x="30671" y="63297"/>
                    <a:pt x="31745" y="63839"/>
                    <a:pt x="32935" y="63853"/>
                  </a:cubicBezTo>
                  <a:cubicBezTo>
                    <a:pt x="33979" y="63925"/>
                    <a:pt x="35026" y="63978"/>
                    <a:pt x="36073" y="63978"/>
                  </a:cubicBezTo>
                  <a:cubicBezTo>
                    <a:pt x="36823" y="63978"/>
                    <a:pt x="37573" y="63951"/>
                    <a:pt x="38322" y="63885"/>
                  </a:cubicBezTo>
                  <a:cubicBezTo>
                    <a:pt x="38501" y="63872"/>
                    <a:pt x="38680" y="63866"/>
                    <a:pt x="38858" y="63866"/>
                  </a:cubicBezTo>
                  <a:cubicBezTo>
                    <a:pt x="40655" y="63866"/>
                    <a:pt x="42385" y="64473"/>
                    <a:pt x="44136" y="64821"/>
                  </a:cubicBezTo>
                  <a:cubicBezTo>
                    <a:pt x="46402" y="65201"/>
                    <a:pt x="48635" y="65819"/>
                    <a:pt x="50726" y="66789"/>
                  </a:cubicBezTo>
                  <a:cubicBezTo>
                    <a:pt x="53697" y="68529"/>
                    <a:pt x="57308" y="68462"/>
                    <a:pt x="60404" y="69896"/>
                  </a:cubicBezTo>
                  <a:cubicBezTo>
                    <a:pt x="63265" y="71426"/>
                    <a:pt x="66482" y="72061"/>
                    <a:pt x="69475" y="73268"/>
                  </a:cubicBezTo>
                  <a:cubicBezTo>
                    <a:pt x="70773" y="73814"/>
                    <a:pt x="72177" y="74113"/>
                    <a:pt x="73581" y="74113"/>
                  </a:cubicBezTo>
                  <a:cubicBezTo>
                    <a:pt x="74283" y="74113"/>
                    <a:pt x="74985" y="74038"/>
                    <a:pt x="75675" y="73882"/>
                  </a:cubicBezTo>
                  <a:cubicBezTo>
                    <a:pt x="77210" y="73421"/>
                    <a:pt x="78400" y="72296"/>
                    <a:pt x="79775" y="71515"/>
                  </a:cubicBezTo>
                  <a:cubicBezTo>
                    <a:pt x="81119" y="70657"/>
                    <a:pt x="82661" y="69992"/>
                    <a:pt x="83625" y="68659"/>
                  </a:cubicBezTo>
                  <a:cubicBezTo>
                    <a:pt x="84733" y="67369"/>
                    <a:pt x="85041" y="65647"/>
                    <a:pt x="85803" y="64164"/>
                  </a:cubicBezTo>
                  <a:cubicBezTo>
                    <a:pt x="86440" y="63090"/>
                    <a:pt x="87300" y="62138"/>
                    <a:pt x="87748" y="60956"/>
                  </a:cubicBezTo>
                  <a:cubicBezTo>
                    <a:pt x="88423" y="59453"/>
                    <a:pt x="88169" y="57749"/>
                    <a:pt x="88674" y="56197"/>
                  </a:cubicBezTo>
                  <a:cubicBezTo>
                    <a:pt x="89229" y="54428"/>
                    <a:pt x="89524" y="52500"/>
                    <a:pt x="90687" y="50991"/>
                  </a:cubicBezTo>
                  <a:cubicBezTo>
                    <a:pt x="91444" y="49969"/>
                    <a:pt x="92177" y="48933"/>
                    <a:pt x="92858" y="47860"/>
                  </a:cubicBezTo>
                  <a:cubicBezTo>
                    <a:pt x="94025" y="46275"/>
                    <a:pt x="95611" y="45079"/>
                    <a:pt x="97021" y="43725"/>
                  </a:cubicBezTo>
                  <a:cubicBezTo>
                    <a:pt x="97949" y="42836"/>
                    <a:pt x="99162" y="42244"/>
                    <a:pt x="99923" y="41183"/>
                  </a:cubicBezTo>
                  <a:cubicBezTo>
                    <a:pt x="100686" y="39793"/>
                    <a:pt x="101814" y="38456"/>
                    <a:pt x="101620" y="36753"/>
                  </a:cubicBezTo>
                  <a:cubicBezTo>
                    <a:pt x="101644" y="36441"/>
                    <a:pt x="101671" y="36123"/>
                    <a:pt x="101699" y="35800"/>
                  </a:cubicBezTo>
                  <a:cubicBezTo>
                    <a:pt x="101628" y="34118"/>
                    <a:pt x="100656" y="32684"/>
                    <a:pt x="100122" y="31127"/>
                  </a:cubicBezTo>
                  <a:close/>
                  <a:moveTo>
                    <a:pt x="41925" y="0"/>
                  </a:moveTo>
                  <a:cubicBezTo>
                    <a:pt x="38596" y="0"/>
                    <a:pt x="35269" y="426"/>
                    <a:pt x="32088" y="1420"/>
                  </a:cubicBezTo>
                  <a:cubicBezTo>
                    <a:pt x="29750" y="2197"/>
                    <a:pt x="27696" y="3588"/>
                    <a:pt x="25409" y="4477"/>
                  </a:cubicBezTo>
                  <a:cubicBezTo>
                    <a:pt x="24257" y="5052"/>
                    <a:pt x="23335" y="6007"/>
                    <a:pt x="22148" y="6527"/>
                  </a:cubicBezTo>
                  <a:cubicBezTo>
                    <a:pt x="19948" y="8119"/>
                    <a:pt x="18000" y="10055"/>
                    <a:pt x="15677" y="11483"/>
                  </a:cubicBezTo>
                  <a:cubicBezTo>
                    <a:pt x="14883" y="12055"/>
                    <a:pt x="14164" y="12717"/>
                    <a:pt x="13459" y="13392"/>
                  </a:cubicBezTo>
                  <a:cubicBezTo>
                    <a:pt x="12319" y="14519"/>
                    <a:pt x="10940" y="15407"/>
                    <a:pt x="9993" y="16721"/>
                  </a:cubicBezTo>
                  <a:cubicBezTo>
                    <a:pt x="9244" y="17753"/>
                    <a:pt x="8468" y="18770"/>
                    <a:pt x="7584" y="19694"/>
                  </a:cubicBezTo>
                  <a:cubicBezTo>
                    <a:pt x="7474" y="19817"/>
                    <a:pt x="7256" y="20063"/>
                    <a:pt x="7143" y="20189"/>
                  </a:cubicBezTo>
                  <a:cubicBezTo>
                    <a:pt x="6150" y="21411"/>
                    <a:pt x="5261" y="22712"/>
                    <a:pt x="4374" y="24010"/>
                  </a:cubicBezTo>
                  <a:cubicBezTo>
                    <a:pt x="2946" y="26208"/>
                    <a:pt x="1009" y="28218"/>
                    <a:pt x="510" y="30880"/>
                  </a:cubicBezTo>
                  <a:cubicBezTo>
                    <a:pt x="0" y="32922"/>
                    <a:pt x="559" y="35004"/>
                    <a:pt x="877" y="37026"/>
                  </a:cubicBezTo>
                  <a:cubicBezTo>
                    <a:pt x="1266" y="39354"/>
                    <a:pt x="2561" y="41375"/>
                    <a:pt x="3360" y="43560"/>
                  </a:cubicBezTo>
                  <a:cubicBezTo>
                    <a:pt x="4202" y="45671"/>
                    <a:pt x="5052" y="47861"/>
                    <a:pt x="6614" y="49555"/>
                  </a:cubicBezTo>
                  <a:cubicBezTo>
                    <a:pt x="8885" y="52102"/>
                    <a:pt x="10925" y="54857"/>
                    <a:pt x="13393" y="57222"/>
                  </a:cubicBezTo>
                  <a:cubicBezTo>
                    <a:pt x="15410" y="59313"/>
                    <a:pt x="17923" y="60828"/>
                    <a:pt x="20448" y="62212"/>
                  </a:cubicBezTo>
                  <a:cubicBezTo>
                    <a:pt x="21902" y="62890"/>
                    <a:pt x="23252" y="63812"/>
                    <a:pt x="24821" y="64228"/>
                  </a:cubicBezTo>
                  <a:cubicBezTo>
                    <a:pt x="26070" y="64546"/>
                    <a:pt x="27360" y="64829"/>
                    <a:pt x="28481" y="65501"/>
                  </a:cubicBezTo>
                  <a:cubicBezTo>
                    <a:pt x="29774" y="66242"/>
                    <a:pt x="31292" y="66314"/>
                    <a:pt x="32689" y="66753"/>
                  </a:cubicBezTo>
                  <a:cubicBezTo>
                    <a:pt x="33827" y="67031"/>
                    <a:pt x="34901" y="67571"/>
                    <a:pt x="36091" y="67588"/>
                  </a:cubicBezTo>
                  <a:cubicBezTo>
                    <a:pt x="36748" y="67632"/>
                    <a:pt x="37404" y="67671"/>
                    <a:pt x="38061" y="67693"/>
                  </a:cubicBezTo>
                  <a:cubicBezTo>
                    <a:pt x="38408" y="67710"/>
                    <a:pt x="38755" y="67718"/>
                    <a:pt x="39103" y="67718"/>
                  </a:cubicBezTo>
                  <a:cubicBezTo>
                    <a:pt x="39964" y="67718"/>
                    <a:pt x="40826" y="67671"/>
                    <a:pt x="41685" y="67612"/>
                  </a:cubicBezTo>
                  <a:cubicBezTo>
                    <a:pt x="41804" y="67606"/>
                    <a:pt x="41922" y="67604"/>
                    <a:pt x="42040" y="67604"/>
                  </a:cubicBezTo>
                  <a:cubicBezTo>
                    <a:pt x="43993" y="67604"/>
                    <a:pt x="45849" y="68318"/>
                    <a:pt x="47757" y="68645"/>
                  </a:cubicBezTo>
                  <a:cubicBezTo>
                    <a:pt x="50325" y="69088"/>
                    <a:pt x="52844" y="69901"/>
                    <a:pt x="55133" y="71155"/>
                  </a:cubicBezTo>
                  <a:cubicBezTo>
                    <a:pt x="57789" y="72212"/>
                    <a:pt x="60717" y="72408"/>
                    <a:pt x="63356" y="73530"/>
                  </a:cubicBezTo>
                  <a:cubicBezTo>
                    <a:pt x="66342" y="75148"/>
                    <a:pt x="69706" y="75806"/>
                    <a:pt x="72833" y="77079"/>
                  </a:cubicBezTo>
                  <a:cubicBezTo>
                    <a:pt x="74070" y="77584"/>
                    <a:pt x="75401" y="77850"/>
                    <a:pt x="76733" y="77850"/>
                  </a:cubicBezTo>
                  <a:cubicBezTo>
                    <a:pt x="77435" y="77850"/>
                    <a:pt x="78137" y="77776"/>
                    <a:pt x="78826" y="77624"/>
                  </a:cubicBezTo>
                  <a:cubicBezTo>
                    <a:pt x="80467" y="77128"/>
                    <a:pt x="81721" y="75901"/>
                    <a:pt x="83204" y="75096"/>
                  </a:cubicBezTo>
                  <a:cubicBezTo>
                    <a:pt x="84160" y="74485"/>
                    <a:pt x="85177" y="73965"/>
                    <a:pt x="86064" y="73243"/>
                  </a:cubicBezTo>
                  <a:cubicBezTo>
                    <a:pt x="87608" y="71810"/>
                    <a:pt x="88118" y="69746"/>
                    <a:pt x="88968" y="67901"/>
                  </a:cubicBezTo>
                  <a:cubicBezTo>
                    <a:pt x="90025" y="66297"/>
                    <a:pt x="91305" y="64688"/>
                    <a:pt x="91402" y="62676"/>
                  </a:cubicBezTo>
                  <a:cubicBezTo>
                    <a:pt x="91471" y="60777"/>
                    <a:pt x="92126" y="58978"/>
                    <a:pt x="92636" y="57165"/>
                  </a:cubicBezTo>
                  <a:cubicBezTo>
                    <a:pt x="93249" y="55032"/>
                    <a:pt x="94941" y="53487"/>
                    <a:pt x="96018" y="51602"/>
                  </a:cubicBezTo>
                  <a:cubicBezTo>
                    <a:pt x="97949" y="49156"/>
                    <a:pt x="100504" y="47299"/>
                    <a:pt x="102829" y="45260"/>
                  </a:cubicBezTo>
                  <a:cubicBezTo>
                    <a:pt x="103723" y="43798"/>
                    <a:pt x="104955" y="42326"/>
                    <a:pt x="104783" y="40493"/>
                  </a:cubicBezTo>
                  <a:cubicBezTo>
                    <a:pt x="104808" y="40178"/>
                    <a:pt x="104837" y="39855"/>
                    <a:pt x="104866" y="39532"/>
                  </a:cubicBezTo>
                  <a:cubicBezTo>
                    <a:pt x="104775" y="38896"/>
                    <a:pt x="104736" y="38236"/>
                    <a:pt x="104446" y="37642"/>
                  </a:cubicBezTo>
                  <a:cubicBezTo>
                    <a:pt x="103361" y="35298"/>
                    <a:pt x="102837" y="32533"/>
                    <a:pt x="100691" y="30856"/>
                  </a:cubicBezTo>
                  <a:cubicBezTo>
                    <a:pt x="99401" y="29740"/>
                    <a:pt x="98972" y="27989"/>
                    <a:pt x="97683" y="26880"/>
                  </a:cubicBezTo>
                  <a:cubicBezTo>
                    <a:pt x="97121" y="26277"/>
                    <a:pt x="96350" y="25835"/>
                    <a:pt x="95972" y="25079"/>
                  </a:cubicBezTo>
                  <a:cubicBezTo>
                    <a:pt x="95313" y="23665"/>
                    <a:pt x="94032" y="22697"/>
                    <a:pt x="92892" y="21682"/>
                  </a:cubicBezTo>
                  <a:cubicBezTo>
                    <a:pt x="91680" y="20690"/>
                    <a:pt x="90791" y="19374"/>
                    <a:pt x="89574" y="18384"/>
                  </a:cubicBezTo>
                  <a:cubicBezTo>
                    <a:pt x="88625" y="17639"/>
                    <a:pt x="87637" y="16945"/>
                    <a:pt x="86601" y="16324"/>
                  </a:cubicBezTo>
                  <a:cubicBezTo>
                    <a:pt x="84768" y="15267"/>
                    <a:pt x="83201" y="13777"/>
                    <a:pt x="81238" y="12932"/>
                  </a:cubicBezTo>
                  <a:cubicBezTo>
                    <a:pt x="78892" y="11843"/>
                    <a:pt x="77060" y="9915"/>
                    <a:pt x="74634" y="8963"/>
                  </a:cubicBezTo>
                  <a:cubicBezTo>
                    <a:pt x="71721" y="7771"/>
                    <a:pt x="69798" y="5061"/>
                    <a:pt x="66923" y="3810"/>
                  </a:cubicBezTo>
                  <a:cubicBezTo>
                    <a:pt x="65317" y="3150"/>
                    <a:pt x="63731" y="2381"/>
                    <a:pt x="62011" y="2074"/>
                  </a:cubicBezTo>
                  <a:cubicBezTo>
                    <a:pt x="58710" y="1437"/>
                    <a:pt x="55355" y="1149"/>
                    <a:pt x="52009" y="926"/>
                  </a:cubicBezTo>
                  <a:cubicBezTo>
                    <a:pt x="50447" y="753"/>
                    <a:pt x="48896" y="528"/>
                    <a:pt x="47337" y="356"/>
                  </a:cubicBezTo>
                  <a:cubicBezTo>
                    <a:pt x="45548" y="126"/>
                    <a:pt x="43737" y="0"/>
                    <a:pt x="41925"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six columns">
  <p:cSld name="TITLE_AND_TWO_COLUMNS_1_2">
    <p:spTree>
      <p:nvGrpSpPr>
        <p:cNvPr id="1" name="Shape 81"/>
        <p:cNvGrpSpPr/>
        <p:nvPr/>
      </p:nvGrpSpPr>
      <p:grpSpPr>
        <a:xfrm>
          <a:off x="0" y="0"/>
          <a:ext cx="0" cy="0"/>
          <a:chOff x="0" y="0"/>
          <a:chExt cx="0" cy="0"/>
        </a:xfrm>
      </p:grpSpPr>
      <p:pic>
        <p:nvPicPr>
          <p:cNvPr id="82" name="Google Shape;82;p18"/>
          <p:cNvPicPr preferRelativeResize="0"/>
          <p:nvPr/>
        </p:nvPicPr>
        <p:blipFill rotWithShape="1">
          <a:blip r:embed="rId2">
            <a:alphaModFix amt="15000"/>
          </a:blip>
          <a:srcRect/>
          <a:stretch/>
        </p:blipFill>
        <p:spPr>
          <a:xfrm flipH="1">
            <a:off x="0" y="2232"/>
            <a:ext cx="9144003" cy="5139037"/>
          </a:xfrm>
          <a:prstGeom prst="rect">
            <a:avLst/>
          </a:prstGeom>
          <a:noFill/>
          <a:ln>
            <a:noFill/>
          </a:ln>
        </p:spPr>
      </p:pic>
      <p:sp>
        <p:nvSpPr>
          <p:cNvPr id="83" name="Google Shape;83;p18"/>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
        <p:nvSpPr>
          <p:cNvPr id="84" name="Google Shape;84;p18"/>
          <p:cNvSpPr txBox="1">
            <a:spLocks noGrp="1"/>
          </p:cNvSpPr>
          <p:nvPr>
            <p:ph type="subTitle" idx="1"/>
          </p:nvPr>
        </p:nvSpPr>
        <p:spPr>
          <a:xfrm>
            <a:off x="868673" y="1648968"/>
            <a:ext cx="2063700" cy="109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85" name="Google Shape;85;p18"/>
          <p:cNvSpPr txBox="1">
            <a:spLocks noGrp="1"/>
          </p:cNvSpPr>
          <p:nvPr>
            <p:ph type="subTitle" idx="2"/>
          </p:nvPr>
        </p:nvSpPr>
        <p:spPr>
          <a:xfrm>
            <a:off x="868673" y="1344168"/>
            <a:ext cx="2063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86" name="Google Shape;86;p18"/>
          <p:cNvSpPr txBox="1">
            <a:spLocks noGrp="1"/>
          </p:cNvSpPr>
          <p:nvPr>
            <p:ph type="subTitle" idx="3"/>
          </p:nvPr>
        </p:nvSpPr>
        <p:spPr>
          <a:xfrm>
            <a:off x="6211627" y="1648968"/>
            <a:ext cx="2063700" cy="109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87" name="Google Shape;87;p18"/>
          <p:cNvSpPr txBox="1">
            <a:spLocks noGrp="1"/>
          </p:cNvSpPr>
          <p:nvPr>
            <p:ph type="subTitle" idx="4"/>
          </p:nvPr>
        </p:nvSpPr>
        <p:spPr>
          <a:xfrm>
            <a:off x="6211619" y="1344168"/>
            <a:ext cx="2063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88" name="Google Shape;88;p18"/>
          <p:cNvSpPr txBox="1">
            <a:spLocks noGrp="1"/>
          </p:cNvSpPr>
          <p:nvPr>
            <p:ph type="subTitle" idx="5"/>
          </p:nvPr>
        </p:nvSpPr>
        <p:spPr>
          <a:xfrm>
            <a:off x="3540202" y="1648968"/>
            <a:ext cx="2063700" cy="109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89" name="Google Shape;89;p18"/>
          <p:cNvSpPr txBox="1">
            <a:spLocks noGrp="1"/>
          </p:cNvSpPr>
          <p:nvPr>
            <p:ph type="subTitle" idx="6"/>
          </p:nvPr>
        </p:nvSpPr>
        <p:spPr>
          <a:xfrm>
            <a:off x="3540198" y="1344168"/>
            <a:ext cx="2063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90" name="Google Shape;90;p18"/>
          <p:cNvSpPr txBox="1">
            <a:spLocks noGrp="1"/>
          </p:cNvSpPr>
          <p:nvPr>
            <p:ph type="subTitle" idx="7"/>
          </p:nvPr>
        </p:nvSpPr>
        <p:spPr>
          <a:xfrm>
            <a:off x="868673" y="3291840"/>
            <a:ext cx="2063700" cy="109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91" name="Google Shape;91;p18"/>
          <p:cNvSpPr txBox="1">
            <a:spLocks noGrp="1"/>
          </p:cNvSpPr>
          <p:nvPr>
            <p:ph type="subTitle" idx="8"/>
          </p:nvPr>
        </p:nvSpPr>
        <p:spPr>
          <a:xfrm>
            <a:off x="868673" y="2987040"/>
            <a:ext cx="2063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92" name="Google Shape;92;p18"/>
          <p:cNvSpPr txBox="1">
            <a:spLocks noGrp="1"/>
          </p:cNvSpPr>
          <p:nvPr>
            <p:ph type="subTitle" idx="9"/>
          </p:nvPr>
        </p:nvSpPr>
        <p:spPr>
          <a:xfrm>
            <a:off x="6211627" y="3291840"/>
            <a:ext cx="2063700" cy="109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93" name="Google Shape;93;p18"/>
          <p:cNvSpPr txBox="1">
            <a:spLocks noGrp="1"/>
          </p:cNvSpPr>
          <p:nvPr>
            <p:ph type="subTitle" idx="13"/>
          </p:nvPr>
        </p:nvSpPr>
        <p:spPr>
          <a:xfrm>
            <a:off x="6211619" y="2987040"/>
            <a:ext cx="2063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sp>
        <p:nvSpPr>
          <p:cNvPr id="94" name="Google Shape;94;p18"/>
          <p:cNvSpPr txBox="1">
            <a:spLocks noGrp="1"/>
          </p:cNvSpPr>
          <p:nvPr>
            <p:ph type="subTitle" idx="14"/>
          </p:nvPr>
        </p:nvSpPr>
        <p:spPr>
          <a:xfrm>
            <a:off x="3540150" y="3291840"/>
            <a:ext cx="2063700" cy="10974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lvl1pPr>
            <a:lvl2pPr lvl="1" algn="l">
              <a:lnSpc>
                <a:spcPct val="100000"/>
              </a:lnSpc>
              <a:spcBef>
                <a:spcPts val="120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1200"/>
              </a:spcAft>
              <a:buSzPts val="1200"/>
              <a:buNone/>
              <a:defRPr/>
            </a:lvl9pPr>
          </a:lstStyle>
          <a:p>
            <a:endParaRPr/>
          </a:p>
        </p:txBody>
      </p:sp>
      <p:sp>
        <p:nvSpPr>
          <p:cNvPr id="95" name="Google Shape;95;p18"/>
          <p:cNvSpPr txBox="1">
            <a:spLocks noGrp="1"/>
          </p:cNvSpPr>
          <p:nvPr>
            <p:ph type="subTitle" idx="15"/>
          </p:nvPr>
        </p:nvSpPr>
        <p:spPr>
          <a:xfrm>
            <a:off x="3540198" y="2987040"/>
            <a:ext cx="2063700" cy="371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Ibarra Real Nova"/>
              <a:buNone/>
              <a:defRPr sz="2200" b="1">
                <a:latin typeface="Ibarra Real Nova"/>
                <a:ea typeface="Ibarra Real Nova"/>
                <a:cs typeface="Ibarra Real Nova"/>
                <a:sym typeface="Ibarra Real Nova"/>
              </a:defRPr>
            </a:lvl1pPr>
            <a:lvl2pPr lvl="1"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2pPr>
            <a:lvl3pPr lvl="2"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3pPr>
            <a:lvl4pPr lvl="3"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4pPr>
            <a:lvl5pPr lvl="4"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5pPr>
            <a:lvl6pPr lvl="5"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6pPr>
            <a:lvl7pPr lvl="6"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7pPr>
            <a:lvl8pPr lvl="7"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8pPr>
            <a:lvl9pPr lvl="8" algn="l">
              <a:lnSpc>
                <a:spcPct val="100000"/>
              </a:lnSpc>
              <a:spcBef>
                <a:spcPts val="0"/>
              </a:spcBef>
              <a:spcAft>
                <a:spcPts val="1200"/>
              </a:spcAft>
              <a:buSzPts val="2000"/>
              <a:buFont typeface="Ibarra Real Nova"/>
              <a:buNone/>
              <a:defRPr sz="2000" b="1">
                <a:latin typeface="Ibarra Real Nova"/>
                <a:ea typeface="Ibarra Real Nova"/>
                <a:cs typeface="Ibarra Real Nova"/>
                <a:sym typeface="Ibarra Real Nova"/>
              </a:defRPr>
            </a:lvl9pPr>
          </a:lstStyle>
          <a:p>
            <a:endParaRPr/>
          </a:p>
        </p:txBody>
      </p:sp>
      <p:grpSp>
        <p:nvGrpSpPr>
          <p:cNvPr id="96" name="Google Shape;96;p18"/>
          <p:cNvGrpSpPr/>
          <p:nvPr/>
        </p:nvGrpSpPr>
        <p:grpSpPr>
          <a:xfrm>
            <a:off x="-487050" y="-1861150"/>
            <a:ext cx="6816930" cy="8887139"/>
            <a:chOff x="-487050" y="-1861150"/>
            <a:chExt cx="6816930" cy="8887139"/>
          </a:xfrm>
        </p:grpSpPr>
        <p:grpSp>
          <p:nvGrpSpPr>
            <p:cNvPr id="97" name="Google Shape;97;p18"/>
            <p:cNvGrpSpPr/>
            <p:nvPr/>
          </p:nvGrpSpPr>
          <p:grpSpPr>
            <a:xfrm>
              <a:off x="3447700" y="4672425"/>
              <a:ext cx="2882180" cy="2353564"/>
              <a:chOff x="4321350" y="1583550"/>
              <a:chExt cx="2882180" cy="2353564"/>
            </a:xfrm>
          </p:grpSpPr>
          <p:sp>
            <p:nvSpPr>
              <p:cNvPr id="98" name="Google Shape;98;p18"/>
              <p:cNvSpPr/>
              <p:nvPr/>
            </p:nvSpPr>
            <p:spPr>
              <a:xfrm>
                <a:off x="4321350" y="1583550"/>
                <a:ext cx="2882180" cy="2353564"/>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9" name="Google Shape;99;p18"/>
              <p:cNvSpPr/>
              <p:nvPr/>
            </p:nvSpPr>
            <p:spPr>
              <a:xfrm>
                <a:off x="4404396" y="1752709"/>
                <a:ext cx="2610051" cy="1971653"/>
              </a:xfrm>
              <a:custGeom>
                <a:avLst/>
                <a:gdLst/>
                <a:ahLst/>
                <a:cxnLst/>
                <a:rect l="l" t="t" r="r" b="b"/>
                <a:pathLst>
                  <a:path w="82427" h="62266" extrusionOk="0">
                    <a:moveTo>
                      <a:pt x="41020" y="977"/>
                    </a:moveTo>
                    <a:cubicBezTo>
                      <a:pt x="43716" y="977"/>
                      <a:pt x="46241" y="2419"/>
                      <a:pt x="48935" y="2419"/>
                    </a:cubicBezTo>
                    <a:cubicBezTo>
                      <a:pt x="49000" y="2419"/>
                      <a:pt x="49066" y="2418"/>
                      <a:pt x="49132" y="2417"/>
                    </a:cubicBezTo>
                    <a:cubicBezTo>
                      <a:pt x="49216" y="2414"/>
                      <a:pt x="49301" y="2412"/>
                      <a:pt x="49386" y="2412"/>
                    </a:cubicBezTo>
                    <a:cubicBezTo>
                      <a:pt x="51635" y="2412"/>
                      <a:pt x="53851" y="3427"/>
                      <a:pt x="56086" y="3427"/>
                    </a:cubicBezTo>
                    <a:cubicBezTo>
                      <a:pt x="56758" y="3427"/>
                      <a:pt x="57432" y="3335"/>
                      <a:pt x="58109" y="3097"/>
                    </a:cubicBezTo>
                    <a:cubicBezTo>
                      <a:pt x="59053" y="2933"/>
                      <a:pt x="60004" y="2862"/>
                      <a:pt x="60956" y="2862"/>
                    </a:cubicBezTo>
                    <a:cubicBezTo>
                      <a:pt x="62938" y="2862"/>
                      <a:pt x="64926" y="3172"/>
                      <a:pt x="66866" y="3608"/>
                    </a:cubicBezTo>
                    <a:cubicBezTo>
                      <a:pt x="68835" y="4034"/>
                      <a:pt x="70180" y="5982"/>
                      <a:pt x="70986" y="7960"/>
                    </a:cubicBezTo>
                    <a:cubicBezTo>
                      <a:pt x="71949" y="9902"/>
                      <a:pt x="73094" y="11722"/>
                      <a:pt x="74117" y="13628"/>
                    </a:cubicBezTo>
                    <a:cubicBezTo>
                      <a:pt x="74799" y="15393"/>
                      <a:pt x="75526" y="17136"/>
                      <a:pt x="76186" y="18917"/>
                    </a:cubicBezTo>
                    <a:cubicBezTo>
                      <a:pt x="76817" y="20531"/>
                      <a:pt x="77437" y="22149"/>
                      <a:pt x="78080" y="23761"/>
                    </a:cubicBezTo>
                    <a:cubicBezTo>
                      <a:pt x="79940" y="27601"/>
                      <a:pt x="81123" y="31929"/>
                      <a:pt x="80989" y="36351"/>
                    </a:cubicBezTo>
                    <a:cubicBezTo>
                      <a:pt x="80901" y="38290"/>
                      <a:pt x="80388" y="40147"/>
                      <a:pt x="80011" y="42024"/>
                    </a:cubicBezTo>
                    <a:cubicBezTo>
                      <a:pt x="78289" y="44498"/>
                      <a:pt x="77139" y="47782"/>
                      <a:pt x="74385" y="49003"/>
                    </a:cubicBezTo>
                    <a:cubicBezTo>
                      <a:pt x="73988" y="49233"/>
                      <a:pt x="73599" y="49459"/>
                      <a:pt x="73219" y="49688"/>
                    </a:cubicBezTo>
                    <a:cubicBezTo>
                      <a:pt x="71911" y="50402"/>
                      <a:pt x="70699" y="51301"/>
                      <a:pt x="69424" y="52077"/>
                    </a:cubicBezTo>
                    <a:cubicBezTo>
                      <a:pt x="66590" y="53565"/>
                      <a:pt x="63793" y="55135"/>
                      <a:pt x="61061" y="56849"/>
                    </a:cubicBezTo>
                    <a:cubicBezTo>
                      <a:pt x="58979" y="57692"/>
                      <a:pt x="57161" y="59291"/>
                      <a:pt x="54958" y="59726"/>
                    </a:cubicBezTo>
                    <a:cubicBezTo>
                      <a:pt x="52818" y="60180"/>
                      <a:pt x="50704" y="60798"/>
                      <a:pt x="48534" y="61062"/>
                    </a:cubicBezTo>
                    <a:cubicBezTo>
                      <a:pt x="47999" y="61199"/>
                      <a:pt x="47463" y="61249"/>
                      <a:pt x="46927" y="61249"/>
                    </a:cubicBezTo>
                    <a:cubicBezTo>
                      <a:pt x="45566" y="61249"/>
                      <a:pt x="44203" y="60927"/>
                      <a:pt x="42841" y="60889"/>
                    </a:cubicBezTo>
                    <a:cubicBezTo>
                      <a:pt x="42788" y="60890"/>
                      <a:pt x="42735" y="60890"/>
                      <a:pt x="42682" y="60890"/>
                    </a:cubicBezTo>
                    <a:cubicBezTo>
                      <a:pt x="39051" y="60890"/>
                      <a:pt x="35607" y="59261"/>
                      <a:pt x="32012" y="58923"/>
                    </a:cubicBezTo>
                    <a:cubicBezTo>
                      <a:pt x="30177" y="58822"/>
                      <a:pt x="28571" y="57682"/>
                      <a:pt x="26829" y="57175"/>
                    </a:cubicBezTo>
                    <a:cubicBezTo>
                      <a:pt x="25031" y="56633"/>
                      <a:pt x="23092" y="56356"/>
                      <a:pt x="21592" y="54987"/>
                    </a:cubicBezTo>
                    <a:cubicBezTo>
                      <a:pt x="20028" y="53575"/>
                      <a:pt x="18140" y="52843"/>
                      <a:pt x="16280" y="52139"/>
                    </a:cubicBezTo>
                    <a:cubicBezTo>
                      <a:pt x="15273" y="51334"/>
                      <a:pt x="14369" y="50392"/>
                      <a:pt x="13421" y="49521"/>
                    </a:cubicBezTo>
                    <a:cubicBezTo>
                      <a:pt x="12196" y="48668"/>
                      <a:pt x="10792" y="48195"/>
                      <a:pt x="9651" y="47180"/>
                    </a:cubicBezTo>
                    <a:cubicBezTo>
                      <a:pt x="7791" y="45882"/>
                      <a:pt x="6897" y="43522"/>
                      <a:pt x="5781" y="41497"/>
                    </a:cubicBezTo>
                    <a:cubicBezTo>
                      <a:pt x="4894" y="39534"/>
                      <a:pt x="3444" y="37989"/>
                      <a:pt x="2678" y="35954"/>
                    </a:cubicBezTo>
                    <a:cubicBezTo>
                      <a:pt x="1094" y="31808"/>
                      <a:pt x="423" y="27069"/>
                      <a:pt x="1550" y="22660"/>
                    </a:cubicBezTo>
                    <a:cubicBezTo>
                      <a:pt x="3870" y="20028"/>
                      <a:pt x="6212" y="17346"/>
                      <a:pt x="9008" y="15375"/>
                    </a:cubicBezTo>
                    <a:cubicBezTo>
                      <a:pt x="12359" y="13010"/>
                      <a:pt x="15093" y="9577"/>
                      <a:pt x="18763" y="7786"/>
                    </a:cubicBezTo>
                    <a:cubicBezTo>
                      <a:pt x="21956" y="5753"/>
                      <a:pt x="25530" y="4772"/>
                      <a:pt x="28847" y="3058"/>
                    </a:cubicBezTo>
                    <a:cubicBezTo>
                      <a:pt x="29822" y="2853"/>
                      <a:pt x="30812" y="2684"/>
                      <a:pt x="31761" y="2302"/>
                    </a:cubicBezTo>
                    <a:cubicBezTo>
                      <a:pt x="33783" y="1078"/>
                      <a:pt x="36050" y="1005"/>
                      <a:pt x="38303" y="1005"/>
                    </a:cubicBezTo>
                    <a:cubicBezTo>
                      <a:pt x="38609" y="1005"/>
                      <a:pt x="38916" y="1007"/>
                      <a:pt x="39221" y="1007"/>
                    </a:cubicBezTo>
                    <a:cubicBezTo>
                      <a:pt x="39746" y="1007"/>
                      <a:pt x="40269" y="1003"/>
                      <a:pt x="40786" y="981"/>
                    </a:cubicBezTo>
                    <a:lnTo>
                      <a:pt x="40784" y="981"/>
                    </a:lnTo>
                    <a:cubicBezTo>
                      <a:pt x="40863" y="978"/>
                      <a:pt x="40941" y="977"/>
                      <a:pt x="41020" y="977"/>
                    </a:cubicBezTo>
                    <a:close/>
                    <a:moveTo>
                      <a:pt x="41104" y="0"/>
                    </a:moveTo>
                    <a:cubicBezTo>
                      <a:pt x="39942" y="0"/>
                      <a:pt x="38766" y="129"/>
                      <a:pt x="37611" y="129"/>
                    </a:cubicBezTo>
                    <a:cubicBezTo>
                      <a:pt x="37432" y="129"/>
                      <a:pt x="37252" y="126"/>
                      <a:pt x="37074" y="119"/>
                    </a:cubicBezTo>
                    <a:cubicBezTo>
                      <a:pt x="36905" y="108"/>
                      <a:pt x="36736" y="103"/>
                      <a:pt x="36568" y="103"/>
                    </a:cubicBezTo>
                    <a:cubicBezTo>
                      <a:pt x="34392" y="103"/>
                      <a:pt x="32302" y="987"/>
                      <a:pt x="30285" y="1832"/>
                    </a:cubicBezTo>
                    <a:cubicBezTo>
                      <a:pt x="28433" y="1903"/>
                      <a:pt x="26880" y="3139"/>
                      <a:pt x="25161" y="3746"/>
                    </a:cubicBezTo>
                    <a:cubicBezTo>
                      <a:pt x="22139" y="4829"/>
                      <a:pt x="19242" y="6337"/>
                      <a:pt x="16475" y="8094"/>
                    </a:cubicBezTo>
                    <a:cubicBezTo>
                      <a:pt x="14189" y="9525"/>
                      <a:pt x="12337" y="11660"/>
                      <a:pt x="10201" y="13340"/>
                    </a:cubicBezTo>
                    <a:cubicBezTo>
                      <a:pt x="8664" y="14627"/>
                      <a:pt x="6929" y="15604"/>
                      <a:pt x="5550" y="17127"/>
                    </a:cubicBezTo>
                    <a:cubicBezTo>
                      <a:pt x="3949" y="18826"/>
                      <a:pt x="2106" y="20277"/>
                      <a:pt x="784" y="22287"/>
                    </a:cubicBezTo>
                    <a:cubicBezTo>
                      <a:pt x="221" y="24059"/>
                      <a:pt x="136" y="25958"/>
                      <a:pt x="0" y="27816"/>
                    </a:cubicBezTo>
                    <a:cubicBezTo>
                      <a:pt x="380" y="31750"/>
                      <a:pt x="1131" y="35868"/>
                      <a:pt x="3281" y="39080"/>
                    </a:cubicBezTo>
                    <a:cubicBezTo>
                      <a:pt x="4747" y="41143"/>
                      <a:pt x="5683" y="43608"/>
                      <a:pt x="7021" y="45773"/>
                    </a:cubicBezTo>
                    <a:cubicBezTo>
                      <a:pt x="8326" y="47730"/>
                      <a:pt x="10201" y="49085"/>
                      <a:pt x="12199" y="49937"/>
                    </a:cubicBezTo>
                    <a:cubicBezTo>
                      <a:pt x="13529" y="50823"/>
                      <a:pt x="14558" y="52157"/>
                      <a:pt x="15857" y="53102"/>
                    </a:cubicBezTo>
                    <a:cubicBezTo>
                      <a:pt x="17630" y="53804"/>
                      <a:pt x="19451" y="54465"/>
                      <a:pt x="20956" y="55805"/>
                    </a:cubicBezTo>
                    <a:cubicBezTo>
                      <a:pt x="23151" y="57812"/>
                      <a:pt x="26088" y="57749"/>
                      <a:pt x="28576" y="59017"/>
                    </a:cubicBezTo>
                    <a:cubicBezTo>
                      <a:pt x="30632" y="60066"/>
                      <a:pt x="32919" y="60084"/>
                      <a:pt x="35096" y="60582"/>
                    </a:cubicBezTo>
                    <a:cubicBezTo>
                      <a:pt x="38756" y="61591"/>
                      <a:pt x="42514" y="62265"/>
                      <a:pt x="46283" y="62265"/>
                    </a:cubicBezTo>
                    <a:cubicBezTo>
                      <a:pt x="47095" y="62265"/>
                      <a:pt x="47906" y="62234"/>
                      <a:pt x="48718" y="62168"/>
                    </a:cubicBezTo>
                    <a:cubicBezTo>
                      <a:pt x="52458" y="61234"/>
                      <a:pt x="56496" y="61062"/>
                      <a:pt x="59782" y="58568"/>
                    </a:cubicBezTo>
                    <a:cubicBezTo>
                      <a:pt x="60634" y="58194"/>
                      <a:pt x="61474" y="57788"/>
                      <a:pt x="62314" y="57366"/>
                    </a:cubicBezTo>
                    <a:cubicBezTo>
                      <a:pt x="65595" y="55039"/>
                      <a:pt x="69244" y="53479"/>
                      <a:pt x="72550" y="51186"/>
                    </a:cubicBezTo>
                    <a:cubicBezTo>
                      <a:pt x="74557" y="49759"/>
                      <a:pt x="77147" y="48959"/>
                      <a:pt x="78322" y="46399"/>
                    </a:cubicBezTo>
                    <a:cubicBezTo>
                      <a:pt x="78940" y="45077"/>
                      <a:pt x="79952" y="44067"/>
                      <a:pt x="80558" y="42737"/>
                    </a:cubicBezTo>
                    <a:cubicBezTo>
                      <a:pt x="82426" y="37413"/>
                      <a:pt x="82034" y="31282"/>
                      <a:pt x="79969" y="26106"/>
                    </a:cubicBezTo>
                    <a:cubicBezTo>
                      <a:pt x="79748" y="25652"/>
                      <a:pt x="79529" y="25197"/>
                      <a:pt x="79326" y="24748"/>
                    </a:cubicBezTo>
                    <a:cubicBezTo>
                      <a:pt x="78619" y="22990"/>
                      <a:pt x="77962" y="21209"/>
                      <a:pt x="77240" y="19462"/>
                    </a:cubicBezTo>
                    <a:cubicBezTo>
                      <a:pt x="76587" y="17686"/>
                      <a:pt x="75877" y="15939"/>
                      <a:pt x="75158" y="14197"/>
                    </a:cubicBezTo>
                    <a:cubicBezTo>
                      <a:pt x="74946" y="13693"/>
                      <a:pt x="74732" y="13197"/>
                      <a:pt x="74535" y="12698"/>
                    </a:cubicBezTo>
                    <a:cubicBezTo>
                      <a:pt x="73500" y="10980"/>
                      <a:pt x="72432" y="9276"/>
                      <a:pt x="71589" y="7418"/>
                    </a:cubicBezTo>
                    <a:cubicBezTo>
                      <a:pt x="70557" y="4948"/>
                      <a:pt x="68608" y="2817"/>
                      <a:pt x="66135" y="2588"/>
                    </a:cubicBezTo>
                    <a:cubicBezTo>
                      <a:pt x="64236" y="2420"/>
                      <a:pt x="62312" y="1940"/>
                      <a:pt x="60403" y="1940"/>
                    </a:cubicBezTo>
                    <a:cubicBezTo>
                      <a:pt x="59542" y="1940"/>
                      <a:pt x="58684" y="2038"/>
                      <a:pt x="57833" y="2305"/>
                    </a:cubicBezTo>
                    <a:cubicBezTo>
                      <a:pt x="57256" y="2440"/>
                      <a:pt x="56683" y="2495"/>
                      <a:pt x="56112" y="2495"/>
                    </a:cubicBezTo>
                    <a:cubicBezTo>
                      <a:pt x="53632" y="2495"/>
                      <a:pt x="51201" y="1462"/>
                      <a:pt x="48708" y="1462"/>
                    </a:cubicBezTo>
                    <a:cubicBezTo>
                      <a:pt x="48565" y="1462"/>
                      <a:pt x="48422" y="1465"/>
                      <a:pt x="48278" y="1472"/>
                    </a:cubicBezTo>
                    <a:cubicBezTo>
                      <a:pt x="48230" y="1474"/>
                      <a:pt x="48181" y="1474"/>
                      <a:pt x="48133" y="1474"/>
                    </a:cubicBezTo>
                    <a:cubicBezTo>
                      <a:pt x="46882" y="1474"/>
                      <a:pt x="45675" y="1003"/>
                      <a:pt x="44484" y="631"/>
                    </a:cubicBezTo>
                    <a:cubicBezTo>
                      <a:pt x="43393" y="127"/>
                      <a:pt x="42256" y="0"/>
                      <a:pt x="4110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00" name="Google Shape;100;p18"/>
            <p:cNvGrpSpPr/>
            <p:nvPr/>
          </p:nvGrpSpPr>
          <p:grpSpPr>
            <a:xfrm>
              <a:off x="-487050" y="-1861150"/>
              <a:ext cx="2882180" cy="2353564"/>
              <a:chOff x="4245150" y="1583550"/>
              <a:chExt cx="2882180" cy="2353564"/>
            </a:xfrm>
          </p:grpSpPr>
          <p:sp>
            <p:nvSpPr>
              <p:cNvPr id="101" name="Google Shape;101;p18"/>
              <p:cNvSpPr/>
              <p:nvPr/>
            </p:nvSpPr>
            <p:spPr>
              <a:xfrm>
                <a:off x="4245150" y="1583550"/>
                <a:ext cx="2882180" cy="2353564"/>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p18"/>
              <p:cNvSpPr/>
              <p:nvPr/>
            </p:nvSpPr>
            <p:spPr>
              <a:xfrm>
                <a:off x="4404396" y="1752709"/>
                <a:ext cx="2610051" cy="1971653"/>
              </a:xfrm>
              <a:custGeom>
                <a:avLst/>
                <a:gdLst/>
                <a:ahLst/>
                <a:cxnLst/>
                <a:rect l="l" t="t" r="r" b="b"/>
                <a:pathLst>
                  <a:path w="82427" h="62266" extrusionOk="0">
                    <a:moveTo>
                      <a:pt x="41020" y="977"/>
                    </a:moveTo>
                    <a:cubicBezTo>
                      <a:pt x="43716" y="977"/>
                      <a:pt x="46241" y="2419"/>
                      <a:pt x="48935" y="2419"/>
                    </a:cubicBezTo>
                    <a:cubicBezTo>
                      <a:pt x="49000" y="2419"/>
                      <a:pt x="49066" y="2418"/>
                      <a:pt x="49132" y="2417"/>
                    </a:cubicBezTo>
                    <a:cubicBezTo>
                      <a:pt x="49216" y="2414"/>
                      <a:pt x="49301" y="2412"/>
                      <a:pt x="49386" y="2412"/>
                    </a:cubicBezTo>
                    <a:cubicBezTo>
                      <a:pt x="51635" y="2412"/>
                      <a:pt x="53851" y="3427"/>
                      <a:pt x="56086" y="3427"/>
                    </a:cubicBezTo>
                    <a:cubicBezTo>
                      <a:pt x="56758" y="3427"/>
                      <a:pt x="57432" y="3335"/>
                      <a:pt x="58109" y="3097"/>
                    </a:cubicBezTo>
                    <a:cubicBezTo>
                      <a:pt x="59053" y="2933"/>
                      <a:pt x="60004" y="2862"/>
                      <a:pt x="60956" y="2862"/>
                    </a:cubicBezTo>
                    <a:cubicBezTo>
                      <a:pt x="62938" y="2862"/>
                      <a:pt x="64926" y="3172"/>
                      <a:pt x="66866" y="3608"/>
                    </a:cubicBezTo>
                    <a:cubicBezTo>
                      <a:pt x="68835" y="4034"/>
                      <a:pt x="70180" y="5982"/>
                      <a:pt x="70986" y="7960"/>
                    </a:cubicBezTo>
                    <a:cubicBezTo>
                      <a:pt x="71949" y="9902"/>
                      <a:pt x="73094" y="11722"/>
                      <a:pt x="74117" y="13628"/>
                    </a:cubicBezTo>
                    <a:cubicBezTo>
                      <a:pt x="74799" y="15393"/>
                      <a:pt x="75526" y="17136"/>
                      <a:pt x="76186" y="18917"/>
                    </a:cubicBezTo>
                    <a:cubicBezTo>
                      <a:pt x="76817" y="20531"/>
                      <a:pt x="77437" y="22149"/>
                      <a:pt x="78080" y="23761"/>
                    </a:cubicBezTo>
                    <a:cubicBezTo>
                      <a:pt x="79940" y="27601"/>
                      <a:pt x="81123" y="31929"/>
                      <a:pt x="80989" y="36351"/>
                    </a:cubicBezTo>
                    <a:cubicBezTo>
                      <a:pt x="80901" y="38290"/>
                      <a:pt x="80388" y="40147"/>
                      <a:pt x="80011" y="42024"/>
                    </a:cubicBezTo>
                    <a:cubicBezTo>
                      <a:pt x="78289" y="44498"/>
                      <a:pt x="77139" y="47782"/>
                      <a:pt x="74385" y="49003"/>
                    </a:cubicBezTo>
                    <a:cubicBezTo>
                      <a:pt x="73988" y="49233"/>
                      <a:pt x="73599" y="49459"/>
                      <a:pt x="73219" y="49688"/>
                    </a:cubicBezTo>
                    <a:cubicBezTo>
                      <a:pt x="71911" y="50402"/>
                      <a:pt x="70699" y="51301"/>
                      <a:pt x="69424" y="52077"/>
                    </a:cubicBezTo>
                    <a:cubicBezTo>
                      <a:pt x="66590" y="53565"/>
                      <a:pt x="63793" y="55135"/>
                      <a:pt x="61061" y="56849"/>
                    </a:cubicBezTo>
                    <a:cubicBezTo>
                      <a:pt x="58979" y="57692"/>
                      <a:pt x="57161" y="59291"/>
                      <a:pt x="54958" y="59726"/>
                    </a:cubicBezTo>
                    <a:cubicBezTo>
                      <a:pt x="52818" y="60180"/>
                      <a:pt x="50704" y="60798"/>
                      <a:pt x="48534" y="61062"/>
                    </a:cubicBezTo>
                    <a:cubicBezTo>
                      <a:pt x="47999" y="61199"/>
                      <a:pt x="47463" y="61249"/>
                      <a:pt x="46927" y="61249"/>
                    </a:cubicBezTo>
                    <a:cubicBezTo>
                      <a:pt x="45566" y="61249"/>
                      <a:pt x="44203" y="60927"/>
                      <a:pt x="42841" y="60889"/>
                    </a:cubicBezTo>
                    <a:cubicBezTo>
                      <a:pt x="42788" y="60890"/>
                      <a:pt x="42735" y="60890"/>
                      <a:pt x="42682" y="60890"/>
                    </a:cubicBezTo>
                    <a:cubicBezTo>
                      <a:pt x="39051" y="60890"/>
                      <a:pt x="35607" y="59261"/>
                      <a:pt x="32012" y="58923"/>
                    </a:cubicBezTo>
                    <a:cubicBezTo>
                      <a:pt x="30177" y="58822"/>
                      <a:pt x="28571" y="57682"/>
                      <a:pt x="26829" y="57175"/>
                    </a:cubicBezTo>
                    <a:cubicBezTo>
                      <a:pt x="25031" y="56633"/>
                      <a:pt x="23092" y="56356"/>
                      <a:pt x="21592" y="54987"/>
                    </a:cubicBezTo>
                    <a:cubicBezTo>
                      <a:pt x="20028" y="53575"/>
                      <a:pt x="18140" y="52843"/>
                      <a:pt x="16280" y="52139"/>
                    </a:cubicBezTo>
                    <a:cubicBezTo>
                      <a:pt x="15273" y="51334"/>
                      <a:pt x="14369" y="50392"/>
                      <a:pt x="13421" y="49521"/>
                    </a:cubicBezTo>
                    <a:cubicBezTo>
                      <a:pt x="12196" y="48668"/>
                      <a:pt x="10792" y="48195"/>
                      <a:pt x="9651" y="47180"/>
                    </a:cubicBezTo>
                    <a:cubicBezTo>
                      <a:pt x="7791" y="45882"/>
                      <a:pt x="6897" y="43522"/>
                      <a:pt x="5781" y="41497"/>
                    </a:cubicBezTo>
                    <a:cubicBezTo>
                      <a:pt x="4894" y="39534"/>
                      <a:pt x="3444" y="37989"/>
                      <a:pt x="2678" y="35954"/>
                    </a:cubicBezTo>
                    <a:cubicBezTo>
                      <a:pt x="1094" y="31808"/>
                      <a:pt x="423" y="27069"/>
                      <a:pt x="1550" y="22660"/>
                    </a:cubicBezTo>
                    <a:cubicBezTo>
                      <a:pt x="3870" y="20028"/>
                      <a:pt x="6212" y="17346"/>
                      <a:pt x="9008" y="15375"/>
                    </a:cubicBezTo>
                    <a:cubicBezTo>
                      <a:pt x="12359" y="13010"/>
                      <a:pt x="15093" y="9577"/>
                      <a:pt x="18763" y="7786"/>
                    </a:cubicBezTo>
                    <a:cubicBezTo>
                      <a:pt x="21956" y="5753"/>
                      <a:pt x="25530" y="4772"/>
                      <a:pt x="28847" y="3058"/>
                    </a:cubicBezTo>
                    <a:cubicBezTo>
                      <a:pt x="29822" y="2853"/>
                      <a:pt x="30812" y="2684"/>
                      <a:pt x="31761" y="2302"/>
                    </a:cubicBezTo>
                    <a:cubicBezTo>
                      <a:pt x="33783" y="1078"/>
                      <a:pt x="36050" y="1005"/>
                      <a:pt x="38303" y="1005"/>
                    </a:cubicBezTo>
                    <a:cubicBezTo>
                      <a:pt x="38609" y="1005"/>
                      <a:pt x="38916" y="1007"/>
                      <a:pt x="39221" y="1007"/>
                    </a:cubicBezTo>
                    <a:cubicBezTo>
                      <a:pt x="39746" y="1007"/>
                      <a:pt x="40269" y="1003"/>
                      <a:pt x="40786" y="981"/>
                    </a:cubicBezTo>
                    <a:lnTo>
                      <a:pt x="40784" y="981"/>
                    </a:lnTo>
                    <a:cubicBezTo>
                      <a:pt x="40863" y="978"/>
                      <a:pt x="40941" y="977"/>
                      <a:pt x="41020" y="977"/>
                    </a:cubicBezTo>
                    <a:close/>
                    <a:moveTo>
                      <a:pt x="41104" y="0"/>
                    </a:moveTo>
                    <a:cubicBezTo>
                      <a:pt x="39942" y="0"/>
                      <a:pt x="38766" y="129"/>
                      <a:pt x="37611" y="129"/>
                    </a:cubicBezTo>
                    <a:cubicBezTo>
                      <a:pt x="37432" y="129"/>
                      <a:pt x="37252" y="126"/>
                      <a:pt x="37074" y="119"/>
                    </a:cubicBezTo>
                    <a:cubicBezTo>
                      <a:pt x="36905" y="108"/>
                      <a:pt x="36736" y="103"/>
                      <a:pt x="36568" y="103"/>
                    </a:cubicBezTo>
                    <a:cubicBezTo>
                      <a:pt x="34392" y="103"/>
                      <a:pt x="32302" y="987"/>
                      <a:pt x="30285" y="1832"/>
                    </a:cubicBezTo>
                    <a:cubicBezTo>
                      <a:pt x="28433" y="1903"/>
                      <a:pt x="26880" y="3139"/>
                      <a:pt x="25161" y="3746"/>
                    </a:cubicBezTo>
                    <a:cubicBezTo>
                      <a:pt x="22139" y="4829"/>
                      <a:pt x="19242" y="6337"/>
                      <a:pt x="16475" y="8094"/>
                    </a:cubicBezTo>
                    <a:cubicBezTo>
                      <a:pt x="14189" y="9525"/>
                      <a:pt x="12337" y="11660"/>
                      <a:pt x="10201" y="13340"/>
                    </a:cubicBezTo>
                    <a:cubicBezTo>
                      <a:pt x="8664" y="14627"/>
                      <a:pt x="6929" y="15604"/>
                      <a:pt x="5550" y="17127"/>
                    </a:cubicBezTo>
                    <a:cubicBezTo>
                      <a:pt x="3949" y="18826"/>
                      <a:pt x="2106" y="20277"/>
                      <a:pt x="784" y="22287"/>
                    </a:cubicBezTo>
                    <a:cubicBezTo>
                      <a:pt x="221" y="24059"/>
                      <a:pt x="136" y="25958"/>
                      <a:pt x="0" y="27816"/>
                    </a:cubicBezTo>
                    <a:cubicBezTo>
                      <a:pt x="380" y="31750"/>
                      <a:pt x="1131" y="35868"/>
                      <a:pt x="3281" y="39080"/>
                    </a:cubicBezTo>
                    <a:cubicBezTo>
                      <a:pt x="4747" y="41143"/>
                      <a:pt x="5683" y="43608"/>
                      <a:pt x="7021" y="45773"/>
                    </a:cubicBezTo>
                    <a:cubicBezTo>
                      <a:pt x="8326" y="47730"/>
                      <a:pt x="10201" y="49085"/>
                      <a:pt x="12199" y="49937"/>
                    </a:cubicBezTo>
                    <a:cubicBezTo>
                      <a:pt x="13529" y="50823"/>
                      <a:pt x="14558" y="52157"/>
                      <a:pt x="15857" y="53102"/>
                    </a:cubicBezTo>
                    <a:cubicBezTo>
                      <a:pt x="17630" y="53804"/>
                      <a:pt x="19451" y="54465"/>
                      <a:pt x="20956" y="55805"/>
                    </a:cubicBezTo>
                    <a:cubicBezTo>
                      <a:pt x="23151" y="57812"/>
                      <a:pt x="26088" y="57749"/>
                      <a:pt x="28576" y="59017"/>
                    </a:cubicBezTo>
                    <a:cubicBezTo>
                      <a:pt x="30632" y="60066"/>
                      <a:pt x="32919" y="60084"/>
                      <a:pt x="35096" y="60582"/>
                    </a:cubicBezTo>
                    <a:cubicBezTo>
                      <a:pt x="38756" y="61591"/>
                      <a:pt x="42514" y="62265"/>
                      <a:pt x="46283" y="62265"/>
                    </a:cubicBezTo>
                    <a:cubicBezTo>
                      <a:pt x="47095" y="62265"/>
                      <a:pt x="47906" y="62234"/>
                      <a:pt x="48718" y="62168"/>
                    </a:cubicBezTo>
                    <a:cubicBezTo>
                      <a:pt x="52458" y="61234"/>
                      <a:pt x="56496" y="61062"/>
                      <a:pt x="59782" y="58568"/>
                    </a:cubicBezTo>
                    <a:cubicBezTo>
                      <a:pt x="60634" y="58194"/>
                      <a:pt x="61474" y="57788"/>
                      <a:pt x="62314" y="57366"/>
                    </a:cubicBezTo>
                    <a:cubicBezTo>
                      <a:pt x="65595" y="55039"/>
                      <a:pt x="69244" y="53479"/>
                      <a:pt x="72550" y="51186"/>
                    </a:cubicBezTo>
                    <a:cubicBezTo>
                      <a:pt x="74557" y="49759"/>
                      <a:pt x="77147" y="48959"/>
                      <a:pt x="78322" y="46399"/>
                    </a:cubicBezTo>
                    <a:cubicBezTo>
                      <a:pt x="78940" y="45077"/>
                      <a:pt x="79952" y="44067"/>
                      <a:pt x="80558" y="42737"/>
                    </a:cubicBezTo>
                    <a:cubicBezTo>
                      <a:pt x="82426" y="37413"/>
                      <a:pt x="82034" y="31282"/>
                      <a:pt x="79969" y="26106"/>
                    </a:cubicBezTo>
                    <a:cubicBezTo>
                      <a:pt x="79748" y="25652"/>
                      <a:pt x="79529" y="25197"/>
                      <a:pt x="79326" y="24748"/>
                    </a:cubicBezTo>
                    <a:cubicBezTo>
                      <a:pt x="78619" y="22990"/>
                      <a:pt x="77962" y="21209"/>
                      <a:pt x="77240" y="19462"/>
                    </a:cubicBezTo>
                    <a:cubicBezTo>
                      <a:pt x="76587" y="17686"/>
                      <a:pt x="75877" y="15939"/>
                      <a:pt x="75158" y="14197"/>
                    </a:cubicBezTo>
                    <a:cubicBezTo>
                      <a:pt x="74946" y="13693"/>
                      <a:pt x="74732" y="13197"/>
                      <a:pt x="74535" y="12698"/>
                    </a:cubicBezTo>
                    <a:cubicBezTo>
                      <a:pt x="73500" y="10980"/>
                      <a:pt x="72432" y="9276"/>
                      <a:pt x="71589" y="7418"/>
                    </a:cubicBezTo>
                    <a:cubicBezTo>
                      <a:pt x="70557" y="4948"/>
                      <a:pt x="68608" y="2817"/>
                      <a:pt x="66135" y="2588"/>
                    </a:cubicBezTo>
                    <a:cubicBezTo>
                      <a:pt x="64236" y="2420"/>
                      <a:pt x="62312" y="1940"/>
                      <a:pt x="60403" y="1940"/>
                    </a:cubicBezTo>
                    <a:cubicBezTo>
                      <a:pt x="59542" y="1940"/>
                      <a:pt x="58684" y="2038"/>
                      <a:pt x="57833" y="2305"/>
                    </a:cubicBezTo>
                    <a:cubicBezTo>
                      <a:pt x="57256" y="2440"/>
                      <a:pt x="56683" y="2495"/>
                      <a:pt x="56112" y="2495"/>
                    </a:cubicBezTo>
                    <a:cubicBezTo>
                      <a:pt x="53632" y="2495"/>
                      <a:pt x="51201" y="1462"/>
                      <a:pt x="48708" y="1462"/>
                    </a:cubicBezTo>
                    <a:cubicBezTo>
                      <a:pt x="48565" y="1462"/>
                      <a:pt x="48422" y="1465"/>
                      <a:pt x="48278" y="1472"/>
                    </a:cubicBezTo>
                    <a:cubicBezTo>
                      <a:pt x="48230" y="1474"/>
                      <a:pt x="48181" y="1474"/>
                      <a:pt x="48133" y="1474"/>
                    </a:cubicBezTo>
                    <a:cubicBezTo>
                      <a:pt x="46882" y="1474"/>
                      <a:pt x="45675" y="1003"/>
                      <a:pt x="44484" y="631"/>
                    </a:cubicBezTo>
                    <a:cubicBezTo>
                      <a:pt x="43393" y="127"/>
                      <a:pt x="42256" y="0"/>
                      <a:pt x="4110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03"/>
        <p:cNvGrpSpPr/>
        <p:nvPr/>
      </p:nvGrpSpPr>
      <p:grpSpPr>
        <a:xfrm>
          <a:off x="0" y="0"/>
          <a:ext cx="0" cy="0"/>
          <a:chOff x="0" y="0"/>
          <a:chExt cx="0" cy="0"/>
        </a:xfrm>
      </p:grpSpPr>
      <p:pic>
        <p:nvPicPr>
          <p:cNvPr id="104" name="Google Shape;104;p19"/>
          <p:cNvPicPr preferRelativeResize="0"/>
          <p:nvPr/>
        </p:nvPicPr>
        <p:blipFill rotWithShape="1">
          <a:blip r:embed="rId2">
            <a:alphaModFix amt="15000"/>
          </a:blip>
          <a:srcRect/>
          <a:stretch/>
        </p:blipFill>
        <p:spPr>
          <a:xfrm flipH="1">
            <a:off x="0" y="2232"/>
            <a:ext cx="9144003" cy="5139037"/>
          </a:xfrm>
          <a:prstGeom prst="rect">
            <a:avLst/>
          </a:prstGeom>
          <a:noFill/>
          <a:ln>
            <a:noFill/>
          </a:ln>
        </p:spPr>
      </p:pic>
      <p:sp>
        <p:nvSpPr>
          <p:cNvPr id="105" name="Google Shape;105;p19"/>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3400"/>
              <a:buNone/>
              <a:defRPr/>
            </a:lvl1pPr>
            <a:lvl2pPr lvl="1" algn="ctr">
              <a:lnSpc>
                <a:spcPct val="100000"/>
              </a:lnSpc>
              <a:spcBef>
                <a:spcPts val="0"/>
              </a:spcBef>
              <a:spcAft>
                <a:spcPts val="0"/>
              </a:spcAft>
              <a:buSzPts val="3400"/>
              <a:buNone/>
              <a:defRPr/>
            </a:lvl2pPr>
            <a:lvl3pPr lvl="2" algn="ctr">
              <a:lnSpc>
                <a:spcPct val="100000"/>
              </a:lnSpc>
              <a:spcBef>
                <a:spcPts val="0"/>
              </a:spcBef>
              <a:spcAft>
                <a:spcPts val="0"/>
              </a:spcAft>
              <a:buSzPts val="3400"/>
              <a:buNone/>
              <a:defRPr/>
            </a:lvl3pPr>
            <a:lvl4pPr lvl="3" algn="ctr">
              <a:lnSpc>
                <a:spcPct val="100000"/>
              </a:lnSpc>
              <a:spcBef>
                <a:spcPts val="0"/>
              </a:spcBef>
              <a:spcAft>
                <a:spcPts val="0"/>
              </a:spcAft>
              <a:buSzPts val="3400"/>
              <a:buNone/>
              <a:defRPr/>
            </a:lvl4pPr>
            <a:lvl5pPr lvl="4" algn="ctr">
              <a:lnSpc>
                <a:spcPct val="100000"/>
              </a:lnSpc>
              <a:spcBef>
                <a:spcPts val="0"/>
              </a:spcBef>
              <a:spcAft>
                <a:spcPts val="0"/>
              </a:spcAft>
              <a:buSzPts val="3400"/>
              <a:buNone/>
              <a:defRPr/>
            </a:lvl5pPr>
            <a:lvl6pPr lvl="5" algn="ctr">
              <a:lnSpc>
                <a:spcPct val="100000"/>
              </a:lnSpc>
              <a:spcBef>
                <a:spcPts val="0"/>
              </a:spcBef>
              <a:spcAft>
                <a:spcPts val="0"/>
              </a:spcAft>
              <a:buSzPts val="3400"/>
              <a:buNone/>
              <a:defRPr/>
            </a:lvl6pPr>
            <a:lvl7pPr lvl="6" algn="ctr">
              <a:lnSpc>
                <a:spcPct val="100000"/>
              </a:lnSpc>
              <a:spcBef>
                <a:spcPts val="0"/>
              </a:spcBef>
              <a:spcAft>
                <a:spcPts val="0"/>
              </a:spcAft>
              <a:buSzPts val="3400"/>
              <a:buNone/>
              <a:defRPr/>
            </a:lvl7pPr>
            <a:lvl8pPr lvl="7" algn="ctr">
              <a:lnSpc>
                <a:spcPct val="100000"/>
              </a:lnSpc>
              <a:spcBef>
                <a:spcPts val="0"/>
              </a:spcBef>
              <a:spcAft>
                <a:spcPts val="0"/>
              </a:spcAft>
              <a:buSzPts val="3400"/>
              <a:buNone/>
              <a:defRPr/>
            </a:lvl8pPr>
            <a:lvl9pPr lvl="8" algn="ctr">
              <a:lnSpc>
                <a:spcPct val="100000"/>
              </a:lnSpc>
              <a:spcBef>
                <a:spcPts val="0"/>
              </a:spcBef>
              <a:spcAft>
                <a:spcPts val="0"/>
              </a:spcAft>
              <a:buSzPts val="34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06"/>
        <p:cNvGrpSpPr/>
        <p:nvPr/>
      </p:nvGrpSpPr>
      <p:grpSpPr>
        <a:xfrm>
          <a:off x="0" y="0"/>
          <a:ext cx="0" cy="0"/>
          <a:chOff x="0" y="0"/>
          <a:chExt cx="0" cy="0"/>
        </a:xfrm>
      </p:grpSpPr>
      <p:pic>
        <p:nvPicPr>
          <p:cNvPr id="107" name="Google Shape;107;p20"/>
          <p:cNvPicPr preferRelativeResize="0"/>
          <p:nvPr/>
        </p:nvPicPr>
        <p:blipFill rotWithShape="1">
          <a:blip r:embed="rId2">
            <a:alphaModFix amt="15000"/>
          </a:blip>
          <a:srcRect/>
          <a:stretch/>
        </p:blipFill>
        <p:spPr>
          <a:xfrm>
            <a:off x="0" y="2232"/>
            <a:ext cx="9144003" cy="5139037"/>
          </a:xfrm>
          <a:prstGeom prst="rect">
            <a:avLst/>
          </a:prstGeom>
          <a:noFill/>
          <a:ln>
            <a:noFill/>
          </a:ln>
        </p:spPr>
      </p:pic>
      <p:sp>
        <p:nvSpPr>
          <p:cNvPr id="108" name="Google Shape;108;p20"/>
          <p:cNvSpPr txBox="1">
            <a:spLocks noGrp="1"/>
          </p:cNvSpPr>
          <p:nvPr>
            <p:ph type="title"/>
          </p:nvPr>
        </p:nvSpPr>
        <p:spPr>
          <a:xfrm>
            <a:off x="1388100" y="1341500"/>
            <a:ext cx="6367800" cy="24606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6000"/>
              <a:buNone/>
              <a:defRPr sz="6000"/>
            </a:lvl1pPr>
            <a:lvl2pPr lvl="1" algn="ctr">
              <a:lnSpc>
                <a:spcPct val="100000"/>
              </a:lnSpc>
              <a:spcBef>
                <a:spcPts val="0"/>
              </a:spcBef>
              <a:spcAft>
                <a:spcPts val="0"/>
              </a:spcAft>
              <a:buSzPts val="6000"/>
              <a:buNone/>
              <a:defRPr sz="6000"/>
            </a:lvl2pPr>
            <a:lvl3pPr lvl="2" algn="ctr">
              <a:lnSpc>
                <a:spcPct val="100000"/>
              </a:lnSpc>
              <a:spcBef>
                <a:spcPts val="0"/>
              </a:spcBef>
              <a:spcAft>
                <a:spcPts val="0"/>
              </a:spcAft>
              <a:buSzPts val="6000"/>
              <a:buNone/>
              <a:defRPr sz="6000"/>
            </a:lvl3pPr>
            <a:lvl4pPr lvl="3" algn="ctr">
              <a:lnSpc>
                <a:spcPct val="100000"/>
              </a:lnSpc>
              <a:spcBef>
                <a:spcPts val="0"/>
              </a:spcBef>
              <a:spcAft>
                <a:spcPts val="0"/>
              </a:spcAft>
              <a:buSzPts val="6000"/>
              <a:buNone/>
              <a:defRPr sz="6000"/>
            </a:lvl4pPr>
            <a:lvl5pPr lvl="4" algn="ctr">
              <a:lnSpc>
                <a:spcPct val="100000"/>
              </a:lnSpc>
              <a:spcBef>
                <a:spcPts val="0"/>
              </a:spcBef>
              <a:spcAft>
                <a:spcPts val="0"/>
              </a:spcAft>
              <a:buSzPts val="6000"/>
              <a:buNone/>
              <a:defRPr sz="6000"/>
            </a:lvl5pPr>
            <a:lvl6pPr lvl="5" algn="ctr">
              <a:lnSpc>
                <a:spcPct val="100000"/>
              </a:lnSpc>
              <a:spcBef>
                <a:spcPts val="0"/>
              </a:spcBef>
              <a:spcAft>
                <a:spcPts val="0"/>
              </a:spcAft>
              <a:buSzPts val="6000"/>
              <a:buNone/>
              <a:defRPr sz="6000"/>
            </a:lvl6pPr>
            <a:lvl7pPr lvl="6" algn="ctr">
              <a:lnSpc>
                <a:spcPct val="100000"/>
              </a:lnSpc>
              <a:spcBef>
                <a:spcPts val="0"/>
              </a:spcBef>
              <a:spcAft>
                <a:spcPts val="0"/>
              </a:spcAft>
              <a:buSzPts val="6000"/>
              <a:buNone/>
              <a:defRPr sz="6000"/>
            </a:lvl7pPr>
            <a:lvl8pPr lvl="7" algn="ctr">
              <a:lnSpc>
                <a:spcPct val="100000"/>
              </a:lnSpc>
              <a:spcBef>
                <a:spcPts val="0"/>
              </a:spcBef>
              <a:spcAft>
                <a:spcPts val="0"/>
              </a:spcAft>
              <a:buSzPts val="6000"/>
              <a:buNone/>
              <a:defRPr sz="6000"/>
            </a:lvl8pPr>
            <a:lvl9pPr lvl="8" algn="ctr">
              <a:lnSpc>
                <a:spcPct val="100000"/>
              </a:lnSpc>
              <a:spcBef>
                <a:spcPts val="0"/>
              </a:spcBef>
              <a:spcAft>
                <a:spcPts val="0"/>
              </a:spcAft>
              <a:buSzPts val="6000"/>
              <a:buNone/>
              <a:defRPr sz="6000"/>
            </a:lvl9pPr>
          </a:lstStyle>
          <a:p>
            <a:endParaRPr/>
          </a:p>
        </p:txBody>
      </p:sp>
      <p:grpSp>
        <p:nvGrpSpPr>
          <p:cNvPr id="109" name="Google Shape;109;p20"/>
          <p:cNvGrpSpPr/>
          <p:nvPr/>
        </p:nvGrpSpPr>
        <p:grpSpPr>
          <a:xfrm rot="10800000" flipH="1">
            <a:off x="-2861400" y="-1267550"/>
            <a:ext cx="14637325" cy="6486050"/>
            <a:chOff x="-2861400" y="-1267550"/>
            <a:chExt cx="14637325" cy="6486050"/>
          </a:xfrm>
        </p:grpSpPr>
        <p:grpSp>
          <p:nvGrpSpPr>
            <p:cNvPr id="110" name="Google Shape;110;p20"/>
            <p:cNvGrpSpPr/>
            <p:nvPr/>
          </p:nvGrpSpPr>
          <p:grpSpPr>
            <a:xfrm flipH="1">
              <a:off x="8131025" y="-1267550"/>
              <a:ext cx="3644900" cy="3119575"/>
              <a:chOff x="-1737775" y="2161450"/>
              <a:chExt cx="3644900" cy="3119575"/>
            </a:xfrm>
          </p:grpSpPr>
          <p:sp>
            <p:nvSpPr>
              <p:cNvPr id="111" name="Google Shape;111;p20"/>
              <p:cNvSpPr/>
              <p:nvPr/>
            </p:nvSpPr>
            <p:spPr>
              <a:xfrm>
                <a:off x="-1395975" y="2161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2" name="Google Shape;112;p20"/>
              <p:cNvSpPr/>
              <p:nvPr/>
            </p:nvSpPr>
            <p:spPr>
              <a:xfrm>
                <a:off x="-1604375" y="228650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3" name="Google Shape;113;p20"/>
              <p:cNvSpPr/>
              <p:nvPr/>
            </p:nvSpPr>
            <p:spPr>
              <a:xfrm>
                <a:off x="-1737775" y="241987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14" name="Google Shape;114;p20"/>
            <p:cNvGrpSpPr/>
            <p:nvPr/>
          </p:nvGrpSpPr>
          <p:grpSpPr>
            <a:xfrm flipH="1">
              <a:off x="-2861400" y="2223975"/>
              <a:ext cx="3436500" cy="2994525"/>
              <a:chOff x="-6697825" y="853450"/>
              <a:chExt cx="3436500" cy="2994525"/>
            </a:xfrm>
          </p:grpSpPr>
          <p:sp>
            <p:nvSpPr>
              <p:cNvPr id="115" name="Google Shape;115;p20"/>
              <p:cNvSpPr/>
              <p:nvPr/>
            </p:nvSpPr>
            <p:spPr>
              <a:xfrm>
                <a:off x="-6564425" y="853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p20"/>
              <p:cNvSpPr/>
              <p:nvPr/>
            </p:nvSpPr>
            <p:spPr>
              <a:xfrm>
                <a:off x="-6697825" y="98682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7"/>
        <p:cNvGrpSpPr/>
        <p:nvPr/>
      </p:nvGrpSpPr>
      <p:grpSpPr>
        <a:xfrm>
          <a:off x="0" y="0"/>
          <a:ext cx="0" cy="0"/>
          <a:chOff x="0" y="0"/>
          <a:chExt cx="0" cy="0"/>
        </a:xfrm>
      </p:grpSpPr>
      <p:pic>
        <p:nvPicPr>
          <p:cNvPr id="118" name="Google Shape;118;p23"/>
          <p:cNvPicPr preferRelativeResize="0"/>
          <p:nvPr/>
        </p:nvPicPr>
        <p:blipFill rotWithShape="1">
          <a:blip r:embed="rId2">
            <a:alphaModFix amt="10000"/>
          </a:blip>
          <a:srcRect/>
          <a:stretch/>
        </p:blipFill>
        <p:spPr>
          <a:xfrm>
            <a:off x="0" y="2232"/>
            <a:ext cx="9144003" cy="5139037"/>
          </a:xfrm>
          <a:prstGeom prst="rect">
            <a:avLst/>
          </a:prstGeom>
          <a:noFill/>
          <a:ln>
            <a:noFill/>
          </a:ln>
        </p:spPr>
      </p:pic>
      <p:sp>
        <p:nvSpPr>
          <p:cNvPr id="119" name="Google Shape;119;p23"/>
          <p:cNvSpPr txBox="1">
            <a:spLocks noGrp="1"/>
          </p:cNvSpPr>
          <p:nvPr>
            <p:ph type="title"/>
          </p:nvPr>
        </p:nvSpPr>
        <p:spPr>
          <a:xfrm>
            <a:off x="2549400" y="1639050"/>
            <a:ext cx="4045200" cy="5427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120" name="Google Shape;120;p23"/>
          <p:cNvSpPr txBox="1">
            <a:spLocks noGrp="1"/>
          </p:cNvSpPr>
          <p:nvPr>
            <p:ph type="subTitle" idx="1"/>
          </p:nvPr>
        </p:nvSpPr>
        <p:spPr>
          <a:xfrm>
            <a:off x="2549400" y="2269350"/>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sz="1400"/>
            </a:lvl2pPr>
            <a:lvl3pPr lvl="2" algn="ctr">
              <a:lnSpc>
                <a:spcPct val="100000"/>
              </a:lnSpc>
              <a:spcBef>
                <a:spcPts val="0"/>
              </a:spcBef>
              <a:spcAft>
                <a:spcPts val="0"/>
              </a:spcAft>
              <a:buSzPts val="1400"/>
              <a:buNone/>
              <a:defRPr sz="1400"/>
            </a:lvl3pPr>
            <a:lvl4pPr lvl="3" algn="ctr">
              <a:lnSpc>
                <a:spcPct val="100000"/>
              </a:lnSpc>
              <a:spcBef>
                <a:spcPts val="0"/>
              </a:spcBef>
              <a:spcAft>
                <a:spcPts val="0"/>
              </a:spcAft>
              <a:buSzPts val="1400"/>
              <a:buNone/>
              <a:defRPr sz="1400"/>
            </a:lvl4pPr>
            <a:lvl5pPr lvl="4" algn="ctr">
              <a:lnSpc>
                <a:spcPct val="100000"/>
              </a:lnSpc>
              <a:spcBef>
                <a:spcPts val="0"/>
              </a:spcBef>
              <a:spcAft>
                <a:spcPts val="0"/>
              </a:spcAft>
              <a:buSzPts val="1400"/>
              <a:buNone/>
              <a:defRPr sz="1400"/>
            </a:lvl5pPr>
            <a:lvl6pPr lvl="5" algn="ctr">
              <a:lnSpc>
                <a:spcPct val="100000"/>
              </a:lnSpc>
              <a:spcBef>
                <a:spcPts val="0"/>
              </a:spcBef>
              <a:spcAft>
                <a:spcPts val="0"/>
              </a:spcAft>
              <a:buSzPts val="1400"/>
              <a:buNone/>
              <a:defRPr sz="1400"/>
            </a:lvl6pPr>
            <a:lvl7pPr lvl="6" algn="ctr">
              <a:lnSpc>
                <a:spcPct val="100000"/>
              </a:lnSpc>
              <a:spcBef>
                <a:spcPts val="0"/>
              </a:spcBef>
              <a:spcAft>
                <a:spcPts val="0"/>
              </a:spcAft>
              <a:buSzPts val="1400"/>
              <a:buNone/>
              <a:defRPr sz="1400"/>
            </a:lvl7pPr>
            <a:lvl8pPr lvl="7" algn="ctr">
              <a:lnSpc>
                <a:spcPct val="100000"/>
              </a:lnSpc>
              <a:spcBef>
                <a:spcPts val="0"/>
              </a:spcBef>
              <a:spcAft>
                <a:spcPts val="0"/>
              </a:spcAft>
              <a:buSzPts val="1400"/>
              <a:buNone/>
              <a:defRPr sz="1400"/>
            </a:lvl8pPr>
            <a:lvl9pPr lvl="8" algn="ctr">
              <a:lnSpc>
                <a:spcPct val="100000"/>
              </a:lnSpc>
              <a:spcBef>
                <a:spcPts val="0"/>
              </a:spcBef>
              <a:spcAft>
                <a:spcPts val="0"/>
              </a:spcAft>
              <a:buSzPts val="1400"/>
              <a:buNone/>
              <a:defRPr sz="1400"/>
            </a:lvl9pPr>
          </a:lstStyle>
          <a:p>
            <a:endParaRPr/>
          </a:p>
        </p:txBody>
      </p:sp>
      <p:grpSp>
        <p:nvGrpSpPr>
          <p:cNvPr id="121" name="Google Shape;121;p23"/>
          <p:cNvGrpSpPr/>
          <p:nvPr/>
        </p:nvGrpSpPr>
        <p:grpSpPr>
          <a:xfrm rot="10800000" flipH="1">
            <a:off x="-2556600" y="-1267550"/>
            <a:ext cx="14637325" cy="6486050"/>
            <a:chOff x="-2861400" y="-1267550"/>
            <a:chExt cx="14637325" cy="6486050"/>
          </a:xfrm>
        </p:grpSpPr>
        <p:grpSp>
          <p:nvGrpSpPr>
            <p:cNvPr id="122" name="Google Shape;122;p23"/>
            <p:cNvGrpSpPr/>
            <p:nvPr/>
          </p:nvGrpSpPr>
          <p:grpSpPr>
            <a:xfrm flipH="1">
              <a:off x="8131025" y="-1267550"/>
              <a:ext cx="3644900" cy="3119575"/>
              <a:chOff x="-1737775" y="2161450"/>
              <a:chExt cx="3644900" cy="3119575"/>
            </a:xfrm>
          </p:grpSpPr>
          <p:sp>
            <p:nvSpPr>
              <p:cNvPr id="123" name="Google Shape;123;p23"/>
              <p:cNvSpPr/>
              <p:nvPr/>
            </p:nvSpPr>
            <p:spPr>
              <a:xfrm>
                <a:off x="-1395975" y="2161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p23"/>
              <p:cNvSpPr/>
              <p:nvPr/>
            </p:nvSpPr>
            <p:spPr>
              <a:xfrm>
                <a:off x="-1604375" y="228650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5" name="Google Shape;125;p23"/>
              <p:cNvSpPr/>
              <p:nvPr/>
            </p:nvSpPr>
            <p:spPr>
              <a:xfrm>
                <a:off x="-1737775" y="241987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6" name="Google Shape;126;p23"/>
            <p:cNvGrpSpPr/>
            <p:nvPr/>
          </p:nvGrpSpPr>
          <p:grpSpPr>
            <a:xfrm flipH="1">
              <a:off x="-2861400" y="2223975"/>
              <a:ext cx="3436500" cy="2994525"/>
              <a:chOff x="-6697825" y="853450"/>
              <a:chExt cx="3436500" cy="2994525"/>
            </a:xfrm>
          </p:grpSpPr>
          <p:sp>
            <p:nvSpPr>
              <p:cNvPr id="127" name="Google Shape;127;p23"/>
              <p:cNvSpPr/>
              <p:nvPr/>
            </p:nvSpPr>
            <p:spPr>
              <a:xfrm>
                <a:off x="-6564425" y="8534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p23"/>
              <p:cNvSpPr/>
              <p:nvPr/>
            </p:nvSpPr>
            <p:spPr>
              <a:xfrm>
                <a:off x="-6697825" y="98682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29"/>
        <p:cNvGrpSpPr/>
        <p:nvPr/>
      </p:nvGrpSpPr>
      <p:grpSpPr>
        <a:xfrm>
          <a:off x="0" y="0"/>
          <a:ext cx="0" cy="0"/>
          <a:chOff x="0" y="0"/>
          <a:chExt cx="0" cy="0"/>
        </a:xfrm>
      </p:grpSpPr>
      <p:sp>
        <p:nvSpPr>
          <p:cNvPr id="130" name="Google Shape;130;p24"/>
          <p:cNvSpPr>
            <a:spLocks noGrp="1"/>
          </p:cNvSpPr>
          <p:nvPr>
            <p:ph type="pic" idx="2"/>
          </p:nvPr>
        </p:nvSpPr>
        <p:spPr>
          <a:xfrm>
            <a:off x="-6675" y="-3400"/>
            <a:ext cx="9144000" cy="5143500"/>
          </a:xfrm>
          <a:prstGeom prst="rect">
            <a:avLst/>
          </a:prstGeom>
          <a:noFill/>
          <a:ln>
            <a:noFill/>
          </a:ln>
        </p:spPr>
      </p:sp>
      <p:sp>
        <p:nvSpPr>
          <p:cNvPr id="131" name="Google Shape;131;p24"/>
          <p:cNvSpPr txBox="1">
            <a:spLocks noGrp="1"/>
          </p:cNvSpPr>
          <p:nvPr>
            <p:ph type="body" idx="1"/>
          </p:nvPr>
        </p:nvSpPr>
        <p:spPr>
          <a:xfrm>
            <a:off x="713225" y="3998900"/>
            <a:ext cx="5998800" cy="605100"/>
          </a:xfrm>
          <a:prstGeom prst="rect">
            <a:avLst/>
          </a:prstGeom>
          <a:solidFill>
            <a:schemeClr val="lt1"/>
          </a:solid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2000"/>
              <a:buFont typeface="Ibarra Real Nova"/>
              <a:buNone/>
              <a:defRPr sz="2000" b="1">
                <a:latin typeface="Ibarra Real Nova"/>
                <a:ea typeface="Ibarra Real Nova"/>
                <a:cs typeface="Ibarra Real Nova"/>
                <a:sym typeface="Ibarra Real Nova"/>
              </a:defRPr>
            </a:lvl1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32"/>
        <p:cNvGrpSpPr/>
        <p:nvPr/>
      </p:nvGrpSpPr>
      <p:grpSpPr>
        <a:xfrm>
          <a:off x="0" y="0"/>
          <a:ext cx="0" cy="0"/>
          <a:chOff x="0" y="0"/>
          <a:chExt cx="0" cy="0"/>
        </a:xfrm>
      </p:grpSpPr>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133"/>
        <p:cNvGrpSpPr/>
        <p:nvPr/>
      </p:nvGrpSpPr>
      <p:grpSpPr>
        <a:xfrm>
          <a:off x="0" y="0"/>
          <a:ext cx="0" cy="0"/>
          <a:chOff x="0" y="0"/>
          <a:chExt cx="0" cy="0"/>
        </a:xfrm>
      </p:grpSpPr>
      <p:pic>
        <p:nvPicPr>
          <p:cNvPr id="134" name="Google Shape;134;p26"/>
          <p:cNvPicPr preferRelativeResize="0"/>
          <p:nvPr/>
        </p:nvPicPr>
        <p:blipFill rotWithShape="1">
          <a:blip r:embed="rId2">
            <a:alphaModFix amt="10000"/>
          </a:blip>
          <a:srcRect/>
          <a:stretch/>
        </p:blipFill>
        <p:spPr>
          <a:xfrm>
            <a:off x="0" y="2232"/>
            <a:ext cx="9144003" cy="5139037"/>
          </a:xfrm>
          <a:prstGeom prst="rect">
            <a:avLst/>
          </a:prstGeom>
          <a:noFill/>
          <a:ln>
            <a:noFill/>
          </a:ln>
        </p:spPr>
      </p:pic>
      <p:sp>
        <p:nvSpPr>
          <p:cNvPr id="135" name="Google Shape;135;p26"/>
          <p:cNvSpPr txBox="1">
            <a:spLocks noGrp="1"/>
          </p:cNvSpPr>
          <p:nvPr>
            <p:ph type="title"/>
          </p:nvPr>
        </p:nvSpPr>
        <p:spPr>
          <a:xfrm>
            <a:off x="713225" y="2485563"/>
            <a:ext cx="4126200" cy="562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dk1"/>
              </a:buClr>
              <a:buSzPts val="3400"/>
              <a:buNone/>
              <a:defRPr sz="3400">
                <a:solidFill>
                  <a:schemeClr val="dk1"/>
                </a:solidFill>
              </a:defRPr>
            </a:lvl1pPr>
            <a:lvl2pPr lvl="1" algn="l">
              <a:lnSpc>
                <a:spcPct val="100000"/>
              </a:lnSpc>
              <a:spcBef>
                <a:spcPts val="0"/>
              </a:spcBef>
              <a:spcAft>
                <a:spcPts val="0"/>
              </a:spcAft>
              <a:buClr>
                <a:schemeClr val="dk1"/>
              </a:buClr>
              <a:buSzPts val="3400"/>
              <a:buNone/>
              <a:defRPr sz="3400">
                <a:solidFill>
                  <a:schemeClr val="dk1"/>
                </a:solidFill>
              </a:defRPr>
            </a:lvl2pPr>
            <a:lvl3pPr lvl="2" algn="l">
              <a:lnSpc>
                <a:spcPct val="100000"/>
              </a:lnSpc>
              <a:spcBef>
                <a:spcPts val="0"/>
              </a:spcBef>
              <a:spcAft>
                <a:spcPts val="0"/>
              </a:spcAft>
              <a:buClr>
                <a:schemeClr val="dk1"/>
              </a:buClr>
              <a:buSzPts val="3400"/>
              <a:buNone/>
              <a:defRPr sz="3400">
                <a:solidFill>
                  <a:schemeClr val="dk1"/>
                </a:solidFill>
              </a:defRPr>
            </a:lvl3pPr>
            <a:lvl4pPr lvl="3" algn="l">
              <a:lnSpc>
                <a:spcPct val="100000"/>
              </a:lnSpc>
              <a:spcBef>
                <a:spcPts val="0"/>
              </a:spcBef>
              <a:spcAft>
                <a:spcPts val="0"/>
              </a:spcAft>
              <a:buClr>
                <a:schemeClr val="dk1"/>
              </a:buClr>
              <a:buSzPts val="3400"/>
              <a:buNone/>
              <a:defRPr sz="3400">
                <a:solidFill>
                  <a:schemeClr val="dk1"/>
                </a:solidFill>
              </a:defRPr>
            </a:lvl4pPr>
            <a:lvl5pPr lvl="4" algn="l">
              <a:lnSpc>
                <a:spcPct val="100000"/>
              </a:lnSpc>
              <a:spcBef>
                <a:spcPts val="0"/>
              </a:spcBef>
              <a:spcAft>
                <a:spcPts val="0"/>
              </a:spcAft>
              <a:buClr>
                <a:schemeClr val="dk1"/>
              </a:buClr>
              <a:buSzPts val="3400"/>
              <a:buNone/>
              <a:defRPr sz="3400">
                <a:solidFill>
                  <a:schemeClr val="dk1"/>
                </a:solidFill>
              </a:defRPr>
            </a:lvl5pPr>
            <a:lvl6pPr lvl="5" algn="l">
              <a:lnSpc>
                <a:spcPct val="100000"/>
              </a:lnSpc>
              <a:spcBef>
                <a:spcPts val="0"/>
              </a:spcBef>
              <a:spcAft>
                <a:spcPts val="0"/>
              </a:spcAft>
              <a:buClr>
                <a:schemeClr val="dk1"/>
              </a:buClr>
              <a:buSzPts val="3400"/>
              <a:buNone/>
              <a:defRPr sz="3400">
                <a:solidFill>
                  <a:schemeClr val="dk1"/>
                </a:solidFill>
              </a:defRPr>
            </a:lvl6pPr>
            <a:lvl7pPr lvl="6" algn="l">
              <a:lnSpc>
                <a:spcPct val="100000"/>
              </a:lnSpc>
              <a:spcBef>
                <a:spcPts val="0"/>
              </a:spcBef>
              <a:spcAft>
                <a:spcPts val="0"/>
              </a:spcAft>
              <a:buClr>
                <a:schemeClr val="dk1"/>
              </a:buClr>
              <a:buSzPts val="3400"/>
              <a:buNone/>
              <a:defRPr sz="3400">
                <a:solidFill>
                  <a:schemeClr val="dk1"/>
                </a:solidFill>
              </a:defRPr>
            </a:lvl7pPr>
            <a:lvl8pPr lvl="7" algn="l">
              <a:lnSpc>
                <a:spcPct val="100000"/>
              </a:lnSpc>
              <a:spcBef>
                <a:spcPts val="0"/>
              </a:spcBef>
              <a:spcAft>
                <a:spcPts val="0"/>
              </a:spcAft>
              <a:buClr>
                <a:schemeClr val="dk1"/>
              </a:buClr>
              <a:buSzPts val="3400"/>
              <a:buNone/>
              <a:defRPr sz="3400">
                <a:solidFill>
                  <a:schemeClr val="dk1"/>
                </a:solidFill>
              </a:defRPr>
            </a:lvl8pPr>
            <a:lvl9pPr lvl="8" algn="l">
              <a:lnSpc>
                <a:spcPct val="100000"/>
              </a:lnSpc>
              <a:spcBef>
                <a:spcPts val="0"/>
              </a:spcBef>
              <a:spcAft>
                <a:spcPts val="0"/>
              </a:spcAft>
              <a:buClr>
                <a:schemeClr val="dk1"/>
              </a:buClr>
              <a:buSzPts val="3400"/>
              <a:buNone/>
              <a:defRPr sz="3400">
                <a:solidFill>
                  <a:schemeClr val="dk1"/>
                </a:solidFill>
              </a:defRPr>
            </a:lvl9pPr>
          </a:lstStyle>
          <a:p>
            <a:endParaRPr/>
          </a:p>
        </p:txBody>
      </p:sp>
      <p:grpSp>
        <p:nvGrpSpPr>
          <p:cNvPr id="136" name="Google Shape;136;p26"/>
          <p:cNvGrpSpPr/>
          <p:nvPr/>
        </p:nvGrpSpPr>
        <p:grpSpPr>
          <a:xfrm rot="10800000" flipH="1">
            <a:off x="1640500" y="4396959"/>
            <a:ext cx="2271645" cy="1853916"/>
            <a:chOff x="573700" y="-679850"/>
            <a:chExt cx="2271645" cy="1853916"/>
          </a:xfrm>
        </p:grpSpPr>
        <p:sp>
          <p:nvSpPr>
            <p:cNvPr id="137" name="Google Shape;137;p26"/>
            <p:cNvSpPr/>
            <p:nvPr/>
          </p:nvSpPr>
          <p:spPr>
            <a:xfrm>
              <a:off x="668350" y="-603650"/>
              <a:ext cx="2176995" cy="1777716"/>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38" name="Google Shape;138;p26"/>
            <p:cNvSpPr/>
            <p:nvPr/>
          </p:nvSpPr>
          <p:spPr>
            <a:xfrm>
              <a:off x="573700" y="-679850"/>
              <a:ext cx="2176995" cy="1777716"/>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39" name="Google Shape;139;p26"/>
          <p:cNvSpPr txBox="1">
            <a:spLocks noGrp="1"/>
          </p:cNvSpPr>
          <p:nvPr>
            <p:ph type="subTitle" idx="1"/>
          </p:nvPr>
        </p:nvSpPr>
        <p:spPr>
          <a:xfrm>
            <a:off x="714525" y="539488"/>
            <a:ext cx="4125000" cy="16413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1400"/>
              <a:buNone/>
              <a:defRPr sz="2200"/>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140" name="Google Shape;140;p26"/>
          <p:cNvSpPr>
            <a:spLocks noGrp="1"/>
          </p:cNvSpPr>
          <p:nvPr>
            <p:ph type="pic" idx="2"/>
          </p:nvPr>
        </p:nvSpPr>
        <p:spPr>
          <a:xfrm>
            <a:off x="5233250" y="131325"/>
            <a:ext cx="3770400" cy="4869000"/>
          </a:xfrm>
          <a:prstGeom prst="rect">
            <a:avLst/>
          </a:prstGeom>
          <a:noFill/>
          <a:ln>
            <a:noFill/>
          </a:ln>
        </p:spPr>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Numbers and text">
  <p:cSld name="BIG_NUMBER_1">
    <p:spTree>
      <p:nvGrpSpPr>
        <p:cNvPr id="1" name="Shape 141"/>
        <p:cNvGrpSpPr/>
        <p:nvPr/>
      </p:nvGrpSpPr>
      <p:grpSpPr>
        <a:xfrm>
          <a:off x="0" y="0"/>
          <a:ext cx="0" cy="0"/>
          <a:chOff x="0" y="0"/>
          <a:chExt cx="0" cy="0"/>
        </a:xfrm>
      </p:grpSpPr>
      <p:pic>
        <p:nvPicPr>
          <p:cNvPr id="142" name="Google Shape;142;p27"/>
          <p:cNvPicPr preferRelativeResize="0"/>
          <p:nvPr/>
        </p:nvPicPr>
        <p:blipFill rotWithShape="1">
          <a:blip r:embed="rId2">
            <a:alphaModFix amt="15000"/>
          </a:blip>
          <a:srcRect/>
          <a:stretch/>
        </p:blipFill>
        <p:spPr>
          <a:xfrm>
            <a:off x="0" y="2232"/>
            <a:ext cx="9144003" cy="5139037"/>
          </a:xfrm>
          <a:prstGeom prst="rect">
            <a:avLst/>
          </a:prstGeom>
          <a:noFill/>
          <a:ln>
            <a:noFill/>
          </a:ln>
        </p:spPr>
      </p:pic>
      <p:sp>
        <p:nvSpPr>
          <p:cNvPr id="143" name="Google Shape;143;p27"/>
          <p:cNvSpPr txBox="1">
            <a:spLocks noGrp="1"/>
          </p:cNvSpPr>
          <p:nvPr>
            <p:ph type="title"/>
          </p:nvPr>
        </p:nvSpPr>
        <p:spPr>
          <a:xfrm>
            <a:off x="1017600" y="530925"/>
            <a:ext cx="3554400" cy="7527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500"/>
              <a:buNone/>
              <a:defRPr sz="4000"/>
            </a:lvl1pPr>
            <a:lvl2pPr lvl="1" algn="ctr">
              <a:lnSpc>
                <a:spcPct val="100000"/>
              </a:lnSpc>
              <a:spcBef>
                <a:spcPts val="0"/>
              </a:spcBef>
              <a:spcAft>
                <a:spcPts val="0"/>
              </a:spcAft>
              <a:buSzPts val="4500"/>
              <a:buNone/>
              <a:defRPr sz="4500"/>
            </a:lvl2pPr>
            <a:lvl3pPr lvl="2" algn="ctr">
              <a:lnSpc>
                <a:spcPct val="100000"/>
              </a:lnSpc>
              <a:spcBef>
                <a:spcPts val="0"/>
              </a:spcBef>
              <a:spcAft>
                <a:spcPts val="0"/>
              </a:spcAft>
              <a:buSzPts val="4500"/>
              <a:buNone/>
              <a:defRPr sz="4500"/>
            </a:lvl3pPr>
            <a:lvl4pPr lvl="3" algn="ctr">
              <a:lnSpc>
                <a:spcPct val="100000"/>
              </a:lnSpc>
              <a:spcBef>
                <a:spcPts val="0"/>
              </a:spcBef>
              <a:spcAft>
                <a:spcPts val="0"/>
              </a:spcAft>
              <a:buSzPts val="4500"/>
              <a:buNone/>
              <a:defRPr sz="4500"/>
            </a:lvl4pPr>
            <a:lvl5pPr lvl="4" algn="ctr">
              <a:lnSpc>
                <a:spcPct val="100000"/>
              </a:lnSpc>
              <a:spcBef>
                <a:spcPts val="0"/>
              </a:spcBef>
              <a:spcAft>
                <a:spcPts val="0"/>
              </a:spcAft>
              <a:buSzPts val="4500"/>
              <a:buNone/>
              <a:defRPr sz="4500"/>
            </a:lvl5pPr>
            <a:lvl6pPr lvl="5" algn="ctr">
              <a:lnSpc>
                <a:spcPct val="100000"/>
              </a:lnSpc>
              <a:spcBef>
                <a:spcPts val="0"/>
              </a:spcBef>
              <a:spcAft>
                <a:spcPts val="0"/>
              </a:spcAft>
              <a:buSzPts val="4500"/>
              <a:buNone/>
              <a:defRPr sz="4500"/>
            </a:lvl6pPr>
            <a:lvl7pPr lvl="6" algn="ctr">
              <a:lnSpc>
                <a:spcPct val="100000"/>
              </a:lnSpc>
              <a:spcBef>
                <a:spcPts val="0"/>
              </a:spcBef>
              <a:spcAft>
                <a:spcPts val="0"/>
              </a:spcAft>
              <a:buSzPts val="4500"/>
              <a:buNone/>
              <a:defRPr sz="4500"/>
            </a:lvl7pPr>
            <a:lvl8pPr lvl="7" algn="ctr">
              <a:lnSpc>
                <a:spcPct val="100000"/>
              </a:lnSpc>
              <a:spcBef>
                <a:spcPts val="0"/>
              </a:spcBef>
              <a:spcAft>
                <a:spcPts val="0"/>
              </a:spcAft>
              <a:buSzPts val="4500"/>
              <a:buNone/>
              <a:defRPr sz="4500"/>
            </a:lvl8pPr>
            <a:lvl9pPr lvl="8" algn="ctr">
              <a:lnSpc>
                <a:spcPct val="100000"/>
              </a:lnSpc>
              <a:spcBef>
                <a:spcPts val="0"/>
              </a:spcBef>
              <a:spcAft>
                <a:spcPts val="0"/>
              </a:spcAft>
              <a:buSzPts val="4500"/>
              <a:buNone/>
              <a:defRPr sz="4500"/>
            </a:lvl9pPr>
          </a:lstStyle>
          <a:p>
            <a:endParaRPr/>
          </a:p>
        </p:txBody>
      </p:sp>
      <p:sp>
        <p:nvSpPr>
          <p:cNvPr id="144" name="Google Shape;144;p27"/>
          <p:cNvSpPr txBox="1">
            <a:spLocks noGrp="1"/>
          </p:cNvSpPr>
          <p:nvPr>
            <p:ph type="subTitle" idx="1"/>
          </p:nvPr>
        </p:nvSpPr>
        <p:spPr>
          <a:xfrm>
            <a:off x="1017600" y="1276697"/>
            <a:ext cx="3554400" cy="397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lvl1pPr>
            <a:lvl2pPr lvl="1" algn="l">
              <a:lnSpc>
                <a:spcPct val="100000"/>
              </a:lnSpc>
              <a:spcBef>
                <a:spcPts val="0"/>
              </a:spcBef>
              <a:spcAft>
                <a:spcPts val="0"/>
              </a:spcAft>
              <a:buSzPts val="1000"/>
              <a:buNone/>
              <a:defRPr sz="1000"/>
            </a:lvl2pPr>
            <a:lvl3pPr lvl="2" algn="l">
              <a:lnSpc>
                <a:spcPct val="100000"/>
              </a:lnSpc>
              <a:spcBef>
                <a:spcPts val="0"/>
              </a:spcBef>
              <a:spcAft>
                <a:spcPts val="0"/>
              </a:spcAft>
              <a:buSzPts val="1000"/>
              <a:buNone/>
              <a:defRPr sz="1000"/>
            </a:lvl3pPr>
            <a:lvl4pPr lvl="3" algn="l">
              <a:lnSpc>
                <a:spcPct val="100000"/>
              </a:lnSpc>
              <a:spcBef>
                <a:spcPts val="0"/>
              </a:spcBef>
              <a:spcAft>
                <a:spcPts val="0"/>
              </a:spcAft>
              <a:buSzPts val="1000"/>
              <a:buNone/>
              <a:defRPr sz="1000"/>
            </a:lvl4pPr>
            <a:lvl5pPr lvl="4" algn="l">
              <a:lnSpc>
                <a:spcPct val="100000"/>
              </a:lnSpc>
              <a:spcBef>
                <a:spcPts val="0"/>
              </a:spcBef>
              <a:spcAft>
                <a:spcPts val="0"/>
              </a:spcAft>
              <a:buSzPts val="1000"/>
              <a:buNone/>
              <a:defRPr sz="1000"/>
            </a:lvl5pPr>
            <a:lvl6pPr lvl="5" algn="l">
              <a:lnSpc>
                <a:spcPct val="100000"/>
              </a:lnSpc>
              <a:spcBef>
                <a:spcPts val="0"/>
              </a:spcBef>
              <a:spcAft>
                <a:spcPts val="0"/>
              </a:spcAft>
              <a:buSzPts val="1000"/>
              <a:buNone/>
              <a:defRPr sz="1000"/>
            </a:lvl6pPr>
            <a:lvl7pPr lvl="6" algn="l">
              <a:lnSpc>
                <a:spcPct val="100000"/>
              </a:lnSpc>
              <a:spcBef>
                <a:spcPts val="0"/>
              </a:spcBef>
              <a:spcAft>
                <a:spcPts val="0"/>
              </a:spcAft>
              <a:buSzPts val="1000"/>
              <a:buNone/>
              <a:defRPr sz="1000"/>
            </a:lvl7pPr>
            <a:lvl8pPr lvl="7" algn="l">
              <a:lnSpc>
                <a:spcPct val="100000"/>
              </a:lnSpc>
              <a:spcBef>
                <a:spcPts val="0"/>
              </a:spcBef>
              <a:spcAft>
                <a:spcPts val="0"/>
              </a:spcAft>
              <a:buSzPts val="1000"/>
              <a:buNone/>
              <a:defRPr sz="1000"/>
            </a:lvl8pPr>
            <a:lvl9pPr lvl="8" algn="l">
              <a:lnSpc>
                <a:spcPct val="100000"/>
              </a:lnSpc>
              <a:spcBef>
                <a:spcPts val="0"/>
              </a:spcBef>
              <a:spcAft>
                <a:spcPts val="0"/>
              </a:spcAft>
              <a:buSzPts val="1000"/>
              <a:buNone/>
              <a:defRPr sz="1000"/>
            </a:lvl9pPr>
          </a:lstStyle>
          <a:p>
            <a:endParaRPr/>
          </a:p>
        </p:txBody>
      </p:sp>
      <p:sp>
        <p:nvSpPr>
          <p:cNvPr id="145" name="Google Shape;145;p27"/>
          <p:cNvSpPr txBox="1">
            <a:spLocks noGrp="1"/>
          </p:cNvSpPr>
          <p:nvPr>
            <p:ph type="title" idx="2"/>
          </p:nvPr>
        </p:nvSpPr>
        <p:spPr>
          <a:xfrm>
            <a:off x="1017600" y="2000259"/>
            <a:ext cx="3554400" cy="7527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500"/>
              <a:buNone/>
              <a:defRPr sz="4000"/>
            </a:lvl1pPr>
            <a:lvl2pPr lvl="1" algn="ctr">
              <a:lnSpc>
                <a:spcPct val="100000"/>
              </a:lnSpc>
              <a:spcBef>
                <a:spcPts val="0"/>
              </a:spcBef>
              <a:spcAft>
                <a:spcPts val="0"/>
              </a:spcAft>
              <a:buSzPts val="4500"/>
              <a:buNone/>
              <a:defRPr sz="4500"/>
            </a:lvl2pPr>
            <a:lvl3pPr lvl="2" algn="ctr">
              <a:lnSpc>
                <a:spcPct val="100000"/>
              </a:lnSpc>
              <a:spcBef>
                <a:spcPts val="0"/>
              </a:spcBef>
              <a:spcAft>
                <a:spcPts val="0"/>
              </a:spcAft>
              <a:buSzPts val="4500"/>
              <a:buNone/>
              <a:defRPr sz="4500"/>
            </a:lvl3pPr>
            <a:lvl4pPr lvl="3" algn="ctr">
              <a:lnSpc>
                <a:spcPct val="100000"/>
              </a:lnSpc>
              <a:spcBef>
                <a:spcPts val="0"/>
              </a:spcBef>
              <a:spcAft>
                <a:spcPts val="0"/>
              </a:spcAft>
              <a:buSzPts val="4500"/>
              <a:buNone/>
              <a:defRPr sz="4500"/>
            </a:lvl4pPr>
            <a:lvl5pPr lvl="4" algn="ctr">
              <a:lnSpc>
                <a:spcPct val="100000"/>
              </a:lnSpc>
              <a:spcBef>
                <a:spcPts val="0"/>
              </a:spcBef>
              <a:spcAft>
                <a:spcPts val="0"/>
              </a:spcAft>
              <a:buSzPts val="4500"/>
              <a:buNone/>
              <a:defRPr sz="4500"/>
            </a:lvl5pPr>
            <a:lvl6pPr lvl="5" algn="ctr">
              <a:lnSpc>
                <a:spcPct val="100000"/>
              </a:lnSpc>
              <a:spcBef>
                <a:spcPts val="0"/>
              </a:spcBef>
              <a:spcAft>
                <a:spcPts val="0"/>
              </a:spcAft>
              <a:buSzPts val="4500"/>
              <a:buNone/>
              <a:defRPr sz="4500"/>
            </a:lvl6pPr>
            <a:lvl7pPr lvl="6" algn="ctr">
              <a:lnSpc>
                <a:spcPct val="100000"/>
              </a:lnSpc>
              <a:spcBef>
                <a:spcPts val="0"/>
              </a:spcBef>
              <a:spcAft>
                <a:spcPts val="0"/>
              </a:spcAft>
              <a:buSzPts val="4500"/>
              <a:buNone/>
              <a:defRPr sz="4500"/>
            </a:lvl7pPr>
            <a:lvl8pPr lvl="7" algn="ctr">
              <a:lnSpc>
                <a:spcPct val="100000"/>
              </a:lnSpc>
              <a:spcBef>
                <a:spcPts val="0"/>
              </a:spcBef>
              <a:spcAft>
                <a:spcPts val="0"/>
              </a:spcAft>
              <a:buSzPts val="4500"/>
              <a:buNone/>
              <a:defRPr sz="4500"/>
            </a:lvl8pPr>
            <a:lvl9pPr lvl="8" algn="ctr">
              <a:lnSpc>
                <a:spcPct val="100000"/>
              </a:lnSpc>
              <a:spcBef>
                <a:spcPts val="0"/>
              </a:spcBef>
              <a:spcAft>
                <a:spcPts val="0"/>
              </a:spcAft>
              <a:buSzPts val="4500"/>
              <a:buNone/>
              <a:defRPr sz="4500"/>
            </a:lvl9pPr>
          </a:lstStyle>
          <a:p>
            <a:endParaRPr/>
          </a:p>
        </p:txBody>
      </p:sp>
      <p:sp>
        <p:nvSpPr>
          <p:cNvPr id="146" name="Google Shape;146;p27"/>
          <p:cNvSpPr txBox="1">
            <a:spLocks noGrp="1"/>
          </p:cNvSpPr>
          <p:nvPr>
            <p:ph type="subTitle" idx="3"/>
          </p:nvPr>
        </p:nvSpPr>
        <p:spPr>
          <a:xfrm>
            <a:off x="1017600" y="2746036"/>
            <a:ext cx="3554400" cy="397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lvl1pPr>
            <a:lvl2pPr lvl="1" algn="l">
              <a:lnSpc>
                <a:spcPct val="100000"/>
              </a:lnSpc>
              <a:spcBef>
                <a:spcPts val="0"/>
              </a:spcBef>
              <a:spcAft>
                <a:spcPts val="0"/>
              </a:spcAft>
              <a:buSzPts val="1000"/>
              <a:buNone/>
              <a:defRPr sz="1000"/>
            </a:lvl2pPr>
            <a:lvl3pPr lvl="2" algn="l">
              <a:lnSpc>
                <a:spcPct val="100000"/>
              </a:lnSpc>
              <a:spcBef>
                <a:spcPts val="0"/>
              </a:spcBef>
              <a:spcAft>
                <a:spcPts val="0"/>
              </a:spcAft>
              <a:buSzPts val="1000"/>
              <a:buNone/>
              <a:defRPr sz="1000"/>
            </a:lvl3pPr>
            <a:lvl4pPr lvl="3" algn="l">
              <a:lnSpc>
                <a:spcPct val="100000"/>
              </a:lnSpc>
              <a:spcBef>
                <a:spcPts val="0"/>
              </a:spcBef>
              <a:spcAft>
                <a:spcPts val="0"/>
              </a:spcAft>
              <a:buSzPts val="1000"/>
              <a:buNone/>
              <a:defRPr sz="1000"/>
            </a:lvl4pPr>
            <a:lvl5pPr lvl="4" algn="l">
              <a:lnSpc>
                <a:spcPct val="100000"/>
              </a:lnSpc>
              <a:spcBef>
                <a:spcPts val="0"/>
              </a:spcBef>
              <a:spcAft>
                <a:spcPts val="0"/>
              </a:spcAft>
              <a:buSzPts val="1000"/>
              <a:buNone/>
              <a:defRPr sz="1000"/>
            </a:lvl5pPr>
            <a:lvl6pPr lvl="5" algn="l">
              <a:lnSpc>
                <a:spcPct val="100000"/>
              </a:lnSpc>
              <a:spcBef>
                <a:spcPts val="0"/>
              </a:spcBef>
              <a:spcAft>
                <a:spcPts val="0"/>
              </a:spcAft>
              <a:buSzPts val="1000"/>
              <a:buNone/>
              <a:defRPr sz="1000"/>
            </a:lvl6pPr>
            <a:lvl7pPr lvl="6" algn="l">
              <a:lnSpc>
                <a:spcPct val="100000"/>
              </a:lnSpc>
              <a:spcBef>
                <a:spcPts val="0"/>
              </a:spcBef>
              <a:spcAft>
                <a:spcPts val="0"/>
              </a:spcAft>
              <a:buSzPts val="1000"/>
              <a:buNone/>
              <a:defRPr sz="1000"/>
            </a:lvl7pPr>
            <a:lvl8pPr lvl="7" algn="l">
              <a:lnSpc>
                <a:spcPct val="100000"/>
              </a:lnSpc>
              <a:spcBef>
                <a:spcPts val="0"/>
              </a:spcBef>
              <a:spcAft>
                <a:spcPts val="0"/>
              </a:spcAft>
              <a:buSzPts val="1000"/>
              <a:buNone/>
              <a:defRPr sz="1000"/>
            </a:lvl8pPr>
            <a:lvl9pPr lvl="8" algn="l">
              <a:lnSpc>
                <a:spcPct val="100000"/>
              </a:lnSpc>
              <a:spcBef>
                <a:spcPts val="0"/>
              </a:spcBef>
              <a:spcAft>
                <a:spcPts val="0"/>
              </a:spcAft>
              <a:buSzPts val="1000"/>
              <a:buNone/>
              <a:defRPr sz="1000"/>
            </a:lvl9pPr>
          </a:lstStyle>
          <a:p>
            <a:endParaRPr/>
          </a:p>
        </p:txBody>
      </p:sp>
      <p:sp>
        <p:nvSpPr>
          <p:cNvPr id="147" name="Google Shape;147;p27"/>
          <p:cNvSpPr txBox="1">
            <a:spLocks noGrp="1"/>
          </p:cNvSpPr>
          <p:nvPr>
            <p:ph type="title" idx="4"/>
          </p:nvPr>
        </p:nvSpPr>
        <p:spPr>
          <a:xfrm>
            <a:off x="1017600" y="3469593"/>
            <a:ext cx="3554400" cy="7527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500"/>
              <a:buNone/>
              <a:defRPr sz="4000"/>
            </a:lvl1pPr>
            <a:lvl2pPr lvl="1" algn="ctr">
              <a:lnSpc>
                <a:spcPct val="100000"/>
              </a:lnSpc>
              <a:spcBef>
                <a:spcPts val="0"/>
              </a:spcBef>
              <a:spcAft>
                <a:spcPts val="0"/>
              </a:spcAft>
              <a:buSzPts val="4500"/>
              <a:buNone/>
              <a:defRPr sz="4500"/>
            </a:lvl2pPr>
            <a:lvl3pPr lvl="2" algn="ctr">
              <a:lnSpc>
                <a:spcPct val="100000"/>
              </a:lnSpc>
              <a:spcBef>
                <a:spcPts val="0"/>
              </a:spcBef>
              <a:spcAft>
                <a:spcPts val="0"/>
              </a:spcAft>
              <a:buSzPts val="4500"/>
              <a:buNone/>
              <a:defRPr sz="4500"/>
            </a:lvl3pPr>
            <a:lvl4pPr lvl="3" algn="ctr">
              <a:lnSpc>
                <a:spcPct val="100000"/>
              </a:lnSpc>
              <a:spcBef>
                <a:spcPts val="0"/>
              </a:spcBef>
              <a:spcAft>
                <a:spcPts val="0"/>
              </a:spcAft>
              <a:buSzPts val="4500"/>
              <a:buNone/>
              <a:defRPr sz="4500"/>
            </a:lvl4pPr>
            <a:lvl5pPr lvl="4" algn="ctr">
              <a:lnSpc>
                <a:spcPct val="100000"/>
              </a:lnSpc>
              <a:spcBef>
                <a:spcPts val="0"/>
              </a:spcBef>
              <a:spcAft>
                <a:spcPts val="0"/>
              </a:spcAft>
              <a:buSzPts val="4500"/>
              <a:buNone/>
              <a:defRPr sz="4500"/>
            </a:lvl5pPr>
            <a:lvl6pPr lvl="5" algn="ctr">
              <a:lnSpc>
                <a:spcPct val="100000"/>
              </a:lnSpc>
              <a:spcBef>
                <a:spcPts val="0"/>
              </a:spcBef>
              <a:spcAft>
                <a:spcPts val="0"/>
              </a:spcAft>
              <a:buSzPts val="4500"/>
              <a:buNone/>
              <a:defRPr sz="4500"/>
            </a:lvl6pPr>
            <a:lvl7pPr lvl="6" algn="ctr">
              <a:lnSpc>
                <a:spcPct val="100000"/>
              </a:lnSpc>
              <a:spcBef>
                <a:spcPts val="0"/>
              </a:spcBef>
              <a:spcAft>
                <a:spcPts val="0"/>
              </a:spcAft>
              <a:buSzPts val="4500"/>
              <a:buNone/>
              <a:defRPr sz="4500"/>
            </a:lvl7pPr>
            <a:lvl8pPr lvl="7" algn="ctr">
              <a:lnSpc>
                <a:spcPct val="100000"/>
              </a:lnSpc>
              <a:spcBef>
                <a:spcPts val="0"/>
              </a:spcBef>
              <a:spcAft>
                <a:spcPts val="0"/>
              </a:spcAft>
              <a:buSzPts val="4500"/>
              <a:buNone/>
              <a:defRPr sz="4500"/>
            </a:lvl8pPr>
            <a:lvl9pPr lvl="8" algn="ctr">
              <a:lnSpc>
                <a:spcPct val="100000"/>
              </a:lnSpc>
              <a:spcBef>
                <a:spcPts val="0"/>
              </a:spcBef>
              <a:spcAft>
                <a:spcPts val="0"/>
              </a:spcAft>
              <a:buSzPts val="4500"/>
              <a:buNone/>
              <a:defRPr sz="4500"/>
            </a:lvl9pPr>
          </a:lstStyle>
          <a:p>
            <a:endParaRPr/>
          </a:p>
        </p:txBody>
      </p:sp>
      <p:sp>
        <p:nvSpPr>
          <p:cNvPr id="148" name="Google Shape;148;p27"/>
          <p:cNvSpPr txBox="1">
            <a:spLocks noGrp="1"/>
          </p:cNvSpPr>
          <p:nvPr>
            <p:ph type="subTitle" idx="5"/>
          </p:nvPr>
        </p:nvSpPr>
        <p:spPr>
          <a:xfrm>
            <a:off x="1017600" y="4215374"/>
            <a:ext cx="3554400" cy="3972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lvl1pPr>
            <a:lvl2pPr lvl="1" algn="l">
              <a:lnSpc>
                <a:spcPct val="100000"/>
              </a:lnSpc>
              <a:spcBef>
                <a:spcPts val="0"/>
              </a:spcBef>
              <a:spcAft>
                <a:spcPts val="0"/>
              </a:spcAft>
              <a:buSzPts val="1000"/>
              <a:buNone/>
              <a:defRPr sz="1000"/>
            </a:lvl2pPr>
            <a:lvl3pPr lvl="2" algn="l">
              <a:lnSpc>
                <a:spcPct val="100000"/>
              </a:lnSpc>
              <a:spcBef>
                <a:spcPts val="0"/>
              </a:spcBef>
              <a:spcAft>
                <a:spcPts val="0"/>
              </a:spcAft>
              <a:buSzPts val="1000"/>
              <a:buNone/>
              <a:defRPr sz="1000"/>
            </a:lvl3pPr>
            <a:lvl4pPr lvl="3" algn="l">
              <a:lnSpc>
                <a:spcPct val="100000"/>
              </a:lnSpc>
              <a:spcBef>
                <a:spcPts val="0"/>
              </a:spcBef>
              <a:spcAft>
                <a:spcPts val="0"/>
              </a:spcAft>
              <a:buSzPts val="1000"/>
              <a:buNone/>
              <a:defRPr sz="1000"/>
            </a:lvl4pPr>
            <a:lvl5pPr lvl="4" algn="l">
              <a:lnSpc>
                <a:spcPct val="100000"/>
              </a:lnSpc>
              <a:spcBef>
                <a:spcPts val="0"/>
              </a:spcBef>
              <a:spcAft>
                <a:spcPts val="0"/>
              </a:spcAft>
              <a:buSzPts val="1000"/>
              <a:buNone/>
              <a:defRPr sz="1000"/>
            </a:lvl5pPr>
            <a:lvl6pPr lvl="5" algn="l">
              <a:lnSpc>
                <a:spcPct val="100000"/>
              </a:lnSpc>
              <a:spcBef>
                <a:spcPts val="0"/>
              </a:spcBef>
              <a:spcAft>
                <a:spcPts val="0"/>
              </a:spcAft>
              <a:buSzPts val="1000"/>
              <a:buNone/>
              <a:defRPr sz="1000"/>
            </a:lvl6pPr>
            <a:lvl7pPr lvl="6" algn="l">
              <a:lnSpc>
                <a:spcPct val="100000"/>
              </a:lnSpc>
              <a:spcBef>
                <a:spcPts val="0"/>
              </a:spcBef>
              <a:spcAft>
                <a:spcPts val="0"/>
              </a:spcAft>
              <a:buSzPts val="1000"/>
              <a:buNone/>
              <a:defRPr sz="1000"/>
            </a:lvl7pPr>
            <a:lvl8pPr lvl="7" algn="l">
              <a:lnSpc>
                <a:spcPct val="100000"/>
              </a:lnSpc>
              <a:spcBef>
                <a:spcPts val="0"/>
              </a:spcBef>
              <a:spcAft>
                <a:spcPts val="0"/>
              </a:spcAft>
              <a:buSzPts val="1000"/>
              <a:buNone/>
              <a:defRPr sz="1000"/>
            </a:lvl8pPr>
            <a:lvl9pPr lvl="8" algn="l">
              <a:lnSpc>
                <a:spcPct val="100000"/>
              </a:lnSpc>
              <a:spcBef>
                <a:spcPts val="0"/>
              </a:spcBef>
              <a:spcAft>
                <a:spcPts val="0"/>
              </a:spcAft>
              <a:buSzPts val="1000"/>
              <a:buNone/>
              <a:defRPr sz="1000"/>
            </a:lvl9pPr>
          </a:lstStyle>
          <a:p>
            <a:endParaRPr/>
          </a:p>
        </p:txBody>
      </p:sp>
      <p:sp>
        <p:nvSpPr>
          <p:cNvPr id="149" name="Google Shape;149;p27"/>
          <p:cNvSpPr>
            <a:spLocks noGrp="1"/>
          </p:cNvSpPr>
          <p:nvPr>
            <p:ph type="pic" idx="6"/>
          </p:nvPr>
        </p:nvSpPr>
        <p:spPr>
          <a:xfrm>
            <a:off x="5088775" y="143100"/>
            <a:ext cx="3915900" cy="4857300"/>
          </a:xfrm>
          <a:prstGeom prst="rect">
            <a:avLst/>
          </a:prstGeom>
          <a:noFill/>
          <a:ln>
            <a:noFill/>
          </a:ln>
        </p:spPr>
      </p:sp>
      <p:grpSp>
        <p:nvGrpSpPr>
          <p:cNvPr id="150" name="Google Shape;150;p27"/>
          <p:cNvGrpSpPr/>
          <p:nvPr/>
        </p:nvGrpSpPr>
        <p:grpSpPr>
          <a:xfrm>
            <a:off x="-2869925" y="-966537"/>
            <a:ext cx="3677150" cy="7270462"/>
            <a:chOff x="-2869925" y="-966537"/>
            <a:chExt cx="3677150" cy="7270462"/>
          </a:xfrm>
        </p:grpSpPr>
        <p:grpSp>
          <p:nvGrpSpPr>
            <p:cNvPr id="151" name="Google Shape;151;p27"/>
            <p:cNvGrpSpPr/>
            <p:nvPr/>
          </p:nvGrpSpPr>
          <p:grpSpPr>
            <a:xfrm flipH="1">
              <a:off x="-2869925" y="3309400"/>
              <a:ext cx="3436500" cy="2994525"/>
              <a:chOff x="-6486450" y="1133000"/>
              <a:chExt cx="3436500" cy="2994525"/>
            </a:xfrm>
          </p:grpSpPr>
          <p:sp>
            <p:nvSpPr>
              <p:cNvPr id="152" name="Google Shape;152;p27"/>
              <p:cNvSpPr/>
              <p:nvPr/>
            </p:nvSpPr>
            <p:spPr>
              <a:xfrm>
                <a:off x="-6353050" y="113300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3" name="Google Shape;153;p27"/>
              <p:cNvSpPr/>
              <p:nvPr/>
            </p:nvSpPr>
            <p:spPr>
              <a:xfrm>
                <a:off x="-6486450" y="1266375"/>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54" name="Google Shape;154;p27"/>
            <p:cNvGrpSpPr/>
            <p:nvPr/>
          </p:nvGrpSpPr>
          <p:grpSpPr>
            <a:xfrm rot="10800000" flipH="1">
              <a:off x="-1773750" y="-966537"/>
              <a:ext cx="2580975" cy="2119175"/>
              <a:chOff x="4255250" y="2111738"/>
              <a:chExt cx="2580975" cy="2119175"/>
            </a:xfrm>
          </p:grpSpPr>
          <p:sp>
            <p:nvSpPr>
              <p:cNvPr id="155" name="Google Shape;155;p27"/>
              <p:cNvSpPr/>
              <p:nvPr/>
            </p:nvSpPr>
            <p:spPr>
              <a:xfrm>
                <a:off x="4255250" y="2111738"/>
                <a:ext cx="2580975" cy="2119175"/>
              </a:xfrm>
              <a:custGeom>
                <a:avLst/>
                <a:gdLst/>
                <a:ahLst/>
                <a:cxnLst/>
                <a:rect l="l" t="t" r="r" b="b"/>
                <a:pathLst>
                  <a:path w="103239" h="84767" extrusionOk="0">
                    <a:moveTo>
                      <a:pt x="47465" y="956"/>
                    </a:moveTo>
                    <a:cubicBezTo>
                      <a:pt x="50283" y="956"/>
                      <a:pt x="53094" y="1165"/>
                      <a:pt x="55866" y="1828"/>
                    </a:cubicBezTo>
                    <a:cubicBezTo>
                      <a:pt x="59653" y="2078"/>
                      <a:pt x="63368" y="3108"/>
                      <a:pt x="67159" y="3323"/>
                    </a:cubicBezTo>
                    <a:cubicBezTo>
                      <a:pt x="69543" y="3353"/>
                      <a:pt x="71928" y="3393"/>
                      <a:pt x="74313" y="3393"/>
                    </a:cubicBezTo>
                    <a:cubicBezTo>
                      <a:pt x="75278" y="3393"/>
                      <a:pt x="76242" y="3387"/>
                      <a:pt x="77207" y="3370"/>
                    </a:cubicBezTo>
                    <a:cubicBezTo>
                      <a:pt x="82395" y="3739"/>
                      <a:pt x="87559" y="4912"/>
                      <a:pt x="92460" y="6974"/>
                    </a:cubicBezTo>
                    <a:cubicBezTo>
                      <a:pt x="94411" y="7818"/>
                      <a:pt x="95338" y="10072"/>
                      <a:pt x="96727" y="11686"/>
                    </a:cubicBezTo>
                    <a:cubicBezTo>
                      <a:pt x="100220" y="16645"/>
                      <a:pt x="100743" y="23180"/>
                      <a:pt x="101821" y="29186"/>
                    </a:cubicBezTo>
                    <a:cubicBezTo>
                      <a:pt x="101880" y="30336"/>
                      <a:pt x="101859" y="31494"/>
                      <a:pt x="101984" y="32639"/>
                    </a:cubicBezTo>
                    <a:cubicBezTo>
                      <a:pt x="102499" y="35741"/>
                      <a:pt x="101521" y="38784"/>
                      <a:pt x="101215" y="41843"/>
                    </a:cubicBezTo>
                    <a:cubicBezTo>
                      <a:pt x="100876" y="44844"/>
                      <a:pt x="99870" y="47632"/>
                      <a:pt x="99242" y="50546"/>
                    </a:cubicBezTo>
                    <a:cubicBezTo>
                      <a:pt x="99137" y="50805"/>
                      <a:pt x="98934" y="51322"/>
                      <a:pt x="98833" y="51576"/>
                    </a:cubicBezTo>
                    <a:cubicBezTo>
                      <a:pt x="97446" y="54136"/>
                      <a:pt x="96208" y="56803"/>
                      <a:pt x="95507" y="59718"/>
                    </a:cubicBezTo>
                    <a:cubicBezTo>
                      <a:pt x="94816" y="61302"/>
                      <a:pt x="93503" y="62322"/>
                      <a:pt x="92618" y="63730"/>
                    </a:cubicBezTo>
                    <a:cubicBezTo>
                      <a:pt x="91352" y="65741"/>
                      <a:pt x="89670" y="67325"/>
                      <a:pt x="88012" y="68886"/>
                    </a:cubicBezTo>
                    <a:cubicBezTo>
                      <a:pt x="85888" y="70924"/>
                      <a:pt x="84255" y="73582"/>
                      <a:pt x="81922" y="75338"/>
                    </a:cubicBezTo>
                    <a:cubicBezTo>
                      <a:pt x="80510" y="76989"/>
                      <a:pt x="78942" y="78503"/>
                      <a:pt x="77049" y="79378"/>
                    </a:cubicBezTo>
                    <a:cubicBezTo>
                      <a:pt x="75870" y="79747"/>
                      <a:pt x="74658" y="80053"/>
                      <a:pt x="73630" y="80839"/>
                    </a:cubicBezTo>
                    <a:cubicBezTo>
                      <a:pt x="72071" y="81486"/>
                      <a:pt x="70457" y="81964"/>
                      <a:pt x="68844" y="82351"/>
                    </a:cubicBezTo>
                    <a:cubicBezTo>
                      <a:pt x="64631" y="82524"/>
                      <a:pt x="60443" y="83337"/>
                      <a:pt x="56268" y="83697"/>
                    </a:cubicBezTo>
                    <a:cubicBezTo>
                      <a:pt x="52007" y="82538"/>
                      <a:pt x="47666" y="81787"/>
                      <a:pt x="43490" y="80250"/>
                    </a:cubicBezTo>
                    <a:cubicBezTo>
                      <a:pt x="39381" y="78780"/>
                      <a:pt x="35054" y="78196"/>
                      <a:pt x="31072" y="76262"/>
                    </a:cubicBezTo>
                    <a:cubicBezTo>
                      <a:pt x="29082" y="75262"/>
                      <a:pt x="26708" y="75372"/>
                      <a:pt x="24995" y="73687"/>
                    </a:cubicBezTo>
                    <a:cubicBezTo>
                      <a:pt x="23431" y="72266"/>
                      <a:pt x="21497" y="71643"/>
                      <a:pt x="19711" y="70714"/>
                    </a:cubicBezTo>
                    <a:cubicBezTo>
                      <a:pt x="18304" y="69537"/>
                      <a:pt x="16836" y="68460"/>
                      <a:pt x="15322" y="67473"/>
                    </a:cubicBezTo>
                    <a:cubicBezTo>
                      <a:pt x="13450" y="65827"/>
                      <a:pt x="11870" y="63797"/>
                      <a:pt x="10424" y="61681"/>
                    </a:cubicBezTo>
                    <a:cubicBezTo>
                      <a:pt x="7996" y="59144"/>
                      <a:pt x="5731" y="56338"/>
                      <a:pt x="4121" y="53035"/>
                    </a:cubicBezTo>
                    <a:cubicBezTo>
                      <a:pt x="2763" y="49780"/>
                      <a:pt x="1881" y="46257"/>
                      <a:pt x="1556" y="42671"/>
                    </a:cubicBezTo>
                    <a:cubicBezTo>
                      <a:pt x="1593" y="40560"/>
                      <a:pt x="1083" y="38483"/>
                      <a:pt x="1196" y="36372"/>
                    </a:cubicBezTo>
                    <a:cubicBezTo>
                      <a:pt x="1492" y="34960"/>
                      <a:pt x="1559" y="33514"/>
                      <a:pt x="1564" y="32065"/>
                    </a:cubicBezTo>
                    <a:cubicBezTo>
                      <a:pt x="1802" y="29489"/>
                      <a:pt x="2495" y="26999"/>
                      <a:pt x="2817" y="24437"/>
                    </a:cubicBezTo>
                    <a:cubicBezTo>
                      <a:pt x="2994" y="23030"/>
                      <a:pt x="3440" y="21695"/>
                      <a:pt x="3938" y="20397"/>
                    </a:cubicBezTo>
                    <a:cubicBezTo>
                      <a:pt x="4724" y="17014"/>
                      <a:pt x="6638" y="14108"/>
                      <a:pt x="9104" y="12073"/>
                    </a:cubicBezTo>
                    <a:cubicBezTo>
                      <a:pt x="10826" y="10206"/>
                      <a:pt x="13050" y="9186"/>
                      <a:pt x="15102" y="7909"/>
                    </a:cubicBezTo>
                    <a:cubicBezTo>
                      <a:pt x="17058" y="6751"/>
                      <a:pt x="19245" y="6276"/>
                      <a:pt x="21330" y="5528"/>
                    </a:cubicBezTo>
                    <a:cubicBezTo>
                      <a:pt x="25761" y="4830"/>
                      <a:pt x="30141" y="3667"/>
                      <a:pt x="34563" y="2916"/>
                    </a:cubicBezTo>
                    <a:cubicBezTo>
                      <a:pt x="34761" y="2927"/>
                      <a:pt x="34959" y="2933"/>
                      <a:pt x="35156" y="2933"/>
                    </a:cubicBezTo>
                    <a:cubicBezTo>
                      <a:pt x="37806" y="2933"/>
                      <a:pt x="40355" y="1935"/>
                      <a:pt x="42880" y="1101"/>
                    </a:cubicBezTo>
                    <a:lnTo>
                      <a:pt x="42879" y="1101"/>
                    </a:lnTo>
                    <a:cubicBezTo>
                      <a:pt x="44406" y="1017"/>
                      <a:pt x="45936" y="956"/>
                      <a:pt x="47465" y="956"/>
                    </a:cubicBezTo>
                    <a:close/>
                    <a:moveTo>
                      <a:pt x="47854" y="1"/>
                    </a:moveTo>
                    <a:cubicBezTo>
                      <a:pt x="45999" y="1"/>
                      <a:pt x="44144" y="90"/>
                      <a:pt x="42306" y="364"/>
                    </a:cubicBezTo>
                    <a:cubicBezTo>
                      <a:pt x="40626" y="541"/>
                      <a:pt x="39079" y="1408"/>
                      <a:pt x="37408" y="1618"/>
                    </a:cubicBezTo>
                    <a:cubicBezTo>
                      <a:pt x="31940" y="1940"/>
                      <a:pt x="26646" y="3672"/>
                      <a:pt x="21238" y="4486"/>
                    </a:cubicBezTo>
                    <a:cubicBezTo>
                      <a:pt x="18741" y="5318"/>
                      <a:pt x="16142" y="5917"/>
                      <a:pt x="13881" y="7449"/>
                    </a:cubicBezTo>
                    <a:cubicBezTo>
                      <a:pt x="9308" y="9971"/>
                      <a:pt x="4631" y="13800"/>
                      <a:pt x="3202" y="19680"/>
                    </a:cubicBezTo>
                    <a:cubicBezTo>
                      <a:pt x="1884" y="22806"/>
                      <a:pt x="1714" y="26301"/>
                      <a:pt x="990" y="29622"/>
                    </a:cubicBezTo>
                    <a:cubicBezTo>
                      <a:pt x="534" y="31389"/>
                      <a:pt x="866" y="33256"/>
                      <a:pt x="485" y="35037"/>
                    </a:cubicBezTo>
                    <a:cubicBezTo>
                      <a:pt x="1" y="37387"/>
                      <a:pt x="464" y="39794"/>
                      <a:pt x="660" y="42154"/>
                    </a:cubicBezTo>
                    <a:cubicBezTo>
                      <a:pt x="719" y="44860"/>
                      <a:pt x="1379" y="47482"/>
                      <a:pt x="2061" y="50058"/>
                    </a:cubicBezTo>
                    <a:cubicBezTo>
                      <a:pt x="3076" y="53936"/>
                      <a:pt x="5283" y="57182"/>
                      <a:pt x="7586" y="60173"/>
                    </a:cubicBezTo>
                    <a:cubicBezTo>
                      <a:pt x="10616" y="62863"/>
                      <a:pt x="12459" y="67100"/>
                      <a:pt x="15965" y="69110"/>
                    </a:cubicBezTo>
                    <a:cubicBezTo>
                      <a:pt x="17704" y="70120"/>
                      <a:pt x="19076" y="71859"/>
                      <a:pt x="21007" y="72461"/>
                    </a:cubicBezTo>
                    <a:cubicBezTo>
                      <a:pt x="23160" y="73188"/>
                      <a:pt x="24752" y="75109"/>
                      <a:pt x="26808" y="76057"/>
                    </a:cubicBezTo>
                    <a:cubicBezTo>
                      <a:pt x="28242" y="76367"/>
                      <a:pt x="29671" y="76759"/>
                      <a:pt x="31021" y="77410"/>
                    </a:cubicBezTo>
                    <a:cubicBezTo>
                      <a:pt x="33726" y="78656"/>
                      <a:pt x="36576" y="79422"/>
                      <a:pt x="39423" y="80120"/>
                    </a:cubicBezTo>
                    <a:cubicBezTo>
                      <a:pt x="43330" y="81278"/>
                      <a:pt x="47159" y="82825"/>
                      <a:pt x="51167" y="83514"/>
                    </a:cubicBezTo>
                    <a:cubicBezTo>
                      <a:pt x="53059" y="83866"/>
                      <a:pt x="54947" y="84767"/>
                      <a:pt x="56867" y="84767"/>
                    </a:cubicBezTo>
                    <a:cubicBezTo>
                      <a:pt x="57356" y="84767"/>
                      <a:pt x="57847" y="84708"/>
                      <a:pt x="58340" y="84568"/>
                    </a:cubicBezTo>
                    <a:cubicBezTo>
                      <a:pt x="59699" y="84170"/>
                      <a:pt x="61119" y="84386"/>
                      <a:pt x="62490" y="84059"/>
                    </a:cubicBezTo>
                    <a:cubicBezTo>
                      <a:pt x="64504" y="83576"/>
                      <a:pt x="66590" y="83973"/>
                      <a:pt x="68610" y="83504"/>
                    </a:cubicBezTo>
                    <a:cubicBezTo>
                      <a:pt x="70465" y="83103"/>
                      <a:pt x="72308" y="82571"/>
                      <a:pt x="74084" y="81824"/>
                    </a:cubicBezTo>
                    <a:cubicBezTo>
                      <a:pt x="74477" y="81556"/>
                      <a:pt x="74879" y="81297"/>
                      <a:pt x="75288" y="81044"/>
                    </a:cubicBezTo>
                    <a:cubicBezTo>
                      <a:pt x="77751" y="80598"/>
                      <a:pt x="80015" y="79087"/>
                      <a:pt x="81700" y="76994"/>
                    </a:cubicBezTo>
                    <a:cubicBezTo>
                      <a:pt x="82720" y="75769"/>
                      <a:pt x="84149" y="75089"/>
                      <a:pt x="85107" y="73778"/>
                    </a:cubicBezTo>
                    <a:cubicBezTo>
                      <a:pt x="87371" y="70441"/>
                      <a:pt x="90669" y="68292"/>
                      <a:pt x="92960" y="64974"/>
                    </a:cubicBezTo>
                    <a:cubicBezTo>
                      <a:pt x="94022" y="63314"/>
                      <a:pt x="95488" y="62021"/>
                      <a:pt x="96336" y="60183"/>
                    </a:cubicBezTo>
                    <a:cubicBezTo>
                      <a:pt x="96663" y="59038"/>
                      <a:pt x="97027" y="57914"/>
                      <a:pt x="97356" y="56769"/>
                    </a:cubicBezTo>
                    <a:cubicBezTo>
                      <a:pt x="97461" y="56520"/>
                      <a:pt x="97671" y="56018"/>
                      <a:pt x="97776" y="55769"/>
                    </a:cubicBezTo>
                    <a:cubicBezTo>
                      <a:pt x="98377" y="54495"/>
                      <a:pt x="99025" y="53251"/>
                      <a:pt x="99690" y="52015"/>
                    </a:cubicBezTo>
                    <a:cubicBezTo>
                      <a:pt x="100104" y="50761"/>
                      <a:pt x="100442" y="49468"/>
                      <a:pt x="100710" y="48162"/>
                    </a:cubicBezTo>
                    <a:cubicBezTo>
                      <a:pt x="101883" y="45070"/>
                      <a:pt x="102051" y="41648"/>
                      <a:pt x="102615" y="38372"/>
                    </a:cubicBezTo>
                    <a:cubicBezTo>
                      <a:pt x="102824" y="36764"/>
                      <a:pt x="103238" y="35150"/>
                      <a:pt x="103021" y="33509"/>
                    </a:cubicBezTo>
                    <a:cubicBezTo>
                      <a:pt x="102666" y="30871"/>
                      <a:pt x="102748" y="28186"/>
                      <a:pt x="102060" y="25611"/>
                    </a:cubicBezTo>
                    <a:cubicBezTo>
                      <a:pt x="101528" y="21301"/>
                      <a:pt x="100580" y="17004"/>
                      <a:pt x="98641" y="13221"/>
                    </a:cubicBezTo>
                    <a:cubicBezTo>
                      <a:pt x="97750" y="11302"/>
                      <a:pt x="96321" y="9841"/>
                      <a:pt x="95180" y="8133"/>
                    </a:cubicBezTo>
                    <a:cubicBezTo>
                      <a:pt x="94419" y="7195"/>
                      <a:pt x="93461" y="6448"/>
                      <a:pt x="92429" y="5969"/>
                    </a:cubicBezTo>
                    <a:cubicBezTo>
                      <a:pt x="86831" y="3803"/>
                      <a:pt x="80959" y="2416"/>
                      <a:pt x="75049" y="2416"/>
                    </a:cubicBezTo>
                    <a:cubicBezTo>
                      <a:pt x="74508" y="2416"/>
                      <a:pt x="73966" y="2428"/>
                      <a:pt x="73424" y="2451"/>
                    </a:cubicBezTo>
                    <a:cubicBezTo>
                      <a:pt x="69926" y="2389"/>
                      <a:pt x="66412" y="2584"/>
                      <a:pt x="62951" y="1909"/>
                    </a:cubicBezTo>
                    <a:cubicBezTo>
                      <a:pt x="59087" y="1106"/>
                      <a:pt x="55167" y="919"/>
                      <a:pt x="51310" y="81"/>
                    </a:cubicBezTo>
                    <a:cubicBezTo>
                      <a:pt x="50161" y="35"/>
                      <a:pt x="49007" y="1"/>
                      <a:pt x="4785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56" name="Google Shape;156;p27"/>
              <p:cNvSpPr/>
              <p:nvPr/>
            </p:nvSpPr>
            <p:spPr>
              <a:xfrm>
                <a:off x="4371225" y="2229663"/>
                <a:ext cx="2275525" cy="1858175"/>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p:cSld name="CUSTOM_4">
    <p:spTree>
      <p:nvGrpSpPr>
        <p:cNvPr id="1" name="Shape 157"/>
        <p:cNvGrpSpPr/>
        <p:nvPr/>
      </p:nvGrpSpPr>
      <p:grpSpPr>
        <a:xfrm>
          <a:off x="0" y="0"/>
          <a:ext cx="0" cy="0"/>
          <a:chOff x="0" y="0"/>
          <a:chExt cx="0" cy="0"/>
        </a:xfrm>
      </p:grpSpPr>
      <p:pic>
        <p:nvPicPr>
          <p:cNvPr id="158" name="Google Shape;158;p28"/>
          <p:cNvPicPr preferRelativeResize="0"/>
          <p:nvPr/>
        </p:nvPicPr>
        <p:blipFill rotWithShape="1">
          <a:blip r:embed="rId2">
            <a:alphaModFix amt="15000"/>
          </a:blip>
          <a:srcRect/>
          <a:stretch/>
        </p:blipFill>
        <p:spPr>
          <a:xfrm flipH="1">
            <a:off x="0" y="2232"/>
            <a:ext cx="9144003" cy="5139037"/>
          </a:xfrm>
          <a:prstGeom prst="rect">
            <a:avLst/>
          </a:prstGeom>
          <a:noFill/>
          <a:ln>
            <a:noFill/>
          </a:ln>
        </p:spPr>
      </p:pic>
      <p:grpSp>
        <p:nvGrpSpPr>
          <p:cNvPr id="159" name="Google Shape;159;p28"/>
          <p:cNvGrpSpPr/>
          <p:nvPr/>
        </p:nvGrpSpPr>
        <p:grpSpPr>
          <a:xfrm>
            <a:off x="-2648270" y="-2119516"/>
            <a:ext cx="14465390" cy="9632892"/>
            <a:chOff x="-2648270" y="-2119516"/>
            <a:chExt cx="14465390" cy="9632892"/>
          </a:xfrm>
        </p:grpSpPr>
        <p:grpSp>
          <p:nvGrpSpPr>
            <p:cNvPr id="160" name="Google Shape;160;p28"/>
            <p:cNvGrpSpPr/>
            <p:nvPr/>
          </p:nvGrpSpPr>
          <p:grpSpPr>
            <a:xfrm>
              <a:off x="-2648270" y="-2119516"/>
              <a:ext cx="4235565" cy="3668567"/>
              <a:chOff x="-442370" y="-474166"/>
              <a:chExt cx="4235565" cy="3668567"/>
            </a:xfrm>
          </p:grpSpPr>
          <p:grpSp>
            <p:nvGrpSpPr>
              <p:cNvPr id="161" name="Google Shape;161;p28"/>
              <p:cNvGrpSpPr/>
              <p:nvPr/>
            </p:nvGrpSpPr>
            <p:grpSpPr>
              <a:xfrm>
                <a:off x="-442370" y="-474166"/>
                <a:ext cx="4235565" cy="3668567"/>
                <a:chOff x="3843483" y="1159286"/>
                <a:chExt cx="3303100" cy="2861150"/>
              </a:xfrm>
            </p:grpSpPr>
            <p:sp>
              <p:nvSpPr>
                <p:cNvPr id="162" name="Google Shape;162;p28"/>
                <p:cNvSpPr/>
                <p:nvPr/>
              </p:nvSpPr>
              <p:spPr>
                <a:xfrm>
                  <a:off x="3843483" y="1159286"/>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3" name="Google Shape;163;p28"/>
                <p:cNvSpPr/>
                <p:nvPr/>
              </p:nvSpPr>
              <p:spPr>
                <a:xfrm>
                  <a:off x="3955633" y="1266061"/>
                  <a:ext cx="3058475" cy="2565175"/>
                </a:xfrm>
                <a:custGeom>
                  <a:avLst/>
                  <a:gdLst/>
                  <a:ahLst/>
                  <a:cxnLst/>
                  <a:rect l="l" t="t" r="r" b="b"/>
                  <a:pathLst>
                    <a:path w="122339" h="102607" extrusionOk="0">
                      <a:moveTo>
                        <a:pt x="57349" y="966"/>
                      </a:moveTo>
                      <a:cubicBezTo>
                        <a:pt x="60434" y="966"/>
                        <a:pt x="63515" y="1317"/>
                        <a:pt x="66573" y="1764"/>
                      </a:cubicBezTo>
                      <a:cubicBezTo>
                        <a:pt x="68383" y="2185"/>
                        <a:pt x="70260" y="1751"/>
                        <a:pt x="72069" y="2205"/>
                      </a:cubicBezTo>
                      <a:cubicBezTo>
                        <a:pt x="73168" y="2497"/>
                        <a:pt x="74315" y="2387"/>
                        <a:pt x="75426" y="2611"/>
                      </a:cubicBezTo>
                      <a:cubicBezTo>
                        <a:pt x="77590" y="3229"/>
                        <a:pt x="79848" y="2694"/>
                        <a:pt x="82034" y="3195"/>
                      </a:cubicBezTo>
                      <a:cubicBezTo>
                        <a:pt x="82710" y="3340"/>
                        <a:pt x="83386" y="3392"/>
                        <a:pt x="84063" y="3392"/>
                      </a:cubicBezTo>
                      <a:cubicBezTo>
                        <a:pt x="85793" y="3392"/>
                        <a:pt x="87527" y="3052"/>
                        <a:pt x="89264" y="3052"/>
                      </a:cubicBezTo>
                      <a:cubicBezTo>
                        <a:pt x="89390" y="3052"/>
                        <a:pt x="89516" y="3053"/>
                        <a:pt x="89642" y="3057"/>
                      </a:cubicBezTo>
                      <a:cubicBezTo>
                        <a:pt x="91865" y="3049"/>
                        <a:pt x="94114" y="2866"/>
                        <a:pt x="96351" y="2866"/>
                      </a:cubicBezTo>
                      <a:cubicBezTo>
                        <a:pt x="98398" y="2866"/>
                        <a:pt x="100434" y="3019"/>
                        <a:pt x="102432" y="3603"/>
                      </a:cubicBezTo>
                      <a:cubicBezTo>
                        <a:pt x="103689" y="3956"/>
                        <a:pt x="104893" y="4522"/>
                        <a:pt x="106130" y="4971"/>
                      </a:cubicBezTo>
                      <a:cubicBezTo>
                        <a:pt x="107121" y="5417"/>
                        <a:pt x="108111" y="5877"/>
                        <a:pt x="109081" y="6399"/>
                      </a:cubicBezTo>
                      <a:cubicBezTo>
                        <a:pt x="109783" y="6867"/>
                        <a:pt x="110485" y="7356"/>
                        <a:pt x="111197" y="7829"/>
                      </a:cubicBezTo>
                      <a:cubicBezTo>
                        <a:pt x="114754" y="10089"/>
                        <a:pt x="116378" y="14507"/>
                        <a:pt x="118472" y="18251"/>
                      </a:cubicBezTo>
                      <a:cubicBezTo>
                        <a:pt x="119985" y="20985"/>
                        <a:pt x="120910" y="24096"/>
                        <a:pt x="121361" y="27284"/>
                      </a:cubicBezTo>
                      <a:cubicBezTo>
                        <a:pt x="121462" y="31778"/>
                        <a:pt x="121482" y="36283"/>
                        <a:pt x="120687" y="40707"/>
                      </a:cubicBezTo>
                      <a:cubicBezTo>
                        <a:pt x="120421" y="45235"/>
                        <a:pt x="119597" y="49692"/>
                        <a:pt x="119204" y="54205"/>
                      </a:cubicBezTo>
                      <a:cubicBezTo>
                        <a:pt x="118536" y="57323"/>
                        <a:pt x="118260" y="60573"/>
                        <a:pt x="117085" y="63526"/>
                      </a:cubicBezTo>
                      <a:cubicBezTo>
                        <a:pt x="116800" y="64321"/>
                        <a:pt x="116541" y="65130"/>
                        <a:pt x="116270" y="65930"/>
                      </a:cubicBezTo>
                      <a:cubicBezTo>
                        <a:pt x="115016" y="68973"/>
                        <a:pt x="113653" y="71956"/>
                        <a:pt x="112311" y="74947"/>
                      </a:cubicBezTo>
                      <a:cubicBezTo>
                        <a:pt x="110330" y="79046"/>
                        <a:pt x="107731" y="82674"/>
                        <a:pt x="104977" y="86106"/>
                      </a:cubicBezTo>
                      <a:cubicBezTo>
                        <a:pt x="103526" y="87825"/>
                        <a:pt x="101699" y="89037"/>
                        <a:pt x="100191" y="90683"/>
                      </a:cubicBezTo>
                      <a:cubicBezTo>
                        <a:pt x="98802" y="92259"/>
                        <a:pt x="96944" y="93062"/>
                        <a:pt x="95284" y="94178"/>
                      </a:cubicBezTo>
                      <a:cubicBezTo>
                        <a:pt x="93281" y="95455"/>
                        <a:pt x="91409" y="97068"/>
                        <a:pt x="89194" y="97839"/>
                      </a:cubicBezTo>
                      <a:cubicBezTo>
                        <a:pt x="85224" y="99302"/>
                        <a:pt x="81249" y="101090"/>
                        <a:pt x="77022" y="101090"/>
                      </a:cubicBezTo>
                      <a:cubicBezTo>
                        <a:pt x="76892" y="101090"/>
                        <a:pt x="76761" y="101088"/>
                        <a:pt x="76629" y="101085"/>
                      </a:cubicBezTo>
                      <a:cubicBezTo>
                        <a:pt x="74801" y="101492"/>
                        <a:pt x="72949" y="101592"/>
                        <a:pt x="71092" y="101592"/>
                      </a:cubicBezTo>
                      <a:cubicBezTo>
                        <a:pt x="69281" y="101592"/>
                        <a:pt x="67464" y="101496"/>
                        <a:pt x="65657" y="101496"/>
                      </a:cubicBezTo>
                      <a:cubicBezTo>
                        <a:pt x="65416" y="101496"/>
                        <a:pt x="65176" y="101498"/>
                        <a:pt x="64935" y="101502"/>
                      </a:cubicBezTo>
                      <a:cubicBezTo>
                        <a:pt x="58904" y="100884"/>
                        <a:pt x="52805" y="100256"/>
                        <a:pt x="47016" y="98080"/>
                      </a:cubicBezTo>
                      <a:cubicBezTo>
                        <a:pt x="45006" y="97299"/>
                        <a:pt x="42875" y="96964"/>
                        <a:pt x="40944" y="95930"/>
                      </a:cubicBezTo>
                      <a:cubicBezTo>
                        <a:pt x="38498" y="94881"/>
                        <a:pt x="36111" y="93674"/>
                        <a:pt x="33792" y="92316"/>
                      </a:cubicBezTo>
                      <a:cubicBezTo>
                        <a:pt x="33233" y="91984"/>
                        <a:pt x="32676" y="91660"/>
                        <a:pt x="32120" y="91353"/>
                      </a:cubicBezTo>
                      <a:cubicBezTo>
                        <a:pt x="31289" y="90860"/>
                        <a:pt x="30449" y="90387"/>
                        <a:pt x="29604" y="89941"/>
                      </a:cubicBezTo>
                      <a:cubicBezTo>
                        <a:pt x="27706" y="88409"/>
                        <a:pt x="25626" y="87207"/>
                        <a:pt x="23766" y="85618"/>
                      </a:cubicBezTo>
                      <a:cubicBezTo>
                        <a:pt x="21884" y="83541"/>
                        <a:pt x="19544" y="82115"/>
                        <a:pt x="17746" y="79927"/>
                      </a:cubicBezTo>
                      <a:cubicBezTo>
                        <a:pt x="15660" y="78208"/>
                        <a:pt x="14299" y="75643"/>
                        <a:pt x="12295" y="73818"/>
                      </a:cubicBezTo>
                      <a:cubicBezTo>
                        <a:pt x="9952" y="71530"/>
                        <a:pt x="7833" y="68955"/>
                        <a:pt x="5705" y="66418"/>
                      </a:cubicBezTo>
                      <a:cubicBezTo>
                        <a:pt x="3209" y="62622"/>
                        <a:pt x="1951" y="57863"/>
                        <a:pt x="1655" y="53163"/>
                      </a:cubicBezTo>
                      <a:cubicBezTo>
                        <a:pt x="1278" y="50664"/>
                        <a:pt x="1308" y="48083"/>
                        <a:pt x="1709" y="45595"/>
                      </a:cubicBezTo>
                      <a:cubicBezTo>
                        <a:pt x="2089" y="38539"/>
                        <a:pt x="2909" y="31531"/>
                        <a:pt x="3113" y="24451"/>
                      </a:cubicBezTo>
                      <a:cubicBezTo>
                        <a:pt x="3535" y="20683"/>
                        <a:pt x="3645" y="16763"/>
                        <a:pt x="5032" y="13248"/>
                      </a:cubicBezTo>
                      <a:cubicBezTo>
                        <a:pt x="6574" y="10280"/>
                        <a:pt x="9587" y="9079"/>
                        <a:pt x="12050" y="7370"/>
                      </a:cubicBezTo>
                      <a:cubicBezTo>
                        <a:pt x="13312" y="6619"/>
                        <a:pt x="14558" y="5833"/>
                        <a:pt x="15861" y="5178"/>
                      </a:cubicBezTo>
                      <a:cubicBezTo>
                        <a:pt x="20359" y="2741"/>
                        <a:pt x="25350" y="1899"/>
                        <a:pt x="30285" y="1894"/>
                      </a:cubicBezTo>
                      <a:cubicBezTo>
                        <a:pt x="35559" y="1849"/>
                        <a:pt x="40826" y="1465"/>
                        <a:pt x="46101" y="1465"/>
                      </a:cubicBezTo>
                      <a:cubicBezTo>
                        <a:pt x="46529" y="1465"/>
                        <a:pt x="46957" y="1468"/>
                        <a:pt x="47385" y="1473"/>
                      </a:cubicBezTo>
                      <a:cubicBezTo>
                        <a:pt x="47941" y="1327"/>
                        <a:pt x="48500" y="1280"/>
                        <a:pt x="49060" y="1280"/>
                      </a:cubicBezTo>
                      <a:cubicBezTo>
                        <a:pt x="50036" y="1280"/>
                        <a:pt x="51014" y="1421"/>
                        <a:pt x="51987" y="1421"/>
                      </a:cubicBezTo>
                      <a:cubicBezTo>
                        <a:pt x="52672" y="1421"/>
                        <a:pt x="53355" y="1351"/>
                        <a:pt x="54030" y="1113"/>
                      </a:cubicBezTo>
                      <a:cubicBezTo>
                        <a:pt x="55137" y="1011"/>
                        <a:pt x="56243" y="966"/>
                        <a:pt x="57349" y="966"/>
                      </a:cubicBezTo>
                      <a:close/>
                      <a:moveTo>
                        <a:pt x="55477" y="0"/>
                      </a:moveTo>
                      <a:cubicBezTo>
                        <a:pt x="54217" y="0"/>
                        <a:pt x="52960" y="55"/>
                        <a:pt x="51711" y="256"/>
                      </a:cubicBezTo>
                      <a:cubicBezTo>
                        <a:pt x="51112" y="149"/>
                        <a:pt x="50509" y="97"/>
                        <a:pt x="49908" y="97"/>
                      </a:cubicBezTo>
                      <a:cubicBezTo>
                        <a:pt x="49079" y="97"/>
                        <a:pt x="48252" y="197"/>
                        <a:pt x="47439" y="391"/>
                      </a:cubicBezTo>
                      <a:cubicBezTo>
                        <a:pt x="41988" y="620"/>
                        <a:pt x="36531" y="529"/>
                        <a:pt x="31075" y="591"/>
                      </a:cubicBezTo>
                      <a:cubicBezTo>
                        <a:pt x="29972" y="648"/>
                        <a:pt x="28902" y="999"/>
                        <a:pt x="27799" y="1004"/>
                      </a:cubicBezTo>
                      <a:cubicBezTo>
                        <a:pt x="27712" y="1002"/>
                        <a:pt x="27624" y="1002"/>
                        <a:pt x="27537" y="1002"/>
                      </a:cubicBezTo>
                      <a:cubicBezTo>
                        <a:pt x="22551" y="1002"/>
                        <a:pt x="17708" y="2882"/>
                        <a:pt x="13299" y="5451"/>
                      </a:cubicBezTo>
                      <a:cubicBezTo>
                        <a:pt x="11765" y="6409"/>
                        <a:pt x="10240" y="7390"/>
                        <a:pt x="8702" y="8323"/>
                      </a:cubicBezTo>
                      <a:cubicBezTo>
                        <a:pt x="6650" y="9696"/>
                        <a:pt x="4414" y="11368"/>
                        <a:pt x="3721" y="14130"/>
                      </a:cubicBezTo>
                      <a:cubicBezTo>
                        <a:pt x="2081" y="20616"/>
                        <a:pt x="2111" y="27432"/>
                        <a:pt x="1692" y="34106"/>
                      </a:cubicBezTo>
                      <a:cubicBezTo>
                        <a:pt x="1379" y="37438"/>
                        <a:pt x="1069" y="40774"/>
                        <a:pt x="948" y="44120"/>
                      </a:cubicBezTo>
                      <a:cubicBezTo>
                        <a:pt x="0" y="51248"/>
                        <a:pt x="785" y="58840"/>
                        <a:pt x="3862" y="65198"/>
                      </a:cubicBezTo>
                      <a:cubicBezTo>
                        <a:pt x="4828" y="67231"/>
                        <a:pt x="6453" y="68658"/>
                        <a:pt x="7786" y="70343"/>
                      </a:cubicBezTo>
                      <a:cubicBezTo>
                        <a:pt x="10035" y="73177"/>
                        <a:pt x="12769" y="75446"/>
                        <a:pt x="14908" y="78400"/>
                      </a:cubicBezTo>
                      <a:cubicBezTo>
                        <a:pt x="17086" y="80698"/>
                        <a:pt x="19259" y="83029"/>
                        <a:pt x="21731" y="84925"/>
                      </a:cubicBezTo>
                      <a:cubicBezTo>
                        <a:pt x="23825" y="87308"/>
                        <a:pt x="26508" y="88773"/>
                        <a:pt x="28940" y="90621"/>
                      </a:cubicBezTo>
                      <a:cubicBezTo>
                        <a:pt x="32937" y="93106"/>
                        <a:pt x="37061" y="95312"/>
                        <a:pt x="41320" y="97132"/>
                      </a:cubicBezTo>
                      <a:cubicBezTo>
                        <a:pt x="43298" y="98007"/>
                        <a:pt x="45395" y="98423"/>
                        <a:pt x="47398" y="99214"/>
                      </a:cubicBezTo>
                      <a:cubicBezTo>
                        <a:pt x="52517" y="101201"/>
                        <a:pt x="57931" y="101751"/>
                        <a:pt x="63255" y="102502"/>
                      </a:cubicBezTo>
                      <a:cubicBezTo>
                        <a:pt x="63612" y="102501"/>
                        <a:pt x="63968" y="102501"/>
                        <a:pt x="64325" y="102501"/>
                      </a:cubicBezTo>
                      <a:cubicBezTo>
                        <a:pt x="67178" y="102501"/>
                        <a:pt x="70027" y="102521"/>
                        <a:pt x="72881" y="102593"/>
                      </a:cubicBezTo>
                      <a:cubicBezTo>
                        <a:pt x="73037" y="102602"/>
                        <a:pt x="73193" y="102606"/>
                        <a:pt x="73348" y="102606"/>
                      </a:cubicBezTo>
                      <a:cubicBezTo>
                        <a:pt x="75209" y="102606"/>
                        <a:pt x="77021" y="101989"/>
                        <a:pt x="78881" y="101989"/>
                      </a:cubicBezTo>
                      <a:cubicBezTo>
                        <a:pt x="79107" y="101989"/>
                        <a:pt x="79333" y="101998"/>
                        <a:pt x="79560" y="102019"/>
                      </a:cubicBezTo>
                      <a:cubicBezTo>
                        <a:pt x="82878" y="101689"/>
                        <a:pt x="85997" y="100186"/>
                        <a:pt x="89160" y="99085"/>
                      </a:cubicBezTo>
                      <a:cubicBezTo>
                        <a:pt x="91677" y="98251"/>
                        <a:pt x="93808" y="96460"/>
                        <a:pt x="96040" y="94962"/>
                      </a:cubicBezTo>
                      <a:cubicBezTo>
                        <a:pt x="97762" y="93986"/>
                        <a:pt x="99464" y="92909"/>
                        <a:pt x="100922" y="91459"/>
                      </a:cubicBezTo>
                      <a:cubicBezTo>
                        <a:pt x="103066" y="89281"/>
                        <a:pt x="105470" y="87399"/>
                        <a:pt x="107242" y="84771"/>
                      </a:cubicBezTo>
                      <a:cubicBezTo>
                        <a:pt x="110089" y="81090"/>
                        <a:pt x="112508" y="76967"/>
                        <a:pt x="114382" y="72535"/>
                      </a:cubicBezTo>
                      <a:cubicBezTo>
                        <a:pt x="114577" y="72081"/>
                        <a:pt x="114782" y="71631"/>
                        <a:pt x="114996" y="71177"/>
                      </a:cubicBezTo>
                      <a:cubicBezTo>
                        <a:pt x="115196" y="70673"/>
                        <a:pt x="115417" y="70170"/>
                        <a:pt x="115631" y="69668"/>
                      </a:cubicBezTo>
                      <a:cubicBezTo>
                        <a:pt x="115836" y="69217"/>
                        <a:pt x="116048" y="68768"/>
                        <a:pt x="116262" y="68318"/>
                      </a:cubicBezTo>
                      <a:cubicBezTo>
                        <a:pt x="116705" y="67218"/>
                        <a:pt x="117127" y="66107"/>
                        <a:pt x="117511" y="64972"/>
                      </a:cubicBezTo>
                      <a:cubicBezTo>
                        <a:pt x="117767" y="64144"/>
                        <a:pt x="118038" y="63321"/>
                        <a:pt x="118351" y="62521"/>
                      </a:cubicBezTo>
                      <a:cubicBezTo>
                        <a:pt x="120061" y="56404"/>
                        <a:pt x="120379" y="49960"/>
                        <a:pt x="121327" y="43664"/>
                      </a:cubicBezTo>
                      <a:cubicBezTo>
                        <a:pt x="121391" y="41089"/>
                        <a:pt x="121775" y="38544"/>
                        <a:pt x="122167" y="36015"/>
                      </a:cubicBezTo>
                      <a:cubicBezTo>
                        <a:pt x="122280" y="33611"/>
                        <a:pt x="122172" y="31199"/>
                        <a:pt x="122223" y="28797"/>
                      </a:cubicBezTo>
                      <a:cubicBezTo>
                        <a:pt x="122339" y="26227"/>
                        <a:pt x="121495" y="23789"/>
                        <a:pt x="120864" y="21372"/>
                      </a:cubicBezTo>
                      <a:cubicBezTo>
                        <a:pt x="120755" y="21118"/>
                        <a:pt x="120541" y="20621"/>
                        <a:pt x="120433" y="20372"/>
                      </a:cubicBezTo>
                      <a:cubicBezTo>
                        <a:pt x="119652" y="18700"/>
                        <a:pt x="118844" y="17054"/>
                        <a:pt x="117942" y="15470"/>
                      </a:cubicBezTo>
                      <a:cubicBezTo>
                        <a:pt x="116750" y="13354"/>
                        <a:pt x="115814" y="10994"/>
                        <a:pt x="114180" y="9255"/>
                      </a:cubicBezTo>
                      <a:cubicBezTo>
                        <a:pt x="113043" y="7968"/>
                        <a:pt x="111643" y="7053"/>
                        <a:pt x="110276" y="6139"/>
                      </a:cubicBezTo>
                      <a:cubicBezTo>
                        <a:pt x="109453" y="5628"/>
                        <a:pt x="108618" y="5140"/>
                        <a:pt x="107769" y="4704"/>
                      </a:cubicBezTo>
                      <a:cubicBezTo>
                        <a:pt x="105896" y="3953"/>
                        <a:pt x="104053" y="3086"/>
                        <a:pt x="102118" y="2593"/>
                      </a:cubicBezTo>
                      <a:cubicBezTo>
                        <a:pt x="100175" y="2074"/>
                        <a:pt x="98207" y="1932"/>
                        <a:pt x="96231" y="1932"/>
                      </a:cubicBezTo>
                      <a:cubicBezTo>
                        <a:pt x="93841" y="1932"/>
                        <a:pt x="91439" y="2140"/>
                        <a:pt x="89053" y="2140"/>
                      </a:cubicBezTo>
                      <a:cubicBezTo>
                        <a:pt x="88681" y="2140"/>
                        <a:pt x="88310" y="2135"/>
                        <a:pt x="87940" y="2123"/>
                      </a:cubicBezTo>
                      <a:cubicBezTo>
                        <a:pt x="86764" y="2280"/>
                        <a:pt x="85582" y="2398"/>
                        <a:pt x="84403" y="2398"/>
                      </a:cubicBezTo>
                      <a:cubicBezTo>
                        <a:pt x="83343" y="2398"/>
                        <a:pt x="82287" y="2303"/>
                        <a:pt x="81240" y="2056"/>
                      </a:cubicBezTo>
                      <a:cubicBezTo>
                        <a:pt x="81108" y="2058"/>
                        <a:pt x="80975" y="2059"/>
                        <a:pt x="80843" y="2059"/>
                      </a:cubicBezTo>
                      <a:cubicBezTo>
                        <a:pt x="77627" y="2059"/>
                        <a:pt x="74451" y="1502"/>
                        <a:pt x="71268" y="1056"/>
                      </a:cubicBezTo>
                      <a:cubicBezTo>
                        <a:pt x="71242" y="1056"/>
                        <a:pt x="71216" y="1056"/>
                        <a:pt x="71190" y="1056"/>
                      </a:cubicBezTo>
                      <a:cubicBezTo>
                        <a:pt x="67693" y="1056"/>
                        <a:pt x="64236" y="383"/>
                        <a:pt x="60764" y="64"/>
                      </a:cubicBezTo>
                      <a:cubicBezTo>
                        <a:pt x="60472" y="71"/>
                        <a:pt x="60179" y="74"/>
                        <a:pt x="59887" y="74"/>
                      </a:cubicBezTo>
                      <a:cubicBezTo>
                        <a:pt x="58418" y="74"/>
                        <a:pt x="56945" y="0"/>
                        <a:pt x="554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4" name="Google Shape;164;p28"/>
                <p:cNvSpPr/>
                <p:nvPr/>
              </p:nvSpPr>
              <p:spPr>
                <a:xfrm>
                  <a:off x="4073583" y="1397811"/>
                  <a:ext cx="2825175" cy="2286575"/>
                </a:xfrm>
                <a:custGeom>
                  <a:avLst/>
                  <a:gdLst/>
                  <a:ahLst/>
                  <a:cxnLst/>
                  <a:rect l="l" t="t" r="r" b="b"/>
                  <a:pathLst>
                    <a:path w="113007" h="91463" extrusionOk="0">
                      <a:moveTo>
                        <a:pt x="50435" y="1000"/>
                      </a:moveTo>
                      <a:cubicBezTo>
                        <a:pt x="52161" y="1000"/>
                        <a:pt x="53887" y="1013"/>
                        <a:pt x="55612" y="1014"/>
                      </a:cubicBezTo>
                      <a:cubicBezTo>
                        <a:pt x="58734" y="1420"/>
                        <a:pt x="61875" y="1456"/>
                        <a:pt x="65019" y="1456"/>
                      </a:cubicBezTo>
                      <a:cubicBezTo>
                        <a:pt x="65689" y="1456"/>
                        <a:pt x="66358" y="1454"/>
                        <a:pt x="67028" y="1454"/>
                      </a:cubicBezTo>
                      <a:cubicBezTo>
                        <a:pt x="70217" y="1454"/>
                        <a:pt x="73405" y="1491"/>
                        <a:pt x="76576" y="1913"/>
                      </a:cubicBezTo>
                      <a:cubicBezTo>
                        <a:pt x="77121" y="1933"/>
                        <a:pt x="77667" y="1940"/>
                        <a:pt x="78214" y="1940"/>
                      </a:cubicBezTo>
                      <a:cubicBezTo>
                        <a:pt x="80087" y="1940"/>
                        <a:pt x="81967" y="1851"/>
                        <a:pt x="83842" y="1851"/>
                      </a:cubicBezTo>
                      <a:cubicBezTo>
                        <a:pt x="85855" y="1851"/>
                        <a:pt x="87863" y="1954"/>
                        <a:pt x="89851" y="2378"/>
                      </a:cubicBezTo>
                      <a:cubicBezTo>
                        <a:pt x="93211" y="2635"/>
                        <a:pt x="96471" y="3642"/>
                        <a:pt x="99749" y="4465"/>
                      </a:cubicBezTo>
                      <a:cubicBezTo>
                        <a:pt x="99969" y="4585"/>
                        <a:pt x="100409" y="4824"/>
                        <a:pt x="100631" y="4943"/>
                      </a:cubicBezTo>
                      <a:cubicBezTo>
                        <a:pt x="102669" y="6371"/>
                        <a:pt x="104575" y="8126"/>
                        <a:pt x="106022" y="10325"/>
                      </a:cubicBezTo>
                      <a:cubicBezTo>
                        <a:pt x="107339" y="12856"/>
                        <a:pt x="108822" y="15289"/>
                        <a:pt x="109896" y="17979"/>
                      </a:cubicBezTo>
                      <a:cubicBezTo>
                        <a:pt x="110837" y="20980"/>
                        <a:pt x="111003" y="24182"/>
                        <a:pt x="111576" y="27284"/>
                      </a:cubicBezTo>
                      <a:cubicBezTo>
                        <a:pt x="111657" y="30688"/>
                        <a:pt x="112424" y="34087"/>
                        <a:pt x="111748" y="37475"/>
                      </a:cubicBezTo>
                      <a:cubicBezTo>
                        <a:pt x="111668" y="41779"/>
                        <a:pt x="111367" y="46116"/>
                        <a:pt x="110290" y="50262"/>
                      </a:cubicBezTo>
                      <a:cubicBezTo>
                        <a:pt x="108091" y="57371"/>
                        <a:pt x="103678" y="63101"/>
                        <a:pt x="100459" y="69578"/>
                      </a:cubicBezTo>
                      <a:cubicBezTo>
                        <a:pt x="98202" y="73733"/>
                        <a:pt x="95656" y="77720"/>
                        <a:pt x="92525" y="81077"/>
                      </a:cubicBezTo>
                      <a:cubicBezTo>
                        <a:pt x="90995" y="83159"/>
                        <a:pt x="88839" y="84364"/>
                        <a:pt x="86795" y="85647"/>
                      </a:cubicBezTo>
                      <a:cubicBezTo>
                        <a:pt x="84405" y="86820"/>
                        <a:pt x="81875" y="87553"/>
                        <a:pt x="79434" y="88554"/>
                      </a:cubicBezTo>
                      <a:cubicBezTo>
                        <a:pt x="76588" y="89768"/>
                        <a:pt x="73552" y="90095"/>
                        <a:pt x="70530" y="90095"/>
                      </a:cubicBezTo>
                      <a:cubicBezTo>
                        <a:pt x="69737" y="90095"/>
                        <a:pt x="68945" y="90072"/>
                        <a:pt x="68157" y="90037"/>
                      </a:cubicBezTo>
                      <a:cubicBezTo>
                        <a:pt x="63707" y="89372"/>
                        <a:pt x="59268" y="88606"/>
                        <a:pt x="54825" y="87859"/>
                      </a:cubicBezTo>
                      <a:cubicBezTo>
                        <a:pt x="53425" y="87519"/>
                        <a:pt x="51987" y="87763"/>
                        <a:pt x="50578" y="87586"/>
                      </a:cubicBezTo>
                      <a:cubicBezTo>
                        <a:pt x="45328" y="86543"/>
                        <a:pt x="39933" y="86016"/>
                        <a:pt x="34942" y="83718"/>
                      </a:cubicBezTo>
                      <a:cubicBezTo>
                        <a:pt x="34375" y="83378"/>
                        <a:pt x="33806" y="83058"/>
                        <a:pt x="33237" y="82747"/>
                      </a:cubicBezTo>
                      <a:cubicBezTo>
                        <a:pt x="32413" y="82243"/>
                        <a:pt x="31582" y="81752"/>
                        <a:pt x="30745" y="81296"/>
                      </a:cubicBezTo>
                      <a:cubicBezTo>
                        <a:pt x="24769" y="77788"/>
                        <a:pt x="18997" y="73800"/>
                        <a:pt x="13651" y="69142"/>
                      </a:cubicBezTo>
                      <a:cubicBezTo>
                        <a:pt x="12451" y="68137"/>
                        <a:pt x="11081" y="67405"/>
                        <a:pt x="9981" y="66250"/>
                      </a:cubicBezTo>
                      <a:cubicBezTo>
                        <a:pt x="6897" y="62584"/>
                        <a:pt x="4440" y="58313"/>
                        <a:pt x="2208" y="53930"/>
                      </a:cubicBezTo>
                      <a:cubicBezTo>
                        <a:pt x="1233" y="50918"/>
                        <a:pt x="996" y="47595"/>
                        <a:pt x="1555" y="44446"/>
                      </a:cubicBezTo>
                      <a:cubicBezTo>
                        <a:pt x="2241" y="39074"/>
                        <a:pt x="3026" y="33718"/>
                        <a:pt x="3398" y="28314"/>
                      </a:cubicBezTo>
                      <a:cubicBezTo>
                        <a:pt x="3290" y="23512"/>
                        <a:pt x="3415" y="18615"/>
                        <a:pt x="4691" y="14006"/>
                      </a:cubicBezTo>
                      <a:cubicBezTo>
                        <a:pt x="6751" y="9252"/>
                        <a:pt x="10993" y="6594"/>
                        <a:pt x="14885" y="4130"/>
                      </a:cubicBezTo>
                      <a:cubicBezTo>
                        <a:pt x="18236" y="1900"/>
                        <a:pt x="22177" y="1640"/>
                        <a:pt x="25936" y="1119"/>
                      </a:cubicBezTo>
                      <a:cubicBezTo>
                        <a:pt x="27894" y="1076"/>
                        <a:pt x="29854" y="1034"/>
                        <a:pt x="31813" y="1034"/>
                      </a:cubicBezTo>
                      <a:cubicBezTo>
                        <a:pt x="34461" y="1034"/>
                        <a:pt x="37109" y="1110"/>
                        <a:pt x="39753" y="1363"/>
                      </a:cubicBezTo>
                      <a:cubicBezTo>
                        <a:pt x="43307" y="1053"/>
                        <a:pt x="46871" y="1000"/>
                        <a:pt x="50435" y="1000"/>
                      </a:cubicBezTo>
                      <a:close/>
                      <a:moveTo>
                        <a:pt x="52814" y="1"/>
                      </a:moveTo>
                      <a:cubicBezTo>
                        <a:pt x="48430" y="1"/>
                        <a:pt x="44045" y="142"/>
                        <a:pt x="39660" y="142"/>
                      </a:cubicBezTo>
                      <a:cubicBezTo>
                        <a:pt x="38147" y="142"/>
                        <a:pt x="36634" y="125"/>
                        <a:pt x="35122" y="80"/>
                      </a:cubicBezTo>
                      <a:cubicBezTo>
                        <a:pt x="35086" y="80"/>
                        <a:pt x="35049" y="80"/>
                        <a:pt x="35013" y="80"/>
                      </a:cubicBezTo>
                      <a:cubicBezTo>
                        <a:pt x="33409" y="80"/>
                        <a:pt x="31794" y="52"/>
                        <a:pt x="30179" y="52"/>
                      </a:cubicBezTo>
                      <a:cubicBezTo>
                        <a:pt x="25636" y="52"/>
                        <a:pt x="21087" y="276"/>
                        <a:pt x="16757" y="1985"/>
                      </a:cubicBezTo>
                      <a:cubicBezTo>
                        <a:pt x="13752" y="3455"/>
                        <a:pt x="10959" y="5441"/>
                        <a:pt x="8306" y="7604"/>
                      </a:cubicBezTo>
                      <a:cubicBezTo>
                        <a:pt x="6509" y="9066"/>
                        <a:pt x="5100" y="11086"/>
                        <a:pt x="4017" y="13269"/>
                      </a:cubicBezTo>
                      <a:cubicBezTo>
                        <a:pt x="3076" y="15590"/>
                        <a:pt x="3051" y="18203"/>
                        <a:pt x="2650" y="20684"/>
                      </a:cubicBezTo>
                      <a:cubicBezTo>
                        <a:pt x="2317" y="24163"/>
                        <a:pt x="2926" y="27720"/>
                        <a:pt x="2233" y="31166"/>
                      </a:cubicBezTo>
                      <a:cubicBezTo>
                        <a:pt x="1937" y="37763"/>
                        <a:pt x="1" y="44207"/>
                        <a:pt x="528" y="50851"/>
                      </a:cubicBezTo>
                      <a:cubicBezTo>
                        <a:pt x="950" y="54590"/>
                        <a:pt x="3118" y="57552"/>
                        <a:pt x="4820" y="60636"/>
                      </a:cubicBezTo>
                      <a:cubicBezTo>
                        <a:pt x="6810" y="63718"/>
                        <a:pt x="8758" y="67083"/>
                        <a:pt x="11754" y="68989"/>
                      </a:cubicBezTo>
                      <a:cubicBezTo>
                        <a:pt x="13484" y="70123"/>
                        <a:pt x="14902" y="71770"/>
                        <a:pt x="16615" y="72933"/>
                      </a:cubicBezTo>
                      <a:cubicBezTo>
                        <a:pt x="18738" y="74340"/>
                        <a:pt x="20598" y="76212"/>
                        <a:pt x="22802" y="77471"/>
                      </a:cubicBezTo>
                      <a:cubicBezTo>
                        <a:pt x="25217" y="78936"/>
                        <a:pt x="27475" y="80732"/>
                        <a:pt x="29969" y="82043"/>
                      </a:cubicBezTo>
                      <a:cubicBezTo>
                        <a:pt x="31474" y="82924"/>
                        <a:pt x="32962" y="83843"/>
                        <a:pt x="34496" y="84671"/>
                      </a:cubicBezTo>
                      <a:cubicBezTo>
                        <a:pt x="38783" y="86802"/>
                        <a:pt x="43470" y="87443"/>
                        <a:pt x="48047" y="88285"/>
                      </a:cubicBezTo>
                      <a:cubicBezTo>
                        <a:pt x="49913" y="88864"/>
                        <a:pt x="51883" y="88430"/>
                        <a:pt x="53772" y="88921"/>
                      </a:cubicBezTo>
                      <a:cubicBezTo>
                        <a:pt x="58695" y="89487"/>
                        <a:pt x="63548" y="90731"/>
                        <a:pt x="68489" y="91177"/>
                      </a:cubicBezTo>
                      <a:cubicBezTo>
                        <a:pt x="69122" y="91386"/>
                        <a:pt x="69759" y="91462"/>
                        <a:pt x="70398" y="91462"/>
                      </a:cubicBezTo>
                      <a:cubicBezTo>
                        <a:pt x="71598" y="91462"/>
                        <a:pt x="72803" y="91194"/>
                        <a:pt x="73997" y="91037"/>
                      </a:cubicBezTo>
                      <a:cubicBezTo>
                        <a:pt x="74022" y="91037"/>
                        <a:pt x="74047" y="91038"/>
                        <a:pt x="74072" y="91038"/>
                      </a:cubicBezTo>
                      <a:cubicBezTo>
                        <a:pt x="77124" y="91038"/>
                        <a:pt x="79936" y="89518"/>
                        <a:pt x="82804" y="88529"/>
                      </a:cubicBezTo>
                      <a:cubicBezTo>
                        <a:pt x="86026" y="87490"/>
                        <a:pt x="89157" y="85906"/>
                        <a:pt x="91798" y="83523"/>
                      </a:cubicBezTo>
                      <a:cubicBezTo>
                        <a:pt x="92823" y="82646"/>
                        <a:pt x="93503" y="81377"/>
                        <a:pt x="94439" y="80392"/>
                      </a:cubicBezTo>
                      <a:cubicBezTo>
                        <a:pt x="97274" y="77313"/>
                        <a:pt x="99439" y="73546"/>
                        <a:pt x="101488" y="69768"/>
                      </a:cubicBezTo>
                      <a:cubicBezTo>
                        <a:pt x="103836" y="64786"/>
                        <a:pt x="107122" y="60449"/>
                        <a:pt x="109258" y="55332"/>
                      </a:cubicBezTo>
                      <a:cubicBezTo>
                        <a:pt x="109696" y="54384"/>
                        <a:pt x="110118" y="53426"/>
                        <a:pt x="110524" y="52455"/>
                      </a:cubicBezTo>
                      <a:cubicBezTo>
                        <a:pt x="111736" y="49205"/>
                        <a:pt x="112108" y="45661"/>
                        <a:pt x="112471" y="42192"/>
                      </a:cubicBezTo>
                      <a:cubicBezTo>
                        <a:pt x="112291" y="39290"/>
                        <a:pt x="113007" y="36462"/>
                        <a:pt x="112906" y="33570"/>
                      </a:cubicBezTo>
                      <a:cubicBezTo>
                        <a:pt x="112956" y="31301"/>
                        <a:pt x="112429" y="29094"/>
                        <a:pt x="112409" y="26830"/>
                      </a:cubicBezTo>
                      <a:cubicBezTo>
                        <a:pt x="111773" y="23377"/>
                        <a:pt x="111657" y="19755"/>
                        <a:pt x="110307" y="16518"/>
                      </a:cubicBezTo>
                      <a:cubicBezTo>
                        <a:pt x="110194" y="16284"/>
                        <a:pt x="109977" y="15814"/>
                        <a:pt x="109867" y="15580"/>
                      </a:cubicBezTo>
                      <a:cubicBezTo>
                        <a:pt x="109081" y="14048"/>
                        <a:pt x="108263" y="12545"/>
                        <a:pt x="107455" y="11037"/>
                      </a:cubicBezTo>
                      <a:cubicBezTo>
                        <a:pt x="106144" y="8347"/>
                        <a:pt x="104024" y="6327"/>
                        <a:pt x="101843" y="4608"/>
                      </a:cubicBezTo>
                      <a:cubicBezTo>
                        <a:pt x="100208" y="3245"/>
                        <a:pt x="98123" y="3128"/>
                        <a:pt x="96234" y="2554"/>
                      </a:cubicBezTo>
                      <a:cubicBezTo>
                        <a:pt x="92362" y="1617"/>
                        <a:pt x="88421" y="1018"/>
                        <a:pt x="84467" y="898"/>
                      </a:cubicBezTo>
                      <a:cubicBezTo>
                        <a:pt x="83951" y="832"/>
                        <a:pt x="83433" y="807"/>
                        <a:pt x="82916" y="807"/>
                      </a:cubicBezTo>
                      <a:cubicBezTo>
                        <a:pt x="81376" y="807"/>
                        <a:pt x="79834" y="1026"/>
                        <a:pt x="78296" y="1026"/>
                      </a:cubicBezTo>
                      <a:cubicBezTo>
                        <a:pt x="77552" y="1026"/>
                        <a:pt x="76808" y="975"/>
                        <a:pt x="76066" y="822"/>
                      </a:cubicBezTo>
                      <a:cubicBezTo>
                        <a:pt x="74177" y="415"/>
                        <a:pt x="72246" y="669"/>
                        <a:pt x="70349" y="420"/>
                      </a:cubicBezTo>
                      <a:cubicBezTo>
                        <a:pt x="68237" y="130"/>
                        <a:pt x="66115" y="70"/>
                        <a:pt x="63990" y="70"/>
                      </a:cubicBezTo>
                      <a:cubicBezTo>
                        <a:pt x="62493" y="70"/>
                        <a:pt x="60996" y="99"/>
                        <a:pt x="59500" y="99"/>
                      </a:cubicBezTo>
                      <a:cubicBezTo>
                        <a:pt x="59056" y="99"/>
                        <a:pt x="58612" y="97"/>
                        <a:pt x="58169" y="90"/>
                      </a:cubicBezTo>
                      <a:cubicBezTo>
                        <a:pt x="56384" y="24"/>
                        <a:pt x="54599" y="1"/>
                        <a:pt x="5281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65" name="Google Shape;165;p28"/>
              <p:cNvSpPr/>
              <p:nvPr/>
            </p:nvSpPr>
            <p:spPr>
              <a:xfrm>
                <a:off x="-7764" y="-90965"/>
                <a:ext cx="3309584" cy="2717206"/>
              </a:xfrm>
              <a:custGeom>
                <a:avLst/>
                <a:gdLst/>
                <a:ahLst/>
                <a:cxnLst/>
                <a:rect l="l" t="t" r="r" b="b"/>
                <a:pathLst>
                  <a:path w="103239" h="84767" extrusionOk="0">
                    <a:moveTo>
                      <a:pt x="47465" y="956"/>
                    </a:moveTo>
                    <a:cubicBezTo>
                      <a:pt x="50283" y="956"/>
                      <a:pt x="53094" y="1165"/>
                      <a:pt x="55866" y="1828"/>
                    </a:cubicBezTo>
                    <a:cubicBezTo>
                      <a:pt x="59653" y="2078"/>
                      <a:pt x="63368" y="3108"/>
                      <a:pt x="67159" y="3323"/>
                    </a:cubicBezTo>
                    <a:cubicBezTo>
                      <a:pt x="69543" y="3353"/>
                      <a:pt x="71928" y="3393"/>
                      <a:pt x="74313" y="3393"/>
                    </a:cubicBezTo>
                    <a:cubicBezTo>
                      <a:pt x="75278" y="3393"/>
                      <a:pt x="76242" y="3387"/>
                      <a:pt x="77207" y="3370"/>
                    </a:cubicBezTo>
                    <a:cubicBezTo>
                      <a:pt x="82395" y="3739"/>
                      <a:pt x="87559" y="4912"/>
                      <a:pt x="92460" y="6974"/>
                    </a:cubicBezTo>
                    <a:cubicBezTo>
                      <a:pt x="94411" y="7818"/>
                      <a:pt x="95338" y="10072"/>
                      <a:pt x="96727" y="11686"/>
                    </a:cubicBezTo>
                    <a:cubicBezTo>
                      <a:pt x="100220" y="16645"/>
                      <a:pt x="100743" y="23180"/>
                      <a:pt x="101821" y="29186"/>
                    </a:cubicBezTo>
                    <a:cubicBezTo>
                      <a:pt x="101880" y="30336"/>
                      <a:pt x="101859" y="31494"/>
                      <a:pt x="101984" y="32639"/>
                    </a:cubicBezTo>
                    <a:cubicBezTo>
                      <a:pt x="102499" y="35741"/>
                      <a:pt x="101521" y="38784"/>
                      <a:pt x="101215" y="41843"/>
                    </a:cubicBezTo>
                    <a:cubicBezTo>
                      <a:pt x="100876" y="44844"/>
                      <a:pt x="99870" y="47632"/>
                      <a:pt x="99242" y="50546"/>
                    </a:cubicBezTo>
                    <a:cubicBezTo>
                      <a:pt x="99137" y="50805"/>
                      <a:pt x="98934" y="51322"/>
                      <a:pt x="98833" y="51576"/>
                    </a:cubicBezTo>
                    <a:cubicBezTo>
                      <a:pt x="97446" y="54136"/>
                      <a:pt x="96208" y="56803"/>
                      <a:pt x="95507" y="59718"/>
                    </a:cubicBezTo>
                    <a:cubicBezTo>
                      <a:pt x="94816" y="61302"/>
                      <a:pt x="93503" y="62322"/>
                      <a:pt x="92618" y="63730"/>
                    </a:cubicBezTo>
                    <a:cubicBezTo>
                      <a:pt x="91352" y="65741"/>
                      <a:pt x="89670" y="67325"/>
                      <a:pt x="88012" y="68886"/>
                    </a:cubicBezTo>
                    <a:cubicBezTo>
                      <a:pt x="85888" y="70924"/>
                      <a:pt x="84255" y="73582"/>
                      <a:pt x="81922" y="75338"/>
                    </a:cubicBezTo>
                    <a:cubicBezTo>
                      <a:pt x="80510" y="76989"/>
                      <a:pt x="78942" y="78503"/>
                      <a:pt x="77049" y="79378"/>
                    </a:cubicBezTo>
                    <a:cubicBezTo>
                      <a:pt x="75870" y="79747"/>
                      <a:pt x="74658" y="80053"/>
                      <a:pt x="73630" y="80839"/>
                    </a:cubicBezTo>
                    <a:cubicBezTo>
                      <a:pt x="72071" y="81486"/>
                      <a:pt x="70457" y="81964"/>
                      <a:pt x="68844" y="82351"/>
                    </a:cubicBezTo>
                    <a:cubicBezTo>
                      <a:pt x="64631" y="82524"/>
                      <a:pt x="60443" y="83337"/>
                      <a:pt x="56268" y="83697"/>
                    </a:cubicBezTo>
                    <a:cubicBezTo>
                      <a:pt x="52007" y="82538"/>
                      <a:pt x="47666" y="81787"/>
                      <a:pt x="43490" y="80250"/>
                    </a:cubicBezTo>
                    <a:cubicBezTo>
                      <a:pt x="39381" y="78780"/>
                      <a:pt x="35054" y="78196"/>
                      <a:pt x="31072" y="76262"/>
                    </a:cubicBezTo>
                    <a:cubicBezTo>
                      <a:pt x="29082" y="75262"/>
                      <a:pt x="26708" y="75372"/>
                      <a:pt x="24995" y="73687"/>
                    </a:cubicBezTo>
                    <a:cubicBezTo>
                      <a:pt x="23431" y="72266"/>
                      <a:pt x="21497" y="71643"/>
                      <a:pt x="19711" y="70714"/>
                    </a:cubicBezTo>
                    <a:cubicBezTo>
                      <a:pt x="18304" y="69537"/>
                      <a:pt x="16836" y="68460"/>
                      <a:pt x="15322" y="67473"/>
                    </a:cubicBezTo>
                    <a:cubicBezTo>
                      <a:pt x="13450" y="65827"/>
                      <a:pt x="11870" y="63797"/>
                      <a:pt x="10424" y="61681"/>
                    </a:cubicBezTo>
                    <a:cubicBezTo>
                      <a:pt x="7996" y="59144"/>
                      <a:pt x="5731" y="56338"/>
                      <a:pt x="4121" y="53035"/>
                    </a:cubicBezTo>
                    <a:cubicBezTo>
                      <a:pt x="2763" y="49780"/>
                      <a:pt x="1881" y="46257"/>
                      <a:pt x="1556" y="42671"/>
                    </a:cubicBezTo>
                    <a:cubicBezTo>
                      <a:pt x="1593" y="40560"/>
                      <a:pt x="1083" y="38483"/>
                      <a:pt x="1196" y="36372"/>
                    </a:cubicBezTo>
                    <a:cubicBezTo>
                      <a:pt x="1492" y="34960"/>
                      <a:pt x="1559" y="33514"/>
                      <a:pt x="1564" y="32065"/>
                    </a:cubicBezTo>
                    <a:cubicBezTo>
                      <a:pt x="1802" y="29489"/>
                      <a:pt x="2495" y="26999"/>
                      <a:pt x="2817" y="24437"/>
                    </a:cubicBezTo>
                    <a:cubicBezTo>
                      <a:pt x="2994" y="23030"/>
                      <a:pt x="3440" y="21695"/>
                      <a:pt x="3938" y="20397"/>
                    </a:cubicBezTo>
                    <a:cubicBezTo>
                      <a:pt x="4724" y="17014"/>
                      <a:pt x="6638" y="14108"/>
                      <a:pt x="9104" y="12073"/>
                    </a:cubicBezTo>
                    <a:cubicBezTo>
                      <a:pt x="10826" y="10206"/>
                      <a:pt x="13050" y="9186"/>
                      <a:pt x="15102" y="7909"/>
                    </a:cubicBezTo>
                    <a:cubicBezTo>
                      <a:pt x="17058" y="6751"/>
                      <a:pt x="19245" y="6276"/>
                      <a:pt x="21330" y="5528"/>
                    </a:cubicBezTo>
                    <a:cubicBezTo>
                      <a:pt x="25761" y="4830"/>
                      <a:pt x="30141" y="3667"/>
                      <a:pt x="34563" y="2916"/>
                    </a:cubicBezTo>
                    <a:cubicBezTo>
                      <a:pt x="34761" y="2927"/>
                      <a:pt x="34959" y="2933"/>
                      <a:pt x="35156" y="2933"/>
                    </a:cubicBezTo>
                    <a:cubicBezTo>
                      <a:pt x="37806" y="2933"/>
                      <a:pt x="40355" y="1935"/>
                      <a:pt x="42880" y="1101"/>
                    </a:cubicBezTo>
                    <a:lnTo>
                      <a:pt x="42879" y="1101"/>
                    </a:lnTo>
                    <a:cubicBezTo>
                      <a:pt x="44406" y="1017"/>
                      <a:pt x="45936" y="956"/>
                      <a:pt x="47465" y="956"/>
                    </a:cubicBezTo>
                    <a:close/>
                    <a:moveTo>
                      <a:pt x="47854" y="1"/>
                    </a:moveTo>
                    <a:cubicBezTo>
                      <a:pt x="45999" y="1"/>
                      <a:pt x="44144" y="90"/>
                      <a:pt x="42306" y="364"/>
                    </a:cubicBezTo>
                    <a:cubicBezTo>
                      <a:pt x="40626" y="541"/>
                      <a:pt x="39079" y="1408"/>
                      <a:pt x="37408" y="1618"/>
                    </a:cubicBezTo>
                    <a:cubicBezTo>
                      <a:pt x="31940" y="1940"/>
                      <a:pt x="26646" y="3672"/>
                      <a:pt x="21238" y="4486"/>
                    </a:cubicBezTo>
                    <a:cubicBezTo>
                      <a:pt x="18741" y="5318"/>
                      <a:pt x="16142" y="5917"/>
                      <a:pt x="13881" y="7449"/>
                    </a:cubicBezTo>
                    <a:cubicBezTo>
                      <a:pt x="9308" y="9971"/>
                      <a:pt x="4631" y="13800"/>
                      <a:pt x="3202" y="19680"/>
                    </a:cubicBezTo>
                    <a:cubicBezTo>
                      <a:pt x="1884" y="22806"/>
                      <a:pt x="1714" y="26301"/>
                      <a:pt x="990" y="29622"/>
                    </a:cubicBezTo>
                    <a:cubicBezTo>
                      <a:pt x="534" y="31389"/>
                      <a:pt x="866" y="33256"/>
                      <a:pt x="485" y="35037"/>
                    </a:cubicBezTo>
                    <a:cubicBezTo>
                      <a:pt x="1" y="37387"/>
                      <a:pt x="464" y="39794"/>
                      <a:pt x="660" y="42154"/>
                    </a:cubicBezTo>
                    <a:cubicBezTo>
                      <a:pt x="719" y="44860"/>
                      <a:pt x="1379" y="47482"/>
                      <a:pt x="2061" y="50058"/>
                    </a:cubicBezTo>
                    <a:cubicBezTo>
                      <a:pt x="3076" y="53936"/>
                      <a:pt x="5283" y="57182"/>
                      <a:pt x="7586" y="60173"/>
                    </a:cubicBezTo>
                    <a:cubicBezTo>
                      <a:pt x="10616" y="62863"/>
                      <a:pt x="12459" y="67100"/>
                      <a:pt x="15965" y="69110"/>
                    </a:cubicBezTo>
                    <a:cubicBezTo>
                      <a:pt x="17704" y="70120"/>
                      <a:pt x="19076" y="71859"/>
                      <a:pt x="21007" y="72461"/>
                    </a:cubicBezTo>
                    <a:cubicBezTo>
                      <a:pt x="23160" y="73188"/>
                      <a:pt x="24752" y="75109"/>
                      <a:pt x="26808" y="76057"/>
                    </a:cubicBezTo>
                    <a:cubicBezTo>
                      <a:pt x="28242" y="76367"/>
                      <a:pt x="29671" y="76759"/>
                      <a:pt x="31021" y="77410"/>
                    </a:cubicBezTo>
                    <a:cubicBezTo>
                      <a:pt x="33726" y="78656"/>
                      <a:pt x="36576" y="79422"/>
                      <a:pt x="39423" y="80120"/>
                    </a:cubicBezTo>
                    <a:cubicBezTo>
                      <a:pt x="43330" y="81278"/>
                      <a:pt x="47159" y="82825"/>
                      <a:pt x="51167" y="83514"/>
                    </a:cubicBezTo>
                    <a:cubicBezTo>
                      <a:pt x="53059" y="83866"/>
                      <a:pt x="54947" y="84767"/>
                      <a:pt x="56867" y="84767"/>
                    </a:cubicBezTo>
                    <a:cubicBezTo>
                      <a:pt x="57356" y="84767"/>
                      <a:pt x="57847" y="84708"/>
                      <a:pt x="58340" y="84568"/>
                    </a:cubicBezTo>
                    <a:cubicBezTo>
                      <a:pt x="59699" y="84170"/>
                      <a:pt x="61119" y="84386"/>
                      <a:pt x="62490" y="84059"/>
                    </a:cubicBezTo>
                    <a:cubicBezTo>
                      <a:pt x="64504" y="83576"/>
                      <a:pt x="66590" y="83973"/>
                      <a:pt x="68610" y="83504"/>
                    </a:cubicBezTo>
                    <a:cubicBezTo>
                      <a:pt x="70465" y="83103"/>
                      <a:pt x="72308" y="82571"/>
                      <a:pt x="74084" y="81824"/>
                    </a:cubicBezTo>
                    <a:cubicBezTo>
                      <a:pt x="74477" y="81556"/>
                      <a:pt x="74879" y="81297"/>
                      <a:pt x="75288" y="81044"/>
                    </a:cubicBezTo>
                    <a:cubicBezTo>
                      <a:pt x="77751" y="80598"/>
                      <a:pt x="80015" y="79087"/>
                      <a:pt x="81700" y="76994"/>
                    </a:cubicBezTo>
                    <a:cubicBezTo>
                      <a:pt x="82720" y="75769"/>
                      <a:pt x="84149" y="75089"/>
                      <a:pt x="85107" y="73778"/>
                    </a:cubicBezTo>
                    <a:cubicBezTo>
                      <a:pt x="87371" y="70441"/>
                      <a:pt x="90669" y="68292"/>
                      <a:pt x="92960" y="64974"/>
                    </a:cubicBezTo>
                    <a:cubicBezTo>
                      <a:pt x="94022" y="63314"/>
                      <a:pt x="95488" y="62021"/>
                      <a:pt x="96336" y="60183"/>
                    </a:cubicBezTo>
                    <a:cubicBezTo>
                      <a:pt x="96663" y="59038"/>
                      <a:pt x="97027" y="57914"/>
                      <a:pt x="97356" y="56769"/>
                    </a:cubicBezTo>
                    <a:cubicBezTo>
                      <a:pt x="97461" y="56520"/>
                      <a:pt x="97671" y="56018"/>
                      <a:pt x="97776" y="55769"/>
                    </a:cubicBezTo>
                    <a:cubicBezTo>
                      <a:pt x="98377" y="54495"/>
                      <a:pt x="99025" y="53251"/>
                      <a:pt x="99690" y="52015"/>
                    </a:cubicBezTo>
                    <a:cubicBezTo>
                      <a:pt x="100104" y="50761"/>
                      <a:pt x="100442" y="49468"/>
                      <a:pt x="100710" y="48162"/>
                    </a:cubicBezTo>
                    <a:cubicBezTo>
                      <a:pt x="101883" y="45070"/>
                      <a:pt x="102051" y="41648"/>
                      <a:pt x="102615" y="38372"/>
                    </a:cubicBezTo>
                    <a:cubicBezTo>
                      <a:pt x="102824" y="36764"/>
                      <a:pt x="103238" y="35150"/>
                      <a:pt x="103021" y="33509"/>
                    </a:cubicBezTo>
                    <a:cubicBezTo>
                      <a:pt x="102666" y="30871"/>
                      <a:pt x="102748" y="28186"/>
                      <a:pt x="102060" y="25611"/>
                    </a:cubicBezTo>
                    <a:cubicBezTo>
                      <a:pt x="101528" y="21301"/>
                      <a:pt x="100580" y="17004"/>
                      <a:pt x="98641" y="13221"/>
                    </a:cubicBezTo>
                    <a:cubicBezTo>
                      <a:pt x="97750" y="11302"/>
                      <a:pt x="96321" y="9841"/>
                      <a:pt x="95180" y="8133"/>
                    </a:cubicBezTo>
                    <a:cubicBezTo>
                      <a:pt x="94419" y="7195"/>
                      <a:pt x="93461" y="6448"/>
                      <a:pt x="92429" y="5969"/>
                    </a:cubicBezTo>
                    <a:cubicBezTo>
                      <a:pt x="86831" y="3803"/>
                      <a:pt x="80959" y="2416"/>
                      <a:pt x="75049" y="2416"/>
                    </a:cubicBezTo>
                    <a:cubicBezTo>
                      <a:pt x="74508" y="2416"/>
                      <a:pt x="73966" y="2428"/>
                      <a:pt x="73424" y="2451"/>
                    </a:cubicBezTo>
                    <a:cubicBezTo>
                      <a:pt x="69926" y="2389"/>
                      <a:pt x="66412" y="2584"/>
                      <a:pt x="62951" y="1909"/>
                    </a:cubicBezTo>
                    <a:cubicBezTo>
                      <a:pt x="59087" y="1106"/>
                      <a:pt x="55167" y="919"/>
                      <a:pt x="51310" y="81"/>
                    </a:cubicBezTo>
                    <a:cubicBezTo>
                      <a:pt x="50161" y="35"/>
                      <a:pt x="49007" y="1"/>
                      <a:pt x="4785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6" name="Google Shape;166;p28"/>
              <p:cNvSpPr/>
              <p:nvPr/>
            </p:nvSpPr>
            <p:spPr>
              <a:xfrm>
                <a:off x="140945" y="60244"/>
                <a:ext cx="2917906" cy="2382552"/>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67" name="Google Shape;167;p28"/>
              <p:cNvSpPr/>
              <p:nvPr/>
            </p:nvSpPr>
            <p:spPr>
              <a:xfrm>
                <a:off x="302156" y="231488"/>
                <a:ext cx="2642404" cy="1995937"/>
              </a:xfrm>
              <a:custGeom>
                <a:avLst/>
                <a:gdLst/>
                <a:ahLst/>
                <a:cxnLst/>
                <a:rect l="l" t="t" r="r" b="b"/>
                <a:pathLst>
                  <a:path w="82427" h="62266" extrusionOk="0">
                    <a:moveTo>
                      <a:pt x="41020" y="977"/>
                    </a:moveTo>
                    <a:cubicBezTo>
                      <a:pt x="43716" y="977"/>
                      <a:pt x="46241" y="2419"/>
                      <a:pt x="48935" y="2419"/>
                    </a:cubicBezTo>
                    <a:cubicBezTo>
                      <a:pt x="49000" y="2419"/>
                      <a:pt x="49066" y="2418"/>
                      <a:pt x="49132" y="2417"/>
                    </a:cubicBezTo>
                    <a:cubicBezTo>
                      <a:pt x="49216" y="2414"/>
                      <a:pt x="49301" y="2412"/>
                      <a:pt x="49386" y="2412"/>
                    </a:cubicBezTo>
                    <a:cubicBezTo>
                      <a:pt x="51635" y="2412"/>
                      <a:pt x="53851" y="3427"/>
                      <a:pt x="56086" y="3427"/>
                    </a:cubicBezTo>
                    <a:cubicBezTo>
                      <a:pt x="56758" y="3427"/>
                      <a:pt x="57432" y="3335"/>
                      <a:pt x="58109" y="3097"/>
                    </a:cubicBezTo>
                    <a:cubicBezTo>
                      <a:pt x="59053" y="2933"/>
                      <a:pt x="60004" y="2862"/>
                      <a:pt x="60956" y="2862"/>
                    </a:cubicBezTo>
                    <a:cubicBezTo>
                      <a:pt x="62938" y="2862"/>
                      <a:pt x="64926" y="3172"/>
                      <a:pt x="66866" y="3608"/>
                    </a:cubicBezTo>
                    <a:cubicBezTo>
                      <a:pt x="68835" y="4034"/>
                      <a:pt x="70180" y="5982"/>
                      <a:pt x="70986" y="7960"/>
                    </a:cubicBezTo>
                    <a:cubicBezTo>
                      <a:pt x="71949" y="9902"/>
                      <a:pt x="73094" y="11722"/>
                      <a:pt x="74117" y="13628"/>
                    </a:cubicBezTo>
                    <a:cubicBezTo>
                      <a:pt x="74799" y="15393"/>
                      <a:pt x="75526" y="17136"/>
                      <a:pt x="76186" y="18917"/>
                    </a:cubicBezTo>
                    <a:cubicBezTo>
                      <a:pt x="76817" y="20531"/>
                      <a:pt x="77437" y="22149"/>
                      <a:pt x="78080" y="23761"/>
                    </a:cubicBezTo>
                    <a:cubicBezTo>
                      <a:pt x="79940" y="27601"/>
                      <a:pt x="81123" y="31929"/>
                      <a:pt x="80989" y="36351"/>
                    </a:cubicBezTo>
                    <a:cubicBezTo>
                      <a:pt x="80901" y="38290"/>
                      <a:pt x="80388" y="40147"/>
                      <a:pt x="80011" y="42024"/>
                    </a:cubicBezTo>
                    <a:cubicBezTo>
                      <a:pt x="78289" y="44498"/>
                      <a:pt x="77139" y="47782"/>
                      <a:pt x="74385" y="49003"/>
                    </a:cubicBezTo>
                    <a:cubicBezTo>
                      <a:pt x="73988" y="49233"/>
                      <a:pt x="73599" y="49459"/>
                      <a:pt x="73219" y="49688"/>
                    </a:cubicBezTo>
                    <a:cubicBezTo>
                      <a:pt x="71911" y="50402"/>
                      <a:pt x="70699" y="51301"/>
                      <a:pt x="69424" y="52077"/>
                    </a:cubicBezTo>
                    <a:cubicBezTo>
                      <a:pt x="66590" y="53565"/>
                      <a:pt x="63793" y="55135"/>
                      <a:pt x="61061" y="56849"/>
                    </a:cubicBezTo>
                    <a:cubicBezTo>
                      <a:pt x="58979" y="57692"/>
                      <a:pt x="57161" y="59291"/>
                      <a:pt x="54958" y="59726"/>
                    </a:cubicBezTo>
                    <a:cubicBezTo>
                      <a:pt x="52818" y="60180"/>
                      <a:pt x="50704" y="60798"/>
                      <a:pt x="48534" y="61062"/>
                    </a:cubicBezTo>
                    <a:cubicBezTo>
                      <a:pt x="47999" y="61199"/>
                      <a:pt x="47463" y="61249"/>
                      <a:pt x="46927" y="61249"/>
                    </a:cubicBezTo>
                    <a:cubicBezTo>
                      <a:pt x="45566" y="61249"/>
                      <a:pt x="44203" y="60927"/>
                      <a:pt x="42841" y="60889"/>
                    </a:cubicBezTo>
                    <a:cubicBezTo>
                      <a:pt x="42788" y="60890"/>
                      <a:pt x="42735" y="60890"/>
                      <a:pt x="42682" y="60890"/>
                    </a:cubicBezTo>
                    <a:cubicBezTo>
                      <a:pt x="39051" y="60890"/>
                      <a:pt x="35607" y="59261"/>
                      <a:pt x="32012" y="58923"/>
                    </a:cubicBezTo>
                    <a:cubicBezTo>
                      <a:pt x="30177" y="58822"/>
                      <a:pt x="28571" y="57682"/>
                      <a:pt x="26829" y="57175"/>
                    </a:cubicBezTo>
                    <a:cubicBezTo>
                      <a:pt x="25031" y="56633"/>
                      <a:pt x="23092" y="56356"/>
                      <a:pt x="21592" y="54987"/>
                    </a:cubicBezTo>
                    <a:cubicBezTo>
                      <a:pt x="20028" y="53575"/>
                      <a:pt x="18140" y="52843"/>
                      <a:pt x="16280" y="52139"/>
                    </a:cubicBezTo>
                    <a:cubicBezTo>
                      <a:pt x="15273" y="51334"/>
                      <a:pt x="14369" y="50392"/>
                      <a:pt x="13421" y="49521"/>
                    </a:cubicBezTo>
                    <a:cubicBezTo>
                      <a:pt x="12196" y="48668"/>
                      <a:pt x="10792" y="48195"/>
                      <a:pt x="9651" y="47180"/>
                    </a:cubicBezTo>
                    <a:cubicBezTo>
                      <a:pt x="7791" y="45882"/>
                      <a:pt x="6897" y="43522"/>
                      <a:pt x="5781" y="41497"/>
                    </a:cubicBezTo>
                    <a:cubicBezTo>
                      <a:pt x="4894" y="39534"/>
                      <a:pt x="3444" y="37989"/>
                      <a:pt x="2678" y="35954"/>
                    </a:cubicBezTo>
                    <a:cubicBezTo>
                      <a:pt x="1094" y="31808"/>
                      <a:pt x="423" y="27069"/>
                      <a:pt x="1550" y="22660"/>
                    </a:cubicBezTo>
                    <a:cubicBezTo>
                      <a:pt x="3870" y="20028"/>
                      <a:pt x="6212" y="17346"/>
                      <a:pt x="9008" y="15375"/>
                    </a:cubicBezTo>
                    <a:cubicBezTo>
                      <a:pt x="12359" y="13010"/>
                      <a:pt x="15093" y="9577"/>
                      <a:pt x="18763" y="7786"/>
                    </a:cubicBezTo>
                    <a:cubicBezTo>
                      <a:pt x="21956" y="5753"/>
                      <a:pt x="25530" y="4772"/>
                      <a:pt x="28847" y="3058"/>
                    </a:cubicBezTo>
                    <a:cubicBezTo>
                      <a:pt x="29822" y="2853"/>
                      <a:pt x="30812" y="2684"/>
                      <a:pt x="31761" y="2302"/>
                    </a:cubicBezTo>
                    <a:cubicBezTo>
                      <a:pt x="33783" y="1078"/>
                      <a:pt x="36050" y="1005"/>
                      <a:pt x="38303" y="1005"/>
                    </a:cubicBezTo>
                    <a:cubicBezTo>
                      <a:pt x="38609" y="1005"/>
                      <a:pt x="38916" y="1007"/>
                      <a:pt x="39221" y="1007"/>
                    </a:cubicBezTo>
                    <a:cubicBezTo>
                      <a:pt x="39746" y="1007"/>
                      <a:pt x="40269" y="1003"/>
                      <a:pt x="40786" y="981"/>
                    </a:cubicBezTo>
                    <a:lnTo>
                      <a:pt x="40784" y="981"/>
                    </a:lnTo>
                    <a:cubicBezTo>
                      <a:pt x="40863" y="978"/>
                      <a:pt x="40941" y="977"/>
                      <a:pt x="41020" y="977"/>
                    </a:cubicBezTo>
                    <a:close/>
                    <a:moveTo>
                      <a:pt x="41104" y="0"/>
                    </a:moveTo>
                    <a:cubicBezTo>
                      <a:pt x="39942" y="0"/>
                      <a:pt x="38766" y="129"/>
                      <a:pt x="37611" y="129"/>
                    </a:cubicBezTo>
                    <a:cubicBezTo>
                      <a:pt x="37432" y="129"/>
                      <a:pt x="37252" y="126"/>
                      <a:pt x="37074" y="119"/>
                    </a:cubicBezTo>
                    <a:cubicBezTo>
                      <a:pt x="36905" y="108"/>
                      <a:pt x="36736" y="103"/>
                      <a:pt x="36568" y="103"/>
                    </a:cubicBezTo>
                    <a:cubicBezTo>
                      <a:pt x="34392" y="103"/>
                      <a:pt x="32302" y="987"/>
                      <a:pt x="30285" y="1832"/>
                    </a:cubicBezTo>
                    <a:cubicBezTo>
                      <a:pt x="28433" y="1903"/>
                      <a:pt x="26880" y="3139"/>
                      <a:pt x="25161" y="3746"/>
                    </a:cubicBezTo>
                    <a:cubicBezTo>
                      <a:pt x="22139" y="4829"/>
                      <a:pt x="19242" y="6337"/>
                      <a:pt x="16475" y="8094"/>
                    </a:cubicBezTo>
                    <a:cubicBezTo>
                      <a:pt x="14189" y="9525"/>
                      <a:pt x="12337" y="11660"/>
                      <a:pt x="10201" y="13340"/>
                    </a:cubicBezTo>
                    <a:cubicBezTo>
                      <a:pt x="8664" y="14627"/>
                      <a:pt x="6929" y="15604"/>
                      <a:pt x="5550" y="17127"/>
                    </a:cubicBezTo>
                    <a:cubicBezTo>
                      <a:pt x="3949" y="18826"/>
                      <a:pt x="2106" y="20277"/>
                      <a:pt x="784" y="22287"/>
                    </a:cubicBezTo>
                    <a:cubicBezTo>
                      <a:pt x="221" y="24059"/>
                      <a:pt x="136" y="25958"/>
                      <a:pt x="0" y="27816"/>
                    </a:cubicBezTo>
                    <a:cubicBezTo>
                      <a:pt x="380" y="31750"/>
                      <a:pt x="1131" y="35868"/>
                      <a:pt x="3281" y="39080"/>
                    </a:cubicBezTo>
                    <a:cubicBezTo>
                      <a:pt x="4747" y="41143"/>
                      <a:pt x="5683" y="43608"/>
                      <a:pt x="7021" y="45773"/>
                    </a:cubicBezTo>
                    <a:cubicBezTo>
                      <a:pt x="8326" y="47730"/>
                      <a:pt x="10201" y="49085"/>
                      <a:pt x="12199" y="49937"/>
                    </a:cubicBezTo>
                    <a:cubicBezTo>
                      <a:pt x="13529" y="50823"/>
                      <a:pt x="14558" y="52157"/>
                      <a:pt x="15857" y="53102"/>
                    </a:cubicBezTo>
                    <a:cubicBezTo>
                      <a:pt x="17630" y="53804"/>
                      <a:pt x="19451" y="54465"/>
                      <a:pt x="20956" y="55805"/>
                    </a:cubicBezTo>
                    <a:cubicBezTo>
                      <a:pt x="23151" y="57812"/>
                      <a:pt x="26088" y="57749"/>
                      <a:pt x="28576" y="59017"/>
                    </a:cubicBezTo>
                    <a:cubicBezTo>
                      <a:pt x="30632" y="60066"/>
                      <a:pt x="32919" y="60084"/>
                      <a:pt x="35096" y="60582"/>
                    </a:cubicBezTo>
                    <a:cubicBezTo>
                      <a:pt x="38756" y="61591"/>
                      <a:pt x="42514" y="62265"/>
                      <a:pt x="46283" y="62265"/>
                    </a:cubicBezTo>
                    <a:cubicBezTo>
                      <a:pt x="47095" y="62265"/>
                      <a:pt x="47906" y="62234"/>
                      <a:pt x="48718" y="62168"/>
                    </a:cubicBezTo>
                    <a:cubicBezTo>
                      <a:pt x="52458" y="61234"/>
                      <a:pt x="56496" y="61062"/>
                      <a:pt x="59782" y="58568"/>
                    </a:cubicBezTo>
                    <a:cubicBezTo>
                      <a:pt x="60634" y="58194"/>
                      <a:pt x="61474" y="57788"/>
                      <a:pt x="62314" y="57366"/>
                    </a:cubicBezTo>
                    <a:cubicBezTo>
                      <a:pt x="65595" y="55039"/>
                      <a:pt x="69244" y="53479"/>
                      <a:pt x="72550" y="51186"/>
                    </a:cubicBezTo>
                    <a:cubicBezTo>
                      <a:pt x="74557" y="49759"/>
                      <a:pt x="77147" y="48959"/>
                      <a:pt x="78322" y="46399"/>
                    </a:cubicBezTo>
                    <a:cubicBezTo>
                      <a:pt x="78940" y="45077"/>
                      <a:pt x="79952" y="44067"/>
                      <a:pt x="80558" y="42737"/>
                    </a:cubicBezTo>
                    <a:cubicBezTo>
                      <a:pt x="82426" y="37413"/>
                      <a:pt x="82034" y="31282"/>
                      <a:pt x="79969" y="26106"/>
                    </a:cubicBezTo>
                    <a:cubicBezTo>
                      <a:pt x="79748" y="25652"/>
                      <a:pt x="79529" y="25197"/>
                      <a:pt x="79326" y="24748"/>
                    </a:cubicBezTo>
                    <a:cubicBezTo>
                      <a:pt x="78619" y="22990"/>
                      <a:pt x="77962" y="21209"/>
                      <a:pt x="77240" y="19462"/>
                    </a:cubicBezTo>
                    <a:cubicBezTo>
                      <a:pt x="76587" y="17686"/>
                      <a:pt x="75877" y="15939"/>
                      <a:pt x="75158" y="14197"/>
                    </a:cubicBezTo>
                    <a:cubicBezTo>
                      <a:pt x="74946" y="13693"/>
                      <a:pt x="74732" y="13197"/>
                      <a:pt x="74535" y="12698"/>
                    </a:cubicBezTo>
                    <a:cubicBezTo>
                      <a:pt x="73500" y="10980"/>
                      <a:pt x="72432" y="9276"/>
                      <a:pt x="71589" y="7418"/>
                    </a:cubicBezTo>
                    <a:cubicBezTo>
                      <a:pt x="70557" y="4948"/>
                      <a:pt x="68608" y="2817"/>
                      <a:pt x="66135" y="2588"/>
                    </a:cubicBezTo>
                    <a:cubicBezTo>
                      <a:pt x="64236" y="2420"/>
                      <a:pt x="62312" y="1940"/>
                      <a:pt x="60403" y="1940"/>
                    </a:cubicBezTo>
                    <a:cubicBezTo>
                      <a:pt x="59542" y="1940"/>
                      <a:pt x="58684" y="2038"/>
                      <a:pt x="57833" y="2305"/>
                    </a:cubicBezTo>
                    <a:cubicBezTo>
                      <a:pt x="57256" y="2440"/>
                      <a:pt x="56683" y="2495"/>
                      <a:pt x="56112" y="2495"/>
                    </a:cubicBezTo>
                    <a:cubicBezTo>
                      <a:pt x="53632" y="2495"/>
                      <a:pt x="51201" y="1462"/>
                      <a:pt x="48708" y="1462"/>
                    </a:cubicBezTo>
                    <a:cubicBezTo>
                      <a:pt x="48565" y="1462"/>
                      <a:pt x="48422" y="1465"/>
                      <a:pt x="48278" y="1472"/>
                    </a:cubicBezTo>
                    <a:cubicBezTo>
                      <a:pt x="48230" y="1474"/>
                      <a:pt x="48181" y="1474"/>
                      <a:pt x="48133" y="1474"/>
                    </a:cubicBezTo>
                    <a:cubicBezTo>
                      <a:pt x="46882" y="1474"/>
                      <a:pt x="45675" y="1003"/>
                      <a:pt x="44484" y="631"/>
                    </a:cubicBezTo>
                    <a:cubicBezTo>
                      <a:pt x="43393" y="127"/>
                      <a:pt x="42256" y="0"/>
                      <a:pt x="4110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68" name="Google Shape;168;p28"/>
            <p:cNvGrpSpPr/>
            <p:nvPr/>
          </p:nvGrpSpPr>
          <p:grpSpPr>
            <a:xfrm>
              <a:off x="7581555" y="3844809"/>
              <a:ext cx="4235565" cy="3668567"/>
              <a:chOff x="403180" y="37259"/>
              <a:chExt cx="4235565" cy="3668567"/>
            </a:xfrm>
          </p:grpSpPr>
          <p:grpSp>
            <p:nvGrpSpPr>
              <p:cNvPr id="169" name="Google Shape;169;p28"/>
              <p:cNvGrpSpPr/>
              <p:nvPr/>
            </p:nvGrpSpPr>
            <p:grpSpPr>
              <a:xfrm>
                <a:off x="403180" y="37259"/>
                <a:ext cx="4235565" cy="3668567"/>
                <a:chOff x="4502885" y="1558151"/>
                <a:chExt cx="3303100" cy="2861150"/>
              </a:xfrm>
            </p:grpSpPr>
            <p:sp>
              <p:nvSpPr>
                <p:cNvPr id="170" name="Google Shape;170;p28"/>
                <p:cNvSpPr/>
                <p:nvPr/>
              </p:nvSpPr>
              <p:spPr>
                <a:xfrm>
                  <a:off x="4502885" y="1558151"/>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1" name="Google Shape;171;p28"/>
                <p:cNvSpPr/>
                <p:nvPr/>
              </p:nvSpPr>
              <p:spPr>
                <a:xfrm>
                  <a:off x="4615035" y="1664926"/>
                  <a:ext cx="3058475" cy="2565175"/>
                </a:xfrm>
                <a:custGeom>
                  <a:avLst/>
                  <a:gdLst/>
                  <a:ahLst/>
                  <a:cxnLst/>
                  <a:rect l="l" t="t" r="r" b="b"/>
                  <a:pathLst>
                    <a:path w="122339" h="102607" extrusionOk="0">
                      <a:moveTo>
                        <a:pt x="57349" y="966"/>
                      </a:moveTo>
                      <a:cubicBezTo>
                        <a:pt x="60434" y="966"/>
                        <a:pt x="63515" y="1317"/>
                        <a:pt x="66573" y="1764"/>
                      </a:cubicBezTo>
                      <a:cubicBezTo>
                        <a:pt x="68383" y="2185"/>
                        <a:pt x="70260" y="1751"/>
                        <a:pt x="72069" y="2205"/>
                      </a:cubicBezTo>
                      <a:cubicBezTo>
                        <a:pt x="73168" y="2497"/>
                        <a:pt x="74315" y="2387"/>
                        <a:pt x="75426" y="2611"/>
                      </a:cubicBezTo>
                      <a:cubicBezTo>
                        <a:pt x="77590" y="3229"/>
                        <a:pt x="79848" y="2694"/>
                        <a:pt x="82034" y="3195"/>
                      </a:cubicBezTo>
                      <a:cubicBezTo>
                        <a:pt x="82710" y="3340"/>
                        <a:pt x="83386" y="3392"/>
                        <a:pt x="84063" y="3392"/>
                      </a:cubicBezTo>
                      <a:cubicBezTo>
                        <a:pt x="85793" y="3392"/>
                        <a:pt x="87527" y="3052"/>
                        <a:pt x="89264" y="3052"/>
                      </a:cubicBezTo>
                      <a:cubicBezTo>
                        <a:pt x="89390" y="3052"/>
                        <a:pt x="89516" y="3053"/>
                        <a:pt x="89642" y="3057"/>
                      </a:cubicBezTo>
                      <a:cubicBezTo>
                        <a:pt x="91865" y="3049"/>
                        <a:pt x="94114" y="2866"/>
                        <a:pt x="96351" y="2866"/>
                      </a:cubicBezTo>
                      <a:cubicBezTo>
                        <a:pt x="98398" y="2866"/>
                        <a:pt x="100434" y="3019"/>
                        <a:pt x="102432" y="3603"/>
                      </a:cubicBezTo>
                      <a:cubicBezTo>
                        <a:pt x="103689" y="3956"/>
                        <a:pt x="104893" y="4522"/>
                        <a:pt x="106130" y="4971"/>
                      </a:cubicBezTo>
                      <a:cubicBezTo>
                        <a:pt x="107121" y="5417"/>
                        <a:pt x="108111" y="5877"/>
                        <a:pt x="109081" y="6399"/>
                      </a:cubicBezTo>
                      <a:cubicBezTo>
                        <a:pt x="109783" y="6867"/>
                        <a:pt x="110485" y="7356"/>
                        <a:pt x="111197" y="7829"/>
                      </a:cubicBezTo>
                      <a:cubicBezTo>
                        <a:pt x="114754" y="10089"/>
                        <a:pt x="116378" y="14507"/>
                        <a:pt x="118472" y="18251"/>
                      </a:cubicBezTo>
                      <a:cubicBezTo>
                        <a:pt x="119985" y="20985"/>
                        <a:pt x="120910" y="24096"/>
                        <a:pt x="121361" y="27284"/>
                      </a:cubicBezTo>
                      <a:cubicBezTo>
                        <a:pt x="121462" y="31778"/>
                        <a:pt x="121482" y="36283"/>
                        <a:pt x="120687" y="40707"/>
                      </a:cubicBezTo>
                      <a:cubicBezTo>
                        <a:pt x="120421" y="45235"/>
                        <a:pt x="119597" y="49692"/>
                        <a:pt x="119204" y="54205"/>
                      </a:cubicBezTo>
                      <a:cubicBezTo>
                        <a:pt x="118536" y="57323"/>
                        <a:pt x="118260" y="60573"/>
                        <a:pt x="117085" y="63526"/>
                      </a:cubicBezTo>
                      <a:cubicBezTo>
                        <a:pt x="116800" y="64321"/>
                        <a:pt x="116541" y="65130"/>
                        <a:pt x="116270" y="65930"/>
                      </a:cubicBezTo>
                      <a:cubicBezTo>
                        <a:pt x="115016" y="68973"/>
                        <a:pt x="113653" y="71956"/>
                        <a:pt x="112311" y="74947"/>
                      </a:cubicBezTo>
                      <a:cubicBezTo>
                        <a:pt x="110330" y="79046"/>
                        <a:pt x="107731" y="82674"/>
                        <a:pt x="104977" y="86106"/>
                      </a:cubicBezTo>
                      <a:cubicBezTo>
                        <a:pt x="103526" y="87825"/>
                        <a:pt x="101699" y="89037"/>
                        <a:pt x="100191" y="90683"/>
                      </a:cubicBezTo>
                      <a:cubicBezTo>
                        <a:pt x="98802" y="92259"/>
                        <a:pt x="96944" y="93062"/>
                        <a:pt x="95284" y="94178"/>
                      </a:cubicBezTo>
                      <a:cubicBezTo>
                        <a:pt x="93281" y="95455"/>
                        <a:pt x="91409" y="97068"/>
                        <a:pt x="89194" y="97839"/>
                      </a:cubicBezTo>
                      <a:cubicBezTo>
                        <a:pt x="85224" y="99302"/>
                        <a:pt x="81249" y="101090"/>
                        <a:pt x="77022" y="101090"/>
                      </a:cubicBezTo>
                      <a:cubicBezTo>
                        <a:pt x="76892" y="101090"/>
                        <a:pt x="76761" y="101088"/>
                        <a:pt x="76629" y="101085"/>
                      </a:cubicBezTo>
                      <a:cubicBezTo>
                        <a:pt x="74801" y="101492"/>
                        <a:pt x="72949" y="101592"/>
                        <a:pt x="71092" y="101592"/>
                      </a:cubicBezTo>
                      <a:cubicBezTo>
                        <a:pt x="69281" y="101592"/>
                        <a:pt x="67464" y="101496"/>
                        <a:pt x="65657" y="101496"/>
                      </a:cubicBezTo>
                      <a:cubicBezTo>
                        <a:pt x="65416" y="101496"/>
                        <a:pt x="65176" y="101498"/>
                        <a:pt x="64935" y="101502"/>
                      </a:cubicBezTo>
                      <a:cubicBezTo>
                        <a:pt x="58904" y="100884"/>
                        <a:pt x="52805" y="100256"/>
                        <a:pt x="47016" y="98080"/>
                      </a:cubicBezTo>
                      <a:cubicBezTo>
                        <a:pt x="45006" y="97299"/>
                        <a:pt x="42875" y="96964"/>
                        <a:pt x="40944" y="95930"/>
                      </a:cubicBezTo>
                      <a:cubicBezTo>
                        <a:pt x="38498" y="94881"/>
                        <a:pt x="36111" y="93674"/>
                        <a:pt x="33792" y="92316"/>
                      </a:cubicBezTo>
                      <a:cubicBezTo>
                        <a:pt x="33233" y="91984"/>
                        <a:pt x="32676" y="91660"/>
                        <a:pt x="32120" y="91353"/>
                      </a:cubicBezTo>
                      <a:cubicBezTo>
                        <a:pt x="31289" y="90860"/>
                        <a:pt x="30449" y="90387"/>
                        <a:pt x="29604" y="89941"/>
                      </a:cubicBezTo>
                      <a:cubicBezTo>
                        <a:pt x="27706" y="88409"/>
                        <a:pt x="25626" y="87207"/>
                        <a:pt x="23766" y="85618"/>
                      </a:cubicBezTo>
                      <a:cubicBezTo>
                        <a:pt x="21884" y="83541"/>
                        <a:pt x="19544" y="82115"/>
                        <a:pt x="17746" y="79927"/>
                      </a:cubicBezTo>
                      <a:cubicBezTo>
                        <a:pt x="15660" y="78208"/>
                        <a:pt x="14299" y="75643"/>
                        <a:pt x="12295" y="73818"/>
                      </a:cubicBezTo>
                      <a:cubicBezTo>
                        <a:pt x="9952" y="71530"/>
                        <a:pt x="7833" y="68955"/>
                        <a:pt x="5705" y="66418"/>
                      </a:cubicBezTo>
                      <a:cubicBezTo>
                        <a:pt x="3209" y="62622"/>
                        <a:pt x="1951" y="57863"/>
                        <a:pt x="1655" y="53163"/>
                      </a:cubicBezTo>
                      <a:cubicBezTo>
                        <a:pt x="1278" y="50664"/>
                        <a:pt x="1308" y="48083"/>
                        <a:pt x="1709" y="45595"/>
                      </a:cubicBezTo>
                      <a:cubicBezTo>
                        <a:pt x="2089" y="38539"/>
                        <a:pt x="2909" y="31531"/>
                        <a:pt x="3113" y="24451"/>
                      </a:cubicBezTo>
                      <a:cubicBezTo>
                        <a:pt x="3535" y="20683"/>
                        <a:pt x="3645" y="16763"/>
                        <a:pt x="5032" y="13248"/>
                      </a:cubicBezTo>
                      <a:cubicBezTo>
                        <a:pt x="6574" y="10280"/>
                        <a:pt x="9587" y="9079"/>
                        <a:pt x="12050" y="7370"/>
                      </a:cubicBezTo>
                      <a:cubicBezTo>
                        <a:pt x="13312" y="6619"/>
                        <a:pt x="14558" y="5833"/>
                        <a:pt x="15861" y="5178"/>
                      </a:cubicBezTo>
                      <a:cubicBezTo>
                        <a:pt x="20359" y="2741"/>
                        <a:pt x="25350" y="1899"/>
                        <a:pt x="30285" y="1894"/>
                      </a:cubicBezTo>
                      <a:cubicBezTo>
                        <a:pt x="35559" y="1849"/>
                        <a:pt x="40826" y="1465"/>
                        <a:pt x="46101" y="1465"/>
                      </a:cubicBezTo>
                      <a:cubicBezTo>
                        <a:pt x="46529" y="1465"/>
                        <a:pt x="46957" y="1468"/>
                        <a:pt x="47385" y="1473"/>
                      </a:cubicBezTo>
                      <a:cubicBezTo>
                        <a:pt x="47941" y="1327"/>
                        <a:pt x="48500" y="1280"/>
                        <a:pt x="49060" y="1280"/>
                      </a:cubicBezTo>
                      <a:cubicBezTo>
                        <a:pt x="50036" y="1280"/>
                        <a:pt x="51014" y="1421"/>
                        <a:pt x="51987" y="1421"/>
                      </a:cubicBezTo>
                      <a:cubicBezTo>
                        <a:pt x="52672" y="1421"/>
                        <a:pt x="53355" y="1351"/>
                        <a:pt x="54030" y="1113"/>
                      </a:cubicBezTo>
                      <a:cubicBezTo>
                        <a:pt x="55137" y="1011"/>
                        <a:pt x="56243" y="966"/>
                        <a:pt x="57349" y="966"/>
                      </a:cubicBezTo>
                      <a:close/>
                      <a:moveTo>
                        <a:pt x="55477" y="0"/>
                      </a:moveTo>
                      <a:cubicBezTo>
                        <a:pt x="54217" y="0"/>
                        <a:pt x="52960" y="55"/>
                        <a:pt x="51711" y="256"/>
                      </a:cubicBezTo>
                      <a:cubicBezTo>
                        <a:pt x="51112" y="149"/>
                        <a:pt x="50509" y="97"/>
                        <a:pt x="49908" y="97"/>
                      </a:cubicBezTo>
                      <a:cubicBezTo>
                        <a:pt x="49079" y="97"/>
                        <a:pt x="48252" y="197"/>
                        <a:pt x="47439" y="391"/>
                      </a:cubicBezTo>
                      <a:cubicBezTo>
                        <a:pt x="41988" y="620"/>
                        <a:pt x="36531" y="529"/>
                        <a:pt x="31075" y="591"/>
                      </a:cubicBezTo>
                      <a:cubicBezTo>
                        <a:pt x="29972" y="648"/>
                        <a:pt x="28902" y="999"/>
                        <a:pt x="27799" y="1004"/>
                      </a:cubicBezTo>
                      <a:cubicBezTo>
                        <a:pt x="27712" y="1002"/>
                        <a:pt x="27624" y="1002"/>
                        <a:pt x="27537" y="1002"/>
                      </a:cubicBezTo>
                      <a:cubicBezTo>
                        <a:pt x="22551" y="1002"/>
                        <a:pt x="17708" y="2882"/>
                        <a:pt x="13299" y="5451"/>
                      </a:cubicBezTo>
                      <a:cubicBezTo>
                        <a:pt x="11765" y="6409"/>
                        <a:pt x="10240" y="7390"/>
                        <a:pt x="8702" y="8323"/>
                      </a:cubicBezTo>
                      <a:cubicBezTo>
                        <a:pt x="6650" y="9696"/>
                        <a:pt x="4414" y="11368"/>
                        <a:pt x="3721" y="14130"/>
                      </a:cubicBezTo>
                      <a:cubicBezTo>
                        <a:pt x="2081" y="20616"/>
                        <a:pt x="2111" y="27432"/>
                        <a:pt x="1692" y="34106"/>
                      </a:cubicBezTo>
                      <a:cubicBezTo>
                        <a:pt x="1379" y="37438"/>
                        <a:pt x="1069" y="40774"/>
                        <a:pt x="948" y="44120"/>
                      </a:cubicBezTo>
                      <a:cubicBezTo>
                        <a:pt x="0" y="51248"/>
                        <a:pt x="785" y="58840"/>
                        <a:pt x="3862" y="65198"/>
                      </a:cubicBezTo>
                      <a:cubicBezTo>
                        <a:pt x="4828" y="67231"/>
                        <a:pt x="6453" y="68658"/>
                        <a:pt x="7786" y="70343"/>
                      </a:cubicBezTo>
                      <a:cubicBezTo>
                        <a:pt x="10035" y="73177"/>
                        <a:pt x="12769" y="75446"/>
                        <a:pt x="14908" y="78400"/>
                      </a:cubicBezTo>
                      <a:cubicBezTo>
                        <a:pt x="17086" y="80698"/>
                        <a:pt x="19259" y="83029"/>
                        <a:pt x="21731" y="84925"/>
                      </a:cubicBezTo>
                      <a:cubicBezTo>
                        <a:pt x="23825" y="87308"/>
                        <a:pt x="26508" y="88773"/>
                        <a:pt x="28940" y="90621"/>
                      </a:cubicBezTo>
                      <a:cubicBezTo>
                        <a:pt x="32937" y="93106"/>
                        <a:pt x="37061" y="95312"/>
                        <a:pt x="41320" y="97132"/>
                      </a:cubicBezTo>
                      <a:cubicBezTo>
                        <a:pt x="43298" y="98007"/>
                        <a:pt x="45395" y="98423"/>
                        <a:pt x="47398" y="99214"/>
                      </a:cubicBezTo>
                      <a:cubicBezTo>
                        <a:pt x="52517" y="101201"/>
                        <a:pt x="57931" y="101751"/>
                        <a:pt x="63255" y="102502"/>
                      </a:cubicBezTo>
                      <a:cubicBezTo>
                        <a:pt x="63612" y="102501"/>
                        <a:pt x="63968" y="102501"/>
                        <a:pt x="64325" y="102501"/>
                      </a:cubicBezTo>
                      <a:cubicBezTo>
                        <a:pt x="67178" y="102501"/>
                        <a:pt x="70027" y="102521"/>
                        <a:pt x="72881" y="102593"/>
                      </a:cubicBezTo>
                      <a:cubicBezTo>
                        <a:pt x="73037" y="102602"/>
                        <a:pt x="73193" y="102606"/>
                        <a:pt x="73348" y="102606"/>
                      </a:cubicBezTo>
                      <a:cubicBezTo>
                        <a:pt x="75209" y="102606"/>
                        <a:pt x="77021" y="101989"/>
                        <a:pt x="78881" y="101989"/>
                      </a:cubicBezTo>
                      <a:cubicBezTo>
                        <a:pt x="79107" y="101989"/>
                        <a:pt x="79333" y="101998"/>
                        <a:pt x="79560" y="102019"/>
                      </a:cubicBezTo>
                      <a:cubicBezTo>
                        <a:pt x="82878" y="101689"/>
                        <a:pt x="85997" y="100186"/>
                        <a:pt x="89160" y="99085"/>
                      </a:cubicBezTo>
                      <a:cubicBezTo>
                        <a:pt x="91677" y="98251"/>
                        <a:pt x="93808" y="96460"/>
                        <a:pt x="96040" y="94962"/>
                      </a:cubicBezTo>
                      <a:cubicBezTo>
                        <a:pt x="97762" y="93986"/>
                        <a:pt x="99464" y="92909"/>
                        <a:pt x="100922" y="91459"/>
                      </a:cubicBezTo>
                      <a:cubicBezTo>
                        <a:pt x="103066" y="89281"/>
                        <a:pt x="105470" y="87399"/>
                        <a:pt x="107242" y="84771"/>
                      </a:cubicBezTo>
                      <a:cubicBezTo>
                        <a:pt x="110089" y="81090"/>
                        <a:pt x="112508" y="76967"/>
                        <a:pt x="114382" y="72535"/>
                      </a:cubicBezTo>
                      <a:cubicBezTo>
                        <a:pt x="114577" y="72081"/>
                        <a:pt x="114782" y="71631"/>
                        <a:pt x="114996" y="71177"/>
                      </a:cubicBezTo>
                      <a:cubicBezTo>
                        <a:pt x="115196" y="70673"/>
                        <a:pt x="115417" y="70170"/>
                        <a:pt x="115631" y="69668"/>
                      </a:cubicBezTo>
                      <a:cubicBezTo>
                        <a:pt x="115836" y="69217"/>
                        <a:pt x="116048" y="68768"/>
                        <a:pt x="116262" y="68318"/>
                      </a:cubicBezTo>
                      <a:cubicBezTo>
                        <a:pt x="116705" y="67218"/>
                        <a:pt x="117127" y="66107"/>
                        <a:pt x="117511" y="64972"/>
                      </a:cubicBezTo>
                      <a:cubicBezTo>
                        <a:pt x="117767" y="64144"/>
                        <a:pt x="118038" y="63321"/>
                        <a:pt x="118351" y="62521"/>
                      </a:cubicBezTo>
                      <a:cubicBezTo>
                        <a:pt x="120061" y="56404"/>
                        <a:pt x="120379" y="49960"/>
                        <a:pt x="121327" y="43664"/>
                      </a:cubicBezTo>
                      <a:cubicBezTo>
                        <a:pt x="121391" y="41089"/>
                        <a:pt x="121775" y="38544"/>
                        <a:pt x="122167" y="36015"/>
                      </a:cubicBezTo>
                      <a:cubicBezTo>
                        <a:pt x="122280" y="33611"/>
                        <a:pt x="122172" y="31199"/>
                        <a:pt x="122223" y="28797"/>
                      </a:cubicBezTo>
                      <a:cubicBezTo>
                        <a:pt x="122339" y="26227"/>
                        <a:pt x="121495" y="23789"/>
                        <a:pt x="120864" y="21372"/>
                      </a:cubicBezTo>
                      <a:cubicBezTo>
                        <a:pt x="120755" y="21118"/>
                        <a:pt x="120541" y="20621"/>
                        <a:pt x="120433" y="20372"/>
                      </a:cubicBezTo>
                      <a:cubicBezTo>
                        <a:pt x="119652" y="18700"/>
                        <a:pt x="118844" y="17054"/>
                        <a:pt x="117942" y="15470"/>
                      </a:cubicBezTo>
                      <a:cubicBezTo>
                        <a:pt x="116750" y="13354"/>
                        <a:pt x="115814" y="10994"/>
                        <a:pt x="114180" y="9255"/>
                      </a:cubicBezTo>
                      <a:cubicBezTo>
                        <a:pt x="113043" y="7968"/>
                        <a:pt x="111643" y="7053"/>
                        <a:pt x="110276" y="6139"/>
                      </a:cubicBezTo>
                      <a:cubicBezTo>
                        <a:pt x="109453" y="5628"/>
                        <a:pt x="108618" y="5140"/>
                        <a:pt x="107769" y="4704"/>
                      </a:cubicBezTo>
                      <a:cubicBezTo>
                        <a:pt x="105896" y="3953"/>
                        <a:pt x="104053" y="3086"/>
                        <a:pt x="102118" y="2593"/>
                      </a:cubicBezTo>
                      <a:cubicBezTo>
                        <a:pt x="100175" y="2074"/>
                        <a:pt x="98207" y="1932"/>
                        <a:pt x="96231" y="1932"/>
                      </a:cubicBezTo>
                      <a:cubicBezTo>
                        <a:pt x="93841" y="1932"/>
                        <a:pt x="91439" y="2140"/>
                        <a:pt x="89053" y="2140"/>
                      </a:cubicBezTo>
                      <a:cubicBezTo>
                        <a:pt x="88681" y="2140"/>
                        <a:pt x="88310" y="2135"/>
                        <a:pt x="87940" y="2123"/>
                      </a:cubicBezTo>
                      <a:cubicBezTo>
                        <a:pt x="86764" y="2280"/>
                        <a:pt x="85582" y="2398"/>
                        <a:pt x="84403" y="2398"/>
                      </a:cubicBezTo>
                      <a:cubicBezTo>
                        <a:pt x="83343" y="2398"/>
                        <a:pt x="82287" y="2303"/>
                        <a:pt x="81240" y="2056"/>
                      </a:cubicBezTo>
                      <a:cubicBezTo>
                        <a:pt x="81108" y="2058"/>
                        <a:pt x="80975" y="2059"/>
                        <a:pt x="80843" y="2059"/>
                      </a:cubicBezTo>
                      <a:cubicBezTo>
                        <a:pt x="77627" y="2059"/>
                        <a:pt x="74451" y="1502"/>
                        <a:pt x="71268" y="1056"/>
                      </a:cubicBezTo>
                      <a:cubicBezTo>
                        <a:pt x="71242" y="1056"/>
                        <a:pt x="71216" y="1056"/>
                        <a:pt x="71190" y="1056"/>
                      </a:cubicBezTo>
                      <a:cubicBezTo>
                        <a:pt x="67693" y="1056"/>
                        <a:pt x="64236" y="383"/>
                        <a:pt x="60764" y="64"/>
                      </a:cubicBezTo>
                      <a:cubicBezTo>
                        <a:pt x="60472" y="71"/>
                        <a:pt x="60179" y="74"/>
                        <a:pt x="59887" y="74"/>
                      </a:cubicBezTo>
                      <a:cubicBezTo>
                        <a:pt x="58418" y="74"/>
                        <a:pt x="56945" y="0"/>
                        <a:pt x="554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2" name="Google Shape;172;p28"/>
                <p:cNvSpPr/>
                <p:nvPr/>
              </p:nvSpPr>
              <p:spPr>
                <a:xfrm>
                  <a:off x="4732985" y="1796676"/>
                  <a:ext cx="2825175" cy="2286575"/>
                </a:xfrm>
                <a:custGeom>
                  <a:avLst/>
                  <a:gdLst/>
                  <a:ahLst/>
                  <a:cxnLst/>
                  <a:rect l="l" t="t" r="r" b="b"/>
                  <a:pathLst>
                    <a:path w="113007" h="91463" extrusionOk="0">
                      <a:moveTo>
                        <a:pt x="50435" y="1000"/>
                      </a:moveTo>
                      <a:cubicBezTo>
                        <a:pt x="52161" y="1000"/>
                        <a:pt x="53887" y="1013"/>
                        <a:pt x="55612" y="1014"/>
                      </a:cubicBezTo>
                      <a:cubicBezTo>
                        <a:pt x="58734" y="1420"/>
                        <a:pt x="61875" y="1456"/>
                        <a:pt x="65019" y="1456"/>
                      </a:cubicBezTo>
                      <a:cubicBezTo>
                        <a:pt x="65689" y="1456"/>
                        <a:pt x="66358" y="1454"/>
                        <a:pt x="67028" y="1454"/>
                      </a:cubicBezTo>
                      <a:cubicBezTo>
                        <a:pt x="70217" y="1454"/>
                        <a:pt x="73405" y="1491"/>
                        <a:pt x="76576" y="1913"/>
                      </a:cubicBezTo>
                      <a:cubicBezTo>
                        <a:pt x="77121" y="1933"/>
                        <a:pt x="77667" y="1940"/>
                        <a:pt x="78214" y="1940"/>
                      </a:cubicBezTo>
                      <a:cubicBezTo>
                        <a:pt x="80087" y="1940"/>
                        <a:pt x="81967" y="1851"/>
                        <a:pt x="83842" y="1851"/>
                      </a:cubicBezTo>
                      <a:cubicBezTo>
                        <a:pt x="85855" y="1851"/>
                        <a:pt x="87863" y="1954"/>
                        <a:pt x="89851" y="2378"/>
                      </a:cubicBezTo>
                      <a:cubicBezTo>
                        <a:pt x="93211" y="2635"/>
                        <a:pt x="96471" y="3642"/>
                        <a:pt x="99749" y="4465"/>
                      </a:cubicBezTo>
                      <a:cubicBezTo>
                        <a:pt x="99969" y="4585"/>
                        <a:pt x="100409" y="4824"/>
                        <a:pt x="100631" y="4943"/>
                      </a:cubicBezTo>
                      <a:cubicBezTo>
                        <a:pt x="102669" y="6371"/>
                        <a:pt x="104575" y="8126"/>
                        <a:pt x="106022" y="10325"/>
                      </a:cubicBezTo>
                      <a:cubicBezTo>
                        <a:pt x="107339" y="12856"/>
                        <a:pt x="108822" y="15289"/>
                        <a:pt x="109896" y="17979"/>
                      </a:cubicBezTo>
                      <a:cubicBezTo>
                        <a:pt x="110837" y="20980"/>
                        <a:pt x="111003" y="24182"/>
                        <a:pt x="111576" y="27284"/>
                      </a:cubicBezTo>
                      <a:cubicBezTo>
                        <a:pt x="111657" y="30688"/>
                        <a:pt x="112424" y="34087"/>
                        <a:pt x="111748" y="37475"/>
                      </a:cubicBezTo>
                      <a:cubicBezTo>
                        <a:pt x="111668" y="41779"/>
                        <a:pt x="111367" y="46116"/>
                        <a:pt x="110290" y="50262"/>
                      </a:cubicBezTo>
                      <a:cubicBezTo>
                        <a:pt x="108091" y="57371"/>
                        <a:pt x="103678" y="63101"/>
                        <a:pt x="100459" y="69578"/>
                      </a:cubicBezTo>
                      <a:cubicBezTo>
                        <a:pt x="98202" y="73733"/>
                        <a:pt x="95656" y="77720"/>
                        <a:pt x="92525" y="81077"/>
                      </a:cubicBezTo>
                      <a:cubicBezTo>
                        <a:pt x="90995" y="83159"/>
                        <a:pt x="88839" y="84364"/>
                        <a:pt x="86795" y="85647"/>
                      </a:cubicBezTo>
                      <a:cubicBezTo>
                        <a:pt x="84405" y="86820"/>
                        <a:pt x="81875" y="87553"/>
                        <a:pt x="79434" y="88554"/>
                      </a:cubicBezTo>
                      <a:cubicBezTo>
                        <a:pt x="76588" y="89768"/>
                        <a:pt x="73552" y="90095"/>
                        <a:pt x="70530" y="90095"/>
                      </a:cubicBezTo>
                      <a:cubicBezTo>
                        <a:pt x="69737" y="90095"/>
                        <a:pt x="68945" y="90072"/>
                        <a:pt x="68157" y="90037"/>
                      </a:cubicBezTo>
                      <a:cubicBezTo>
                        <a:pt x="63707" y="89372"/>
                        <a:pt x="59268" y="88606"/>
                        <a:pt x="54825" y="87859"/>
                      </a:cubicBezTo>
                      <a:cubicBezTo>
                        <a:pt x="53425" y="87519"/>
                        <a:pt x="51987" y="87763"/>
                        <a:pt x="50578" y="87586"/>
                      </a:cubicBezTo>
                      <a:cubicBezTo>
                        <a:pt x="45328" y="86543"/>
                        <a:pt x="39933" y="86016"/>
                        <a:pt x="34942" y="83718"/>
                      </a:cubicBezTo>
                      <a:cubicBezTo>
                        <a:pt x="34375" y="83378"/>
                        <a:pt x="33806" y="83058"/>
                        <a:pt x="33237" y="82747"/>
                      </a:cubicBezTo>
                      <a:cubicBezTo>
                        <a:pt x="32413" y="82243"/>
                        <a:pt x="31582" y="81752"/>
                        <a:pt x="30745" y="81296"/>
                      </a:cubicBezTo>
                      <a:cubicBezTo>
                        <a:pt x="24769" y="77788"/>
                        <a:pt x="18997" y="73800"/>
                        <a:pt x="13651" y="69142"/>
                      </a:cubicBezTo>
                      <a:cubicBezTo>
                        <a:pt x="12451" y="68137"/>
                        <a:pt x="11081" y="67405"/>
                        <a:pt x="9981" y="66250"/>
                      </a:cubicBezTo>
                      <a:cubicBezTo>
                        <a:pt x="6897" y="62584"/>
                        <a:pt x="4440" y="58313"/>
                        <a:pt x="2208" y="53930"/>
                      </a:cubicBezTo>
                      <a:cubicBezTo>
                        <a:pt x="1233" y="50918"/>
                        <a:pt x="996" y="47595"/>
                        <a:pt x="1555" y="44446"/>
                      </a:cubicBezTo>
                      <a:cubicBezTo>
                        <a:pt x="2241" y="39074"/>
                        <a:pt x="3026" y="33718"/>
                        <a:pt x="3398" y="28314"/>
                      </a:cubicBezTo>
                      <a:cubicBezTo>
                        <a:pt x="3290" y="23512"/>
                        <a:pt x="3415" y="18615"/>
                        <a:pt x="4691" y="14006"/>
                      </a:cubicBezTo>
                      <a:cubicBezTo>
                        <a:pt x="6751" y="9252"/>
                        <a:pt x="10993" y="6594"/>
                        <a:pt x="14885" y="4130"/>
                      </a:cubicBezTo>
                      <a:cubicBezTo>
                        <a:pt x="18236" y="1900"/>
                        <a:pt x="22177" y="1640"/>
                        <a:pt x="25936" y="1119"/>
                      </a:cubicBezTo>
                      <a:cubicBezTo>
                        <a:pt x="27894" y="1076"/>
                        <a:pt x="29854" y="1034"/>
                        <a:pt x="31813" y="1034"/>
                      </a:cubicBezTo>
                      <a:cubicBezTo>
                        <a:pt x="34461" y="1034"/>
                        <a:pt x="37109" y="1110"/>
                        <a:pt x="39753" y="1363"/>
                      </a:cubicBezTo>
                      <a:cubicBezTo>
                        <a:pt x="43307" y="1053"/>
                        <a:pt x="46871" y="1000"/>
                        <a:pt x="50435" y="1000"/>
                      </a:cubicBezTo>
                      <a:close/>
                      <a:moveTo>
                        <a:pt x="52814" y="1"/>
                      </a:moveTo>
                      <a:cubicBezTo>
                        <a:pt x="48430" y="1"/>
                        <a:pt x="44045" y="142"/>
                        <a:pt x="39660" y="142"/>
                      </a:cubicBezTo>
                      <a:cubicBezTo>
                        <a:pt x="38147" y="142"/>
                        <a:pt x="36634" y="125"/>
                        <a:pt x="35122" y="80"/>
                      </a:cubicBezTo>
                      <a:cubicBezTo>
                        <a:pt x="35086" y="80"/>
                        <a:pt x="35049" y="80"/>
                        <a:pt x="35013" y="80"/>
                      </a:cubicBezTo>
                      <a:cubicBezTo>
                        <a:pt x="33409" y="80"/>
                        <a:pt x="31794" y="52"/>
                        <a:pt x="30179" y="52"/>
                      </a:cubicBezTo>
                      <a:cubicBezTo>
                        <a:pt x="25636" y="52"/>
                        <a:pt x="21087" y="276"/>
                        <a:pt x="16757" y="1985"/>
                      </a:cubicBezTo>
                      <a:cubicBezTo>
                        <a:pt x="13752" y="3455"/>
                        <a:pt x="10959" y="5441"/>
                        <a:pt x="8306" y="7604"/>
                      </a:cubicBezTo>
                      <a:cubicBezTo>
                        <a:pt x="6509" y="9066"/>
                        <a:pt x="5100" y="11086"/>
                        <a:pt x="4017" y="13269"/>
                      </a:cubicBezTo>
                      <a:cubicBezTo>
                        <a:pt x="3076" y="15590"/>
                        <a:pt x="3051" y="18203"/>
                        <a:pt x="2650" y="20684"/>
                      </a:cubicBezTo>
                      <a:cubicBezTo>
                        <a:pt x="2317" y="24163"/>
                        <a:pt x="2926" y="27720"/>
                        <a:pt x="2233" y="31166"/>
                      </a:cubicBezTo>
                      <a:cubicBezTo>
                        <a:pt x="1937" y="37763"/>
                        <a:pt x="1" y="44207"/>
                        <a:pt x="528" y="50851"/>
                      </a:cubicBezTo>
                      <a:cubicBezTo>
                        <a:pt x="950" y="54590"/>
                        <a:pt x="3118" y="57552"/>
                        <a:pt x="4820" y="60636"/>
                      </a:cubicBezTo>
                      <a:cubicBezTo>
                        <a:pt x="6810" y="63718"/>
                        <a:pt x="8758" y="67083"/>
                        <a:pt x="11754" y="68989"/>
                      </a:cubicBezTo>
                      <a:cubicBezTo>
                        <a:pt x="13484" y="70123"/>
                        <a:pt x="14902" y="71770"/>
                        <a:pt x="16615" y="72933"/>
                      </a:cubicBezTo>
                      <a:cubicBezTo>
                        <a:pt x="18738" y="74340"/>
                        <a:pt x="20598" y="76212"/>
                        <a:pt x="22802" y="77471"/>
                      </a:cubicBezTo>
                      <a:cubicBezTo>
                        <a:pt x="25217" y="78936"/>
                        <a:pt x="27475" y="80732"/>
                        <a:pt x="29969" y="82043"/>
                      </a:cubicBezTo>
                      <a:cubicBezTo>
                        <a:pt x="31474" y="82924"/>
                        <a:pt x="32962" y="83843"/>
                        <a:pt x="34496" y="84671"/>
                      </a:cubicBezTo>
                      <a:cubicBezTo>
                        <a:pt x="38783" y="86802"/>
                        <a:pt x="43470" y="87443"/>
                        <a:pt x="48047" y="88285"/>
                      </a:cubicBezTo>
                      <a:cubicBezTo>
                        <a:pt x="49913" y="88864"/>
                        <a:pt x="51883" y="88430"/>
                        <a:pt x="53772" y="88921"/>
                      </a:cubicBezTo>
                      <a:cubicBezTo>
                        <a:pt x="58695" y="89487"/>
                        <a:pt x="63548" y="90731"/>
                        <a:pt x="68489" y="91177"/>
                      </a:cubicBezTo>
                      <a:cubicBezTo>
                        <a:pt x="69122" y="91386"/>
                        <a:pt x="69759" y="91462"/>
                        <a:pt x="70398" y="91462"/>
                      </a:cubicBezTo>
                      <a:cubicBezTo>
                        <a:pt x="71598" y="91462"/>
                        <a:pt x="72803" y="91194"/>
                        <a:pt x="73997" y="91037"/>
                      </a:cubicBezTo>
                      <a:cubicBezTo>
                        <a:pt x="74022" y="91037"/>
                        <a:pt x="74047" y="91038"/>
                        <a:pt x="74072" y="91038"/>
                      </a:cubicBezTo>
                      <a:cubicBezTo>
                        <a:pt x="77124" y="91038"/>
                        <a:pt x="79936" y="89518"/>
                        <a:pt x="82804" y="88529"/>
                      </a:cubicBezTo>
                      <a:cubicBezTo>
                        <a:pt x="86026" y="87490"/>
                        <a:pt x="89157" y="85906"/>
                        <a:pt x="91798" y="83523"/>
                      </a:cubicBezTo>
                      <a:cubicBezTo>
                        <a:pt x="92823" y="82646"/>
                        <a:pt x="93503" y="81377"/>
                        <a:pt x="94439" y="80392"/>
                      </a:cubicBezTo>
                      <a:cubicBezTo>
                        <a:pt x="97274" y="77313"/>
                        <a:pt x="99439" y="73546"/>
                        <a:pt x="101488" y="69768"/>
                      </a:cubicBezTo>
                      <a:cubicBezTo>
                        <a:pt x="103836" y="64786"/>
                        <a:pt x="107122" y="60449"/>
                        <a:pt x="109258" y="55332"/>
                      </a:cubicBezTo>
                      <a:cubicBezTo>
                        <a:pt x="109696" y="54384"/>
                        <a:pt x="110118" y="53426"/>
                        <a:pt x="110524" y="52455"/>
                      </a:cubicBezTo>
                      <a:cubicBezTo>
                        <a:pt x="111736" y="49205"/>
                        <a:pt x="112108" y="45661"/>
                        <a:pt x="112471" y="42192"/>
                      </a:cubicBezTo>
                      <a:cubicBezTo>
                        <a:pt x="112291" y="39290"/>
                        <a:pt x="113007" y="36462"/>
                        <a:pt x="112906" y="33570"/>
                      </a:cubicBezTo>
                      <a:cubicBezTo>
                        <a:pt x="112956" y="31301"/>
                        <a:pt x="112429" y="29094"/>
                        <a:pt x="112409" y="26830"/>
                      </a:cubicBezTo>
                      <a:cubicBezTo>
                        <a:pt x="111773" y="23377"/>
                        <a:pt x="111657" y="19755"/>
                        <a:pt x="110307" y="16518"/>
                      </a:cubicBezTo>
                      <a:cubicBezTo>
                        <a:pt x="110194" y="16284"/>
                        <a:pt x="109977" y="15814"/>
                        <a:pt x="109867" y="15580"/>
                      </a:cubicBezTo>
                      <a:cubicBezTo>
                        <a:pt x="109081" y="14048"/>
                        <a:pt x="108263" y="12545"/>
                        <a:pt x="107455" y="11037"/>
                      </a:cubicBezTo>
                      <a:cubicBezTo>
                        <a:pt x="106144" y="8347"/>
                        <a:pt x="104024" y="6327"/>
                        <a:pt x="101843" y="4608"/>
                      </a:cubicBezTo>
                      <a:cubicBezTo>
                        <a:pt x="100208" y="3245"/>
                        <a:pt x="98123" y="3128"/>
                        <a:pt x="96234" y="2554"/>
                      </a:cubicBezTo>
                      <a:cubicBezTo>
                        <a:pt x="92362" y="1617"/>
                        <a:pt x="88421" y="1018"/>
                        <a:pt x="84467" y="898"/>
                      </a:cubicBezTo>
                      <a:cubicBezTo>
                        <a:pt x="83951" y="832"/>
                        <a:pt x="83433" y="807"/>
                        <a:pt x="82916" y="807"/>
                      </a:cubicBezTo>
                      <a:cubicBezTo>
                        <a:pt x="81376" y="807"/>
                        <a:pt x="79834" y="1026"/>
                        <a:pt x="78296" y="1026"/>
                      </a:cubicBezTo>
                      <a:cubicBezTo>
                        <a:pt x="77552" y="1026"/>
                        <a:pt x="76808" y="975"/>
                        <a:pt x="76066" y="822"/>
                      </a:cubicBezTo>
                      <a:cubicBezTo>
                        <a:pt x="74177" y="415"/>
                        <a:pt x="72246" y="669"/>
                        <a:pt x="70349" y="420"/>
                      </a:cubicBezTo>
                      <a:cubicBezTo>
                        <a:pt x="68237" y="130"/>
                        <a:pt x="66115" y="70"/>
                        <a:pt x="63990" y="70"/>
                      </a:cubicBezTo>
                      <a:cubicBezTo>
                        <a:pt x="62493" y="70"/>
                        <a:pt x="60996" y="99"/>
                        <a:pt x="59500" y="99"/>
                      </a:cubicBezTo>
                      <a:cubicBezTo>
                        <a:pt x="59056" y="99"/>
                        <a:pt x="58612" y="97"/>
                        <a:pt x="58169" y="90"/>
                      </a:cubicBezTo>
                      <a:cubicBezTo>
                        <a:pt x="56384" y="24"/>
                        <a:pt x="54599" y="1"/>
                        <a:pt x="5281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73" name="Google Shape;173;p28"/>
              <p:cNvSpPr/>
              <p:nvPr/>
            </p:nvSpPr>
            <p:spPr>
              <a:xfrm>
                <a:off x="837786" y="420460"/>
                <a:ext cx="3309584" cy="2717206"/>
              </a:xfrm>
              <a:custGeom>
                <a:avLst/>
                <a:gdLst/>
                <a:ahLst/>
                <a:cxnLst/>
                <a:rect l="l" t="t" r="r" b="b"/>
                <a:pathLst>
                  <a:path w="103239" h="84767" extrusionOk="0">
                    <a:moveTo>
                      <a:pt x="47465" y="956"/>
                    </a:moveTo>
                    <a:cubicBezTo>
                      <a:pt x="50283" y="956"/>
                      <a:pt x="53094" y="1165"/>
                      <a:pt x="55866" y="1828"/>
                    </a:cubicBezTo>
                    <a:cubicBezTo>
                      <a:pt x="59653" y="2078"/>
                      <a:pt x="63368" y="3108"/>
                      <a:pt x="67159" y="3323"/>
                    </a:cubicBezTo>
                    <a:cubicBezTo>
                      <a:pt x="69543" y="3353"/>
                      <a:pt x="71928" y="3393"/>
                      <a:pt x="74313" y="3393"/>
                    </a:cubicBezTo>
                    <a:cubicBezTo>
                      <a:pt x="75278" y="3393"/>
                      <a:pt x="76242" y="3387"/>
                      <a:pt x="77207" y="3370"/>
                    </a:cubicBezTo>
                    <a:cubicBezTo>
                      <a:pt x="82395" y="3739"/>
                      <a:pt x="87559" y="4912"/>
                      <a:pt x="92460" y="6974"/>
                    </a:cubicBezTo>
                    <a:cubicBezTo>
                      <a:pt x="94411" y="7818"/>
                      <a:pt x="95338" y="10072"/>
                      <a:pt x="96727" y="11686"/>
                    </a:cubicBezTo>
                    <a:cubicBezTo>
                      <a:pt x="100220" y="16645"/>
                      <a:pt x="100743" y="23180"/>
                      <a:pt x="101821" y="29186"/>
                    </a:cubicBezTo>
                    <a:cubicBezTo>
                      <a:pt x="101880" y="30336"/>
                      <a:pt x="101859" y="31494"/>
                      <a:pt x="101984" y="32639"/>
                    </a:cubicBezTo>
                    <a:cubicBezTo>
                      <a:pt x="102499" y="35741"/>
                      <a:pt x="101521" y="38784"/>
                      <a:pt x="101215" y="41843"/>
                    </a:cubicBezTo>
                    <a:cubicBezTo>
                      <a:pt x="100876" y="44844"/>
                      <a:pt x="99870" y="47632"/>
                      <a:pt x="99242" y="50546"/>
                    </a:cubicBezTo>
                    <a:cubicBezTo>
                      <a:pt x="99137" y="50805"/>
                      <a:pt x="98934" y="51322"/>
                      <a:pt x="98833" y="51576"/>
                    </a:cubicBezTo>
                    <a:cubicBezTo>
                      <a:pt x="97446" y="54136"/>
                      <a:pt x="96208" y="56803"/>
                      <a:pt x="95507" y="59718"/>
                    </a:cubicBezTo>
                    <a:cubicBezTo>
                      <a:pt x="94816" y="61302"/>
                      <a:pt x="93503" y="62322"/>
                      <a:pt x="92618" y="63730"/>
                    </a:cubicBezTo>
                    <a:cubicBezTo>
                      <a:pt x="91352" y="65741"/>
                      <a:pt x="89670" y="67325"/>
                      <a:pt x="88012" y="68886"/>
                    </a:cubicBezTo>
                    <a:cubicBezTo>
                      <a:pt x="85888" y="70924"/>
                      <a:pt x="84255" y="73582"/>
                      <a:pt x="81922" y="75338"/>
                    </a:cubicBezTo>
                    <a:cubicBezTo>
                      <a:pt x="80510" y="76989"/>
                      <a:pt x="78942" y="78503"/>
                      <a:pt x="77049" y="79378"/>
                    </a:cubicBezTo>
                    <a:cubicBezTo>
                      <a:pt x="75870" y="79747"/>
                      <a:pt x="74658" y="80053"/>
                      <a:pt x="73630" y="80839"/>
                    </a:cubicBezTo>
                    <a:cubicBezTo>
                      <a:pt x="72071" y="81486"/>
                      <a:pt x="70457" y="81964"/>
                      <a:pt x="68844" y="82351"/>
                    </a:cubicBezTo>
                    <a:cubicBezTo>
                      <a:pt x="64631" y="82524"/>
                      <a:pt x="60443" y="83337"/>
                      <a:pt x="56268" y="83697"/>
                    </a:cubicBezTo>
                    <a:cubicBezTo>
                      <a:pt x="52007" y="82538"/>
                      <a:pt x="47666" y="81787"/>
                      <a:pt x="43490" y="80250"/>
                    </a:cubicBezTo>
                    <a:cubicBezTo>
                      <a:pt x="39381" y="78780"/>
                      <a:pt x="35054" y="78196"/>
                      <a:pt x="31072" y="76262"/>
                    </a:cubicBezTo>
                    <a:cubicBezTo>
                      <a:pt x="29082" y="75262"/>
                      <a:pt x="26708" y="75372"/>
                      <a:pt x="24995" y="73687"/>
                    </a:cubicBezTo>
                    <a:cubicBezTo>
                      <a:pt x="23431" y="72266"/>
                      <a:pt x="21497" y="71643"/>
                      <a:pt x="19711" y="70714"/>
                    </a:cubicBezTo>
                    <a:cubicBezTo>
                      <a:pt x="18304" y="69537"/>
                      <a:pt x="16836" y="68460"/>
                      <a:pt x="15322" y="67473"/>
                    </a:cubicBezTo>
                    <a:cubicBezTo>
                      <a:pt x="13450" y="65827"/>
                      <a:pt x="11870" y="63797"/>
                      <a:pt x="10424" y="61681"/>
                    </a:cubicBezTo>
                    <a:cubicBezTo>
                      <a:pt x="7996" y="59144"/>
                      <a:pt x="5731" y="56338"/>
                      <a:pt x="4121" y="53035"/>
                    </a:cubicBezTo>
                    <a:cubicBezTo>
                      <a:pt x="2763" y="49780"/>
                      <a:pt x="1881" y="46257"/>
                      <a:pt x="1556" y="42671"/>
                    </a:cubicBezTo>
                    <a:cubicBezTo>
                      <a:pt x="1593" y="40560"/>
                      <a:pt x="1083" y="38483"/>
                      <a:pt x="1196" y="36372"/>
                    </a:cubicBezTo>
                    <a:cubicBezTo>
                      <a:pt x="1492" y="34960"/>
                      <a:pt x="1559" y="33514"/>
                      <a:pt x="1564" y="32065"/>
                    </a:cubicBezTo>
                    <a:cubicBezTo>
                      <a:pt x="1802" y="29489"/>
                      <a:pt x="2495" y="26999"/>
                      <a:pt x="2817" y="24437"/>
                    </a:cubicBezTo>
                    <a:cubicBezTo>
                      <a:pt x="2994" y="23030"/>
                      <a:pt x="3440" y="21695"/>
                      <a:pt x="3938" y="20397"/>
                    </a:cubicBezTo>
                    <a:cubicBezTo>
                      <a:pt x="4724" y="17014"/>
                      <a:pt x="6638" y="14108"/>
                      <a:pt x="9104" y="12073"/>
                    </a:cubicBezTo>
                    <a:cubicBezTo>
                      <a:pt x="10826" y="10206"/>
                      <a:pt x="13050" y="9186"/>
                      <a:pt x="15102" y="7909"/>
                    </a:cubicBezTo>
                    <a:cubicBezTo>
                      <a:pt x="17058" y="6751"/>
                      <a:pt x="19245" y="6276"/>
                      <a:pt x="21330" y="5528"/>
                    </a:cubicBezTo>
                    <a:cubicBezTo>
                      <a:pt x="25761" y="4830"/>
                      <a:pt x="30141" y="3667"/>
                      <a:pt x="34563" y="2916"/>
                    </a:cubicBezTo>
                    <a:cubicBezTo>
                      <a:pt x="34761" y="2927"/>
                      <a:pt x="34959" y="2933"/>
                      <a:pt x="35156" y="2933"/>
                    </a:cubicBezTo>
                    <a:cubicBezTo>
                      <a:pt x="37806" y="2933"/>
                      <a:pt x="40355" y="1935"/>
                      <a:pt x="42880" y="1101"/>
                    </a:cubicBezTo>
                    <a:lnTo>
                      <a:pt x="42879" y="1101"/>
                    </a:lnTo>
                    <a:cubicBezTo>
                      <a:pt x="44406" y="1017"/>
                      <a:pt x="45936" y="956"/>
                      <a:pt x="47465" y="956"/>
                    </a:cubicBezTo>
                    <a:close/>
                    <a:moveTo>
                      <a:pt x="47854" y="1"/>
                    </a:moveTo>
                    <a:cubicBezTo>
                      <a:pt x="45999" y="1"/>
                      <a:pt x="44144" y="90"/>
                      <a:pt x="42306" y="364"/>
                    </a:cubicBezTo>
                    <a:cubicBezTo>
                      <a:pt x="40626" y="541"/>
                      <a:pt x="39079" y="1408"/>
                      <a:pt x="37408" y="1618"/>
                    </a:cubicBezTo>
                    <a:cubicBezTo>
                      <a:pt x="31940" y="1940"/>
                      <a:pt x="26646" y="3672"/>
                      <a:pt x="21238" y="4486"/>
                    </a:cubicBezTo>
                    <a:cubicBezTo>
                      <a:pt x="18741" y="5318"/>
                      <a:pt x="16142" y="5917"/>
                      <a:pt x="13881" y="7449"/>
                    </a:cubicBezTo>
                    <a:cubicBezTo>
                      <a:pt x="9308" y="9971"/>
                      <a:pt x="4631" y="13800"/>
                      <a:pt x="3202" y="19680"/>
                    </a:cubicBezTo>
                    <a:cubicBezTo>
                      <a:pt x="1884" y="22806"/>
                      <a:pt x="1714" y="26301"/>
                      <a:pt x="990" y="29622"/>
                    </a:cubicBezTo>
                    <a:cubicBezTo>
                      <a:pt x="534" y="31389"/>
                      <a:pt x="866" y="33256"/>
                      <a:pt x="485" y="35037"/>
                    </a:cubicBezTo>
                    <a:cubicBezTo>
                      <a:pt x="1" y="37387"/>
                      <a:pt x="464" y="39794"/>
                      <a:pt x="660" y="42154"/>
                    </a:cubicBezTo>
                    <a:cubicBezTo>
                      <a:pt x="719" y="44860"/>
                      <a:pt x="1379" y="47482"/>
                      <a:pt x="2061" y="50058"/>
                    </a:cubicBezTo>
                    <a:cubicBezTo>
                      <a:pt x="3076" y="53936"/>
                      <a:pt x="5283" y="57182"/>
                      <a:pt x="7586" y="60173"/>
                    </a:cubicBezTo>
                    <a:cubicBezTo>
                      <a:pt x="10616" y="62863"/>
                      <a:pt x="12459" y="67100"/>
                      <a:pt x="15965" y="69110"/>
                    </a:cubicBezTo>
                    <a:cubicBezTo>
                      <a:pt x="17704" y="70120"/>
                      <a:pt x="19076" y="71859"/>
                      <a:pt x="21007" y="72461"/>
                    </a:cubicBezTo>
                    <a:cubicBezTo>
                      <a:pt x="23160" y="73188"/>
                      <a:pt x="24752" y="75109"/>
                      <a:pt x="26808" y="76057"/>
                    </a:cubicBezTo>
                    <a:cubicBezTo>
                      <a:pt x="28242" y="76367"/>
                      <a:pt x="29671" y="76759"/>
                      <a:pt x="31021" y="77410"/>
                    </a:cubicBezTo>
                    <a:cubicBezTo>
                      <a:pt x="33726" y="78656"/>
                      <a:pt x="36576" y="79422"/>
                      <a:pt x="39423" y="80120"/>
                    </a:cubicBezTo>
                    <a:cubicBezTo>
                      <a:pt x="43330" y="81278"/>
                      <a:pt x="47159" y="82825"/>
                      <a:pt x="51167" y="83514"/>
                    </a:cubicBezTo>
                    <a:cubicBezTo>
                      <a:pt x="53059" y="83866"/>
                      <a:pt x="54947" y="84767"/>
                      <a:pt x="56867" y="84767"/>
                    </a:cubicBezTo>
                    <a:cubicBezTo>
                      <a:pt x="57356" y="84767"/>
                      <a:pt x="57847" y="84708"/>
                      <a:pt x="58340" y="84568"/>
                    </a:cubicBezTo>
                    <a:cubicBezTo>
                      <a:pt x="59699" y="84170"/>
                      <a:pt x="61119" y="84386"/>
                      <a:pt x="62490" y="84059"/>
                    </a:cubicBezTo>
                    <a:cubicBezTo>
                      <a:pt x="64504" y="83576"/>
                      <a:pt x="66590" y="83973"/>
                      <a:pt x="68610" y="83504"/>
                    </a:cubicBezTo>
                    <a:cubicBezTo>
                      <a:pt x="70465" y="83103"/>
                      <a:pt x="72308" y="82571"/>
                      <a:pt x="74084" y="81824"/>
                    </a:cubicBezTo>
                    <a:cubicBezTo>
                      <a:pt x="74477" y="81556"/>
                      <a:pt x="74879" y="81297"/>
                      <a:pt x="75288" y="81044"/>
                    </a:cubicBezTo>
                    <a:cubicBezTo>
                      <a:pt x="77751" y="80598"/>
                      <a:pt x="80015" y="79087"/>
                      <a:pt x="81700" y="76994"/>
                    </a:cubicBezTo>
                    <a:cubicBezTo>
                      <a:pt x="82720" y="75769"/>
                      <a:pt x="84149" y="75089"/>
                      <a:pt x="85107" y="73778"/>
                    </a:cubicBezTo>
                    <a:cubicBezTo>
                      <a:pt x="87371" y="70441"/>
                      <a:pt x="90669" y="68292"/>
                      <a:pt x="92960" y="64974"/>
                    </a:cubicBezTo>
                    <a:cubicBezTo>
                      <a:pt x="94022" y="63314"/>
                      <a:pt x="95488" y="62021"/>
                      <a:pt x="96336" y="60183"/>
                    </a:cubicBezTo>
                    <a:cubicBezTo>
                      <a:pt x="96663" y="59038"/>
                      <a:pt x="97027" y="57914"/>
                      <a:pt x="97356" y="56769"/>
                    </a:cubicBezTo>
                    <a:cubicBezTo>
                      <a:pt x="97461" y="56520"/>
                      <a:pt x="97671" y="56018"/>
                      <a:pt x="97776" y="55769"/>
                    </a:cubicBezTo>
                    <a:cubicBezTo>
                      <a:pt x="98377" y="54495"/>
                      <a:pt x="99025" y="53251"/>
                      <a:pt x="99690" y="52015"/>
                    </a:cubicBezTo>
                    <a:cubicBezTo>
                      <a:pt x="100104" y="50761"/>
                      <a:pt x="100442" y="49468"/>
                      <a:pt x="100710" y="48162"/>
                    </a:cubicBezTo>
                    <a:cubicBezTo>
                      <a:pt x="101883" y="45070"/>
                      <a:pt x="102051" y="41648"/>
                      <a:pt x="102615" y="38372"/>
                    </a:cubicBezTo>
                    <a:cubicBezTo>
                      <a:pt x="102824" y="36764"/>
                      <a:pt x="103238" y="35150"/>
                      <a:pt x="103021" y="33509"/>
                    </a:cubicBezTo>
                    <a:cubicBezTo>
                      <a:pt x="102666" y="30871"/>
                      <a:pt x="102748" y="28186"/>
                      <a:pt x="102060" y="25611"/>
                    </a:cubicBezTo>
                    <a:cubicBezTo>
                      <a:pt x="101528" y="21301"/>
                      <a:pt x="100580" y="17004"/>
                      <a:pt x="98641" y="13221"/>
                    </a:cubicBezTo>
                    <a:cubicBezTo>
                      <a:pt x="97750" y="11302"/>
                      <a:pt x="96321" y="9841"/>
                      <a:pt x="95180" y="8133"/>
                    </a:cubicBezTo>
                    <a:cubicBezTo>
                      <a:pt x="94419" y="7195"/>
                      <a:pt x="93461" y="6448"/>
                      <a:pt x="92429" y="5969"/>
                    </a:cubicBezTo>
                    <a:cubicBezTo>
                      <a:pt x="86831" y="3803"/>
                      <a:pt x="80959" y="2416"/>
                      <a:pt x="75049" y="2416"/>
                    </a:cubicBezTo>
                    <a:cubicBezTo>
                      <a:pt x="74508" y="2416"/>
                      <a:pt x="73966" y="2428"/>
                      <a:pt x="73424" y="2451"/>
                    </a:cubicBezTo>
                    <a:cubicBezTo>
                      <a:pt x="69926" y="2389"/>
                      <a:pt x="66412" y="2584"/>
                      <a:pt x="62951" y="1909"/>
                    </a:cubicBezTo>
                    <a:cubicBezTo>
                      <a:pt x="59087" y="1106"/>
                      <a:pt x="55167" y="919"/>
                      <a:pt x="51310" y="81"/>
                    </a:cubicBezTo>
                    <a:cubicBezTo>
                      <a:pt x="50161" y="35"/>
                      <a:pt x="49007" y="1"/>
                      <a:pt x="4785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4" name="Google Shape;174;p28"/>
              <p:cNvSpPr/>
              <p:nvPr/>
            </p:nvSpPr>
            <p:spPr>
              <a:xfrm>
                <a:off x="986495" y="571669"/>
                <a:ext cx="2917906" cy="2382552"/>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5" name="Google Shape;175;p28"/>
              <p:cNvSpPr/>
              <p:nvPr/>
            </p:nvSpPr>
            <p:spPr>
              <a:xfrm>
                <a:off x="1147706" y="742913"/>
                <a:ext cx="2642404" cy="1995937"/>
              </a:xfrm>
              <a:custGeom>
                <a:avLst/>
                <a:gdLst/>
                <a:ahLst/>
                <a:cxnLst/>
                <a:rect l="l" t="t" r="r" b="b"/>
                <a:pathLst>
                  <a:path w="82427" h="62266" extrusionOk="0">
                    <a:moveTo>
                      <a:pt x="41020" y="977"/>
                    </a:moveTo>
                    <a:cubicBezTo>
                      <a:pt x="43716" y="977"/>
                      <a:pt x="46241" y="2419"/>
                      <a:pt x="48935" y="2419"/>
                    </a:cubicBezTo>
                    <a:cubicBezTo>
                      <a:pt x="49000" y="2419"/>
                      <a:pt x="49066" y="2418"/>
                      <a:pt x="49132" y="2417"/>
                    </a:cubicBezTo>
                    <a:cubicBezTo>
                      <a:pt x="49216" y="2414"/>
                      <a:pt x="49301" y="2412"/>
                      <a:pt x="49386" y="2412"/>
                    </a:cubicBezTo>
                    <a:cubicBezTo>
                      <a:pt x="51635" y="2412"/>
                      <a:pt x="53851" y="3427"/>
                      <a:pt x="56086" y="3427"/>
                    </a:cubicBezTo>
                    <a:cubicBezTo>
                      <a:pt x="56758" y="3427"/>
                      <a:pt x="57432" y="3335"/>
                      <a:pt x="58109" y="3097"/>
                    </a:cubicBezTo>
                    <a:cubicBezTo>
                      <a:pt x="59053" y="2933"/>
                      <a:pt x="60004" y="2862"/>
                      <a:pt x="60956" y="2862"/>
                    </a:cubicBezTo>
                    <a:cubicBezTo>
                      <a:pt x="62938" y="2862"/>
                      <a:pt x="64926" y="3172"/>
                      <a:pt x="66866" y="3608"/>
                    </a:cubicBezTo>
                    <a:cubicBezTo>
                      <a:pt x="68835" y="4034"/>
                      <a:pt x="70180" y="5982"/>
                      <a:pt x="70986" y="7960"/>
                    </a:cubicBezTo>
                    <a:cubicBezTo>
                      <a:pt x="71949" y="9902"/>
                      <a:pt x="73094" y="11722"/>
                      <a:pt x="74117" y="13628"/>
                    </a:cubicBezTo>
                    <a:cubicBezTo>
                      <a:pt x="74799" y="15393"/>
                      <a:pt x="75526" y="17136"/>
                      <a:pt x="76186" y="18917"/>
                    </a:cubicBezTo>
                    <a:cubicBezTo>
                      <a:pt x="76817" y="20531"/>
                      <a:pt x="77437" y="22149"/>
                      <a:pt x="78080" y="23761"/>
                    </a:cubicBezTo>
                    <a:cubicBezTo>
                      <a:pt x="79940" y="27601"/>
                      <a:pt x="81123" y="31929"/>
                      <a:pt x="80989" y="36351"/>
                    </a:cubicBezTo>
                    <a:cubicBezTo>
                      <a:pt x="80901" y="38290"/>
                      <a:pt x="80388" y="40147"/>
                      <a:pt x="80011" y="42024"/>
                    </a:cubicBezTo>
                    <a:cubicBezTo>
                      <a:pt x="78289" y="44498"/>
                      <a:pt x="77139" y="47782"/>
                      <a:pt x="74385" y="49003"/>
                    </a:cubicBezTo>
                    <a:cubicBezTo>
                      <a:pt x="73988" y="49233"/>
                      <a:pt x="73599" y="49459"/>
                      <a:pt x="73219" y="49688"/>
                    </a:cubicBezTo>
                    <a:cubicBezTo>
                      <a:pt x="71911" y="50402"/>
                      <a:pt x="70699" y="51301"/>
                      <a:pt x="69424" y="52077"/>
                    </a:cubicBezTo>
                    <a:cubicBezTo>
                      <a:pt x="66590" y="53565"/>
                      <a:pt x="63793" y="55135"/>
                      <a:pt x="61061" y="56849"/>
                    </a:cubicBezTo>
                    <a:cubicBezTo>
                      <a:pt x="58979" y="57692"/>
                      <a:pt x="57161" y="59291"/>
                      <a:pt x="54958" y="59726"/>
                    </a:cubicBezTo>
                    <a:cubicBezTo>
                      <a:pt x="52818" y="60180"/>
                      <a:pt x="50704" y="60798"/>
                      <a:pt x="48534" y="61062"/>
                    </a:cubicBezTo>
                    <a:cubicBezTo>
                      <a:pt x="47999" y="61199"/>
                      <a:pt x="47463" y="61249"/>
                      <a:pt x="46927" y="61249"/>
                    </a:cubicBezTo>
                    <a:cubicBezTo>
                      <a:pt x="45566" y="61249"/>
                      <a:pt x="44203" y="60927"/>
                      <a:pt x="42841" y="60889"/>
                    </a:cubicBezTo>
                    <a:cubicBezTo>
                      <a:pt x="42788" y="60890"/>
                      <a:pt x="42735" y="60890"/>
                      <a:pt x="42682" y="60890"/>
                    </a:cubicBezTo>
                    <a:cubicBezTo>
                      <a:pt x="39051" y="60890"/>
                      <a:pt x="35607" y="59261"/>
                      <a:pt x="32012" y="58923"/>
                    </a:cubicBezTo>
                    <a:cubicBezTo>
                      <a:pt x="30177" y="58822"/>
                      <a:pt x="28571" y="57682"/>
                      <a:pt x="26829" y="57175"/>
                    </a:cubicBezTo>
                    <a:cubicBezTo>
                      <a:pt x="25031" y="56633"/>
                      <a:pt x="23092" y="56356"/>
                      <a:pt x="21592" y="54987"/>
                    </a:cubicBezTo>
                    <a:cubicBezTo>
                      <a:pt x="20028" y="53575"/>
                      <a:pt x="18140" y="52843"/>
                      <a:pt x="16280" y="52139"/>
                    </a:cubicBezTo>
                    <a:cubicBezTo>
                      <a:pt x="15273" y="51334"/>
                      <a:pt x="14369" y="50392"/>
                      <a:pt x="13421" y="49521"/>
                    </a:cubicBezTo>
                    <a:cubicBezTo>
                      <a:pt x="12196" y="48668"/>
                      <a:pt x="10792" y="48195"/>
                      <a:pt x="9651" y="47180"/>
                    </a:cubicBezTo>
                    <a:cubicBezTo>
                      <a:pt x="7791" y="45882"/>
                      <a:pt x="6897" y="43522"/>
                      <a:pt x="5781" y="41497"/>
                    </a:cubicBezTo>
                    <a:cubicBezTo>
                      <a:pt x="4894" y="39534"/>
                      <a:pt x="3444" y="37989"/>
                      <a:pt x="2678" y="35954"/>
                    </a:cubicBezTo>
                    <a:cubicBezTo>
                      <a:pt x="1094" y="31808"/>
                      <a:pt x="423" y="27069"/>
                      <a:pt x="1550" y="22660"/>
                    </a:cubicBezTo>
                    <a:cubicBezTo>
                      <a:pt x="3870" y="20028"/>
                      <a:pt x="6212" y="17346"/>
                      <a:pt x="9008" y="15375"/>
                    </a:cubicBezTo>
                    <a:cubicBezTo>
                      <a:pt x="12359" y="13010"/>
                      <a:pt x="15093" y="9577"/>
                      <a:pt x="18763" y="7786"/>
                    </a:cubicBezTo>
                    <a:cubicBezTo>
                      <a:pt x="21956" y="5753"/>
                      <a:pt x="25530" y="4772"/>
                      <a:pt x="28847" y="3058"/>
                    </a:cubicBezTo>
                    <a:cubicBezTo>
                      <a:pt x="29822" y="2853"/>
                      <a:pt x="30812" y="2684"/>
                      <a:pt x="31761" y="2302"/>
                    </a:cubicBezTo>
                    <a:cubicBezTo>
                      <a:pt x="33783" y="1078"/>
                      <a:pt x="36050" y="1005"/>
                      <a:pt x="38303" y="1005"/>
                    </a:cubicBezTo>
                    <a:cubicBezTo>
                      <a:pt x="38609" y="1005"/>
                      <a:pt x="38916" y="1007"/>
                      <a:pt x="39221" y="1007"/>
                    </a:cubicBezTo>
                    <a:cubicBezTo>
                      <a:pt x="39746" y="1007"/>
                      <a:pt x="40269" y="1003"/>
                      <a:pt x="40786" y="981"/>
                    </a:cubicBezTo>
                    <a:lnTo>
                      <a:pt x="40784" y="981"/>
                    </a:lnTo>
                    <a:cubicBezTo>
                      <a:pt x="40863" y="978"/>
                      <a:pt x="40941" y="977"/>
                      <a:pt x="41020" y="977"/>
                    </a:cubicBezTo>
                    <a:close/>
                    <a:moveTo>
                      <a:pt x="41104" y="0"/>
                    </a:moveTo>
                    <a:cubicBezTo>
                      <a:pt x="39942" y="0"/>
                      <a:pt x="38766" y="129"/>
                      <a:pt x="37611" y="129"/>
                    </a:cubicBezTo>
                    <a:cubicBezTo>
                      <a:pt x="37432" y="129"/>
                      <a:pt x="37252" y="126"/>
                      <a:pt x="37074" y="119"/>
                    </a:cubicBezTo>
                    <a:cubicBezTo>
                      <a:pt x="36905" y="108"/>
                      <a:pt x="36736" y="103"/>
                      <a:pt x="36568" y="103"/>
                    </a:cubicBezTo>
                    <a:cubicBezTo>
                      <a:pt x="34392" y="103"/>
                      <a:pt x="32302" y="987"/>
                      <a:pt x="30285" y="1832"/>
                    </a:cubicBezTo>
                    <a:cubicBezTo>
                      <a:pt x="28433" y="1903"/>
                      <a:pt x="26880" y="3139"/>
                      <a:pt x="25161" y="3746"/>
                    </a:cubicBezTo>
                    <a:cubicBezTo>
                      <a:pt x="22139" y="4829"/>
                      <a:pt x="19242" y="6337"/>
                      <a:pt x="16475" y="8094"/>
                    </a:cubicBezTo>
                    <a:cubicBezTo>
                      <a:pt x="14189" y="9525"/>
                      <a:pt x="12337" y="11660"/>
                      <a:pt x="10201" y="13340"/>
                    </a:cubicBezTo>
                    <a:cubicBezTo>
                      <a:pt x="8664" y="14627"/>
                      <a:pt x="6929" y="15604"/>
                      <a:pt x="5550" y="17127"/>
                    </a:cubicBezTo>
                    <a:cubicBezTo>
                      <a:pt x="3949" y="18826"/>
                      <a:pt x="2106" y="20277"/>
                      <a:pt x="784" y="22287"/>
                    </a:cubicBezTo>
                    <a:cubicBezTo>
                      <a:pt x="221" y="24059"/>
                      <a:pt x="136" y="25958"/>
                      <a:pt x="0" y="27816"/>
                    </a:cubicBezTo>
                    <a:cubicBezTo>
                      <a:pt x="380" y="31750"/>
                      <a:pt x="1131" y="35868"/>
                      <a:pt x="3281" y="39080"/>
                    </a:cubicBezTo>
                    <a:cubicBezTo>
                      <a:pt x="4747" y="41143"/>
                      <a:pt x="5683" y="43608"/>
                      <a:pt x="7021" y="45773"/>
                    </a:cubicBezTo>
                    <a:cubicBezTo>
                      <a:pt x="8326" y="47730"/>
                      <a:pt x="10201" y="49085"/>
                      <a:pt x="12199" y="49937"/>
                    </a:cubicBezTo>
                    <a:cubicBezTo>
                      <a:pt x="13529" y="50823"/>
                      <a:pt x="14558" y="52157"/>
                      <a:pt x="15857" y="53102"/>
                    </a:cubicBezTo>
                    <a:cubicBezTo>
                      <a:pt x="17630" y="53804"/>
                      <a:pt x="19451" y="54465"/>
                      <a:pt x="20956" y="55805"/>
                    </a:cubicBezTo>
                    <a:cubicBezTo>
                      <a:pt x="23151" y="57812"/>
                      <a:pt x="26088" y="57749"/>
                      <a:pt x="28576" y="59017"/>
                    </a:cubicBezTo>
                    <a:cubicBezTo>
                      <a:pt x="30632" y="60066"/>
                      <a:pt x="32919" y="60084"/>
                      <a:pt x="35096" y="60582"/>
                    </a:cubicBezTo>
                    <a:cubicBezTo>
                      <a:pt x="38756" y="61591"/>
                      <a:pt x="42514" y="62265"/>
                      <a:pt x="46283" y="62265"/>
                    </a:cubicBezTo>
                    <a:cubicBezTo>
                      <a:pt x="47095" y="62265"/>
                      <a:pt x="47906" y="62234"/>
                      <a:pt x="48718" y="62168"/>
                    </a:cubicBezTo>
                    <a:cubicBezTo>
                      <a:pt x="52458" y="61234"/>
                      <a:pt x="56496" y="61062"/>
                      <a:pt x="59782" y="58568"/>
                    </a:cubicBezTo>
                    <a:cubicBezTo>
                      <a:pt x="60634" y="58194"/>
                      <a:pt x="61474" y="57788"/>
                      <a:pt x="62314" y="57366"/>
                    </a:cubicBezTo>
                    <a:cubicBezTo>
                      <a:pt x="65595" y="55039"/>
                      <a:pt x="69244" y="53479"/>
                      <a:pt x="72550" y="51186"/>
                    </a:cubicBezTo>
                    <a:cubicBezTo>
                      <a:pt x="74557" y="49759"/>
                      <a:pt x="77147" y="48959"/>
                      <a:pt x="78322" y="46399"/>
                    </a:cubicBezTo>
                    <a:cubicBezTo>
                      <a:pt x="78940" y="45077"/>
                      <a:pt x="79952" y="44067"/>
                      <a:pt x="80558" y="42737"/>
                    </a:cubicBezTo>
                    <a:cubicBezTo>
                      <a:pt x="82426" y="37413"/>
                      <a:pt x="82034" y="31282"/>
                      <a:pt x="79969" y="26106"/>
                    </a:cubicBezTo>
                    <a:cubicBezTo>
                      <a:pt x="79748" y="25652"/>
                      <a:pt x="79529" y="25197"/>
                      <a:pt x="79326" y="24748"/>
                    </a:cubicBezTo>
                    <a:cubicBezTo>
                      <a:pt x="78619" y="22990"/>
                      <a:pt x="77962" y="21209"/>
                      <a:pt x="77240" y="19462"/>
                    </a:cubicBezTo>
                    <a:cubicBezTo>
                      <a:pt x="76587" y="17686"/>
                      <a:pt x="75877" y="15939"/>
                      <a:pt x="75158" y="14197"/>
                    </a:cubicBezTo>
                    <a:cubicBezTo>
                      <a:pt x="74946" y="13693"/>
                      <a:pt x="74732" y="13197"/>
                      <a:pt x="74535" y="12698"/>
                    </a:cubicBezTo>
                    <a:cubicBezTo>
                      <a:pt x="73500" y="10980"/>
                      <a:pt x="72432" y="9276"/>
                      <a:pt x="71589" y="7418"/>
                    </a:cubicBezTo>
                    <a:cubicBezTo>
                      <a:pt x="70557" y="4948"/>
                      <a:pt x="68608" y="2817"/>
                      <a:pt x="66135" y="2588"/>
                    </a:cubicBezTo>
                    <a:cubicBezTo>
                      <a:pt x="64236" y="2420"/>
                      <a:pt x="62312" y="1940"/>
                      <a:pt x="60403" y="1940"/>
                    </a:cubicBezTo>
                    <a:cubicBezTo>
                      <a:pt x="59542" y="1940"/>
                      <a:pt x="58684" y="2038"/>
                      <a:pt x="57833" y="2305"/>
                    </a:cubicBezTo>
                    <a:cubicBezTo>
                      <a:pt x="57256" y="2440"/>
                      <a:pt x="56683" y="2495"/>
                      <a:pt x="56112" y="2495"/>
                    </a:cubicBezTo>
                    <a:cubicBezTo>
                      <a:pt x="53632" y="2495"/>
                      <a:pt x="51201" y="1462"/>
                      <a:pt x="48708" y="1462"/>
                    </a:cubicBezTo>
                    <a:cubicBezTo>
                      <a:pt x="48565" y="1462"/>
                      <a:pt x="48422" y="1465"/>
                      <a:pt x="48278" y="1472"/>
                    </a:cubicBezTo>
                    <a:cubicBezTo>
                      <a:pt x="48230" y="1474"/>
                      <a:pt x="48181" y="1474"/>
                      <a:pt x="48133" y="1474"/>
                    </a:cubicBezTo>
                    <a:cubicBezTo>
                      <a:pt x="46882" y="1474"/>
                      <a:pt x="45675" y="1003"/>
                      <a:pt x="44484" y="631"/>
                    </a:cubicBezTo>
                    <a:cubicBezTo>
                      <a:pt x="43393" y="127"/>
                      <a:pt x="42256" y="0"/>
                      <a:pt x="4110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1">
  <p:cSld name="CUSTOM_4_1">
    <p:spTree>
      <p:nvGrpSpPr>
        <p:cNvPr id="1" name="Shape 176"/>
        <p:cNvGrpSpPr/>
        <p:nvPr/>
      </p:nvGrpSpPr>
      <p:grpSpPr>
        <a:xfrm>
          <a:off x="0" y="0"/>
          <a:ext cx="0" cy="0"/>
          <a:chOff x="0" y="0"/>
          <a:chExt cx="0" cy="0"/>
        </a:xfrm>
      </p:grpSpPr>
      <p:pic>
        <p:nvPicPr>
          <p:cNvPr id="177" name="Google Shape;177;p29"/>
          <p:cNvPicPr preferRelativeResize="0"/>
          <p:nvPr/>
        </p:nvPicPr>
        <p:blipFill rotWithShape="1">
          <a:blip r:embed="rId2">
            <a:alphaModFix amt="10000"/>
          </a:blip>
          <a:srcRect/>
          <a:stretch/>
        </p:blipFill>
        <p:spPr>
          <a:xfrm>
            <a:off x="0" y="2232"/>
            <a:ext cx="9144003" cy="5139037"/>
          </a:xfrm>
          <a:prstGeom prst="rect">
            <a:avLst/>
          </a:prstGeom>
          <a:noFill/>
          <a:ln>
            <a:noFill/>
          </a:ln>
        </p:spPr>
      </p:pic>
      <p:grpSp>
        <p:nvGrpSpPr>
          <p:cNvPr id="178" name="Google Shape;178;p29"/>
          <p:cNvGrpSpPr/>
          <p:nvPr/>
        </p:nvGrpSpPr>
        <p:grpSpPr>
          <a:xfrm rot="10800000" flipH="1">
            <a:off x="-2087489" y="-1689300"/>
            <a:ext cx="12580014" cy="6638100"/>
            <a:chOff x="-1554089" y="-646275"/>
            <a:chExt cx="12580014" cy="6638100"/>
          </a:xfrm>
        </p:grpSpPr>
        <p:sp>
          <p:nvSpPr>
            <p:cNvPr id="179" name="Google Shape;179;p29"/>
            <p:cNvSpPr/>
            <p:nvPr/>
          </p:nvSpPr>
          <p:spPr>
            <a:xfrm flipH="1">
              <a:off x="-1554089" y="-646275"/>
              <a:ext cx="3027814" cy="2472488"/>
            </a:xfrm>
            <a:custGeom>
              <a:avLst/>
              <a:gdLst/>
              <a:ahLst/>
              <a:cxnLst/>
              <a:rect l="l" t="t" r="r" b="b"/>
              <a:pathLst>
                <a:path w="91021" h="74327" extrusionOk="0">
                  <a:moveTo>
                    <a:pt x="42163" y="1039"/>
                  </a:moveTo>
                  <a:cubicBezTo>
                    <a:pt x="45340" y="1039"/>
                    <a:pt x="48468" y="1972"/>
                    <a:pt x="51610" y="2464"/>
                  </a:cubicBezTo>
                  <a:cubicBezTo>
                    <a:pt x="54699" y="2501"/>
                    <a:pt x="57755" y="3072"/>
                    <a:pt x="60818" y="3459"/>
                  </a:cubicBezTo>
                  <a:cubicBezTo>
                    <a:pt x="61156" y="3470"/>
                    <a:pt x="61493" y="3474"/>
                    <a:pt x="61831" y="3474"/>
                  </a:cubicBezTo>
                  <a:cubicBezTo>
                    <a:pt x="63764" y="3474"/>
                    <a:pt x="65700" y="3329"/>
                    <a:pt x="67632" y="3329"/>
                  </a:cubicBezTo>
                  <a:cubicBezTo>
                    <a:pt x="68966" y="3329"/>
                    <a:pt x="70299" y="3398"/>
                    <a:pt x="71627" y="3633"/>
                  </a:cubicBezTo>
                  <a:cubicBezTo>
                    <a:pt x="73830" y="4183"/>
                    <a:pt x="76063" y="4622"/>
                    <a:pt x="78202" y="5471"/>
                  </a:cubicBezTo>
                  <a:cubicBezTo>
                    <a:pt x="78594" y="5723"/>
                    <a:pt x="78992" y="5967"/>
                    <a:pt x="79402" y="6217"/>
                  </a:cubicBezTo>
                  <a:cubicBezTo>
                    <a:pt x="83281" y="7949"/>
                    <a:pt x="85513" y="12182"/>
                    <a:pt x="87531" y="16093"/>
                  </a:cubicBezTo>
                  <a:cubicBezTo>
                    <a:pt x="88425" y="19118"/>
                    <a:pt x="89411" y="22239"/>
                    <a:pt x="89290" y="25481"/>
                  </a:cubicBezTo>
                  <a:cubicBezTo>
                    <a:pt x="89307" y="30128"/>
                    <a:pt x="90617" y="34766"/>
                    <a:pt x="89792" y="39405"/>
                  </a:cubicBezTo>
                  <a:cubicBezTo>
                    <a:pt x="89479" y="43590"/>
                    <a:pt x="89374" y="48165"/>
                    <a:pt x="86871" y="51522"/>
                  </a:cubicBezTo>
                  <a:cubicBezTo>
                    <a:pt x="84233" y="57304"/>
                    <a:pt x="78667" y="59885"/>
                    <a:pt x="74081" y="63192"/>
                  </a:cubicBezTo>
                  <a:cubicBezTo>
                    <a:pt x="72681" y="63873"/>
                    <a:pt x="71390" y="64820"/>
                    <a:pt x="70285" y="66020"/>
                  </a:cubicBezTo>
                  <a:cubicBezTo>
                    <a:pt x="66804" y="69066"/>
                    <a:pt x="62629" y="70951"/>
                    <a:pt x="58340" y="71852"/>
                  </a:cubicBezTo>
                  <a:cubicBezTo>
                    <a:pt x="56995" y="72108"/>
                    <a:pt x="55738" y="72876"/>
                    <a:pt x="54358" y="72876"/>
                  </a:cubicBezTo>
                  <a:cubicBezTo>
                    <a:pt x="54298" y="72876"/>
                    <a:pt x="54238" y="72875"/>
                    <a:pt x="54177" y="72872"/>
                  </a:cubicBezTo>
                  <a:cubicBezTo>
                    <a:pt x="54051" y="72862"/>
                    <a:pt x="53924" y="72857"/>
                    <a:pt x="53798" y="72857"/>
                  </a:cubicBezTo>
                  <a:cubicBezTo>
                    <a:pt x="52642" y="72857"/>
                    <a:pt x="51519" y="73237"/>
                    <a:pt x="50370" y="73297"/>
                  </a:cubicBezTo>
                  <a:cubicBezTo>
                    <a:pt x="47382" y="72646"/>
                    <a:pt x="44234" y="72986"/>
                    <a:pt x="41359" y="71708"/>
                  </a:cubicBezTo>
                  <a:cubicBezTo>
                    <a:pt x="40113" y="71171"/>
                    <a:pt x="38809" y="70885"/>
                    <a:pt x="37517" y="70569"/>
                  </a:cubicBezTo>
                  <a:cubicBezTo>
                    <a:pt x="35339" y="70182"/>
                    <a:pt x="33413" y="68683"/>
                    <a:pt x="31185" y="68567"/>
                  </a:cubicBezTo>
                  <a:cubicBezTo>
                    <a:pt x="29660" y="68497"/>
                    <a:pt x="28160" y="68045"/>
                    <a:pt x="26793" y="67280"/>
                  </a:cubicBezTo>
                  <a:cubicBezTo>
                    <a:pt x="24849" y="66509"/>
                    <a:pt x="23177" y="65116"/>
                    <a:pt x="21337" y="64112"/>
                  </a:cubicBezTo>
                  <a:cubicBezTo>
                    <a:pt x="20762" y="63800"/>
                    <a:pt x="20189" y="63494"/>
                    <a:pt x="19620" y="63192"/>
                  </a:cubicBezTo>
                  <a:cubicBezTo>
                    <a:pt x="19228" y="62957"/>
                    <a:pt x="18839" y="62718"/>
                    <a:pt x="18459" y="62489"/>
                  </a:cubicBezTo>
                  <a:cubicBezTo>
                    <a:pt x="16058" y="61056"/>
                    <a:pt x="13860" y="59233"/>
                    <a:pt x="11666" y="57439"/>
                  </a:cubicBezTo>
                  <a:cubicBezTo>
                    <a:pt x="9012" y="54552"/>
                    <a:pt x="6554" y="51340"/>
                    <a:pt x="4719" y="47696"/>
                  </a:cubicBezTo>
                  <a:cubicBezTo>
                    <a:pt x="4085" y="46288"/>
                    <a:pt x="3462" y="44873"/>
                    <a:pt x="2814" y="43474"/>
                  </a:cubicBezTo>
                  <a:cubicBezTo>
                    <a:pt x="2098" y="40732"/>
                    <a:pt x="1588" y="37907"/>
                    <a:pt x="1134" y="35093"/>
                  </a:cubicBezTo>
                  <a:cubicBezTo>
                    <a:pt x="1021" y="32832"/>
                    <a:pt x="1055" y="30563"/>
                    <a:pt x="1109" y="28304"/>
                  </a:cubicBezTo>
                  <a:cubicBezTo>
                    <a:pt x="1337" y="26758"/>
                    <a:pt x="1740" y="25250"/>
                    <a:pt x="1974" y="23703"/>
                  </a:cubicBezTo>
                  <a:cubicBezTo>
                    <a:pt x="2433" y="22804"/>
                    <a:pt x="2864" y="21846"/>
                    <a:pt x="3583" y="21171"/>
                  </a:cubicBezTo>
                  <a:cubicBezTo>
                    <a:pt x="5894" y="18879"/>
                    <a:pt x="8098" y="16404"/>
                    <a:pt x="10692" y="14507"/>
                  </a:cubicBezTo>
                  <a:cubicBezTo>
                    <a:pt x="12979" y="12819"/>
                    <a:pt x="15220" y="11043"/>
                    <a:pt x="17614" y="9548"/>
                  </a:cubicBezTo>
                  <a:cubicBezTo>
                    <a:pt x="18282" y="9156"/>
                    <a:pt x="18952" y="8769"/>
                    <a:pt x="19624" y="8366"/>
                  </a:cubicBezTo>
                  <a:cubicBezTo>
                    <a:pt x="20063" y="8127"/>
                    <a:pt x="20506" y="7878"/>
                    <a:pt x="20962" y="7634"/>
                  </a:cubicBezTo>
                  <a:cubicBezTo>
                    <a:pt x="21768" y="7232"/>
                    <a:pt x="22591" y="6863"/>
                    <a:pt x="23399" y="6432"/>
                  </a:cubicBezTo>
                  <a:cubicBezTo>
                    <a:pt x="25906" y="5422"/>
                    <a:pt x="28493" y="4675"/>
                    <a:pt x="30984" y="3589"/>
                  </a:cubicBezTo>
                  <a:cubicBezTo>
                    <a:pt x="33296" y="3000"/>
                    <a:pt x="35460" y="1665"/>
                    <a:pt x="37869" y="1554"/>
                  </a:cubicBezTo>
                  <a:cubicBezTo>
                    <a:pt x="38839" y="1525"/>
                    <a:pt x="39783" y="1234"/>
                    <a:pt x="40753" y="1104"/>
                  </a:cubicBezTo>
                  <a:cubicBezTo>
                    <a:pt x="41224" y="1059"/>
                    <a:pt x="41694" y="1039"/>
                    <a:pt x="42163" y="1039"/>
                  </a:cubicBezTo>
                  <a:close/>
                  <a:moveTo>
                    <a:pt x="41173" y="0"/>
                  </a:moveTo>
                  <a:cubicBezTo>
                    <a:pt x="40306" y="0"/>
                    <a:pt x="39437" y="50"/>
                    <a:pt x="38566" y="167"/>
                  </a:cubicBezTo>
                  <a:cubicBezTo>
                    <a:pt x="36765" y="904"/>
                    <a:pt x="34750" y="855"/>
                    <a:pt x="33020" y="1884"/>
                  </a:cubicBezTo>
                  <a:lnTo>
                    <a:pt x="33020" y="1885"/>
                  </a:lnTo>
                  <a:cubicBezTo>
                    <a:pt x="29651" y="2948"/>
                    <a:pt x="26357" y="4308"/>
                    <a:pt x="23017" y="5484"/>
                  </a:cubicBezTo>
                  <a:cubicBezTo>
                    <a:pt x="21772" y="6183"/>
                    <a:pt x="20472" y="6725"/>
                    <a:pt x="19231" y="7419"/>
                  </a:cubicBezTo>
                  <a:cubicBezTo>
                    <a:pt x="19026" y="7543"/>
                    <a:pt x="18612" y="7787"/>
                    <a:pt x="18408" y="7912"/>
                  </a:cubicBezTo>
                  <a:cubicBezTo>
                    <a:pt x="13818" y="10794"/>
                    <a:pt x="9305" y="13957"/>
                    <a:pt x="5379" y="17949"/>
                  </a:cubicBezTo>
                  <a:cubicBezTo>
                    <a:pt x="4076" y="19496"/>
                    <a:pt x="2315" y="20587"/>
                    <a:pt x="1476" y="22594"/>
                  </a:cubicBezTo>
                  <a:cubicBezTo>
                    <a:pt x="390" y="25619"/>
                    <a:pt x="83" y="28916"/>
                    <a:pt x="238" y="32167"/>
                  </a:cubicBezTo>
                  <a:cubicBezTo>
                    <a:pt x="1" y="35838"/>
                    <a:pt x="1103" y="39348"/>
                    <a:pt x="1726" y="42895"/>
                  </a:cubicBezTo>
                  <a:cubicBezTo>
                    <a:pt x="3767" y="48835"/>
                    <a:pt x="7152" y="54096"/>
                    <a:pt x="11256" y="58385"/>
                  </a:cubicBezTo>
                  <a:cubicBezTo>
                    <a:pt x="13835" y="60435"/>
                    <a:pt x="16380" y="62580"/>
                    <a:pt x="19223" y="64140"/>
                  </a:cubicBezTo>
                  <a:cubicBezTo>
                    <a:pt x="19435" y="64255"/>
                    <a:pt x="19861" y="64485"/>
                    <a:pt x="20075" y="64605"/>
                  </a:cubicBezTo>
                  <a:cubicBezTo>
                    <a:pt x="20920" y="65049"/>
                    <a:pt x="21763" y="65509"/>
                    <a:pt x="22583" y="66031"/>
                  </a:cubicBezTo>
                  <a:cubicBezTo>
                    <a:pt x="23775" y="66926"/>
                    <a:pt x="25069" y="67601"/>
                    <a:pt x="26386" y="68222"/>
                  </a:cubicBezTo>
                  <a:cubicBezTo>
                    <a:pt x="28835" y="69904"/>
                    <a:pt x="31803" y="69200"/>
                    <a:pt x="34344" y="70587"/>
                  </a:cubicBezTo>
                  <a:cubicBezTo>
                    <a:pt x="35201" y="71042"/>
                    <a:pt x="36103" y="71387"/>
                    <a:pt x="37044" y="71574"/>
                  </a:cubicBezTo>
                  <a:cubicBezTo>
                    <a:pt x="40210" y="72221"/>
                    <a:pt x="43192" y="73939"/>
                    <a:pt x="46450" y="73939"/>
                  </a:cubicBezTo>
                  <a:cubicBezTo>
                    <a:pt x="46668" y="73939"/>
                    <a:pt x="46886" y="73931"/>
                    <a:pt x="47106" y="73915"/>
                  </a:cubicBezTo>
                  <a:cubicBezTo>
                    <a:pt x="48074" y="74218"/>
                    <a:pt x="49049" y="74327"/>
                    <a:pt x="50026" y="74327"/>
                  </a:cubicBezTo>
                  <a:cubicBezTo>
                    <a:pt x="52060" y="74327"/>
                    <a:pt x="54105" y="73856"/>
                    <a:pt x="56128" y="73685"/>
                  </a:cubicBezTo>
                  <a:cubicBezTo>
                    <a:pt x="57245" y="73254"/>
                    <a:pt x="58366" y="72851"/>
                    <a:pt x="59547" y="72703"/>
                  </a:cubicBezTo>
                  <a:cubicBezTo>
                    <a:pt x="63456" y="71680"/>
                    <a:pt x="67227" y="69904"/>
                    <a:pt x="70494" y="67232"/>
                  </a:cubicBezTo>
                  <a:cubicBezTo>
                    <a:pt x="71326" y="66371"/>
                    <a:pt x="72179" y="65527"/>
                    <a:pt x="73149" y="64872"/>
                  </a:cubicBezTo>
                  <a:cubicBezTo>
                    <a:pt x="74260" y="64335"/>
                    <a:pt x="75297" y="63632"/>
                    <a:pt x="76308" y="62881"/>
                  </a:cubicBezTo>
                  <a:cubicBezTo>
                    <a:pt x="80141" y="60290"/>
                    <a:pt x="84321" y="57802"/>
                    <a:pt x="86878" y="53469"/>
                  </a:cubicBezTo>
                  <a:cubicBezTo>
                    <a:pt x="87669" y="51660"/>
                    <a:pt x="88923" y="50147"/>
                    <a:pt x="89541" y="48238"/>
                  </a:cubicBezTo>
                  <a:cubicBezTo>
                    <a:pt x="90130" y="45485"/>
                    <a:pt x="90485" y="42666"/>
                    <a:pt x="90607" y="39841"/>
                  </a:cubicBezTo>
                  <a:cubicBezTo>
                    <a:pt x="90899" y="38089"/>
                    <a:pt x="91021" y="36308"/>
                    <a:pt x="90925" y="34532"/>
                  </a:cubicBezTo>
                  <a:cubicBezTo>
                    <a:pt x="90465" y="30726"/>
                    <a:pt x="90097" y="26906"/>
                    <a:pt x="90080" y="23057"/>
                  </a:cubicBezTo>
                  <a:cubicBezTo>
                    <a:pt x="89474" y="19873"/>
                    <a:pt x="88960" y="16519"/>
                    <a:pt x="87317" y="13775"/>
                  </a:cubicBezTo>
                  <a:cubicBezTo>
                    <a:pt x="85767" y="11028"/>
                    <a:pt x="84158" y="8088"/>
                    <a:pt x="81596" y="6447"/>
                  </a:cubicBezTo>
                  <a:cubicBezTo>
                    <a:pt x="77751" y="3693"/>
                    <a:pt x="73182" y="2756"/>
                    <a:pt x="68730" y="2325"/>
                  </a:cubicBezTo>
                  <a:cubicBezTo>
                    <a:pt x="68164" y="2209"/>
                    <a:pt x="67599" y="2166"/>
                    <a:pt x="67034" y="2166"/>
                  </a:cubicBezTo>
                  <a:cubicBezTo>
                    <a:pt x="65403" y="2166"/>
                    <a:pt x="63773" y="2524"/>
                    <a:pt x="62137" y="2524"/>
                  </a:cubicBezTo>
                  <a:cubicBezTo>
                    <a:pt x="61836" y="2524"/>
                    <a:pt x="61534" y="2512"/>
                    <a:pt x="61232" y="2483"/>
                  </a:cubicBezTo>
                  <a:cubicBezTo>
                    <a:pt x="58200" y="2114"/>
                    <a:pt x="55190" y="1501"/>
                    <a:pt x="52139" y="1501"/>
                  </a:cubicBezTo>
                  <a:cubicBezTo>
                    <a:pt x="52102" y="1501"/>
                    <a:pt x="52065" y="1501"/>
                    <a:pt x="52028" y="1502"/>
                  </a:cubicBezTo>
                  <a:cubicBezTo>
                    <a:pt x="48430" y="887"/>
                    <a:pt x="44815" y="0"/>
                    <a:pt x="41173"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0" name="Google Shape;180;p29"/>
            <p:cNvSpPr/>
            <p:nvPr/>
          </p:nvSpPr>
          <p:spPr>
            <a:xfrm flipH="1">
              <a:off x="-1435499" y="-468574"/>
              <a:ext cx="2741934" cy="2071278"/>
            </a:xfrm>
            <a:custGeom>
              <a:avLst/>
              <a:gdLst/>
              <a:ahLst/>
              <a:cxnLst/>
              <a:rect l="l" t="t" r="r" b="b"/>
              <a:pathLst>
                <a:path w="82427" h="62266" extrusionOk="0">
                  <a:moveTo>
                    <a:pt x="41020" y="977"/>
                  </a:moveTo>
                  <a:cubicBezTo>
                    <a:pt x="43716" y="977"/>
                    <a:pt x="46241" y="2419"/>
                    <a:pt x="48935" y="2419"/>
                  </a:cubicBezTo>
                  <a:cubicBezTo>
                    <a:pt x="49000" y="2419"/>
                    <a:pt x="49066" y="2418"/>
                    <a:pt x="49132" y="2417"/>
                  </a:cubicBezTo>
                  <a:cubicBezTo>
                    <a:pt x="49216" y="2414"/>
                    <a:pt x="49301" y="2412"/>
                    <a:pt x="49386" y="2412"/>
                  </a:cubicBezTo>
                  <a:cubicBezTo>
                    <a:pt x="51635" y="2412"/>
                    <a:pt x="53851" y="3427"/>
                    <a:pt x="56086" y="3427"/>
                  </a:cubicBezTo>
                  <a:cubicBezTo>
                    <a:pt x="56758" y="3427"/>
                    <a:pt x="57432" y="3335"/>
                    <a:pt x="58109" y="3097"/>
                  </a:cubicBezTo>
                  <a:cubicBezTo>
                    <a:pt x="59053" y="2933"/>
                    <a:pt x="60004" y="2862"/>
                    <a:pt x="60956" y="2862"/>
                  </a:cubicBezTo>
                  <a:cubicBezTo>
                    <a:pt x="62938" y="2862"/>
                    <a:pt x="64926" y="3172"/>
                    <a:pt x="66866" y="3608"/>
                  </a:cubicBezTo>
                  <a:cubicBezTo>
                    <a:pt x="68835" y="4034"/>
                    <a:pt x="70180" y="5982"/>
                    <a:pt x="70986" y="7960"/>
                  </a:cubicBezTo>
                  <a:cubicBezTo>
                    <a:pt x="71949" y="9902"/>
                    <a:pt x="73094" y="11722"/>
                    <a:pt x="74117" y="13628"/>
                  </a:cubicBezTo>
                  <a:cubicBezTo>
                    <a:pt x="74799" y="15393"/>
                    <a:pt x="75526" y="17136"/>
                    <a:pt x="76186" y="18917"/>
                  </a:cubicBezTo>
                  <a:cubicBezTo>
                    <a:pt x="76817" y="20531"/>
                    <a:pt x="77437" y="22149"/>
                    <a:pt x="78080" y="23761"/>
                  </a:cubicBezTo>
                  <a:cubicBezTo>
                    <a:pt x="79940" y="27601"/>
                    <a:pt x="81123" y="31929"/>
                    <a:pt x="80989" y="36351"/>
                  </a:cubicBezTo>
                  <a:cubicBezTo>
                    <a:pt x="80901" y="38290"/>
                    <a:pt x="80388" y="40147"/>
                    <a:pt x="80011" y="42024"/>
                  </a:cubicBezTo>
                  <a:cubicBezTo>
                    <a:pt x="78289" y="44498"/>
                    <a:pt x="77139" y="47782"/>
                    <a:pt x="74385" y="49003"/>
                  </a:cubicBezTo>
                  <a:cubicBezTo>
                    <a:pt x="73988" y="49233"/>
                    <a:pt x="73599" y="49459"/>
                    <a:pt x="73219" y="49688"/>
                  </a:cubicBezTo>
                  <a:cubicBezTo>
                    <a:pt x="71911" y="50402"/>
                    <a:pt x="70699" y="51301"/>
                    <a:pt x="69424" y="52077"/>
                  </a:cubicBezTo>
                  <a:cubicBezTo>
                    <a:pt x="66590" y="53565"/>
                    <a:pt x="63793" y="55135"/>
                    <a:pt x="61061" y="56849"/>
                  </a:cubicBezTo>
                  <a:cubicBezTo>
                    <a:pt x="58979" y="57692"/>
                    <a:pt x="57161" y="59291"/>
                    <a:pt x="54958" y="59726"/>
                  </a:cubicBezTo>
                  <a:cubicBezTo>
                    <a:pt x="52818" y="60180"/>
                    <a:pt x="50704" y="60798"/>
                    <a:pt x="48534" y="61062"/>
                  </a:cubicBezTo>
                  <a:cubicBezTo>
                    <a:pt x="47999" y="61199"/>
                    <a:pt x="47463" y="61249"/>
                    <a:pt x="46927" y="61249"/>
                  </a:cubicBezTo>
                  <a:cubicBezTo>
                    <a:pt x="45566" y="61249"/>
                    <a:pt x="44203" y="60927"/>
                    <a:pt x="42841" y="60889"/>
                  </a:cubicBezTo>
                  <a:cubicBezTo>
                    <a:pt x="42788" y="60890"/>
                    <a:pt x="42735" y="60890"/>
                    <a:pt x="42682" y="60890"/>
                  </a:cubicBezTo>
                  <a:cubicBezTo>
                    <a:pt x="39051" y="60890"/>
                    <a:pt x="35607" y="59261"/>
                    <a:pt x="32012" y="58923"/>
                  </a:cubicBezTo>
                  <a:cubicBezTo>
                    <a:pt x="30177" y="58822"/>
                    <a:pt x="28571" y="57682"/>
                    <a:pt x="26829" y="57175"/>
                  </a:cubicBezTo>
                  <a:cubicBezTo>
                    <a:pt x="25031" y="56633"/>
                    <a:pt x="23092" y="56356"/>
                    <a:pt x="21592" y="54987"/>
                  </a:cubicBezTo>
                  <a:cubicBezTo>
                    <a:pt x="20028" y="53575"/>
                    <a:pt x="18140" y="52843"/>
                    <a:pt x="16280" y="52139"/>
                  </a:cubicBezTo>
                  <a:cubicBezTo>
                    <a:pt x="15273" y="51334"/>
                    <a:pt x="14369" y="50392"/>
                    <a:pt x="13421" y="49521"/>
                  </a:cubicBezTo>
                  <a:cubicBezTo>
                    <a:pt x="12196" y="48668"/>
                    <a:pt x="10792" y="48195"/>
                    <a:pt x="9651" y="47180"/>
                  </a:cubicBezTo>
                  <a:cubicBezTo>
                    <a:pt x="7791" y="45882"/>
                    <a:pt x="6897" y="43522"/>
                    <a:pt x="5781" y="41497"/>
                  </a:cubicBezTo>
                  <a:cubicBezTo>
                    <a:pt x="4894" y="39534"/>
                    <a:pt x="3444" y="37989"/>
                    <a:pt x="2678" y="35954"/>
                  </a:cubicBezTo>
                  <a:cubicBezTo>
                    <a:pt x="1094" y="31808"/>
                    <a:pt x="423" y="27069"/>
                    <a:pt x="1550" y="22660"/>
                  </a:cubicBezTo>
                  <a:cubicBezTo>
                    <a:pt x="3870" y="20028"/>
                    <a:pt x="6212" y="17346"/>
                    <a:pt x="9008" y="15375"/>
                  </a:cubicBezTo>
                  <a:cubicBezTo>
                    <a:pt x="12359" y="13010"/>
                    <a:pt x="15093" y="9577"/>
                    <a:pt x="18763" y="7786"/>
                  </a:cubicBezTo>
                  <a:cubicBezTo>
                    <a:pt x="21956" y="5753"/>
                    <a:pt x="25530" y="4772"/>
                    <a:pt x="28847" y="3058"/>
                  </a:cubicBezTo>
                  <a:cubicBezTo>
                    <a:pt x="29822" y="2853"/>
                    <a:pt x="30812" y="2684"/>
                    <a:pt x="31761" y="2302"/>
                  </a:cubicBezTo>
                  <a:cubicBezTo>
                    <a:pt x="33783" y="1078"/>
                    <a:pt x="36050" y="1005"/>
                    <a:pt x="38303" y="1005"/>
                  </a:cubicBezTo>
                  <a:cubicBezTo>
                    <a:pt x="38609" y="1005"/>
                    <a:pt x="38916" y="1007"/>
                    <a:pt x="39221" y="1007"/>
                  </a:cubicBezTo>
                  <a:cubicBezTo>
                    <a:pt x="39746" y="1007"/>
                    <a:pt x="40269" y="1003"/>
                    <a:pt x="40786" y="981"/>
                  </a:cubicBezTo>
                  <a:lnTo>
                    <a:pt x="40784" y="981"/>
                  </a:lnTo>
                  <a:cubicBezTo>
                    <a:pt x="40863" y="978"/>
                    <a:pt x="40941" y="977"/>
                    <a:pt x="41020" y="977"/>
                  </a:cubicBezTo>
                  <a:close/>
                  <a:moveTo>
                    <a:pt x="41104" y="0"/>
                  </a:moveTo>
                  <a:cubicBezTo>
                    <a:pt x="39942" y="0"/>
                    <a:pt x="38766" y="129"/>
                    <a:pt x="37611" y="129"/>
                  </a:cubicBezTo>
                  <a:cubicBezTo>
                    <a:pt x="37432" y="129"/>
                    <a:pt x="37252" y="126"/>
                    <a:pt x="37074" y="119"/>
                  </a:cubicBezTo>
                  <a:cubicBezTo>
                    <a:pt x="36905" y="108"/>
                    <a:pt x="36736" y="103"/>
                    <a:pt x="36568" y="103"/>
                  </a:cubicBezTo>
                  <a:cubicBezTo>
                    <a:pt x="34392" y="103"/>
                    <a:pt x="32302" y="987"/>
                    <a:pt x="30285" y="1832"/>
                  </a:cubicBezTo>
                  <a:cubicBezTo>
                    <a:pt x="28433" y="1903"/>
                    <a:pt x="26880" y="3139"/>
                    <a:pt x="25161" y="3746"/>
                  </a:cubicBezTo>
                  <a:cubicBezTo>
                    <a:pt x="22139" y="4829"/>
                    <a:pt x="19242" y="6337"/>
                    <a:pt x="16475" y="8094"/>
                  </a:cubicBezTo>
                  <a:cubicBezTo>
                    <a:pt x="14189" y="9525"/>
                    <a:pt x="12337" y="11660"/>
                    <a:pt x="10201" y="13340"/>
                  </a:cubicBezTo>
                  <a:cubicBezTo>
                    <a:pt x="8664" y="14627"/>
                    <a:pt x="6929" y="15604"/>
                    <a:pt x="5550" y="17127"/>
                  </a:cubicBezTo>
                  <a:cubicBezTo>
                    <a:pt x="3949" y="18826"/>
                    <a:pt x="2106" y="20277"/>
                    <a:pt x="784" y="22287"/>
                  </a:cubicBezTo>
                  <a:cubicBezTo>
                    <a:pt x="221" y="24059"/>
                    <a:pt x="136" y="25958"/>
                    <a:pt x="0" y="27816"/>
                  </a:cubicBezTo>
                  <a:cubicBezTo>
                    <a:pt x="380" y="31750"/>
                    <a:pt x="1131" y="35868"/>
                    <a:pt x="3281" y="39080"/>
                  </a:cubicBezTo>
                  <a:cubicBezTo>
                    <a:pt x="4747" y="41143"/>
                    <a:pt x="5683" y="43608"/>
                    <a:pt x="7021" y="45773"/>
                  </a:cubicBezTo>
                  <a:cubicBezTo>
                    <a:pt x="8326" y="47730"/>
                    <a:pt x="10201" y="49085"/>
                    <a:pt x="12199" y="49937"/>
                  </a:cubicBezTo>
                  <a:cubicBezTo>
                    <a:pt x="13529" y="50823"/>
                    <a:pt x="14558" y="52157"/>
                    <a:pt x="15857" y="53102"/>
                  </a:cubicBezTo>
                  <a:cubicBezTo>
                    <a:pt x="17630" y="53804"/>
                    <a:pt x="19451" y="54465"/>
                    <a:pt x="20956" y="55805"/>
                  </a:cubicBezTo>
                  <a:cubicBezTo>
                    <a:pt x="23151" y="57812"/>
                    <a:pt x="26088" y="57749"/>
                    <a:pt x="28576" y="59017"/>
                  </a:cubicBezTo>
                  <a:cubicBezTo>
                    <a:pt x="30632" y="60066"/>
                    <a:pt x="32919" y="60084"/>
                    <a:pt x="35096" y="60582"/>
                  </a:cubicBezTo>
                  <a:cubicBezTo>
                    <a:pt x="38756" y="61591"/>
                    <a:pt x="42514" y="62265"/>
                    <a:pt x="46283" y="62265"/>
                  </a:cubicBezTo>
                  <a:cubicBezTo>
                    <a:pt x="47095" y="62265"/>
                    <a:pt x="47906" y="62234"/>
                    <a:pt x="48718" y="62168"/>
                  </a:cubicBezTo>
                  <a:cubicBezTo>
                    <a:pt x="52458" y="61234"/>
                    <a:pt x="56496" y="61062"/>
                    <a:pt x="59782" y="58568"/>
                  </a:cubicBezTo>
                  <a:cubicBezTo>
                    <a:pt x="60634" y="58194"/>
                    <a:pt x="61474" y="57788"/>
                    <a:pt x="62314" y="57366"/>
                  </a:cubicBezTo>
                  <a:cubicBezTo>
                    <a:pt x="65595" y="55039"/>
                    <a:pt x="69244" y="53479"/>
                    <a:pt x="72550" y="51186"/>
                  </a:cubicBezTo>
                  <a:cubicBezTo>
                    <a:pt x="74557" y="49759"/>
                    <a:pt x="77147" y="48959"/>
                    <a:pt x="78322" y="46399"/>
                  </a:cubicBezTo>
                  <a:cubicBezTo>
                    <a:pt x="78940" y="45077"/>
                    <a:pt x="79952" y="44067"/>
                    <a:pt x="80558" y="42737"/>
                  </a:cubicBezTo>
                  <a:cubicBezTo>
                    <a:pt x="82426" y="37413"/>
                    <a:pt x="82034" y="31282"/>
                    <a:pt x="79969" y="26106"/>
                  </a:cubicBezTo>
                  <a:cubicBezTo>
                    <a:pt x="79748" y="25652"/>
                    <a:pt x="79529" y="25197"/>
                    <a:pt x="79326" y="24748"/>
                  </a:cubicBezTo>
                  <a:cubicBezTo>
                    <a:pt x="78619" y="22990"/>
                    <a:pt x="77962" y="21209"/>
                    <a:pt x="77240" y="19462"/>
                  </a:cubicBezTo>
                  <a:cubicBezTo>
                    <a:pt x="76587" y="17686"/>
                    <a:pt x="75877" y="15939"/>
                    <a:pt x="75158" y="14197"/>
                  </a:cubicBezTo>
                  <a:cubicBezTo>
                    <a:pt x="74946" y="13693"/>
                    <a:pt x="74732" y="13197"/>
                    <a:pt x="74535" y="12698"/>
                  </a:cubicBezTo>
                  <a:cubicBezTo>
                    <a:pt x="73500" y="10980"/>
                    <a:pt x="72432" y="9276"/>
                    <a:pt x="71589" y="7418"/>
                  </a:cubicBezTo>
                  <a:cubicBezTo>
                    <a:pt x="70557" y="4948"/>
                    <a:pt x="68608" y="2817"/>
                    <a:pt x="66135" y="2588"/>
                  </a:cubicBezTo>
                  <a:cubicBezTo>
                    <a:pt x="64236" y="2420"/>
                    <a:pt x="62312" y="1940"/>
                    <a:pt x="60403" y="1940"/>
                  </a:cubicBezTo>
                  <a:cubicBezTo>
                    <a:pt x="59542" y="1940"/>
                    <a:pt x="58684" y="2038"/>
                    <a:pt x="57833" y="2305"/>
                  </a:cubicBezTo>
                  <a:cubicBezTo>
                    <a:pt x="57256" y="2440"/>
                    <a:pt x="56683" y="2495"/>
                    <a:pt x="56112" y="2495"/>
                  </a:cubicBezTo>
                  <a:cubicBezTo>
                    <a:pt x="53632" y="2495"/>
                    <a:pt x="51201" y="1462"/>
                    <a:pt x="48708" y="1462"/>
                  </a:cubicBezTo>
                  <a:cubicBezTo>
                    <a:pt x="48565" y="1462"/>
                    <a:pt x="48422" y="1465"/>
                    <a:pt x="48278" y="1472"/>
                  </a:cubicBezTo>
                  <a:cubicBezTo>
                    <a:pt x="48230" y="1474"/>
                    <a:pt x="48181" y="1474"/>
                    <a:pt x="48133" y="1474"/>
                  </a:cubicBezTo>
                  <a:cubicBezTo>
                    <a:pt x="46882" y="1474"/>
                    <a:pt x="45675" y="1003"/>
                    <a:pt x="44484" y="631"/>
                  </a:cubicBezTo>
                  <a:cubicBezTo>
                    <a:pt x="43393" y="127"/>
                    <a:pt x="42256" y="0"/>
                    <a:pt x="41104"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1" name="Google Shape;181;p29"/>
            <p:cNvSpPr/>
            <p:nvPr/>
          </p:nvSpPr>
          <p:spPr>
            <a:xfrm flipH="1">
              <a:off x="-1203610" y="-308105"/>
              <a:ext cx="2409550" cy="1672498"/>
            </a:xfrm>
            <a:custGeom>
              <a:avLst/>
              <a:gdLst/>
              <a:ahLst/>
              <a:cxnLst/>
              <a:rect l="l" t="t" r="r" b="b"/>
              <a:pathLst>
                <a:path w="72435" h="50278" extrusionOk="0">
                  <a:moveTo>
                    <a:pt x="42599" y="1141"/>
                  </a:moveTo>
                  <a:cubicBezTo>
                    <a:pt x="42864" y="1141"/>
                    <a:pt x="43129" y="1146"/>
                    <a:pt x="43394" y="1158"/>
                  </a:cubicBezTo>
                  <a:cubicBezTo>
                    <a:pt x="46369" y="1730"/>
                    <a:pt x="49374" y="1974"/>
                    <a:pt x="52387" y="1974"/>
                  </a:cubicBezTo>
                  <a:cubicBezTo>
                    <a:pt x="53362" y="1974"/>
                    <a:pt x="54338" y="1948"/>
                    <a:pt x="55313" y="1900"/>
                  </a:cubicBezTo>
                  <a:cubicBezTo>
                    <a:pt x="57571" y="2058"/>
                    <a:pt x="60197" y="2499"/>
                    <a:pt x="61651" y="4725"/>
                  </a:cubicBezTo>
                  <a:cubicBezTo>
                    <a:pt x="63639" y="7903"/>
                    <a:pt x="65913" y="10914"/>
                    <a:pt x="67122" y="14630"/>
                  </a:cubicBezTo>
                  <a:cubicBezTo>
                    <a:pt x="67590" y="15736"/>
                    <a:pt x="68058" y="16841"/>
                    <a:pt x="68565" y="17922"/>
                  </a:cubicBezTo>
                  <a:cubicBezTo>
                    <a:pt x="70659" y="22087"/>
                    <a:pt x="70901" y="26941"/>
                    <a:pt x="71556" y="31576"/>
                  </a:cubicBezTo>
                  <a:cubicBezTo>
                    <a:pt x="71389" y="33294"/>
                    <a:pt x="70958" y="34964"/>
                    <a:pt x="70704" y="36664"/>
                  </a:cubicBezTo>
                  <a:cubicBezTo>
                    <a:pt x="69800" y="38329"/>
                    <a:pt x="68413" y="39497"/>
                    <a:pt x="67247" y="40896"/>
                  </a:cubicBezTo>
                  <a:cubicBezTo>
                    <a:pt x="66528" y="41624"/>
                    <a:pt x="65550" y="41834"/>
                    <a:pt x="64685" y="42231"/>
                  </a:cubicBezTo>
                  <a:cubicBezTo>
                    <a:pt x="64146" y="42652"/>
                    <a:pt x="63599" y="43064"/>
                    <a:pt x="63064" y="43490"/>
                  </a:cubicBezTo>
                  <a:cubicBezTo>
                    <a:pt x="60735" y="43854"/>
                    <a:pt x="59042" y="46012"/>
                    <a:pt x="56697" y="46214"/>
                  </a:cubicBezTo>
                  <a:cubicBezTo>
                    <a:pt x="54478" y="46868"/>
                    <a:pt x="52324" y="47919"/>
                    <a:pt x="49993" y="47919"/>
                  </a:cubicBezTo>
                  <a:cubicBezTo>
                    <a:pt x="49937" y="47919"/>
                    <a:pt x="49882" y="47919"/>
                    <a:pt x="49826" y="47918"/>
                  </a:cubicBezTo>
                  <a:cubicBezTo>
                    <a:pt x="46826" y="48554"/>
                    <a:pt x="43762" y="48522"/>
                    <a:pt x="40748" y="48995"/>
                  </a:cubicBezTo>
                  <a:cubicBezTo>
                    <a:pt x="40190" y="49153"/>
                    <a:pt x="39617" y="49278"/>
                    <a:pt x="39047" y="49278"/>
                  </a:cubicBezTo>
                  <a:cubicBezTo>
                    <a:pt x="38670" y="49278"/>
                    <a:pt x="38295" y="49223"/>
                    <a:pt x="37926" y="49086"/>
                  </a:cubicBezTo>
                  <a:cubicBezTo>
                    <a:pt x="33447" y="47764"/>
                    <a:pt x="28631" y="48162"/>
                    <a:pt x="24343" y="45983"/>
                  </a:cubicBezTo>
                  <a:cubicBezTo>
                    <a:pt x="21818" y="44936"/>
                    <a:pt x="19160" y="44399"/>
                    <a:pt x="16615" y="43442"/>
                  </a:cubicBezTo>
                  <a:cubicBezTo>
                    <a:pt x="14237" y="42514"/>
                    <a:pt x="12289" y="40666"/>
                    <a:pt x="10161" y="39210"/>
                  </a:cubicBezTo>
                  <a:cubicBezTo>
                    <a:pt x="8239" y="37807"/>
                    <a:pt x="6646" y="35927"/>
                    <a:pt x="4975" y="34180"/>
                  </a:cubicBezTo>
                  <a:cubicBezTo>
                    <a:pt x="3110" y="32111"/>
                    <a:pt x="2605" y="29091"/>
                    <a:pt x="1452" y="26539"/>
                  </a:cubicBezTo>
                  <a:cubicBezTo>
                    <a:pt x="832" y="24166"/>
                    <a:pt x="1506" y="21710"/>
                    <a:pt x="1931" y="19368"/>
                  </a:cubicBezTo>
                  <a:cubicBezTo>
                    <a:pt x="3085" y="17353"/>
                    <a:pt x="4879" y="15868"/>
                    <a:pt x="6550" y="14433"/>
                  </a:cubicBezTo>
                  <a:cubicBezTo>
                    <a:pt x="7261" y="14121"/>
                    <a:pt x="7980" y="13830"/>
                    <a:pt x="8702" y="13534"/>
                  </a:cubicBezTo>
                  <a:cubicBezTo>
                    <a:pt x="10491" y="13150"/>
                    <a:pt x="12106" y="12145"/>
                    <a:pt x="13681" y="11140"/>
                  </a:cubicBezTo>
                  <a:cubicBezTo>
                    <a:pt x="14228" y="10813"/>
                    <a:pt x="14784" y="10484"/>
                    <a:pt x="15339" y="10143"/>
                  </a:cubicBezTo>
                  <a:cubicBezTo>
                    <a:pt x="17346" y="9373"/>
                    <a:pt x="19335" y="8544"/>
                    <a:pt x="21263" y="7539"/>
                  </a:cubicBezTo>
                  <a:cubicBezTo>
                    <a:pt x="21940" y="7132"/>
                    <a:pt x="22625" y="6745"/>
                    <a:pt x="23301" y="6334"/>
                  </a:cubicBezTo>
                  <a:cubicBezTo>
                    <a:pt x="24406" y="5841"/>
                    <a:pt x="25522" y="5381"/>
                    <a:pt x="26638" y="4917"/>
                  </a:cubicBezTo>
                  <a:cubicBezTo>
                    <a:pt x="27340" y="4624"/>
                    <a:pt x="28042" y="4309"/>
                    <a:pt x="28735" y="3964"/>
                  </a:cubicBezTo>
                  <a:cubicBezTo>
                    <a:pt x="31168" y="2604"/>
                    <a:pt x="33848" y="1949"/>
                    <a:pt x="36543" y="1833"/>
                  </a:cubicBezTo>
                  <a:cubicBezTo>
                    <a:pt x="38547" y="1461"/>
                    <a:pt x="40567" y="1141"/>
                    <a:pt x="42599" y="1141"/>
                  </a:cubicBezTo>
                  <a:close/>
                  <a:moveTo>
                    <a:pt x="41726" y="1"/>
                  </a:moveTo>
                  <a:cubicBezTo>
                    <a:pt x="41520" y="1"/>
                    <a:pt x="41315" y="21"/>
                    <a:pt x="41111" y="72"/>
                  </a:cubicBezTo>
                  <a:cubicBezTo>
                    <a:pt x="37179" y="1111"/>
                    <a:pt x="32945" y="724"/>
                    <a:pt x="29225" y="2752"/>
                  </a:cubicBezTo>
                  <a:cubicBezTo>
                    <a:pt x="27005" y="3910"/>
                    <a:pt x="24635" y="4647"/>
                    <a:pt x="22436" y="5854"/>
                  </a:cubicBezTo>
                  <a:cubicBezTo>
                    <a:pt x="18980" y="8043"/>
                    <a:pt x="15031" y="8933"/>
                    <a:pt x="11678" y="11364"/>
                  </a:cubicBezTo>
                  <a:cubicBezTo>
                    <a:pt x="11466" y="11494"/>
                    <a:pt x="11035" y="11748"/>
                    <a:pt x="10818" y="11877"/>
                  </a:cubicBezTo>
                  <a:cubicBezTo>
                    <a:pt x="9705" y="12308"/>
                    <a:pt x="8572" y="12680"/>
                    <a:pt x="7439" y="13025"/>
                  </a:cubicBezTo>
                  <a:cubicBezTo>
                    <a:pt x="5057" y="14118"/>
                    <a:pt x="3177" y="16234"/>
                    <a:pt x="1472" y="18358"/>
                  </a:cubicBezTo>
                  <a:cubicBezTo>
                    <a:pt x="698" y="19976"/>
                    <a:pt x="677" y="21910"/>
                    <a:pt x="347" y="23686"/>
                  </a:cubicBezTo>
                  <a:cubicBezTo>
                    <a:pt x="1" y="25347"/>
                    <a:pt x="714" y="26965"/>
                    <a:pt x="1272" y="28460"/>
                  </a:cubicBezTo>
                  <a:cubicBezTo>
                    <a:pt x="1714" y="29780"/>
                    <a:pt x="2177" y="31096"/>
                    <a:pt x="2721" y="32375"/>
                  </a:cubicBezTo>
                  <a:cubicBezTo>
                    <a:pt x="3239" y="33357"/>
                    <a:pt x="3783" y="34346"/>
                    <a:pt x="4539" y="35117"/>
                  </a:cubicBezTo>
                  <a:cubicBezTo>
                    <a:pt x="6195" y="36750"/>
                    <a:pt x="7636" y="38684"/>
                    <a:pt x="9518" y="40011"/>
                  </a:cubicBezTo>
                  <a:cubicBezTo>
                    <a:pt x="11728" y="41504"/>
                    <a:pt x="13752" y="43418"/>
                    <a:pt x="16209" y="44396"/>
                  </a:cubicBezTo>
                  <a:cubicBezTo>
                    <a:pt x="19181" y="45515"/>
                    <a:pt x="22320" y="46056"/>
                    <a:pt x="25209" y="47488"/>
                  </a:cubicBezTo>
                  <a:cubicBezTo>
                    <a:pt x="28419" y="48766"/>
                    <a:pt x="31858" y="48963"/>
                    <a:pt x="35206" y="49470"/>
                  </a:cubicBezTo>
                  <a:cubicBezTo>
                    <a:pt x="36548" y="49760"/>
                    <a:pt x="37908" y="50277"/>
                    <a:pt x="39278" y="50277"/>
                  </a:cubicBezTo>
                  <a:cubicBezTo>
                    <a:pt x="39735" y="50277"/>
                    <a:pt x="40193" y="50220"/>
                    <a:pt x="40652" y="50077"/>
                  </a:cubicBezTo>
                  <a:cubicBezTo>
                    <a:pt x="42023" y="49646"/>
                    <a:pt x="43453" y="49799"/>
                    <a:pt x="44862" y="49704"/>
                  </a:cubicBezTo>
                  <a:cubicBezTo>
                    <a:pt x="47122" y="49565"/>
                    <a:pt x="49329" y="48862"/>
                    <a:pt x="51595" y="48779"/>
                  </a:cubicBezTo>
                  <a:cubicBezTo>
                    <a:pt x="52940" y="48704"/>
                    <a:pt x="54224" y="48153"/>
                    <a:pt x="55490" y="47650"/>
                  </a:cubicBezTo>
                  <a:cubicBezTo>
                    <a:pt x="56966" y="47071"/>
                    <a:pt x="58655" y="47133"/>
                    <a:pt x="59958" y="46027"/>
                  </a:cubicBezTo>
                  <a:cubicBezTo>
                    <a:pt x="60995" y="45170"/>
                    <a:pt x="62249" y="44835"/>
                    <a:pt x="63457" y="44428"/>
                  </a:cubicBezTo>
                  <a:cubicBezTo>
                    <a:pt x="63983" y="43989"/>
                    <a:pt x="64531" y="43568"/>
                    <a:pt x="65078" y="43140"/>
                  </a:cubicBezTo>
                  <a:cubicBezTo>
                    <a:pt x="65659" y="42906"/>
                    <a:pt x="66248" y="42667"/>
                    <a:pt x="66854" y="42485"/>
                  </a:cubicBezTo>
                  <a:cubicBezTo>
                    <a:pt x="68038" y="41613"/>
                    <a:pt x="68903" y="40326"/>
                    <a:pt x="69977" y="39302"/>
                  </a:cubicBezTo>
                  <a:cubicBezTo>
                    <a:pt x="71911" y="37392"/>
                    <a:pt x="72000" y="34261"/>
                    <a:pt x="72435" y="31594"/>
                  </a:cubicBezTo>
                  <a:cubicBezTo>
                    <a:pt x="71888" y="28004"/>
                    <a:pt x="71669" y="24319"/>
                    <a:pt x="70671" y="20829"/>
                  </a:cubicBezTo>
                  <a:cubicBezTo>
                    <a:pt x="69558" y="17932"/>
                    <a:pt x="68247" y="15146"/>
                    <a:pt x="67130" y="12254"/>
                  </a:cubicBezTo>
                  <a:cubicBezTo>
                    <a:pt x="66274" y="10029"/>
                    <a:pt x="64865" y="8196"/>
                    <a:pt x="63656" y="6228"/>
                  </a:cubicBezTo>
                  <a:cubicBezTo>
                    <a:pt x="62646" y="4673"/>
                    <a:pt x="61734" y="2863"/>
                    <a:pt x="60104" y="2082"/>
                  </a:cubicBezTo>
                  <a:cubicBezTo>
                    <a:pt x="58532" y="1356"/>
                    <a:pt x="56828" y="962"/>
                    <a:pt x="55134" y="962"/>
                  </a:cubicBezTo>
                  <a:cubicBezTo>
                    <a:pt x="54918" y="962"/>
                    <a:pt x="54702" y="968"/>
                    <a:pt x="54487" y="981"/>
                  </a:cubicBezTo>
                  <a:cubicBezTo>
                    <a:pt x="53610" y="1024"/>
                    <a:pt x="52734" y="1047"/>
                    <a:pt x="51857" y="1047"/>
                  </a:cubicBezTo>
                  <a:cubicBezTo>
                    <a:pt x="48938" y="1047"/>
                    <a:pt x="46025" y="795"/>
                    <a:pt x="43151" y="210"/>
                  </a:cubicBezTo>
                  <a:cubicBezTo>
                    <a:pt x="42682" y="110"/>
                    <a:pt x="42202" y="1"/>
                    <a:pt x="41726"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2" name="Google Shape;182;p29"/>
            <p:cNvSpPr/>
            <p:nvPr/>
          </p:nvSpPr>
          <p:spPr>
            <a:xfrm rot="-5400000" flipH="1">
              <a:off x="7914800" y="2880700"/>
              <a:ext cx="3572400" cy="2649850"/>
            </a:xfrm>
            <a:custGeom>
              <a:avLst/>
              <a:gdLst/>
              <a:ahLst/>
              <a:cxnLst/>
              <a:rect l="l" t="t" r="r" b="b"/>
              <a:pathLst>
                <a:path w="142896" h="105994" extrusionOk="0">
                  <a:moveTo>
                    <a:pt x="57110" y="903"/>
                  </a:moveTo>
                  <a:cubicBezTo>
                    <a:pt x="59540" y="903"/>
                    <a:pt x="61970" y="1062"/>
                    <a:pt x="64381" y="1374"/>
                  </a:cubicBezTo>
                  <a:cubicBezTo>
                    <a:pt x="68731" y="2054"/>
                    <a:pt x="73118" y="2354"/>
                    <a:pt x="77501" y="2733"/>
                  </a:cubicBezTo>
                  <a:cubicBezTo>
                    <a:pt x="81373" y="3255"/>
                    <a:pt x="85369" y="3578"/>
                    <a:pt x="88970" y="5224"/>
                  </a:cubicBezTo>
                  <a:cubicBezTo>
                    <a:pt x="90906" y="5965"/>
                    <a:pt x="92725" y="7000"/>
                    <a:pt x="94375" y="8251"/>
                  </a:cubicBezTo>
                  <a:cubicBezTo>
                    <a:pt x="95806" y="9419"/>
                    <a:pt x="97198" y="10649"/>
                    <a:pt x="98775" y="11622"/>
                  </a:cubicBezTo>
                  <a:cubicBezTo>
                    <a:pt x="100177" y="12610"/>
                    <a:pt x="101834" y="13127"/>
                    <a:pt x="103313" y="13974"/>
                  </a:cubicBezTo>
                  <a:cubicBezTo>
                    <a:pt x="105295" y="14945"/>
                    <a:pt x="106877" y="16553"/>
                    <a:pt x="108853" y="17531"/>
                  </a:cubicBezTo>
                  <a:cubicBezTo>
                    <a:pt x="110599" y="18507"/>
                    <a:pt x="112451" y="19303"/>
                    <a:pt x="114036" y="20542"/>
                  </a:cubicBezTo>
                  <a:cubicBezTo>
                    <a:pt x="117376" y="23111"/>
                    <a:pt x="121514" y="24803"/>
                    <a:pt x="124022" y="28336"/>
                  </a:cubicBezTo>
                  <a:cubicBezTo>
                    <a:pt x="120776" y="26798"/>
                    <a:pt x="118204" y="24163"/>
                    <a:pt x="114925" y="22695"/>
                  </a:cubicBezTo>
                  <a:cubicBezTo>
                    <a:pt x="113395" y="21914"/>
                    <a:pt x="111902" y="21047"/>
                    <a:pt x="110547" y="19978"/>
                  </a:cubicBezTo>
                  <a:cubicBezTo>
                    <a:pt x="108850" y="18607"/>
                    <a:pt x="106833" y="17736"/>
                    <a:pt x="104884" y="16790"/>
                  </a:cubicBezTo>
                  <a:cubicBezTo>
                    <a:pt x="101436" y="15031"/>
                    <a:pt x="98997" y="11801"/>
                    <a:pt x="95414" y="10267"/>
                  </a:cubicBezTo>
                  <a:cubicBezTo>
                    <a:pt x="93326" y="9424"/>
                    <a:pt x="91284" y="8404"/>
                    <a:pt x="89056" y="7981"/>
                  </a:cubicBezTo>
                  <a:cubicBezTo>
                    <a:pt x="86812" y="7523"/>
                    <a:pt x="84534" y="7199"/>
                    <a:pt x="82251" y="6960"/>
                  </a:cubicBezTo>
                  <a:cubicBezTo>
                    <a:pt x="79885" y="6638"/>
                    <a:pt x="77494" y="6547"/>
                    <a:pt x="75116" y="6345"/>
                  </a:cubicBezTo>
                  <a:cubicBezTo>
                    <a:pt x="72993" y="6115"/>
                    <a:pt x="70881" y="5803"/>
                    <a:pt x="68761" y="5567"/>
                  </a:cubicBezTo>
                  <a:cubicBezTo>
                    <a:pt x="66327" y="5256"/>
                    <a:pt x="63862" y="5085"/>
                    <a:pt x="61398" y="5085"/>
                  </a:cubicBezTo>
                  <a:cubicBezTo>
                    <a:pt x="56851" y="5085"/>
                    <a:pt x="52308" y="5667"/>
                    <a:pt x="47969" y="7025"/>
                  </a:cubicBezTo>
                  <a:cubicBezTo>
                    <a:pt x="44804" y="8086"/>
                    <a:pt x="42016" y="9968"/>
                    <a:pt x="38916" y="11170"/>
                  </a:cubicBezTo>
                  <a:cubicBezTo>
                    <a:pt x="37340" y="11957"/>
                    <a:pt x="36079" y="13262"/>
                    <a:pt x="34455" y="13974"/>
                  </a:cubicBezTo>
                  <a:cubicBezTo>
                    <a:pt x="31465" y="16145"/>
                    <a:pt x="28819" y="18773"/>
                    <a:pt x="25659" y="20714"/>
                  </a:cubicBezTo>
                  <a:cubicBezTo>
                    <a:pt x="23791" y="22034"/>
                    <a:pt x="22289" y="23783"/>
                    <a:pt x="20507" y="25200"/>
                  </a:cubicBezTo>
                  <a:cubicBezTo>
                    <a:pt x="18988" y="26399"/>
                    <a:pt x="17785" y="27922"/>
                    <a:pt x="16706" y="29504"/>
                  </a:cubicBezTo>
                  <a:cubicBezTo>
                    <a:pt x="16034" y="30328"/>
                    <a:pt x="15344" y="31125"/>
                    <a:pt x="14630" y="31902"/>
                  </a:cubicBezTo>
                  <a:cubicBezTo>
                    <a:pt x="14485" y="32066"/>
                    <a:pt x="14186" y="32400"/>
                    <a:pt x="14036" y="32566"/>
                  </a:cubicBezTo>
                  <a:cubicBezTo>
                    <a:pt x="11667" y="35511"/>
                    <a:pt x="9688" y="38743"/>
                    <a:pt x="7444" y="41781"/>
                  </a:cubicBezTo>
                  <a:cubicBezTo>
                    <a:pt x="5530" y="44424"/>
                    <a:pt x="4389" y="47730"/>
                    <a:pt x="4798" y="51014"/>
                  </a:cubicBezTo>
                  <a:cubicBezTo>
                    <a:pt x="5229" y="54221"/>
                    <a:pt x="5668" y="57488"/>
                    <a:pt x="7153" y="60407"/>
                  </a:cubicBezTo>
                  <a:cubicBezTo>
                    <a:pt x="8395" y="62774"/>
                    <a:pt x="9053" y="65405"/>
                    <a:pt x="10432" y="67698"/>
                  </a:cubicBezTo>
                  <a:cubicBezTo>
                    <a:pt x="9412" y="66407"/>
                    <a:pt x="8092" y="65297"/>
                    <a:pt x="7562" y="63683"/>
                  </a:cubicBezTo>
                  <a:lnTo>
                    <a:pt x="7560" y="63683"/>
                  </a:lnTo>
                  <a:cubicBezTo>
                    <a:pt x="5848" y="59374"/>
                    <a:pt x="3764" y="55212"/>
                    <a:pt x="2185" y="50851"/>
                  </a:cubicBezTo>
                  <a:cubicBezTo>
                    <a:pt x="1704" y="47976"/>
                    <a:pt x="850" y="45016"/>
                    <a:pt x="1569" y="42101"/>
                  </a:cubicBezTo>
                  <a:cubicBezTo>
                    <a:pt x="2210" y="38744"/>
                    <a:pt x="4650" y="36201"/>
                    <a:pt x="6463" y="33432"/>
                  </a:cubicBezTo>
                  <a:cubicBezTo>
                    <a:pt x="7363" y="32072"/>
                    <a:pt x="8296" y="30732"/>
                    <a:pt x="9260" y="29410"/>
                  </a:cubicBezTo>
                  <a:cubicBezTo>
                    <a:pt x="10275" y="28122"/>
                    <a:pt x="11364" y="26889"/>
                    <a:pt x="12480" y="25678"/>
                  </a:cubicBezTo>
                  <a:cubicBezTo>
                    <a:pt x="13014" y="24953"/>
                    <a:pt x="13543" y="24219"/>
                    <a:pt x="14088" y="23488"/>
                  </a:cubicBezTo>
                  <a:cubicBezTo>
                    <a:pt x="14482" y="23040"/>
                    <a:pt x="14871" y="22583"/>
                    <a:pt x="15246" y="22110"/>
                  </a:cubicBezTo>
                  <a:cubicBezTo>
                    <a:pt x="16751" y="20709"/>
                    <a:pt x="18384" y="19445"/>
                    <a:pt x="19848" y="17994"/>
                  </a:cubicBezTo>
                  <a:cubicBezTo>
                    <a:pt x="21587" y="16295"/>
                    <a:pt x="23818" y="15242"/>
                    <a:pt x="25631" y="13637"/>
                  </a:cubicBezTo>
                  <a:cubicBezTo>
                    <a:pt x="29634" y="10188"/>
                    <a:pt x="34066" y="7214"/>
                    <a:pt x="38943" y="5145"/>
                  </a:cubicBezTo>
                  <a:cubicBezTo>
                    <a:pt x="41979" y="3783"/>
                    <a:pt x="44954" y="2108"/>
                    <a:pt x="48292" y="1617"/>
                  </a:cubicBezTo>
                  <a:cubicBezTo>
                    <a:pt x="51208" y="1137"/>
                    <a:pt x="54159" y="903"/>
                    <a:pt x="57110" y="903"/>
                  </a:cubicBezTo>
                  <a:close/>
                  <a:moveTo>
                    <a:pt x="61398" y="5971"/>
                  </a:moveTo>
                  <a:cubicBezTo>
                    <a:pt x="63835" y="5971"/>
                    <a:pt x="66269" y="6194"/>
                    <a:pt x="68692" y="6460"/>
                  </a:cubicBezTo>
                  <a:cubicBezTo>
                    <a:pt x="73039" y="7140"/>
                    <a:pt x="77422" y="7441"/>
                    <a:pt x="81804" y="7818"/>
                  </a:cubicBezTo>
                  <a:cubicBezTo>
                    <a:pt x="85680" y="8342"/>
                    <a:pt x="89682" y="8666"/>
                    <a:pt x="93289" y="10316"/>
                  </a:cubicBezTo>
                  <a:cubicBezTo>
                    <a:pt x="95222" y="11057"/>
                    <a:pt x="97038" y="12089"/>
                    <a:pt x="98689" y="13339"/>
                  </a:cubicBezTo>
                  <a:cubicBezTo>
                    <a:pt x="100123" y="14516"/>
                    <a:pt x="101521" y="15747"/>
                    <a:pt x="103103" y="16723"/>
                  </a:cubicBezTo>
                  <a:cubicBezTo>
                    <a:pt x="104490" y="17699"/>
                    <a:pt x="106131" y="18211"/>
                    <a:pt x="107599" y="19049"/>
                  </a:cubicBezTo>
                  <a:cubicBezTo>
                    <a:pt x="109584" y="20019"/>
                    <a:pt x="111173" y="21631"/>
                    <a:pt x="113153" y="22616"/>
                  </a:cubicBezTo>
                  <a:cubicBezTo>
                    <a:pt x="114896" y="23589"/>
                    <a:pt x="116753" y="24384"/>
                    <a:pt x="118337" y="25623"/>
                  </a:cubicBezTo>
                  <a:cubicBezTo>
                    <a:pt x="120754" y="27501"/>
                    <a:pt x="123554" y="28836"/>
                    <a:pt x="125884" y="30834"/>
                  </a:cubicBezTo>
                  <a:cubicBezTo>
                    <a:pt x="127439" y="32060"/>
                    <a:pt x="128511" y="33773"/>
                    <a:pt x="130065" y="34999"/>
                  </a:cubicBezTo>
                  <a:cubicBezTo>
                    <a:pt x="130637" y="35607"/>
                    <a:pt x="131144" y="36265"/>
                    <a:pt x="131688" y="36894"/>
                  </a:cubicBezTo>
                  <a:cubicBezTo>
                    <a:pt x="132519" y="37760"/>
                    <a:pt x="133396" y="38589"/>
                    <a:pt x="134129" y="39535"/>
                  </a:cubicBezTo>
                  <a:cubicBezTo>
                    <a:pt x="135497" y="41535"/>
                    <a:pt x="135984" y="43946"/>
                    <a:pt x="137027" y="46099"/>
                  </a:cubicBezTo>
                  <a:cubicBezTo>
                    <a:pt x="137775" y="47479"/>
                    <a:pt x="137643" y="49068"/>
                    <a:pt x="137554" y="50573"/>
                  </a:cubicBezTo>
                  <a:cubicBezTo>
                    <a:pt x="137585" y="52655"/>
                    <a:pt x="136034" y="54249"/>
                    <a:pt x="135102" y="55975"/>
                  </a:cubicBezTo>
                  <a:cubicBezTo>
                    <a:pt x="131989" y="58581"/>
                    <a:pt x="128737" y="61085"/>
                    <a:pt x="126072" y="64181"/>
                  </a:cubicBezTo>
                  <a:cubicBezTo>
                    <a:pt x="125018" y="65649"/>
                    <a:pt x="124086" y="67204"/>
                    <a:pt x="122963" y="68620"/>
                  </a:cubicBezTo>
                  <a:cubicBezTo>
                    <a:pt x="121196" y="70886"/>
                    <a:pt x="120615" y="73761"/>
                    <a:pt x="119814" y="76451"/>
                  </a:cubicBezTo>
                  <a:cubicBezTo>
                    <a:pt x="119137" y="78668"/>
                    <a:pt x="119537" y="81127"/>
                    <a:pt x="118430" y="83218"/>
                  </a:cubicBezTo>
                  <a:cubicBezTo>
                    <a:pt x="117462" y="85053"/>
                    <a:pt x="115970" y="86593"/>
                    <a:pt x="115356" y="88610"/>
                  </a:cubicBezTo>
                  <a:cubicBezTo>
                    <a:pt x="114535" y="91081"/>
                    <a:pt x="113297" y="93555"/>
                    <a:pt x="111016" y="94981"/>
                  </a:cubicBezTo>
                  <a:cubicBezTo>
                    <a:pt x="108680" y="96265"/>
                    <a:pt x="106483" y="97781"/>
                    <a:pt x="104239" y="99213"/>
                  </a:cubicBezTo>
                  <a:cubicBezTo>
                    <a:pt x="102975" y="100050"/>
                    <a:pt x="101435" y="99971"/>
                    <a:pt x="99991" y="100098"/>
                  </a:cubicBezTo>
                  <a:cubicBezTo>
                    <a:pt x="97472" y="100045"/>
                    <a:pt x="95127" y="99072"/>
                    <a:pt x="92818" y="98183"/>
                  </a:cubicBezTo>
                  <a:cubicBezTo>
                    <a:pt x="90660" y="97548"/>
                    <a:pt x="88571" y="96705"/>
                    <a:pt x="86411" y="96067"/>
                  </a:cubicBezTo>
                  <a:cubicBezTo>
                    <a:pt x="84867" y="95611"/>
                    <a:pt x="83524" y="94690"/>
                    <a:pt x="82044" y="94081"/>
                  </a:cubicBezTo>
                  <a:cubicBezTo>
                    <a:pt x="78296" y="92503"/>
                    <a:pt x="74091" y="92382"/>
                    <a:pt x="70428" y="90567"/>
                  </a:cubicBezTo>
                  <a:cubicBezTo>
                    <a:pt x="67303" y="89025"/>
                    <a:pt x="63970" y="87891"/>
                    <a:pt x="60520" y="87376"/>
                  </a:cubicBezTo>
                  <a:cubicBezTo>
                    <a:pt x="58019" y="86912"/>
                    <a:pt x="55557" y="86022"/>
                    <a:pt x="52993" y="86022"/>
                  </a:cubicBezTo>
                  <a:cubicBezTo>
                    <a:pt x="52747" y="86022"/>
                    <a:pt x="52501" y="86030"/>
                    <a:pt x="52253" y="86048"/>
                  </a:cubicBezTo>
                  <a:cubicBezTo>
                    <a:pt x="51193" y="86150"/>
                    <a:pt x="50130" y="86183"/>
                    <a:pt x="49066" y="86183"/>
                  </a:cubicBezTo>
                  <a:cubicBezTo>
                    <a:pt x="48400" y="86183"/>
                    <a:pt x="47734" y="86170"/>
                    <a:pt x="47070" y="86154"/>
                  </a:cubicBezTo>
                  <a:cubicBezTo>
                    <a:pt x="46474" y="86115"/>
                    <a:pt x="45875" y="86085"/>
                    <a:pt x="45275" y="86066"/>
                  </a:cubicBezTo>
                  <a:cubicBezTo>
                    <a:pt x="43233" y="86026"/>
                    <a:pt x="41407" y="85063"/>
                    <a:pt x="39441" y="84642"/>
                  </a:cubicBezTo>
                  <a:cubicBezTo>
                    <a:pt x="37815" y="84206"/>
                    <a:pt x="36066" y="84051"/>
                    <a:pt x="34616" y="83115"/>
                  </a:cubicBezTo>
                  <a:cubicBezTo>
                    <a:pt x="32268" y="81634"/>
                    <a:pt x="29290" y="81829"/>
                    <a:pt x="26962" y="80314"/>
                  </a:cubicBezTo>
                  <a:cubicBezTo>
                    <a:pt x="21562" y="77710"/>
                    <a:pt x="16300" y="74545"/>
                    <a:pt x="12410" y="69896"/>
                  </a:cubicBezTo>
                  <a:cubicBezTo>
                    <a:pt x="11299" y="67615"/>
                    <a:pt x="10402" y="65237"/>
                    <a:pt x="9397" y="62907"/>
                  </a:cubicBezTo>
                  <a:cubicBezTo>
                    <a:pt x="8398" y="60454"/>
                    <a:pt x="7082" y="58118"/>
                    <a:pt x="6394" y="55547"/>
                  </a:cubicBezTo>
                  <a:cubicBezTo>
                    <a:pt x="5990" y="52782"/>
                    <a:pt x="5160" y="49952"/>
                    <a:pt x="5883" y="47159"/>
                  </a:cubicBezTo>
                  <a:cubicBezTo>
                    <a:pt x="6575" y="43638"/>
                    <a:pt x="9206" y="41018"/>
                    <a:pt x="11066" y="38083"/>
                  </a:cubicBezTo>
                  <a:cubicBezTo>
                    <a:pt x="11869" y="36867"/>
                    <a:pt x="12709" y="35679"/>
                    <a:pt x="13568" y="34496"/>
                  </a:cubicBezTo>
                  <a:cubicBezTo>
                    <a:pt x="15135" y="32491"/>
                    <a:pt x="16985" y="30711"/>
                    <a:pt x="18392" y="28577"/>
                  </a:cubicBezTo>
                  <a:cubicBezTo>
                    <a:pt x="18791" y="28131"/>
                    <a:pt x="19175" y="27671"/>
                    <a:pt x="19554" y="27197"/>
                  </a:cubicBezTo>
                  <a:cubicBezTo>
                    <a:pt x="22244" y="24980"/>
                    <a:pt x="24601" y="22335"/>
                    <a:pt x="27585" y="20490"/>
                  </a:cubicBezTo>
                  <a:cubicBezTo>
                    <a:pt x="30689" y="18384"/>
                    <a:pt x="33298" y="15590"/>
                    <a:pt x="36613" y="13792"/>
                  </a:cubicBezTo>
                  <a:cubicBezTo>
                    <a:pt x="40326" y="11252"/>
                    <a:pt x="44585" y="9685"/>
                    <a:pt x="48639" y="7781"/>
                  </a:cubicBezTo>
                  <a:cubicBezTo>
                    <a:pt x="52004" y="6480"/>
                    <a:pt x="55648" y="6258"/>
                    <a:pt x="59215" y="6035"/>
                  </a:cubicBezTo>
                  <a:cubicBezTo>
                    <a:pt x="59943" y="5991"/>
                    <a:pt x="60670" y="5971"/>
                    <a:pt x="61398" y="5971"/>
                  </a:cubicBezTo>
                  <a:close/>
                  <a:moveTo>
                    <a:pt x="136315" y="42380"/>
                  </a:moveTo>
                  <a:lnTo>
                    <a:pt x="136315" y="42380"/>
                  </a:lnTo>
                  <a:cubicBezTo>
                    <a:pt x="139514" y="44789"/>
                    <a:pt x="140222" y="48888"/>
                    <a:pt x="141773" y="52330"/>
                  </a:cubicBezTo>
                  <a:cubicBezTo>
                    <a:pt x="142119" y="54726"/>
                    <a:pt x="142049" y="57389"/>
                    <a:pt x="140444" y="59353"/>
                  </a:cubicBezTo>
                  <a:cubicBezTo>
                    <a:pt x="139537" y="61680"/>
                    <a:pt x="137132" y="62688"/>
                    <a:pt x="135443" y="64333"/>
                  </a:cubicBezTo>
                  <a:cubicBezTo>
                    <a:pt x="133344" y="66321"/>
                    <a:pt x="130972" y="68113"/>
                    <a:pt x="129446" y="70611"/>
                  </a:cubicBezTo>
                  <a:cubicBezTo>
                    <a:pt x="128688" y="71864"/>
                    <a:pt x="127755" y="72995"/>
                    <a:pt x="126929" y="74195"/>
                  </a:cubicBezTo>
                  <a:cubicBezTo>
                    <a:pt x="125441" y="76301"/>
                    <a:pt x="124931" y="78873"/>
                    <a:pt x="124187" y="81294"/>
                  </a:cubicBezTo>
                  <a:cubicBezTo>
                    <a:pt x="123673" y="82957"/>
                    <a:pt x="123687" y="84708"/>
                    <a:pt x="123387" y="86408"/>
                  </a:cubicBezTo>
                  <a:cubicBezTo>
                    <a:pt x="123099" y="88127"/>
                    <a:pt x="122005" y="89534"/>
                    <a:pt x="121057" y="90936"/>
                  </a:cubicBezTo>
                  <a:cubicBezTo>
                    <a:pt x="119440" y="93178"/>
                    <a:pt x="119211" y="96149"/>
                    <a:pt x="117356" y="98245"/>
                  </a:cubicBezTo>
                  <a:cubicBezTo>
                    <a:pt x="116132" y="99843"/>
                    <a:pt x="114235" y="100605"/>
                    <a:pt x="112612" y="101688"/>
                  </a:cubicBezTo>
                  <a:cubicBezTo>
                    <a:pt x="111082" y="102554"/>
                    <a:pt x="109712" y="103674"/>
                    <a:pt x="108166" y="104499"/>
                  </a:cubicBezTo>
                  <a:cubicBezTo>
                    <a:pt x="106985" y="105167"/>
                    <a:pt x="105599" y="105044"/>
                    <a:pt x="104298" y="105184"/>
                  </a:cubicBezTo>
                  <a:cubicBezTo>
                    <a:pt x="101780" y="105130"/>
                    <a:pt x="99430" y="104155"/>
                    <a:pt x="97115" y="103265"/>
                  </a:cubicBezTo>
                  <a:cubicBezTo>
                    <a:pt x="94957" y="102630"/>
                    <a:pt x="92867" y="101783"/>
                    <a:pt x="90705" y="101151"/>
                  </a:cubicBezTo>
                  <a:cubicBezTo>
                    <a:pt x="89162" y="100694"/>
                    <a:pt x="87820" y="99769"/>
                    <a:pt x="86337" y="99159"/>
                  </a:cubicBezTo>
                  <a:cubicBezTo>
                    <a:pt x="82765" y="97656"/>
                    <a:pt x="78777" y="97494"/>
                    <a:pt x="75244" y="95883"/>
                  </a:cubicBezTo>
                  <a:cubicBezTo>
                    <a:pt x="72187" y="94404"/>
                    <a:pt x="68983" y="93136"/>
                    <a:pt x="65610" y="92611"/>
                  </a:cubicBezTo>
                  <a:cubicBezTo>
                    <a:pt x="63736" y="92315"/>
                    <a:pt x="61924" y="91761"/>
                    <a:pt x="60067" y="91392"/>
                  </a:cubicBezTo>
                  <a:cubicBezTo>
                    <a:pt x="59133" y="91194"/>
                    <a:pt x="58193" y="91133"/>
                    <a:pt x="57251" y="91133"/>
                  </a:cubicBezTo>
                  <a:cubicBezTo>
                    <a:pt x="55742" y="91133"/>
                    <a:pt x="54226" y="91289"/>
                    <a:pt x="52713" y="91289"/>
                  </a:cubicBezTo>
                  <a:cubicBezTo>
                    <a:pt x="52267" y="91289"/>
                    <a:pt x="51822" y="91276"/>
                    <a:pt x="51377" y="91241"/>
                  </a:cubicBezTo>
                  <a:cubicBezTo>
                    <a:pt x="50778" y="91204"/>
                    <a:pt x="50182" y="91172"/>
                    <a:pt x="49583" y="91152"/>
                  </a:cubicBezTo>
                  <a:cubicBezTo>
                    <a:pt x="47541" y="91113"/>
                    <a:pt x="45705" y="90148"/>
                    <a:pt x="43740" y="89727"/>
                  </a:cubicBezTo>
                  <a:cubicBezTo>
                    <a:pt x="42109" y="89290"/>
                    <a:pt x="40358" y="89132"/>
                    <a:pt x="38907" y="88191"/>
                  </a:cubicBezTo>
                  <a:cubicBezTo>
                    <a:pt x="36645" y="86751"/>
                    <a:pt x="33778" y="86931"/>
                    <a:pt x="31504" y="85526"/>
                  </a:cubicBezTo>
                  <a:cubicBezTo>
                    <a:pt x="27269" y="83371"/>
                    <a:pt x="22937" y="81169"/>
                    <a:pt x="19498" y="77823"/>
                  </a:cubicBezTo>
                  <a:cubicBezTo>
                    <a:pt x="18864" y="77158"/>
                    <a:pt x="18005" y="76761"/>
                    <a:pt x="17445" y="76018"/>
                  </a:cubicBezTo>
                  <a:lnTo>
                    <a:pt x="17445" y="76018"/>
                  </a:lnTo>
                  <a:cubicBezTo>
                    <a:pt x="18822" y="76520"/>
                    <a:pt x="19882" y="77549"/>
                    <a:pt x="21135" y="78271"/>
                  </a:cubicBezTo>
                  <a:cubicBezTo>
                    <a:pt x="22973" y="79393"/>
                    <a:pt x="24936" y="80282"/>
                    <a:pt x="26816" y="81317"/>
                  </a:cubicBezTo>
                  <a:cubicBezTo>
                    <a:pt x="29231" y="82641"/>
                    <a:pt x="32128" y="82661"/>
                    <a:pt x="34485" y="84103"/>
                  </a:cubicBezTo>
                  <a:cubicBezTo>
                    <a:pt x="36246" y="85103"/>
                    <a:pt x="38313" y="85201"/>
                    <a:pt x="40212" y="85805"/>
                  </a:cubicBezTo>
                  <a:cubicBezTo>
                    <a:pt x="41757" y="86181"/>
                    <a:pt x="43220" y="86916"/>
                    <a:pt x="44839" y="86936"/>
                  </a:cubicBezTo>
                  <a:cubicBezTo>
                    <a:pt x="46259" y="87034"/>
                    <a:pt x="47684" y="87106"/>
                    <a:pt x="49107" y="87106"/>
                  </a:cubicBezTo>
                  <a:cubicBezTo>
                    <a:pt x="50131" y="87106"/>
                    <a:pt x="51154" y="87069"/>
                    <a:pt x="52174" y="86979"/>
                  </a:cubicBezTo>
                  <a:cubicBezTo>
                    <a:pt x="52417" y="86961"/>
                    <a:pt x="52660" y="86953"/>
                    <a:pt x="52902" y="86953"/>
                  </a:cubicBezTo>
                  <a:cubicBezTo>
                    <a:pt x="55350" y="86953"/>
                    <a:pt x="57705" y="87779"/>
                    <a:pt x="60090" y="88253"/>
                  </a:cubicBezTo>
                  <a:cubicBezTo>
                    <a:pt x="63176" y="88770"/>
                    <a:pt x="66216" y="89613"/>
                    <a:pt x="69063" y="90933"/>
                  </a:cubicBezTo>
                  <a:cubicBezTo>
                    <a:pt x="73108" y="93301"/>
                    <a:pt x="78023" y="93210"/>
                    <a:pt x="82238" y="95163"/>
                  </a:cubicBezTo>
                  <a:cubicBezTo>
                    <a:pt x="86137" y="97245"/>
                    <a:pt x="90515" y="98110"/>
                    <a:pt x="94590" y="99755"/>
                  </a:cubicBezTo>
                  <a:cubicBezTo>
                    <a:pt x="96359" y="100499"/>
                    <a:pt x="98270" y="100906"/>
                    <a:pt x="100181" y="100906"/>
                  </a:cubicBezTo>
                  <a:cubicBezTo>
                    <a:pt x="101137" y="100906"/>
                    <a:pt x="102093" y="100804"/>
                    <a:pt x="103031" y="100592"/>
                  </a:cubicBezTo>
                  <a:cubicBezTo>
                    <a:pt x="105121" y="99962"/>
                    <a:pt x="106741" y="98432"/>
                    <a:pt x="108614" y="97368"/>
                  </a:cubicBezTo>
                  <a:cubicBezTo>
                    <a:pt x="110442" y="96198"/>
                    <a:pt x="112541" y="95294"/>
                    <a:pt x="113856" y="93478"/>
                  </a:cubicBezTo>
                  <a:cubicBezTo>
                    <a:pt x="115363" y="91724"/>
                    <a:pt x="115784" y="89379"/>
                    <a:pt x="116822" y="87361"/>
                  </a:cubicBezTo>
                  <a:cubicBezTo>
                    <a:pt x="117689" y="85896"/>
                    <a:pt x="118857" y="84600"/>
                    <a:pt x="119468" y="82991"/>
                  </a:cubicBezTo>
                  <a:cubicBezTo>
                    <a:pt x="120388" y="80944"/>
                    <a:pt x="120042" y="78626"/>
                    <a:pt x="120729" y="76513"/>
                  </a:cubicBezTo>
                  <a:cubicBezTo>
                    <a:pt x="121485" y="74104"/>
                    <a:pt x="121886" y="71478"/>
                    <a:pt x="123470" y="69423"/>
                  </a:cubicBezTo>
                  <a:cubicBezTo>
                    <a:pt x="124502" y="68034"/>
                    <a:pt x="125498" y="66624"/>
                    <a:pt x="126426" y="65161"/>
                  </a:cubicBezTo>
                  <a:cubicBezTo>
                    <a:pt x="128015" y="63004"/>
                    <a:pt x="130174" y="61375"/>
                    <a:pt x="132093" y="59532"/>
                  </a:cubicBezTo>
                  <a:cubicBezTo>
                    <a:pt x="133356" y="58321"/>
                    <a:pt x="135009" y="57515"/>
                    <a:pt x="136044" y="56071"/>
                  </a:cubicBezTo>
                  <a:cubicBezTo>
                    <a:pt x="137083" y="54177"/>
                    <a:pt x="138620" y="52359"/>
                    <a:pt x="138355" y="50039"/>
                  </a:cubicBezTo>
                  <a:cubicBezTo>
                    <a:pt x="138389" y="49615"/>
                    <a:pt x="138424" y="49181"/>
                    <a:pt x="138465" y="48742"/>
                  </a:cubicBezTo>
                  <a:cubicBezTo>
                    <a:pt x="138369" y="46451"/>
                    <a:pt x="137042" y="44500"/>
                    <a:pt x="136315" y="42380"/>
                  </a:cubicBezTo>
                  <a:close/>
                  <a:moveTo>
                    <a:pt x="57079" y="0"/>
                  </a:moveTo>
                  <a:cubicBezTo>
                    <a:pt x="52546" y="0"/>
                    <a:pt x="48017" y="580"/>
                    <a:pt x="43688" y="1931"/>
                  </a:cubicBezTo>
                  <a:cubicBezTo>
                    <a:pt x="40505" y="2992"/>
                    <a:pt x="37710" y="4886"/>
                    <a:pt x="34595" y="6094"/>
                  </a:cubicBezTo>
                  <a:cubicBezTo>
                    <a:pt x="33026" y="6877"/>
                    <a:pt x="31770" y="8177"/>
                    <a:pt x="30154" y="8885"/>
                  </a:cubicBezTo>
                  <a:cubicBezTo>
                    <a:pt x="27159" y="11053"/>
                    <a:pt x="24508" y="13690"/>
                    <a:pt x="21345" y="15634"/>
                  </a:cubicBezTo>
                  <a:cubicBezTo>
                    <a:pt x="20263" y="16411"/>
                    <a:pt x="19283" y="17312"/>
                    <a:pt x="18325" y="18231"/>
                  </a:cubicBezTo>
                  <a:cubicBezTo>
                    <a:pt x="16773" y="19768"/>
                    <a:pt x="14896" y="20975"/>
                    <a:pt x="13605" y="22764"/>
                  </a:cubicBezTo>
                  <a:cubicBezTo>
                    <a:pt x="12585" y="24172"/>
                    <a:pt x="11529" y="25554"/>
                    <a:pt x="10326" y="26813"/>
                  </a:cubicBezTo>
                  <a:cubicBezTo>
                    <a:pt x="10176" y="26981"/>
                    <a:pt x="9878" y="27314"/>
                    <a:pt x="9725" y="27486"/>
                  </a:cubicBezTo>
                  <a:cubicBezTo>
                    <a:pt x="8373" y="29149"/>
                    <a:pt x="7163" y="30922"/>
                    <a:pt x="5954" y="32689"/>
                  </a:cubicBezTo>
                  <a:cubicBezTo>
                    <a:pt x="4012" y="35681"/>
                    <a:pt x="1374" y="38419"/>
                    <a:pt x="695" y="42044"/>
                  </a:cubicBezTo>
                  <a:cubicBezTo>
                    <a:pt x="0" y="44823"/>
                    <a:pt x="763" y="47656"/>
                    <a:pt x="1195" y="50408"/>
                  </a:cubicBezTo>
                  <a:cubicBezTo>
                    <a:pt x="1724" y="53579"/>
                    <a:pt x="3486" y="56330"/>
                    <a:pt x="4576" y="59306"/>
                  </a:cubicBezTo>
                  <a:cubicBezTo>
                    <a:pt x="5722" y="62181"/>
                    <a:pt x="6878" y="65163"/>
                    <a:pt x="9004" y="67467"/>
                  </a:cubicBezTo>
                  <a:cubicBezTo>
                    <a:pt x="12098" y="70935"/>
                    <a:pt x="14874" y="74687"/>
                    <a:pt x="18234" y="77907"/>
                  </a:cubicBezTo>
                  <a:cubicBezTo>
                    <a:pt x="20978" y="80754"/>
                    <a:pt x="24402" y="82817"/>
                    <a:pt x="27839" y="84701"/>
                  </a:cubicBezTo>
                  <a:cubicBezTo>
                    <a:pt x="29819" y="85625"/>
                    <a:pt x="31659" y="86883"/>
                    <a:pt x="33792" y="87448"/>
                  </a:cubicBezTo>
                  <a:cubicBezTo>
                    <a:pt x="35495" y="87881"/>
                    <a:pt x="37251" y="88266"/>
                    <a:pt x="38776" y="89179"/>
                  </a:cubicBezTo>
                  <a:cubicBezTo>
                    <a:pt x="40537" y="90189"/>
                    <a:pt x="42602" y="90286"/>
                    <a:pt x="44504" y="90886"/>
                  </a:cubicBezTo>
                  <a:cubicBezTo>
                    <a:pt x="46055" y="91263"/>
                    <a:pt x="47517" y="91998"/>
                    <a:pt x="49139" y="92022"/>
                  </a:cubicBezTo>
                  <a:cubicBezTo>
                    <a:pt x="50031" y="92081"/>
                    <a:pt x="50926" y="92135"/>
                    <a:pt x="51818" y="92163"/>
                  </a:cubicBezTo>
                  <a:cubicBezTo>
                    <a:pt x="52291" y="92188"/>
                    <a:pt x="52764" y="92199"/>
                    <a:pt x="53237" y="92199"/>
                  </a:cubicBezTo>
                  <a:cubicBezTo>
                    <a:pt x="54411" y="92199"/>
                    <a:pt x="55584" y="92133"/>
                    <a:pt x="56754" y="92054"/>
                  </a:cubicBezTo>
                  <a:cubicBezTo>
                    <a:pt x="56916" y="92046"/>
                    <a:pt x="57078" y="92043"/>
                    <a:pt x="57239" y="92043"/>
                  </a:cubicBezTo>
                  <a:cubicBezTo>
                    <a:pt x="59897" y="92043"/>
                    <a:pt x="62423" y="93017"/>
                    <a:pt x="65019" y="93461"/>
                  </a:cubicBezTo>
                  <a:cubicBezTo>
                    <a:pt x="68517" y="94064"/>
                    <a:pt x="71946" y="95171"/>
                    <a:pt x="75064" y="96880"/>
                  </a:cubicBezTo>
                  <a:cubicBezTo>
                    <a:pt x="78679" y="98316"/>
                    <a:pt x="82666" y="98583"/>
                    <a:pt x="86260" y="100112"/>
                  </a:cubicBezTo>
                  <a:cubicBezTo>
                    <a:pt x="90323" y="102314"/>
                    <a:pt x="94903" y="103211"/>
                    <a:pt x="99162" y="104943"/>
                  </a:cubicBezTo>
                  <a:cubicBezTo>
                    <a:pt x="100848" y="105631"/>
                    <a:pt x="102662" y="105994"/>
                    <a:pt x="104476" y="105994"/>
                  </a:cubicBezTo>
                  <a:cubicBezTo>
                    <a:pt x="105430" y="105994"/>
                    <a:pt x="106384" y="105894"/>
                    <a:pt x="107320" y="105687"/>
                  </a:cubicBezTo>
                  <a:cubicBezTo>
                    <a:pt x="109555" y="105009"/>
                    <a:pt x="111262" y="103339"/>
                    <a:pt x="113282" y="102243"/>
                  </a:cubicBezTo>
                  <a:cubicBezTo>
                    <a:pt x="114583" y="101413"/>
                    <a:pt x="115967" y="100703"/>
                    <a:pt x="117176" y="99721"/>
                  </a:cubicBezTo>
                  <a:cubicBezTo>
                    <a:pt x="119278" y="97770"/>
                    <a:pt x="119973" y="94961"/>
                    <a:pt x="121130" y="92448"/>
                  </a:cubicBezTo>
                  <a:cubicBezTo>
                    <a:pt x="122567" y="90263"/>
                    <a:pt x="124310" y="88073"/>
                    <a:pt x="124444" y="85336"/>
                  </a:cubicBezTo>
                  <a:cubicBezTo>
                    <a:pt x="124537" y="82748"/>
                    <a:pt x="125427" y="80301"/>
                    <a:pt x="126124" y="77830"/>
                  </a:cubicBezTo>
                  <a:cubicBezTo>
                    <a:pt x="126956" y="74928"/>
                    <a:pt x="129262" y="72822"/>
                    <a:pt x="130728" y="70255"/>
                  </a:cubicBezTo>
                  <a:cubicBezTo>
                    <a:pt x="133358" y="66925"/>
                    <a:pt x="136835" y="64398"/>
                    <a:pt x="140000" y="61622"/>
                  </a:cubicBezTo>
                  <a:cubicBezTo>
                    <a:pt x="141217" y="59631"/>
                    <a:pt x="142895" y="57628"/>
                    <a:pt x="142661" y="55132"/>
                  </a:cubicBezTo>
                  <a:cubicBezTo>
                    <a:pt x="142697" y="54702"/>
                    <a:pt x="142736" y="54263"/>
                    <a:pt x="142774" y="53824"/>
                  </a:cubicBezTo>
                  <a:cubicBezTo>
                    <a:pt x="142650" y="52957"/>
                    <a:pt x="142597" y="52059"/>
                    <a:pt x="142204" y="51250"/>
                  </a:cubicBezTo>
                  <a:cubicBezTo>
                    <a:pt x="140726" y="48058"/>
                    <a:pt x="140012" y="44294"/>
                    <a:pt x="137091" y="42010"/>
                  </a:cubicBezTo>
                  <a:cubicBezTo>
                    <a:pt x="135334" y="40490"/>
                    <a:pt x="134751" y="38108"/>
                    <a:pt x="132994" y="36598"/>
                  </a:cubicBezTo>
                  <a:cubicBezTo>
                    <a:pt x="132228" y="35777"/>
                    <a:pt x="131181" y="35176"/>
                    <a:pt x="130668" y="34144"/>
                  </a:cubicBezTo>
                  <a:cubicBezTo>
                    <a:pt x="129767" y="32220"/>
                    <a:pt x="128023" y="30902"/>
                    <a:pt x="126473" y="29520"/>
                  </a:cubicBezTo>
                  <a:cubicBezTo>
                    <a:pt x="124823" y="28171"/>
                    <a:pt x="123611" y="26377"/>
                    <a:pt x="121955" y="25030"/>
                  </a:cubicBezTo>
                  <a:cubicBezTo>
                    <a:pt x="120662" y="24015"/>
                    <a:pt x="119319" y="23072"/>
                    <a:pt x="117908" y="22226"/>
                  </a:cubicBezTo>
                  <a:cubicBezTo>
                    <a:pt x="115412" y="20785"/>
                    <a:pt x="113277" y="18756"/>
                    <a:pt x="110606" y="17605"/>
                  </a:cubicBezTo>
                  <a:cubicBezTo>
                    <a:pt x="107411" y="16124"/>
                    <a:pt x="104918" y="13501"/>
                    <a:pt x="101615" y="12201"/>
                  </a:cubicBezTo>
                  <a:cubicBezTo>
                    <a:pt x="97647" y="10580"/>
                    <a:pt x="95031" y="6891"/>
                    <a:pt x="91116" y="5185"/>
                  </a:cubicBezTo>
                  <a:cubicBezTo>
                    <a:pt x="88928" y="4288"/>
                    <a:pt x="86771" y="3241"/>
                    <a:pt x="84428" y="2824"/>
                  </a:cubicBezTo>
                  <a:cubicBezTo>
                    <a:pt x="79934" y="1955"/>
                    <a:pt x="75365" y="1564"/>
                    <a:pt x="70808" y="1261"/>
                  </a:cubicBezTo>
                  <a:cubicBezTo>
                    <a:pt x="68684" y="1024"/>
                    <a:pt x="66573" y="716"/>
                    <a:pt x="64449" y="484"/>
                  </a:cubicBezTo>
                  <a:cubicBezTo>
                    <a:pt x="62012" y="172"/>
                    <a:pt x="59545" y="0"/>
                    <a:pt x="57079" y="0"/>
                  </a:cubicBezTo>
                  <a:close/>
                </a:path>
              </a:pathLst>
            </a:custGeom>
            <a:solidFill>
              <a:schemeClr val="dk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186"/>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lvl1pPr marR="0" lvl="0"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1pPr>
            <a:lvl2pPr marR="0" lvl="1"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2pPr>
            <a:lvl3pPr marR="0" lvl="2"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3pPr>
            <a:lvl4pPr marR="0" lvl="3"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4pPr>
            <a:lvl5pPr marR="0" lvl="4"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5pPr>
            <a:lvl6pPr marR="0" lvl="5"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6pPr>
            <a:lvl7pPr marR="0" lvl="6"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7pPr>
            <a:lvl8pPr marR="0" lvl="7"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8pPr>
            <a:lvl9pPr marR="0" lvl="8" algn="ctr" rtl="0">
              <a:lnSpc>
                <a:spcPct val="100000"/>
              </a:lnSpc>
              <a:spcBef>
                <a:spcPts val="0"/>
              </a:spcBef>
              <a:spcAft>
                <a:spcPts val="0"/>
              </a:spcAft>
              <a:buClr>
                <a:schemeClr val="dk1"/>
              </a:buClr>
              <a:buSzPts val="3400"/>
              <a:buFont typeface="Ibarra Real Nova"/>
              <a:buNone/>
              <a:defRPr sz="3400" b="1" i="0" u="none" strike="noStrike" cap="none">
                <a:solidFill>
                  <a:schemeClr val="dk1"/>
                </a:solidFill>
                <a:latin typeface="Ibarra Real Nova"/>
                <a:ea typeface="Ibarra Real Nova"/>
                <a:cs typeface="Ibarra Real Nova"/>
                <a:sym typeface="Ibarra Real Nova"/>
              </a:defRPr>
            </a:lvl9pPr>
          </a:lstStyle>
          <a:p>
            <a:endParaRPr/>
          </a:p>
        </p:txBody>
      </p:sp>
      <p:sp>
        <p:nvSpPr>
          <p:cNvPr id="7" name="Google Shape;7;p11"/>
          <p:cNvSpPr txBox="1">
            <a:spLocks noGrp="1"/>
          </p:cNvSpPr>
          <p:nvPr>
            <p:ph type="body" idx="1"/>
          </p:nvPr>
        </p:nvSpPr>
        <p:spPr>
          <a:xfrm>
            <a:off x="713475" y="1234418"/>
            <a:ext cx="7717200" cy="33558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1pPr>
            <a:lvl2pPr marL="914400" marR="0" lvl="1"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2pPr>
            <a:lvl3pPr marL="1371600" marR="0" lvl="2"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3pPr>
            <a:lvl4pPr marL="1828800" marR="0" lvl="3"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4pPr>
            <a:lvl5pPr marL="2286000" marR="0" lvl="4"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5pPr>
            <a:lvl6pPr marL="2743200" marR="0" lvl="5"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6pPr>
            <a:lvl7pPr marL="3200400" marR="0" lvl="6"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7pPr>
            <a:lvl8pPr marL="3657600" marR="0" lvl="7"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8pPr>
            <a:lvl9pPr marL="4114800" marR="0" lvl="8" indent="-304800" algn="l" rtl="0">
              <a:lnSpc>
                <a:spcPct val="100000"/>
              </a:lnSpc>
              <a:spcBef>
                <a:spcPts val="0"/>
              </a:spcBef>
              <a:spcAft>
                <a:spcPts val="0"/>
              </a:spcAft>
              <a:buClr>
                <a:schemeClr val="dk1"/>
              </a:buClr>
              <a:buSzPts val="1200"/>
              <a:buFont typeface="DM Sans Medium"/>
              <a:buChar char="■"/>
              <a:defRPr sz="1200" b="0" i="0" u="none" strike="noStrike" cap="none">
                <a:solidFill>
                  <a:schemeClr val="dk1"/>
                </a:solidFill>
                <a:latin typeface="DM Sans Medium"/>
                <a:ea typeface="DM Sans Medium"/>
                <a:cs typeface="DM Sans Medium"/>
                <a:sym typeface="DM Sans Medium"/>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183"/>
        <p:cNvGrpSpPr/>
        <p:nvPr/>
      </p:nvGrpSpPr>
      <p:grpSpPr>
        <a:xfrm>
          <a:off x="0" y="0"/>
          <a:ext cx="0" cy="0"/>
          <a:chOff x="0" y="0"/>
          <a:chExt cx="0" cy="0"/>
        </a:xfrm>
      </p:grpSpPr>
      <p:sp>
        <p:nvSpPr>
          <p:cNvPr id="184" name="Google Shape;184;p21"/>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marR="0" lvl="0"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1pPr>
            <a:lvl2pPr marR="0" lvl="1"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2pPr>
            <a:lvl3pPr marR="0" lvl="2"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3pPr>
            <a:lvl4pPr marR="0" lvl="3"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4pPr>
            <a:lvl5pPr marR="0" lvl="4"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5pPr>
            <a:lvl6pPr marR="0" lvl="5"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6pPr>
            <a:lvl7pPr marR="0" lvl="6"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7pPr>
            <a:lvl8pPr marR="0" lvl="7"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8pPr>
            <a:lvl9pPr marR="0" lvl="8" algn="ctr" rtl="0">
              <a:lnSpc>
                <a:spcPct val="100000"/>
              </a:lnSpc>
              <a:spcBef>
                <a:spcPts val="0"/>
              </a:spcBef>
              <a:spcAft>
                <a:spcPts val="0"/>
              </a:spcAft>
              <a:buClr>
                <a:srgbClr val="FFFFFF"/>
              </a:buClr>
              <a:buSzPts val="2400"/>
              <a:buFont typeface="Arial"/>
              <a:buNone/>
              <a:defRPr sz="2400" b="0" i="0" u="none" strike="noStrike" cap="none">
                <a:solidFill>
                  <a:srgbClr val="FFFFFF"/>
                </a:solidFill>
                <a:latin typeface="Arial"/>
                <a:ea typeface="Arial"/>
                <a:cs typeface="Arial"/>
                <a:sym typeface="Arial"/>
              </a:defRPr>
            </a:lvl9pPr>
          </a:lstStyle>
          <a:p>
            <a:endParaRPr/>
          </a:p>
        </p:txBody>
      </p:sp>
      <p:sp>
        <p:nvSpPr>
          <p:cNvPr id="185" name="Google Shape;185;p21"/>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1pPr>
            <a:lvl2pPr marL="914400" marR="0" lvl="1"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2pPr>
            <a:lvl3pPr marL="1371600" marR="0" lvl="2"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3pPr>
            <a:lvl4pPr marL="1828800" marR="0" lvl="3"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4pPr>
            <a:lvl5pPr marL="2286000" marR="0" lvl="4"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5pPr>
            <a:lvl6pPr marL="2743200" marR="0" lvl="5"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6pPr>
            <a:lvl7pPr marL="3200400" marR="0" lvl="6"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7pPr>
            <a:lvl8pPr marL="3657600" marR="0" lvl="7"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8pPr>
            <a:lvl9pPr marL="4114800" marR="0" lvl="8" indent="-298450" algn="l" rtl="0">
              <a:lnSpc>
                <a:spcPct val="115000"/>
              </a:lnSpc>
              <a:spcBef>
                <a:spcPts val="0"/>
              </a:spcBef>
              <a:spcAft>
                <a:spcPts val="0"/>
              </a:spcAft>
              <a:buClr>
                <a:srgbClr val="435D74"/>
              </a:buClr>
              <a:buSzPts val="1100"/>
              <a:buFont typeface="Proxima Nova"/>
              <a:buChar char="■"/>
              <a:defRPr sz="1100" b="0" i="0" u="none" strike="noStrike" cap="none">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66"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cxnSp>
        <p:nvCxnSpPr>
          <p:cNvPr id="191" name="Google Shape;191;p1"/>
          <p:cNvCxnSpPr/>
          <p:nvPr/>
        </p:nvCxnSpPr>
        <p:spPr>
          <a:xfrm>
            <a:off x="-25150" y="3394325"/>
            <a:ext cx="5942700" cy="0"/>
          </a:xfrm>
          <a:prstGeom prst="straightConnector1">
            <a:avLst/>
          </a:prstGeom>
          <a:noFill/>
          <a:ln w="9525" cap="flat" cmpd="sng">
            <a:solidFill>
              <a:schemeClr val="dk1"/>
            </a:solidFill>
            <a:prstDash val="solid"/>
            <a:round/>
            <a:headEnd type="none" w="sm" len="sm"/>
            <a:tailEnd type="none" w="sm" len="sm"/>
          </a:ln>
        </p:spPr>
      </p:cxnSp>
      <p:sp>
        <p:nvSpPr>
          <p:cNvPr id="192" name="Google Shape;192;p1"/>
          <p:cNvSpPr txBox="1">
            <a:spLocks noGrp="1"/>
          </p:cNvSpPr>
          <p:nvPr>
            <p:ph type="ctrTitle"/>
          </p:nvPr>
        </p:nvSpPr>
        <p:spPr>
          <a:xfrm>
            <a:off x="713225" y="1137875"/>
            <a:ext cx="4830000" cy="20808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5200"/>
              <a:buNone/>
            </a:pPr>
            <a:r>
              <a:rPr lang="en-GB" sz="2800" dirty="0"/>
              <a:t>The future of work: Artificial Intelligence and human collaboration in hotel and hospitality</a:t>
            </a:r>
            <a:endParaRPr sz="2800" dirty="0"/>
          </a:p>
        </p:txBody>
      </p:sp>
      <p:sp>
        <p:nvSpPr>
          <p:cNvPr id="193" name="Google Shape;193;p1"/>
          <p:cNvSpPr txBox="1">
            <a:spLocks noGrp="1"/>
          </p:cNvSpPr>
          <p:nvPr>
            <p:ph type="subTitle" idx="1"/>
          </p:nvPr>
        </p:nvSpPr>
        <p:spPr>
          <a:xfrm>
            <a:off x="532262" y="3569976"/>
            <a:ext cx="4821825" cy="1573523"/>
          </a:xfrm>
          <a:prstGeom prst="rect">
            <a:avLst/>
          </a:prstGeom>
          <a:noFill/>
          <a:ln>
            <a:noFill/>
          </a:ln>
        </p:spPr>
        <p:txBody>
          <a:bodyPr spcFirstLastPara="1" wrap="square" lIns="91425" tIns="91425" rIns="91425" bIns="91425" anchor="t" anchorCtr="0">
            <a:noAutofit/>
          </a:bodyPr>
          <a:lstStyle/>
          <a:p>
            <a:pPr marL="457200" lvl="0" indent="-304800" rtl="0">
              <a:lnSpc>
                <a:spcPct val="100000"/>
              </a:lnSpc>
              <a:spcBef>
                <a:spcPts val="0"/>
              </a:spcBef>
              <a:spcAft>
                <a:spcPts val="0"/>
              </a:spcAft>
              <a:buSzPts val="2800"/>
              <a:buNone/>
            </a:pPr>
            <a:r>
              <a:rPr lang="en-GB" sz="2400" b="1" dirty="0">
                <a:latin typeface="Times New Roman"/>
                <a:ea typeface="Times New Roman"/>
                <a:cs typeface="Times New Roman"/>
                <a:sym typeface="Times New Roman"/>
              </a:rPr>
              <a:t>Student name: Justyna Ojrzynska</a:t>
            </a:r>
            <a:endParaRPr lang="en-GB" dirty="0">
              <a:ea typeface="Times New Roman"/>
              <a:cs typeface="Times New Roman"/>
            </a:endParaRPr>
          </a:p>
          <a:p>
            <a:pPr marL="457200" lvl="0" indent="-304800" rtl="0">
              <a:lnSpc>
                <a:spcPct val="100000"/>
              </a:lnSpc>
              <a:spcBef>
                <a:spcPts val="0"/>
              </a:spcBef>
              <a:spcAft>
                <a:spcPts val="0"/>
              </a:spcAft>
              <a:buSzPts val="2800"/>
              <a:buNone/>
            </a:pPr>
            <a:r>
              <a:rPr lang="en-GB" sz="2400" b="1" dirty="0">
                <a:latin typeface="Times New Roman"/>
                <a:ea typeface="Times New Roman"/>
                <a:cs typeface="Times New Roman"/>
                <a:sym typeface="Times New Roman"/>
              </a:rPr>
              <a:t>Student ID: 2214241</a:t>
            </a:r>
          </a:p>
          <a:p>
            <a:pPr marL="457200" lvl="0" indent="-304800" rtl="0">
              <a:lnSpc>
                <a:spcPct val="100000"/>
              </a:lnSpc>
              <a:spcBef>
                <a:spcPts val="0"/>
              </a:spcBef>
              <a:spcAft>
                <a:spcPts val="0"/>
              </a:spcAft>
              <a:buSzPts val="2800"/>
              <a:buNone/>
            </a:pPr>
            <a:r>
              <a:rPr lang="en-GB" sz="2400" b="1" dirty="0">
                <a:effectLst/>
                <a:latin typeface="Times New Roman" panose="02020603050405020304" pitchFamily="18" charset="0"/>
                <a:ea typeface="Times New Roman" panose="02020603050405020304" pitchFamily="18" charset="0"/>
              </a:rPr>
              <a:t>Lecturer:  Christopher Wilkin</a:t>
            </a:r>
            <a:endParaRPr lang="en-GB" sz="1600" dirty="0">
              <a:effectLst/>
              <a:latin typeface="Times New Roman" panose="02020603050405020304" pitchFamily="18" charset="0"/>
              <a:ea typeface="Times New Roman" panose="02020603050405020304" pitchFamily="18" charset="0"/>
            </a:endParaRPr>
          </a:p>
          <a:p>
            <a:pPr marL="457200" lvl="0" indent="-304800" rtl="0">
              <a:lnSpc>
                <a:spcPct val="100000"/>
              </a:lnSpc>
              <a:spcBef>
                <a:spcPts val="0"/>
              </a:spcBef>
              <a:spcAft>
                <a:spcPts val="0"/>
              </a:spcAft>
              <a:buSzPts val="2800"/>
              <a:buNone/>
            </a:pPr>
            <a:r>
              <a:rPr lang="en-GB" sz="2400" b="1" dirty="0">
                <a:latin typeface="Times New Roman"/>
                <a:ea typeface="Times New Roman"/>
                <a:cs typeface="Times New Roman"/>
                <a:sym typeface="Times New Roman"/>
              </a:rPr>
              <a:t>Module code: BMIH6001</a:t>
            </a:r>
            <a:endParaRPr sz="2400" b="1" dirty="0">
              <a:latin typeface="Times New Roman"/>
              <a:ea typeface="Times New Roman"/>
              <a:cs typeface="Times New Roman"/>
              <a:sym typeface="Times New Roman"/>
            </a:endParaRPr>
          </a:p>
        </p:txBody>
      </p:sp>
      <p:pic>
        <p:nvPicPr>
          <p:cNvPr id="194" name="Google Shape;194;p1"/>
          <p:cNvPicPr preferRelativeResize="0">
            <a:picLocks noGrp="1"/>
          </p:cNvPicPr>
          <p:nvPr>
            <p:ph type="pic" idx="2"/>
          </p:nvPr>
        </p:nvPicPr>
        <p:blipFill rotWithShape="1">
          <a:blip r:embed="rId3">
            <a:alphaModFix/>
          </a:blip>
          <a:srcRect l="16598" t="651" r="41400" b="661"/>
          <a:stretch/>
        </p:blipFill>
        <p:spPr>
          <a:xfrm>
            <a:off x="5903325" y="143100"/>
            <a:ext cx="3101399" cy="4857301"/>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2"/>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400"/>
              <a:buNone/>
            </a:pPr>
            <a:r>
              <a:rPr lang="en-GB" sz="2800">
                <a:latin typeface="Times New Roman"/>
                <a:ea typeface="Times New Roman"/>
                <a:cs typeface="Times New Roman"/>
                <a:sym typeface="Times New Roman"/>
              </a:rPr>
              <a:t>Introduction to the Contemporary Theme</a:t>
            </a:r>
            <a:endParaRPr sz="2800"/>
          </a:p>
        </p:txBody>
      </p:sp>
      <p:sp>
        <p:nvSpPr>
          <p:cNvPr id="200" name="Google Shape;200;p2"/>
          <p:cNvSpPr txBox="1"/>
          <p:nvPr/>
        </p:nvSpPr>
        <p:spPr>
          <a:xfrm>
            <a:off x="476161" y="2153839"/>
            <a:ext cx="4530898" cy="2573746"/>
          </a:xfrm>
          <a:prstGeom prst="rect">
            <a:avLst/>
          </a:prstGeom>
          <a:noFill/>
          <a:ln>
            <a:noFill/>
          </a:ln>
        </p:spPr>
        <p:txBody>
          <a:bodyPr spcFirstLastPara="1" wrap="square" lIns="91425" tIns="91425" rIns="91425" bIns="91425" anchor="ctr" anchorCtr="0">
            <a:normAutofit/>
          </a:bodyPr>
          <a:lstStyle/>
          <a:p>
            <a:pPr marL="342900" marR="0" lvl="0" indent="-342900" algn="l" rtl="0">
              <a:lnSpc>
                <a:spcPct val="150000"/>
              </a:lnSpc>
              <a:spcBef>
                <a:spcPts val="0"/>
              </a:spcBef>
              <a:spcAft>
                <a:spcPts val="0"/>
              </a:spcAft>
              <a:buClr>
                <a:schemeClr val="dk1"/>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AI reshaping service delivery</a:t>
            </a:r>
            <a:endParaRPr sz="1800" b="0" i="0" u="none" strike="noStrike" cap="none">
              <a:solidFill>
                <a:schemeClr val="dk1"/>
              </a:solidFill>
              <a:latin typeface="Arial"/>
              <a:ea typeface="Arial"/>
              <a:cs typeface="Arial"/>
              <a:sym typeface="Arial"/>
            </a:endParaRPr>
          </a:p>
          <a:p>
            <a:pPr marL="342900" marR="0" lvl="0" indent="-342900" algn="l" rtl="0">
              <a:lnSpc>
                <a:spcPct val="150000"/>
              </a:lnSpc>
              <a:spcBef>
                <a:spcPts val="0"/>
              </a:spcBef>
              <a:spcAft>
                <a:spcPts val="0"/>
              </a:spcAft>
              <a:buClr>
                <a:schemeClr val="dk1"/>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Rising digital guest expectations</a:t>
            </a:r>
            <a:endParaRPr sz="1800" b="0" i="0" u="none" strike="noStrike" cap="none">
              <a:solidFill>
                <a:schemeClr val="dk1"/>
              </a:solidFill>
              <a:latin typeface="Arial"/>
              <a:ea typeface="Arial"/>
              <a:cs typeface="Arial"/>
              <a:sym typeface="Arial"/>
            </a:endParaRPr>
          </a:p>
          <a:p>
            <a:pPr marL="342900" marR="0" lvl="0" indent="-342900" algn="l" rtl="0">
              <a:lnSpc>
                <a:spcPct val="150000"/>
              </a:lnSpc>
              <a:spcBef>
                <a:spcPts val="0"/>
              </a:spcBef>
              <a:spcAft>
                <a:spcPts val="0"/>
              </a:spcAft>
              <a:buClr>
                <a:schemeClr val="dk1"/>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Human-machine collaboration</a:t>
            </a:r>
            <a:endParaRPr sz="1800" b="0" i="0" u="none" strike="noStrike" cap="none">
              <a:solidFill>
                <a:schemeClr val="dk1"/>
              </a:solidFill>
              <a:latin typeface="Arial"/>
              <a:ea typeface="Arial"/>
              <a:cs typeface="Arial"/>
              <a:sym typeface="Arial"/>
            </a:endParaRPr>
          </a:p>
          <a:p>
            <a:pPr marL="342900" marR="0" lvl="0" indent="-342900" algn="l" rtl="0">
              <a:lnSpc>
                <a:spcPct val="150000"/>
              </a:lnSpc>
              <a:spcBef>
                <a:spcPts val="0"/>
              </a:spcBef>
              <a:spcAft>
                <a:spcPts val="0"/>
              </a:spcAft>
              <a:buClr>
                <a:schemeClr val="dk1"/>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Solutions to labour shortages</a:t>
            </a:r>
            <a:endParaRPr sz="1800" b="0" i="0" u="none" strike="noStrike" cap="none">
              <a:solidFill>
                <a:schemeClr val="dk1"/>
              </a:solidFill>
              <a:latin typeface="Arial"/>
              <a:ea typeface="Arial"/>
              <a:cs typeface="Arial"/>
              <a:sym typeface="Arial"/>
            </a:endParaRPr>
          </a:p>
          <a:p>
            <a:pPr marL="342900" marR="0" lvl="0" indent="-342900" algn="l" rtl="0">
              <a:lnSpc>
                <a:spcPct val="150000"/>
              </a:lnSpc>
              <a:spcBef>
                <a:spcPts val="0"/>
              </a:spcBef>
              <a:spcAft>
                <a:spcPts val="0"/>
              </a:spcAft>
              <a:buClr>
                <a:schemeClr val="dk1"/>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Post-pandemic transformation driver</a:t>
            </a:r>
            <a:endParaRPr sz="1800" b="0" i="0" u="none" strike="noStrike" cap="none">
              <a:solidFill>
                <a:schemeClr val="dk1"/>
              </a:solidFill>
              <a:latin typeface="Arial"/>
              <a:ea typeface="Arial"/>
              <a:cs typeface="Arial"/>
              <a:sym typeface="Arial"/>
            </a:endParaRPr>
          </a:p>
        </p:txBody>
      </p:sp>
      <p:pic>
        <p:nvPicPr>
          <p:cNvPr id="201" name="Google Shape;201;p2" descr="Emerging AI Technologies for Hotels in 2024 | by Manos Karagiannis | Hotel  Tech | Medium"/>
          <p:cNvPicPr preferRelativeResize="0"/>
          <p:nvPr/>
        </p:nvPicPr>
        <p:blipFill rotWithShape="1">
          <a:blip r:embed="rId3">
            <a:alphaModFix/>
          </a:blip>
          <a:srcRect/>
          <a:stretch/>
        </p:blipFill>
        <p:spPr>
          <a:xfrm>
            <a:off x="4314742" y="1279892"/>
            <a:ext cx="4530898" cy="2160820"/>
          </a:xfrm>
          <a:prstGeom prst="roundRect">
            <a:avLst>
              <a:gd name="adj" fmla="val 8594"/>
            </a:avLst>
          </a:prstGeom>
          <a:solidFill>
            <a:srgbClr val="ECECEC"/>
          </a:solidFill>
          <a:ln>
            <a:noFill/>
          </a:ln>
          <a:effectLst>
            <a:reflection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cxnSp>
        <p:nvCxnSpPr>
          <p:cNvPr id="206" name="Google Shape;206;p3"/>
          <p:cNvCxnSpPr/>
          <p:nvPr/>
        </p:nvCxnSpPr>
        <p:spPr>
          <a:xfrm>
            <a:off x="-204175" y="2098528"/>
            <a:ext cx="5982600" cy="0"/>
          </a:xfrm>
          <a:prstGeom prst="straightConnector1">
            <a:avLst/>
          </a:prstGeom>
          <a:noFill/>
          <a:ln w="9525" cap="flat" cmpd="sng">
            <a:solidFill>
              <a:schemeClr val="dk1"/>
            </a:solidFill>
            <a:prstDash val="solid"/>
            <a:round/>
            <a:headEnd type="none" w="sm" len="sm"/>
            <a:tailEnd type="none" w="sm" len="sm"/>
          </a:ln>
        </p:spPr>
      </p:cxnSp>
      <p:sp>
        <p:nvSpPr>
          <p:cNvPr id="207" name="Google Shape;207;p3"/>
          <p:cNvSpPr txBox="1">
            <a:spLocks noGrp="1"/>
          </p:cNvSpPr>
          <p:nvPr>
            <p:ph type="title"/>
          </p:nvPr>
        </p:nvSpPr>
        <p:spPr>
          <a:xfrm>
            <a:off x="140374" y="1270800"/>
            <a:ext cx="8825826" cy="755700"/>
          </a:xfrm>
          <a:prstGeom prst="rect">
            <a:avLst/>
          </a:prstGeom>
          <a:noFill/>
          <a:ln>
            <a:noFill/>
          </a:ln>
        </p:spPr>
        <p:txBody>
          <a:bodyPr spcFirstLastPara="1" wrap="square" lIns="91425" tIns="91425" rIns="91425" bIns="91425" anchor="b" anchorCtr="0">
            <a:noAutofit/>
          </a:bodyPr>
          <a:lstStyle/>
          <a:p>
            <a:pPr marL="0" lvl="0" indent="0" algn="l" rtl="0">
              <a:lnSpc>
                <a:spcPct val="100000"/>
              </a:lnSpc>
              <a:spcBef>
                <a:spcPts val="0"/>
              </a:spcBef>
              <a:spcAft>
                <a:spcPts val="0"/>
              </a:spcAft>
              <a:buSzPts val="2400"/>
              <a:buNone/>
            </a:pPr>
            <a:r>
              <a:rPr lang="en-GB" sz="2800"/>
              <a:t>Relevance to the Hospitality Industry</a:t>
            </a:r>
            <a:endParaRPr/>
          </a:p>
        </p:txBody>
      </p:sp>
      <p:grpSp>
        <p:nvGrpSpPr>
          <p:cNvPr id="208" name="Google Shape;208;p3"/>
          <p:cNvGrpSpPr/>
          <p:nvPr/>
        </p:nvGrpSpPr>
        <p:grpSpPr>
          <a:xfrm rot="10800000">
            <a:off x="-882203" y="4329168"/>
            <a:ext cx="3032246" cy="2626536"/>
            <a:chOff x="4093425" y="1414550"/>
            <a:chExt cx="3303100" cy="2861150"/>
          </a:xfrm>
        </p:grpSpPr>
        <p:sp>
          <p:nvSpPr>
            <p:cNvPr id="209" name="Google Shape;209;p3"/>
            <p:cNvSpPr/>
            <p:nvPr/>
          </p:nvSpPr>
          <p:spPr>
            <a:xfrm>
              <a:off x="4093425" y="1414550"/>
              <a:ext cx="3303100" cy="2861150"/>
            </a:xfrm>
            <a:custGeom>
              <a:avLst/>
              <a:gdLst/>
              <a:ahLst/>
              <a:cxnLst/>
              <a:rect l="l" t="t" r="r" b="b"/>
              <a:pathLst>
                <a:path w="132124" h="114446" extrusionOk="0">
                  <a:moveTo>
                    <a:pt x="62900" y="1021"/>
                  </a:moveTo>
                  <a:cubicBezTo>
                    <a:pt x="64401" y="1021"/>
                    <a:pt x="65905" y="1167"/>
                    <a:pt x="67398" y="1334"/>
                  </a:cubicBezTo>
                  <a:cubicBezTo>
                    <a:pt x="68369" y="1442"/>
                    <a:pt x="69344" y="1451"/>
                    <a:pt x="70321" y="1451"/>
                  </a:cubicBezTo>
                  <a:cubicBezTo>
                    <a:pt x="70509" y="1451"/>
                    <a:pt x="70698" y="1450"/>
                    <a:pt x="70887" y="1450"/>
                  </a:cubicBezTo>
                  <a:cubicBezTo>
                    <a:pt x="72199" y="1450"/>
                    <a:pt x="73510" y="1466"/>
                    <a:pt x="74810" y="1718"/>
                  </a:cubicBezTo>
                  <a:cubicBezTo>
                    <a:pt x="75990" y="1919"/>
                    <a:pt x="77178" y="1942"/>
                    <a:pt x="78369" y="1942"/>
                  </a:cubicBezTo>
                  <a:cubicBezTo>
                    <a:pt x="78717" y="1942"/>
                    <a:pt x="79064" y="1940"/>
                    <a:pt x="79412" y="1940"/>
                  </a:cubicBezTo>
                  <a:cubicBezTo>
                    <a:pt x="80256" y="1940"/>
                    <a:pt x="81099" y="1951"/>
                    <a:pt x="81940" y="2029"/>
                  </a:cubicBezTo>
                  <a:cubicBezTo>
                    <a:pt x="83576" y="2266"/>
                    <a:pt x="85220" y="2319"/>
                    <a:pt x="86867" y="2319"/>
                  </a:cubicBezTo>
                  <a:cubicBezTo>
                    <a:pt x="88185" y="2319"/>
                    <a:pt x="89505" y="2285"/>
                    <a:pt x="90823" y="2285"/>
                  </a:cubicBezTo>
                  <a:cubicBezTo>
                    <a:pt x="92704" y="2285"/>
                    <a:pt x="94582" y="2354"/>
                    <a:pt x="96447" y="2689"/>
                  </a:cubicBezTo>
                  <a:cubicBezTo>
                    <a:pt x="101884" y="3532"/>
                    <a:pt x="107281" y="4704"/>
                    <a:pt x="112634" y="6069"/>
                  </a:cubicBezTo>
                  <a:cubicBezTo>
                    <a:pt x="114378" y="6482"/>
                    <a:pt x="116075" y="7108"/>
                    <a:pt x="117760" y="7778"/>
                  </a:cubicBezTo>
                  <a:cubicBezTo>
                    <a:pt x="121487" y="9491"/>
                    <a:pt x="124355" y="13188"/>
                    <a:pt x="125768" y="17452"/>
                  </a:cubicBezTo>
                  <a:cubicBezTo>
                    <a:pt x="127138" y="21613"/>
                    <a:pt x="128011" y="25964"/>
                    <a:pt x="129291" y="30158"/>
                  </a:cubicBezTo>
                  <a:cubicBezTo>
                    <a:pt x="130678" y="34676"/>
                    <a:pt x="131151" y="39554"/>
                    <a:pt x="130516" y="44293"/>
                  </a:cubicBezTo>
                  <a:cubicBezTo>
                    <a:pt x="130750" y="49928"/>
                    <a:pt x="129245" y="55352"/>
                    <a:pt x="128333" y="60833"/>
                  </a:cubicBezTo>
                  <a:cubicBezTo>
                    <a:pt x="128062" y="62412"/>
                    <a:pt x="127589" y="63934"/>
                    <a:pt x="127025" y="65408"/>
                  </a:cubicBezTo>
                  <a:cubicBezTo>
                    <a:pt x="124764" y="70793"/>
                    <a:pt x="122315" y="76126"/>
                    <a:pt x="119068" y="80833"/>
                  </a:cubicBezTo>
                  <a:cubicBezTo>
                    <a:pt x="116982" y="83805"/>
                    <a:pt x="115285" y="87103"/>
                    <a:pt x="113809" y="90512"/>
                  </a:cubicBezTo>
                  <a:cubicBezTo>
                    <a:pt x="112095" y="94697"/>
                    <a:pt x="109161" y="97999"/>
                    <a:pt x="106236" y="101087"/>
                  </a:cubicBezTo>
                  <a:cubicBezTo>
                    <a:pt x="101337" y="105994"/>
                    <a:pt x="94373" y="105615"/>
                    <a:pt x="88736" y="108736"/>
                  </a:cubicBezTo>
                  <a:cubicBezTo>
                    <a:pt x="84283" y="110719"/>
                    <a:pt x="79590" y="111853"/>
                    <a:pt x="74921" y="112915"/>
                  </a:cubicBezTo>
                  <a:cubicBezTo>
                    <a:pt x="73303" y="113056"/>
                    <a:pt x="71702" y="113443"/>
                    <a:pt x="70082" y="113443"/>
                  </a:cubicBezTo>
                  <a:cubicBezTo>
                    <a:pt x="69873" y="113443"/>
                    <a:pt x="69664" y="113436"/>
                    <a:pt x="69455" y="113422"/>
                  </a:cubicBezTo>
                  <a:cubicBezTo>
                    <a:pt x="64740" y="112959"/>
                    <a:pt x="59850" y="113207"/>
                    <a:pt x="55431" y="110934"/>
                  </a:cubicBezTo>
                  <a:cubicBezTo>
                    <a:pt x="50320" y="108889"/>
                    <a:pt x="46245" y="104548"/>
                    <a:pt x="41217" y="102307"/>
                  </a:cubicBezTo>
                  <a:cubicBezTo>
                    <a:pt x="38390" y="100853"/>
                    <a:pt x="35487" y="99622"/>
                    <a:pt x="32674" y="98142"/>
                  </a:cubicBezTo>
                  <a:cubicBezTo>
                    <a:pt x="28356" y="95424"/>
                    <a:pt x="24202" y="92340"/>
                    <a:pt x="20419" y="88717"/>
                  </a:cubicBezTo>
                  <a:cubicBezTo>
                    <a:pt x="18830" y="87142"/>
                    <a:pt x="17113" y="85758"/>
                    <a:pt x="15341" y="84475"/>
                  </a:cubicBezTo>
                  <a:cubicBezTo>
                    <a:pt x="12494" y="82432"/>
                    <a:pt x="10028" y="79641"/>
                    <a:pt x="8301" y="76338"/>
                  </a:cubicBezTo>
                  <a:cubicBezTo>
                    <a:pt x="7089" y="73820"/>
                    <a:pt x="5848" y="71317"/>
                    <a:pt x="4720" y="68745"/>
                  </a:cubicBezTo>
                  <a:cubicBezTo>
                    <a:pt x="4106" y="66270"/>
                    <a:pt x="3667" y="63749"/>
                    <a:pt x="3072" y="61267"/>
                  </a:cubicBezTo>
                  <a:cubicBezTo>
                    <a:pt x="2037" y="56907"/>
                    <a:pt x="2029" y="52364"/>
                    <a:pt x="1333" y="47940"/>
                  </a:cubicBezTo>
                  <a:cubicBezTo>
                    <a:pt x="1229" y="44097"/>
                    <a:pt x="1431" y="40253"/>
                    <a:pt x="1302" y="36404"/>
                  </a:cubicBezTo>
                  <a:cubicBezTo>
                    <a:pt x="1108" y="32799"/>
                    <a:pt x="2354" y="29392"/>
                    <a:pt x="2660" y="25840"/>
                  </a:cubicBezTo>
                  <a:cubicBezTo>
                    <a:pt x="3303" y="21574"/>
                    <a:pt x="3917" y="17262"/>
                    <a:pt x="5150" y="13154"/>
                  </a:cubicBezTo>
                  <a:cubicBezTo>
                    <a:pt x="5991" y="11521"/>
                    <a:pt x="6727" y="9816"/>
                    <a:pt x="7516" y="8151"/>
                  </a:cubicBezTo>
                  <a:cubicBezTo>
                    <a:pt x="8021" y="7030"/>
                    <a:pt x="9208" y="6811"/>
                    <a:pt x="10149" y="6389"/>
                  </a:cubicBezTo>
                  <a:cubicBezTo>
                    <a:pt x="11211" y="6165"/>
                    <a:pt x="12006" y="5226"/>
                    <a:pt x="13046" y="4924"/>
                  </a:cubicBezTo>
                  <a:cubicBezTo>
                    <a:pt x="14780" y="4451"/>
                    <a:pt x="16581" y="4259"/>
                    <a:pt x="18254" y="3494"/>
                  </a:cubicBezTo>
                  <a:cubicBezTo>
                    <a:pt x="20351" y="2969"/>
                    <a:pt x="22477" y="2859"/>
                    <a:pt x="24612" y="2859"/>
                  </a:cubicBezTo>
                  <a:cubicBezTo>
                    <a:pt x="26151" y="2859"/>
                    <a:pt x="27694" y="2916"/>
                    <a:pt x="29234" y="2916"/>
                  </a:cubicBezTo>
                  <a:cubicBezTo>
                    <a:pt x="30527" y="2916"/>
                    <a:pt x="31819" y="2876"/>
                    <a:pt x="33105" y="2728"/>
                  </a:cubicBezTo>
                  <a:cubicBezTo>
                    <a:pt x="35239" y="2439"/>
                    <a:pt x="37389" y="2417"/>
                    <a:pt x="39536" y="2417"/>
                  </a:cubicBezTo>
                  <a:cubicBezTo>
                    <a:pt x="39939" y="2417"/>
                    <a:pt x="40342" y="2417"/>
                    <a:pt x="40745" y="2417"/>
                  </a:cubicBezTo>
                  <a:cubicBezTo>
                    <a:pt x="40977" y="2417"/>
                    <a:pt x="41210" y="2417"/>
                    <a:pt x="41442" y="2416"/>
                  </a:cubicBezTo>
                  <a:cubicBezTo>
                    <a:pt x="41660" y="2420"/>
                    <a:pt x="41877" y="2422"/>
                    <a:pt x="42094" y="2422"/>
                  </a:cubicBezTo>
                  <a:cubicBezTo>
                    <a:pt x="45930" y="2422"/>
                    <a:pt x="49748" y="1888"/>
                    <a:pt x="53584" y="1871"/>
                  </a:cubicBezTo>
                  <a:cubicBezTo>
                    <a:pt x="55746" y="1258"/>
                    <a:pt x="57986" y="1617"/>
                    <a:pt x="60176" y="1209"/>
                  </a:cubicBezTo>
                  <a:lnTo>
                    <a:pt x="60176" y="1211"/>
                  </a:lnTo>
                  <a:cubicBezTo>
                    <a:pt x="61080" y="1075"/>
                    <a:pt x="61990" y="1021"/>
                    <a:pt x="62900" y="1021"/>
                  </a:cubicBezTo>
                  <a:close/>
                  <a:moveTo>
                    <a:pt x="63177" y="1"/>
                  </a:moveTo>
                  <a:cubicBezTo>
                    <a:pt x="59807" y="1"/>
                    <a:pt x="56436" y="361"/>
                    <a:pt x="53083" y="664"/>
                  </a:cubicBezTo>
                  <a:cubicBezTo>
                    <a:pt x="51544" y="958"/>
                    <a:pt x="49992" y="1012"/>
                    <a:pt x="48437" y="1012"/>
                  </a:cubicBezTo>
                  <a:cubicBezTo>
                    <a:pt x="47530" y="1012"/>
                    <a:pt x="46622" y="994"/>
                    <a:pt x="45715" y="994"/>
                  </a:cubicBezTo>
                  <a:cubicBezTo>
                    <a:pt x="44581" y="994"/>
                    <a:pt x="43448" y="1023"/>
                    <a:pt x="42319" y="1152"/>
                  </a:cubicBezTo>
                  <a:cubicBezTo>
                    <a:pt x="39377" y="1554"/>
                    <a:pt x="36414" y="1440"/>
                    <a:pt x="33463" y="1479"/>
                  </a:cubicBezTo>
                  <a:cubicBezTo>
                    <a:pt x="30843" y="1501"/>
                    <a:pt x="28232" y="1885"/>
                    <a:pt x="25613" y="1885"/>
                  </a:cubicBezTo>
                  <a:cubicBezTo>
                    <a:pt x="25454" y="1885"/>
                    <a:pt x="25296" y="1884"/>
                    <a:pt x="25138" y="1881"/>
                  </a:cubicBezTo>
                  <a:cubicBezTo>
                    <a:pt x="22530" y="1952"/>
                    <a:pt x="19864" y="1699"/>
                    <a:pt x="17347" y="2655"/>
                  </a:cubicBezTo>
                  <a:cubicBezTo>
                    <a:pt x="15470" y="3590"/>
                    <a:pt x="13351" y="3236"/>
                    <a:pt x="11541" y="4423"/>
                  </a:cubicBezTo>
                  <a:cubicBezTo>
                    <a:pt x="10738" y="5337"/>
                    <a:pt x="9577" y="5428"/>
                    <a:pt x="8562" y="5835"/>
                  </a:cubicBezTo>
                  <a:cubicBezTo>
                    <a:pt x="6150" y="7094"/>
                    <a:pt x="5756" y="10431"/>
                    <a:pt x="4323" y="12695"/>
                  </a:cubicBezTo>
                  <a:cubicBezTo>
                    <a:pt x="2911" y="17438"/>
                    <a:pt x="2221" y="22421"/>
                    <a:pt x="1505" y="27357"/>
                  </a:cubicBezTo>
                  <a:cubicBezTo>
                    <a:pt x="1025" y="30339"/>
                    <a:pt x="206" y="33294"/>
                    <a:pt x="436" y="36371"/>
                  </a:cubicBezTo>
                  <a:cubicBezTo>
                    <a:pt x="699" y="41478"/>
                    <a:pt x="0" y="46654"/>
                    <a:pt x="850" y="51713"/>
                  </a:cubicBezTo>
                  <a:cubicBezTo>
                    <a:pt x="1096" y="56658"/>
                    <a:pt x="2083" y="61484"/>
                    <a:pt x="3173" y="66262"/>
                  </a:cubicBezTo>
                  <a:cubicBezTo>
                    <a:pt x="3646" y="69570"/>
                    <a:pt x="5389" y="72332"/>
                    <a:pt x="6680" y="75261"/>
                  </a:cubicBezTo>
                  <a:cubicBezTo>
                    <a:pt x="8435" y="79249"/>
                    <a:pt x="11102" y="82723"/>
                    <a:pt x="14405" y="85117"/>
                  </a:cubicBezTo>
                  <a:cubicBezTo>
                    <a:pt x="16778" y="86812"/>
                    <a:pt x="19002" y="88760"/>
                    <a:pt x="21133" y="90833"/>
                  </a:cubicBezTo>
                  <a:cubicBezTo>
                    <a:pt x="24917" y="94261"/>
                    <a:pt x="28996" y="97281"/>
                    <a:pt x="33314" y="99747"/>
                  </a:cubicBezTo>
                  <a:cubicBezTo>
                    <a:pt x="37468" y="101858"/>
                    <a:pt x="41828" y="103519"/>
                    <a:pt x="45748" y="106194"/>
                  </a:cubicBezTo>
                  <a:cubicBezTo>
                    <a:pt x="50292" y="109550"/>
                    <a:pt x="55148" y="112710"/>
                    <a:pt x="60565" y="113668"/>
                  </a:cubicBezTo>
                  <a:cubicBezTo>
                    <a:pt x="61944" y="114089"/>
                    <a:pt x="63386" y="113873"/>
                    <a:pt x="64795" y="114097"/>
                  </a:cubicBezTo>
                  <a:cubicBezTo>
                    <a:pt x="66326" y="114330"/>
                    <a:pt x="67869" y="114445"/>
                    <a:pt x="69412" y="114445"/>
                  </a:cubicBezTo>
                  <a:cubicBezTo>
                    <a:pt x="72101" y="114445"/>
                    <a:pt x="74790" y="114095"/>
                    <a:pt x="77417" y="113404"/>
                  </a:cubicBezTo>
                  <a:cubicBezTo>
                    <a:pt x="81989" y="112256"/>
                    <a:pt x="86596" y="111030"/>
                    <a:pt x="90872" y="108790"/>
                  </a:cubicBezTo>
                  <a:cubicBezTo>
                    <a:pt x="95148" y="106988"/>
                    <a:pt x="99816" y="106482"/>
                    <a:pt x="103899" y="104059"/>
                  </a:cubicBezTo>
                  <a:cubicBezTo>
                    <a:pt x="106394" y="102623"/>
                    <a:pt x="108276" y="100196"/>
                    <a:pt x="110176" y="97917"/>
                  </a:cubicBezTo>
                  <a:cubicBezTo>
                    <a:pt x="111134" y="96639"/>
                    <a:pt x="112222" y="95471"/>
                    <a:pt x="113006" y="94030"/>
                  </a:cubicBezTo>
                  <a:cubicBezTo>
                    <a:pt x="114429" y="91571"/>
                    <a:pt x="115373" y="88803"/>
                    <a:pt x="116740" y="86304"/>
                  </a:cubicBezTo>
                  <a:cubicBezTo>
                    <a:pt x="118336" y="83115"/>
                    <a:pt x="120556" y="80417"/>
                    <a:pt x="122270" y="77315"/>
                  </a:cubicBezTo>
                  <a:cubicBezTo>
                    <a:pt x="124630" y="73254"/>
                    <a:pt x="126532" y="68874"/>
                    <a:pt x="128284" y="64432"/>
                  </a:cubicBezTo>
                  <a:cubicBezTo>
                    <a:pt x="129638" y="59210"/>
                    <a:pt x="130486" y="53815"/>
                    <a:pt x="131250" y="48439"/>
                  </a:cubicBezTo>
                  <a:cubicBezTo>
                    <a:pt x="131201" y="42848"/>
                    <a:pt x="132124" y="37098"/>
                    <a:pt x="130536" y="31666"/>
                  </a:cubicBezTo>
                  <a:cubicBezTo>
                    <a:pt x="129133" y="26926"/>
                    <a:pt x="128048" y="22067"/>
                    <a:pt x="126599" y="17347"/>
                  </a:cubicBezTo>
                  <a:cubicBezTo>
                    <a:pt x="125534" y="13819"/>
                    <a:pt x="123423" y="10833"/>
                    <a:pt x="120844" y="8606"/>
                  </a:cubicBezTo>
                  <a:cubicBezTo>
                    <a:pt x="118711" y="6965"/>
                    <a:pt x="116199" y="6141"/>
                    <a:pt x="113742" y="5413"/>
                  </a:cubicBezTo>
                  <a:cubicBezTo>
                    <a:pt x="108981" y="4150"/>
                    <a:pt x="104179" y="3091"/>
                    <a:pt x="99356" y="2224"/>
                  </a:cubicBezTo>
                  <a:cubicBezTo>
                    <a:pt x="97137" y="1801"/>
                    <a:pt x="94914" y="1381"/>
                    <a:pt x="92657" y="1381"/>
                  </a:cubicBezTo>
                  <a:cubicBezTo>
                    <a:pt x="92572" y="1381"/>
                    <a:pt x="92486" y="1381"/>
                    <a:pt x="92400" y="1383"/>
                  </a:cubicBezTo>
                  <a:cubicBezTo>
                    <a:pt x="91673" y="1284"/>
                    <a:pt x="90944" y="1251"/>
                    <a:pt x="90214" y="1251"/>
                  </a:cubicBezTo>
                  <a:cubicBezTo>
                    <a:pt x="88791" y="1251"/>
                    <a:pt x="87366" y="1375"/>
                    <a:pt x="85944" y="1375"/>
                  </a:cubicBezTo>
                  <a:cubicBezTo>
                    <a:pt x="85170" y="1375"/>
                    <a:pt x="84396" y="1339"/>
                    <a:pt x="83623" y="1224"/>
                  </a:cubicBezTo>
                  <a:cubicBezTo>
                    <a:pt x="80735" y="775"/>
                    <a:pt x="77801" y="1243"/>
                    <a:pt x="74922" y="718"/>
                  </a:cubicBezTo>
                  <a:cubicBezTo>
                    <a:pt x="72761" y="349"/>
                    <a:pt x="70571" y="640"/>
                    <a:pt x="68409" y="349"/>
                  </a:cubicBezTo>
                  <a:cubicBezTo>
                    <a:pt x="66668" y="97"/>
                    <a:pt x="64923" y="1"/>
                    <a:pt x="63177"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0" name="Google Shape;210;p3"/>
            <p:cNvSpPr/>
            <p:nvPr/>
          </p:nvSpPr>
          <p:spPr>
            <a:xfrm>
              <a:off x="4205575" y="1521325"/>
              <a:ext cx="3058475" cy="2565175"/>
            </a:xfrm>
            <a:custGeom>
              <a:avLst/>
              <a:gdLst/>
              <a:ahLst/>
              <a:cxnLst/>
              <a:rect l="l" t="t" r="r" b="b"/>
              <a:pathLst>
                <a:path w="122339" h="102607" extrusionOk="0">
                  <a:moveTo>
                    <a:pt x="57349" y="966"/>
                  </a:moveTo>
                  <a:cubicBezTo>
                    <a:pt x="60434" y="966"/>
                    <a:pt x="63515" y="1317"/>
                    <a:pt x="66573" y="1764"/>
                  </a:cubicBezTo>
                  <a:cubicBezTo>
                    <a:pt x="68383" y="2185"/>
                    <a:pt x="70260" y="1751"/>
                    <a:pt x="72069" y="2205"/>
                  </a:cubicBezTo>
                  <a:cubicBezTo>
                    <a:pt x="73168" y="2497"/>
                    <a:pt x="74315" y="2387"/>
                    <a:pt x="75426" y="2611"/>
                  </a:cubicBezTo>
                  <a:cubicBezTo>
                    <a:pt x="77590" y="3229"/>
                    <a:pt x="79848" y="2694"/>
                    <a:pt x="82034" y="3195"/>
                  </a:cubicBezTo>
                  <a:cubicBezTo>
                    <a:pt x="82710" y="3340"/>
                    <a:pt x="83386" y="3392"/>
                    <a:pt x="84063" y="3392"/>
                  </a:cubicBezTo>
                  <a:cubicBezTo>
                    <a:pt x="85793" y="3392"/>
                    <a:pt x="87527" y="3052"/>
                    <a:pt x="89264" y="3052"/>
                  </a:cubicBezTo>
                  <a:cubicBezTo>
                    <a:pt x="89390" y="3052"/>
                    <a:pt x="89516" y="3053"/>
                    <a:pt x="89642" y="3057"/>
                  </a:cubicBezTo>
                  <a:cubicBezTo>
                    <a:pt x="91865" y="3049"/>
                    <a:pt x="94114" y="2866"/>
                    <a:pt x="96351" y="2866"/>
                  </a:cubicBezTo>
                  <a:cubicBezTo>
                    <a:pt x="98398" y="2866"/>
                    <a:pt x="100434" y="3019"/>
                    <a:pt x="102432" y="3603"/>
                  </a:cubicBezTo>
                  <a:cubicBezTo>
                    <a:pt x="103689" y="3956"/>
                    <a:pt x="104893" y="4522"/>
                    <a:pt x="106130" y="4971"/>
                  </a:cubicBezTo>
                  <a:cubicBezTo>
                    <a:pt x="107121" y="5417"/>
                    <a:pt x="108111" y="5877"/>
                    <a:pt x="109081" y="6399"/>
                  </a:cubicBezTo>
                  <a:cubicBezTo>
                    <a:pt x="109783" y="6867"/>
                    <a:pt x="110485" y="7356"/>
                    <a:pt x="111197" y="7829"/>
                  </a:cubicBezTo>
                  <a:cubicBezTo>
                    <a:pt x="114754" y="10089"/>
                    <a:pt x="116378" y="14507"/>
                    <a:pt x="118472" y="18251"/>
                  </a:cubicBezTo>
                  <a:cubicBezTo>
                    <a:pt x="119985" y="20985"/>
                    <a:pt x="120910" y="24096"/>
                    <a:pt x="121361" y="27284"/>
                  </a:cubicBezTo>
                  <a:cubicBezTo>
                    <a:pt x="121462" y="31778"/>
                    <a:pt x="121482" y="36283"/>
                    <a:pt x="120687" y="40707"/>
                  </a:cubicBezTo>
                  <a:cubicBezTo>
                    <a:pt x="120421" y="45235"/>
                    <a:pt x="119597" y="49692"/>
                    <a:pt x="119204" y="54205"/>
                  </a:cubicBezTo>
                  <a:cubicBezTo>
                    <a:pt x="118536" y="57323"/>
                    <a:pt x="118260" y="60573"/>
                    <a:pt x="117085" y="63526"/>
                  </a:cubicBezTo>
                  <a:cubicBezTo>
                    <a:pt x="116800" y="64321"/>
                    <a:pt x="116541" y="65130"/>
                    <a:pt x="116270" y="65930"/>
                  </a:cubicBezTo>
                  <a:cubicBezTo>
                    <a:pt x="115016" y="68973"/>
                    <a:pt x="113653" y="71956"/>
                    <a:pt x="112311" y="74947"/>
                  </a:cubicBezTo>
                  <a:cubicBezTo>
                    <a:pt x="110330" y="79046"/>
                    <a:pt x="107731" y="82674"/>
                    <a:pt x="104977" y="86106"/>
                  </a:cubicBezTo>
                  <a:cubicBezTo>
                    <a:pt x="103526" y="87825"/>
                    <a:pt x="101699" y="89037"/>
                    <a:pt x="100191" y="90683"/>
                  </a:cubicBezTo>
                  <a:cubicBezTo>
                    <a:pt x="98802" y="92259"/>
                    <a:pt x="96944" y="93062"/>
                    <a:pt x="95284" y="94178"/>
                  </a:cubicBezTo>
                  <a:cubicBezTo>
                    <a:pt x="93281" y="95455"/>
                    <a:pt x="91409" y="97068"/>
                    <a:pt x="89194" y="97839"/>
                  </a:cubicBezTo>
                  <a:cubicBezTo>
                    <a:pt x="85224" y="99302"/>
                    <a:pt x="81249" y="101090"/>
                    <a:pt x="77022" y="101090"/>
                  </a:cubicBezTo>
                  <a:cubicBezTo>
                    <a:pt x="76892" y="101090"/>
                    <a:pt x="76761" y="101088"/>
                    <a:pt x="76629" y="101085"/>
                  </a:cubicBezTo>
                  <a:cubicBezTo>
                    <a:pt x="74801" y="101492"/>
                    <a:pt x="72949" y="101592"/>
                    <a:pt x="71092" y="101592"/>
                  </a:cubicBezTo>
                  <a:cubicBezTo>
                    <a:pt x="69281" y="101592"/>
                    <a:pt x="67464" y="101496"/>
                    <a:pt x="65657" y="101496"/>
                  </a:cubicBezTo>
                  <a:cubicBezTo>
                    <a:pt x="65416" y="101496"/>
                    <a:pt x="65176" y="101498"/>
                    <a:pt x="64935" y="101502"/>
                  </a:cubicBezTo>
                  <a:cubicBezTo>
                    <a:pt x="58904" y="100884"/>
                    <a:pt x="52805" y="100256"/>
                    <a:pt x="47016" y="98080"/>
                  </a:cubicBezTo>
                  <a:cubicBezTo>
                    <a:pt x="45006" y="97299"/>
                    <a:pt x="42875" y="96964"/>
                    <a:pt x="40944" y="95930"/>
                  </a:cubicBezTo>
                  <a:cubicBezTo>
                    <a:pt x="38498" y="94881"/>
                    <a:pt x="36111" y="93674"/>
                    <a:pt x="33792" y="92316"/>
                  </a:cubicBezTo>
                  <a:cubicBezTo>
                    <a:pt x="33233" y="91984"/>
                    <a:pt x="32676" y="91660"/>
                    <a:pt x="32120" y="91353"/>
                  </a:cubicBezTo>
                  <a:cubicBezTo>
                    <a:pt x="31289" y="90860"/>
                    <a:pt x="30449" y="90387"/>
                    <a:pt x="29604" y="89941"/>
                  </a:cubicBezTo>
                  <a:cubicBezTo>
                    <a:pt x="27706" y="88409"/>
                    <a:pt x="25626" y="87207"/>
                    <a:pt x="23766" y="85618"/>
                  </a:cubicBezTo>
                  <a:cubicBezTo>
                    <a:pt x="21884" y="83541"/>
                    <a:pt x="19544" y="82115"/>
                    <a:pt x="17746" y="79927"/>
                  </a:cubicBezTo>
                  <a:cubicBezTo>
                    <a:pt x="15660" y="78208"/>
                    <a:pt x="14299" y="75643"/>
                    <a:pt x="12295" y="73818"/>
                  </a:cubicBezTo>
                  <a:cubicBezTo>
                    <a:pt x="9952" y="71530"/>
                    <a:pt x="7833" y="68955"/>
                    <a:pt x="5705" y="66418"/>
                  </a:cubicBezTo>
                  <a:cubicBezTo>
                    <a:pt x="3209" y="62622"/>
                    <a:pt x="1951" y="57863"/>
                    <a:pt x="1655" y="53163"/>
                  </a:cubicBezTo>
                  <a:cubicBezTo>
                    <a:pt x="1278" y="50664"/>
                    <a:pt x="1308" y="48083"/>
                    <a:pt x="1709" y="45595"/>
                  </a:cubicBezTo>
                  <a:cubicBezTo>
                    <a:pt x="2089" y="38539"/>
                    <a:pt x="2909" y="31531"/>
                    <a:pt x="3113" y="24451"/>
                  </a:cubicBezTo>
                  <a:cubicBezTo>
                    <a:pt x="3535" y="20683"/>
                    <a:pt x="3645" y="16763"/>
                    <a:pt x="5032" y="13248"/>
                  </a:cubicBezTo>
                  <a:cubicBezTo>
                    <a:pt x="6574" y="10280"/>
                    <a:pt x="9587" y="9079"/>
                    <a:pt x="12050" y="7370"/>
                  </a:cubicBezTo>
                  <a:cubicBezTo>
                    <a:pt x="13312" y="6619"/>
                    <a:pt x="14558" y="5833"/>
                    <a:pt x="15861" y="5178"/>
                  </a:cubicBezTo>
                  <a:cubicBezTo>
                    <a:pt x="20359" y="2741"/>
                    <a:pt x="25350" y="1899"/>
                    <a:pt x="30285" y="1894"/>
                  </a:cubicBezTo>
                  <a:cubicBezTo>
                    <a:pt x="35559" y="1849"/>
                    <a:pt x="40826" y="1465"/>
                    <a:pt x="46101" y="1465"/>
                  </a:cubicBezTo>
                  <a:cubicBezTo>
                    <a:pt x="46529" y="1465"/>
                    <a:pt x="46957" y="1468"/>
                    <a:pt x="47385" y="1473"/>
                  </a:cubicBezTo>
                  <a:cubicBezTo>
                    <a:pt x="47941" y="1327"/>
                    <a:pt x="48500" y="1280"/>
                    <a:pt x="49060" y="1280"/>
                  </a:cubicBezTo>
                  <a:cubicBezTo>
                    <a:pt x="50036" y="1280"/>
                    <a:pt x="51014" y="1421"/>
                    <a:pt x="51987" y="1421"/>
                  </a:cubicBezTo>
                  <a:cubicBezTo>
                    <a:pt x="52672" y="1421"/>
                    <a:pt x="53355" y="1351"/>
                    <a:pt x="54030" y="1113"/>
                  </a:cubicBezTo>
                  <a:cubicBezTo>
                    <a:pt x="55137" y="1011"/>
                    <a:pt x="56243" y="966"/>
                    <a:pt x="57349" y="966"/>
                  </a:cubicBezTo>
                  <a:close/>
                  <a:moveTo>
                    <a:pt x="55477" y="0"/>
                  </a:moveTo>
                  <a:cubicBezTo>
                    <a:pt x="54217" y="0"/>
                    <a:pt x="52960" y="55"/>
                    <a:pt x="51711" y="256"/>
                  </a:cubicBezTo>
                  <a:cubicBezTo>
                    <a:pt x="51112" y="149"/>
                    <a:pt x="50509" y="97"/>
                    <a:pt x="49908" y="97"/>
                  </a:cubicBezTo>
                  <a:cubicBezTo>
                    <a:pt x="49079" y="97"/>
                    <a:pt x="48252" y="197"/>
                    <a:pt x="47439" y="391"/>
                  </a:cubicBezTo>
                  <a:cubicBezTo>
                    <a:pt x="41988" y="620"/>
                    <a:pt x="36531" y="529"/>
                    <a:pt x="31075" y="591"/>
                  </a:cubicBezTo>
                  <a:cubicBezTo>
                    <a:pt x="29972" y="648"/>
                    <a:pt x="28902" y="999"/>
                    <a:pt x="27799" y="1004"/>
                  </a:cubicBezTo>
                  <a:cubicBezTo>
                    <a:pt x="27712" y="1002"/>
                    <a:pt x="27624" y="1002"/>
                    <a:pt x="27537" y="1002"/>
                  </a:cubicBezTo>
                  <a:cubicBezTo>
                    <a:pt x="22551" y="1002"/>
                    <a:pt x="17708" y="2882"/>
                    <a:pt x="13299" y="5451"/>
                  </a:cubicBezTo>
                  <a:cubicBezTo>
                    <a:pt x="11765" y="6409"/>
                    <a:pt x="10240" y="7390"/>
                    <a:pt x="8702" y="8323"/>
                  </a:cubicBezTo>
                  <a:cubicBezTo>
                    <a:pt x="6650" y="9696"/>
                    <a:pt x="4414" y="11368"/>
                    <a:pt x="3721" y="14130"/>
                  </a:cubicBezTo>
                  <a:cubicBezTo>
                    <a:pt x="2081" y="20616"/>
                    <a:pt x="2111" y="27432"/>
                    <a:pt x="1692" y="34106"/>
                  </a:cubicBezTo>
                  <a:cubicBezTo>
                    <a:pt x="1379" y="37438"/>
                    <a:pt x="1069" y="40774"/>
                    <a:pt x="948" y="44120"/>
                  </a:cubicBezTo>
                  <a:cubicBezTo>
                    <a:pt x="0" y="51248"/>
                    <a:pt x="785" y="58840"/>
                    <a:pt x="3862" y="65198"/>
                  </a:cubicBezTo>
                  <a:cubicBezTo>
                    <a:pt x="4828" y="67231"/>
                    <a:pt x="6453" y="68658"/>
                    <a:pt x="7786" y="70343"/>
                  </a:cubicBezTo>
                  <a:cubicBezTo>
                    <a:pt x="10035" y="73177"/>
                    <a:pt x="12769" y="75446"/>
                    <a:pt x="14908" y="78400"/>
                  </a:cubicBezTo>
                  <a:cubicBezTo>
                    <a:pt x="17086" y="80698"/>
                    <a:pt x="19259" y="83029"/>
                    <a:pt x="21731" y="84925"/>
                  </a:cubicBezTo>
                  <a:cubicBezTo>
                    <a:pt x="23825" y="87308"/>
                    <a:pt x="26508" y="88773"/>
                    <a:pt x="28940" y="90621"/>
                  </a:cubicBezTo>
                  <a:cubicBezTo>
                    <a:pt x="32937" y="93106"/>
                    <a:pt x="37061" y="95312"/>
                    <a:pt x="41320" y="97132"/>
                  </a:cubicBezTo>
                  <a:cubicBezTo>
                    <a:pt x="43298" y="98007"/>
                    <a:pt x="45395" y="98423"/>
                    <a:pt x="47398" y="99214"/>
                  </a:cubicBezTo>
                  <a:cubicBezTo>
                    <a:pt x="52517" y="101201"/>
                    <a:pt x="57931" y="101751"/>
                    <a:pt x="63255" y="102502"/>
                  </a:cubicBezTo>
                  <a:cubicBezTo>
                    <a:pt x="63612" y="102501"/>
                    <a:pt x="63968" y="102501"/>
                    <a:pt x="64325" y="102501"/>
                  </a:cubicBezTo>
                  <a:cubicBezTo>
                    <a:pt x="67178" y="102501"/>
                    <a:pt x="70027" y="102521"/>
                    <a:pt x="72881" y="102593"/>
                  </a:cubicBezTo>
                  <a:cubicBezTo>
                    <a:pt x="73037" y="102602"/>
                    <a:pt x="73193" y="102606"/>
                    <a:pt x="73348" y="102606"/>
                  </a:cubicBezTo>
                  <a:cubicBezTo>
                    <a:pt x="75209" y="102606"/>
                    <a:pt x="77021" y="101989"/>
                    <a:pt x="78881" y="101989"/>
                  </a:cubicBezTo>
                  <a:cubicBezTo>
                    <a:pt x="79107" y="101989"/>
                    <a:pt x="79333" y="101998"/>
                    <a:pt x="79560" y="102019"/>
                  </a:cubicBezTo>
                  <a:cubicBezTo>
                    <a:pt x="82878" y="101689"/>
                    <a:pt x="85997" y="100186"/>
                    <a:pt x="89160" y="99085"/>
                  </a:cubicBezTo>
                  <a:cubicBezTo>
                    <a:pt x="91677" y="98251"/>
                    <a:pt x="93808" y="96460"/>
                    <a:pt x="96040" y="94962"/>
                  </a:cubicBezTo>
                  <a:cubicBezTo>
                    <a:pt x="97762" y="93986"/>
                    <a:pt x="99464" y="92909"/>
                    <a:pt x="100922" y="91459"/>
                  </a:cubicBezTo>
                  <a:cubicBezTo>
                    <a:pt x="103066" y="89281"/>
                    <a:pt x="105470" y="87399"/>
                    <a:pt x="107242" y="84771"/>
                  </a:cubicBezTo>
                  <a:cubicBezTo>
                    <a:pt x="110089" y="81090"/>
                    <a:pt x="112508" y="76967"/>
                    <a:pt x="114382" y="72535"/>
                  </a:cubicBezTo>
                  <a:cubicBezTo>
                    <a:pt x="114577" y="72081"/>
                    <a:pt x="114782" y="71631"/>
                    <a:pt x="114996" y="71177"/>
                  </a:cubicBezTo>
                  <a:cubicBezTo>
                    <a:pt x="115196" y="70673"/>
                    <a:pt x="115417" y="70170"/>
                    <a:pt x="115631" y="69668"/>
                  </a:cubicBezTo>
                  <a:cubicBezTo>
                    <a:pt x="115836" y="69217"/>
                    <a:pt x="116048" y="68768"/>
                    <a:pt x="116262" y="68318"/>
                  </a:cubicBezTo>
                  <a:cubicBezTo>
                    <a:pt x="116705" y="67218"/>
                    <a:pt x="117127" y="66107"/>
                    <a:pt x="117511" y="64972"/>
                  </a:cubicBezTo>
                  <a:cubicBezTo>
                    <a:pt x="117767" y="64144"/>
                    <a:pt x="118038" y="63321"/>
                    <a:pt x="118351" y="62521"/>
                  </a:cubicBezTo>
                  <a:cubicBezTo>
                    <a:pt x="120061" y="56404"/>
                    <a:pt x="120379" y="49960"/>
                    <a:pt x="121327" y="43664"/>
                  </a:cubicBezTo>
                  <a:cubicBezTo>
                    <a:pt x="121391" y="41089"/>
                    <a:pt x="121775" y="38544"/>
                    <a:pt x="122167" y="36015"/>
                  </a:cubicBezTo>
                  <a:cubicBezTo>
                    <a:pt x="122280" y="33611"/>
                    <a:pt x="122172" y="31199"/>
                    <a:pt x="122223" y="28797"/>
                  </a:cubicBezTo>
                  <a:cubicBezTo>
                    <a:pt x="122339" y="26227"/>
                    <a:pt x="121495" y="23789"/>
                    <a:pt x="120864" y="21372"/>
                  </a:cubicBezTo>
                  <a:cubicBezTo>
                    <a:pt x="120755" y="21118"/>
                    <a:pt x="120541" y="20621"/>
                    <a:pt x="120433" y="20372"/>
                  </a:cubicBezTo>
                  <a:cubicBezTo>
                    <a:pt x="119652" y="18700"/>
                    <a:pt x="118844" y="17054"/>
                    <a:pt x="117942" y="15470"/>
                  </a:cubicBezTo>
                  <a:cubicBezTo>
                    <a:pt x="116750" y="13354"/>
                    <a:pt x="115814" y="10994"/>
                    <a:pt x="114180" y="9255"/>
                  </a:cubicBezTo>
                  <a:cubicBezTo>
                    <a:pt x="113043" y="7968"/>
                    <a:pt x="111643" y="7053"/>
                    <a:pt x="110276" y="6139"/>
                  </a:cubicBezTo>
                  <a:cubicBezTo>
                    <a:pt x="109453" y="5628"/>
                    <a:pt x="108618" y="5140"/>
                    <a:pt x="107769" y="4704"/>
                  </a:cubicBezTo>
                  <a:cubicBezTo>
                    <a:pt x="105896" y="3953"/>
                    <a:pt x="104053" y="3086"/>
                    <a:pt x="102118" y="2593"/>
                  </a:cubicBezTo>
                  <a:cubicBezTo>
                    <a:pt x="100175" y="2074"/>
                    <a:pt x="98207" y="1932"/>
                    <a:pt x="96231" y="1932"/>
                  </a:cubicBezTo>
                  <a:cubicBezTo>
                    <a:pt x="93841" y="1932"/>
                    <a:pt x="91439" y="2140"/>
                    <a:pt x="89053" y="2140"/>
                  </a:cubicBezTo>
                  <a:cubicBezTo>
                    <a:pt x="88681" y="2140"/>
                    <a:pt x="88310" y="2135"/>
                    <a:pt x="87940" y="2123"/>
                  </a:cubicBezTo>
                  <a:cubicBezTo>
                    <a:pt x="86764" y="2280"/>
                    <a:pt x="85582" y="2398"/>
                    <a:pt x="84403" y="2398"/>
                  </a:cubicBezTo>
                  <a:cubicBezTo>
                    <a:pt x="83343" y="2398"/>
                    <a:pt x="82287" y="2303"/>
                    <a:pt x="81240" y="2056"/>
                  </a:cubicBezTo>
                  <a:cubicBezTo>
                    <a:pt x="81108" y="2058"/>
                    <a:pt x="80975" y="2059"/>
                    <a:pt x="80843" y="2059"/>
                  </a:cubicBezTo>
                  <a:cubicBezTo>
                    <a:pt x="77627" y="2059"/>
                    <a:pt x="74451" y="1502"/>
                    <a:pt x="71268" y="1056"/>
                  </a:cubicBezTo>
                  <a:cubicBezTo>
                    <a:pt x="71242" y="1056"/>
                    <a:pt x="71216" y="1056"/>
                    <a:pt x="71190" y="1056"/>
                  </a:cubicBezTo>
                  <a:cubicBezTo>
                    <a:pt x="67693" y="1056"/>
                    <a:pt x="64236" y="383"/>
                    <a:pt x="60764" y="64"/>
                  </a:cubicBezTo>
                  <a:cubicBezTo>
                    <a:pt x="60472" y="71"/>
                    <a:pt x="60179" y="74"/>
                    <a:pt x="59887" y="74"/>
                  </a:cubicBezTo>
                  <a:cubicBezTo>
                    <a:pt x="58418" y="74"/>
                    <a:pt x="56945" y="0"/>
                    <a:pt x="55477" y="0"/>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1" name="Google Shape;211;p3"/>
            <p:cNvSpPr/>
            <p:nvPr/>
          </p:nvSpPr>
          <p:spPr>
            <a:xfrm>
              <a:off x="4323525" y="1653075"/>
              <a:ext cx="2825175" cy="2286575"/>
            </a:xfrm>
            <a:custGeom>
              <a:avLst/>
              <a:gdLst/>
              <a:ahLst/>
              <a:cxnLst/>
              <a:rect l="l" t="t" r="r" b="b"/>
              <a:pathLst>
                <a:path w="113007" h="91463" extrusionOk="0">
                  <a:moveTo>
                    <a:pt x="50435" y="1000"/>
                  </a:moveTo>
                  <a:cubicBezTo>
                    <a:pt x="52161" y="1000"/>
                    <a:pt x="53887" y="1013"/>
                    <a:pt x="55612" y="1014"/>
                  </a:cubicBezTo>
                  <a:cubicBezTo>
                    <a:pt x="58734" y="1420"/>
                    <a:pt x="61875" y="1456"/>
                    <a:pt x="65019" y="1456"/>
                  </a:cubicBezTo>
                  <a:cubicBezTo>
                    <a:pt x="65689" y="1456"/>
                    <a:pt x="66358" y="1454"/>
                    <a:pt x="67028" y="1454"/>
                  </a:cubicBezTo>
                  <a:cubicBezTo>
                    <a:pt x="70217" y="1454"/>
                    <a:pt x="73405" y="1491"/>
                    <a:pt x="76576" y="1913"/>
                  </a:cubicBezTo>
                  <a:cubicBezTo>
                    <a:pt x="77121" y="1933"/>
                    <a:pt x="77667" y="1940"/>
                    <a:pt x="78214" y="1940"/>
                  </a:cubicBezTo>
                  <a:cubicBezTo>
                    <a:pt x="80087" y="1940"/>
                    <a:pt x="81967" y="1851"/>
                    <a:pt x="83842" y="1851"/>
                  </a:cubicBezTo>
                  <a:cubicBezTo>
                    <a:pt x="85855" y="1851"/>
                    <a:pt x="87863" y="1954"/>
                    <a:pt x="89851" y="2378"/>
                  </a:cubicBezTo>
                  <a:cubicBezTo>
                    <a:pt x="93211" y="2635"/>
                    <a:pt x="96471" y="3642"/>
                    <a:pt x="99749" y="4465"/>
                  </a:cubicBezTo>
                  <a:cubicBezTo>
                    <a:pt x="99969" y="4585"/>
                    <a:pt x="100409" y="4824"/>
                    <a:pt x="100631" y="4943"/>
                  </a:cubicBezTo>
                  <a:cubicBezTo>
                    <a:pt x="102669" y="6371"/>
                    <a:pt x="104575" y="8126"/>
                    <a:pt x="106022" y="10325"/>
                  </a:cubicBezTo>
                  <a:cubicBezTo>
                    <a:pt x="107339" y="12856"/>
                    <a:pt x="108822" y="15289"/>
                    <a:pt x="109896" y="17979"/>
                  </a:cubicBezTo>
                  <a:cubicBezTo>
                    <a:pt x="110837" y="20980"/>
                    <a:pt x="111003" y="24182"/>
                    <a:pt x="111576" y="27284"/>
                  </a:cubicBezTo>
                  <a:cubicBezTo>
                    <a:pt x="111657" y="30688"/>
                    <a:pt x="112424" y="34087"/>
                    <a:pt x="111748" y="37475"/>
                  </a:cubicBezTo>
                  <a:cubicBezTo>
                    <a:pt x="111668" y="41779"/>
                    <a:pt x="111367" y="46116"/>
                    <a:pt x="110290" y="50262"/>
                  </a:cubicBezTo>
                  <a:cubicBezTo>
                    <a:pt x="108091" y="57371"/>
                    <a:pt x="103678" y="63101"/>
                    <a:pt x="100459" y="69578"/>
                  </a:cubicBezTo>
                  <a:cubicBezTo>
                    <a:pt x="98202" y="73733"/>
                    <a:pt x="95656" y="77720"/>
                    <a:pt x="92525" y="81077"/>
                  </a:cubicBezTo>
                  <a:cubicBezTo>
                    <a:pt x="90995" y="83159"/>
                    <a:pt x="88839" y="84364"/>
                    <a:pt x="86795" y="85647"/>
                  </a:cubicBezTo>
                  <a:cubicBezTo>
                    <a:pt x="84405" y="86820"/>
                    <a:pt x="81875" y="87553"/>
                    <a:pt x="79434" y="88554"/>
                  </a:cubicBezTo>
                  <a:cubicBezTo>
                    <a:pt x="76588" y="89768"/>
                    <a:pt x="73552" y="90095"/>
                    <a:pt x="70530" y="90095"/>
                  </a:cubicBezTo>
                  <a:cubicBezTo>
                    <a:pt x="69737" y="90095"/>
                    <a:pt x="68945" y="90072"/>
                    <a:pt x="68157" y="90037"/>
                  </a:cubicBezTo>
                  <a:cubicBezTo>
                    <a:pt x="63707" y="89372"/>
                    <a:pt x="59268" y="88606"/>
                    <a:pt x="54825" y="87859"/>
                  </a:cubicBezTo>
                  <a:cubicBezTo>
                    <a:pt x="53425" y="87519"/>
                    <a:pt x="51987" y="87763"/>
                    <a:pt x="50578" y="87586"/>
                  </a:cubicBezTo>
                  <a:cubicBezTo>
                    <a:pt x="45328" y="86543"/>
                    <a:pt x="39933" y="86016"/>
                    <a:pt x="34942" y="83718"/>
                  </a:cubicBezTo>
                  <a:cubicBezTo>
                    <a:pt x="34375" y="83378"/>
                    <a:pt x="33806" y="83058"/>
                    <a:pt x="33237" y="82747"/>
                  </a:cubicBezTo>
                  <a:cubicBezTo>
                    <a:pt x="32413" y="82243"/>
                    <a:pt x="31582" y="81752"/>
                    <a:pt x="30745" y="81296"/>
                  </a:cubicBezTo>
                  <a:cubicBezTo>
                    <a:pt x="24769" y="77788"/>
                    <a:pt x="18997" y="73800"/>
                    <a:pt x="13651" y="69142"/>
                  </a:cubicBezTo>
                  <a:cubicBezTo>
                    <a:pt x="12451" y="68137"/>
                    <a:pt x="11081" y="67405"/>
                    <a:pt x="9981" y="66250"/>
                  </a:cubicBezTo>
                  <a:cubicBezTo>
                    <a:pt x="6897" y="62584"/>
                    <a:pt x="4440" y="58313"/>
                    <a:pt x="2208" y="53930"/>
                  </a:cubicBezTo>
                  <a:cubicBezTo>
                    <a:pt x="1233" y="50918"/>
                    <a:pt x="996" y="47595"/>
                    <a:pt x="1555" y="44446"/>
                  </a:cubicBezTo>
                  <a:cubicBezTo>
                    <a:pt x="2241" y="39074"/>
                    <a:pt x="3026" y="33718"/>
                    <a:pt x="3398" y="28314"/>
                  </a:cubicBezTo>
                  <a:cubicBezTo>
                    <a:pt x="3290" y="23512"/>
                    <a:pt x="3415" y="18615"/>
                    <a:pt x="4691" y="14006"/>
                  </a:cubicBezTo>
                  <a:cubicBezTo>
                    <a:pt x="6751" y="9252"/>
                    <a:pt x="10993" y="6594"/>
                    <a:pt x="14885" y="4130"/>
                  </a:cubicBezTo>
                  <a:cubicBezTo>
                    <a:pt x="18236" y="1900"/>
                    <a:pt x="22177" y="1640"/>
                    <a:pt x="25936" y="1119"/>
                  </a:cubicBezTo>
                  <a:cubicBezTo>
                    <a:pt x="27894" y="1076"/>
                    <a:pt x="29854" y="1034"/>
                    <a:pt x="31813" y="1034"/>
                  </a:cubicBezTo>
                  <a:cubicBezTo>
                    <a:pt x="34461" y="1034"/>
                    <a:pt x="37109" y="1110"/>
                    <a:pt x="39753" y="1363"/>
                  </a:cubicBezTo>
                  <a:cubicBezTo>
                    <a:pt x="43307" y="1053"/>
                    <a:pt x="46871" y="1000"/>
                    <a:pt x="50435" y="1000"/>
                  </a:cubicBezTo>
                  <a:close/>
                  <a:moveTo>
                    <a:pt x="52814" y="1"/>
                  </a:moveTo>
                  <a:cubicBezTo>
                    <a:pt x="48430" y="1"/>
                    <a:pt x="44045" y="142"/>
                    <a:pt x="39660" y="142"/>
                  </a:cubicBezTo>
                  <a:cubicBezTo>
                    <a:pt x="38147" y="142"/>
                    <a:pt x="36634" y="125"/>
                    <a:pt x="35122" y="80"/>
                  </a:cubicBezTo>
                  <a:cubicBezTo>
                    <a:pt x="35086" y="80"/>
                    <a:pt x="35049" y="80"/>
                    <a:pt x="35013" y="80"/>
                  </a:cubicBezTo>
                  <a:cubicBezTo>
                    <a:pt x="33409" y="80"/>
                    <a:pt x="31794" y="52"/>
                    <a:pt x="30179" y="52"/>
                  </a:cubicBezTo>
                  <a:cubicBezTo>
                    <a:pt x="25636" y="52"/>
                    <a:pt x="21087" y="276"/>
                    <a:pt x="16757" y="1985"/>
                  </a:cubicBezTo>
                  <a:cubicBezTo>
                    <a:pt x="13752" y="3455"/>
                    <a:pt x="10959" y="5441"/>
                    <a:pt x="8306" y="7604"/>
                  </a:cubicBezTo>
                  <a:cubicBezTo>
                    <a:pt x="6509" y="9066"/>
                    <a:pt x="5100" y="11086"/>
                    <a:pt x="4017" y="13269"/>
                  </a:cubicBezTo>
                  <a:cubicBezTo>
                    <a:pt x="3076" y="15590"/>
                    <a:pt x="3051" y="18203"/>
                    <a:pt x="2650" y="20684"/>
                  </a:cubicBezTo>
                  <a:cubicBezTo>
                    <a:pt x="2317" y="24163"/>
                    <a:pt x="2926" y="27720"/>
                    <a:pt x="2233" y="31166"/>
                  </a:cubicBezTo>
                  <a:cubicBezTo>
                    <a:pt x="1937" y="37763"/>
                    <a:pt x="1" y="44207"/>
                    <a:pt x="528" y="50851"/>
                  </a:cubicBezTo>
                  <a:cubicBezTo>
                    <a:pt x="950" y="54590"/>
                    <a:pt x="3118" y="57552"/>
                    <a:pt x="4820" y="60636"/>
                  </a:cubicBezTo>
                  <a:cubicBezTo>
                    <a:pt x="6810" y="63718"/>
                    <a:pt x="8758" y="67083"/>
                    <a:pt x="11754" y="68989"/>
                  </a:cubicBezTo>
                  <a:cubicBezTo>
                    <a:pt x="13484" y="70123"/>
                    <a:pt x="14902" y="71770"/>
                    <a:pt x="16615" y="72933"/>
                  </a:cubicBezTo>
                  <a:cubicBezTo>
                    <a:pt x="18738" y="74340"/>
                    <a:pt x="20598" y="76212"/>
                    <a:pt x="22802" y="77471"/>
                  </a:cubicBezTo>
                  <a:cubicBezTo>
                    <a:pt x="25217" y="78936"/>
                    <a:pt x="27475" y="80732"/>
                    <a:pt x="29969" y="82043"/>
                  </a:cubicBezTo>
                  <a:cubicBezTo>
                    <a:pt x="31474" y="82924"/>
                    <a:pt x="32962" y="83843"/>
                    <a:pt x="34496" y="84671"/>
                  </a:cubicBezTo>
                  <a:cubicBezTo>
                    <a:pt x="38783" y="86802"/>
                    <a:pt x="43470" y="87443"/>
                    <a:pt x="48047" y="88285"/>
                  </a:cubicBezTo>
                  <a:cubicBezTo>
                    <a:pt x="49913" y="88864"/>
                    <a:pt x="51883" y="88430"/>
                    <a:pt x="53772" y="88921"/>
                  </a:cubicBezTo>
                  <a:cubicBezTo>
                    <a:pt x="58695" y="89487"/>
                    <a:pt x="63548" y="90731"/>
                    <a:pt x="68489" y="91177"/>
                  </a:cubicBezTo>
                  <a:cubicBezTo>
                    <a:pt x="69122" y="91386"/>
                    <a:pt x="69759" y="91462"/>
                    <a:pt x="70398" y="91462"/>
                  </a:cubicBezTo>
                  <a:cubicBezTo>
                    <a:pt x="71598" y="91462"/>
                    <a:pt x="72803" y="91194"/>
                    <a:pt x="73997" y="91037"/>
                  </a:cubicBezTo>
                  <a:cubicBezTo>
                    <a:pt x="74022" y="91037"/>
                    <a:pt x="74047" y="91038"/>
                    <a:pt x="74072" y="91038"/>
                  </a:cubicBezTo>
                  <a:cubicBezTo>
                    <a:pt x="77124" y="91038"/>
                    <a:pt x="79936" y="89518"/>
                    <a:pt x="82804" y="88529"/>
                  </a:cubicBezTo>
                  <a:cubicBezTo>
                    <a:pt x="86026" y="87490"/>
                    <a:pt x="89157" y="85906"/>
                    <a:pt x="91798" y="83523"/>
                  </a:cubicBezTo>
                  <a:cubicBezTo>
                    <a:pt x="92823" y="82646"/>
                    <a:pt x="93503" y="81377"/>
                    <a:pt x="94439" y="80392"/>
                  </a:cubicBezTo>
                  <a:cubicBezTo>
                    <a:pt x="97274" y="77313"/>
                    <a:pt x="99439" y="73546"/>
                    <a:pt x="101488" y="69768"/>
                  </a:cubicBezTo>
                  <a:cubicBezTo>
                    <a:pt x="103836" y="64786"/>
                    <a:pt x="107122" y="60449"/>
                    <a:pt x="109258" y="55332"/>
                  </a:cubicBezTo>
                  <a:cubicBezTo>
                    <a:pt x="109696" y="54384"/>
                    <a:pt x="110118" y="53426"/>
                    <a:pt x="110524" y="52455"/>
                  </a:cubicBezTo>
                  <a:cubicBezTo>
                    <a:pt x="111736" y="49205"/>
                    <a:pt x="112108" y="45661"/>
                    <a:pt x="112471" y="42192"/>
                  </a:cubicBezTo>
                  <a:cubicBezTo>
                    <a:pt x="112291" y="39290"/>
                    <a:pt x="113007" y="36462"/>
                    <a:pt x="112906" y="33570"/>
                  </a:cubicBezTo>
                  <a:cubicBezTo>
                    <a:pt x="112956" y="31301"/>
                    <a:pt x="112429" y="29094"/>
                    <a:pt x="112409" y="26830"/>
                  </a:cubicBezTo>
                  <a:cubicBezTo>
                    <a:pt x="111773" y="23377"/>
                    <a:pt x="111657" y="19755"/>
                    <a:pt x="110307" y="16518"/>
                  </a:cubicBezTo>
                  <a:cubicBezTo>
                    <a:pt x="110194" y="16284"/>
                    <a:pt x="109977" y="15814"/>
                    <a:pt x="109867" y="15580"/>
                  </a:cubicBezTo>
                  <a:cubicBezTo>
                    <a:pt x="109081" y="14048"/>
                    <a:pt x="108263" y="12545"/>
                    <a:pt x="107455" y="11037"/>
                  </a:cubicBezTo>
                  <a:cubicBezTo>
                    <a:pt x="106144" y="8347"/>
                    <a:pt x="104024" y="6327"/>
                    <a:pt x="101843" y="4608"/>
                  </a:cubicBezTo>
                  <a:cubicBezTo>
                    <a:pt x="100208" y="3245"/>
                    <a:pt x="98123" y="3128"/>
                    <a:pt x="96234" y="2554"/>
                  </a:cubicBezTo>
                  <a:cubicBezTo>
                    <a:pt x="92362" y="1617"/>
                    <a:pt x="88421" y="1018"/>
                    <a:pt x="84467" y="898"/>
                  </a:cubicBezTo>
                  <a:cubicBezTo>
                    <a:pt x="83951" y="832"/>
                    <a:pt x="83433" y="807"/>
                    <a:pt x="82916" y="807"/>
                  </a:cubicBezTo>
                  <a:cubicBezTo>
                    <a:pt x="81376" y="807"/>
                    <a:pt x="79834" y="1026"/>
                    <a:pt x="78296" y="1026"/>
                  </a:cubicBezTo>
                  <a:cubicBezTo>
                    <a:pt x="77552" y="1026"/>
                    <a:pt x="76808" y="975"/>
                    <a:pt x="76066" y="822"/>
                  </a:cubicBezTo>
                  <a:cubicBezTo>
                    <a:pt x="74177" y="415"/>
                    <a:pt x="72246" y="669"/>
                    <a:pt x="70349" y="420"/>
                  </a:cubicBezTo>
                  <a:cubicBezTo>
                    <a:pt x="68237" y="130"/>
                    <a:pt x="66115" y="70"/>
                    <a:pt x="63990" y="70"/>
                  </a:cubicBezTo>
                  <a:cubicBezTo>
                    <a:pt x="62493" y="70"/>
                    <a:pt x="60996" y="99"/>
                    <a:pt x="59500" y="99"/>
                  </a:cubicBezTo>
                  <a:cubicBezTo>
                    <a:pt x="59056" y="99"/>
                    <a:pt x="58612" y="97"/>
                    <a:pt x="58169" y="90"/>
                  </a:cubicBezTo>
                  <a:cubicBezTo>
                    <a:pt x="56384" y="24"/>
                    <a:pt x="54599" y="1"/>
                    <a:pt x="52814" y="1"/>
                  </a:cubicBezTo>
                  <a:close/>
                </a:path>
              </a:pathLst>
            </a:custGeom>
            <a:solidFill>
              <a:schemeClr val="dk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12" name="Google Shape;212;p3"/>
          <p:cNvSpPr txBox="1"/>
          <p:nvPr/>
        </p:nvSpPr>
        <p:spPr>
          <a:xfrm>
            <a:off x="279737" y="2379228"/>
            <a:ext cx="5003800" cy="1669240"/>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Tackling workforce shortages</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Demand for tech-driven services</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Streamlined daily operations</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Personalized guest experiences (Stringam and Gerdes, 2021)</a:t>
            </a:r>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Competitive industry advantage</a:t>
            </a:r>
            <a:endParaRPr sz="1200" b="0" i="0" u="none" strike="noStrike" cap="none">
              <a:solidFill>
                <a:srgbClr val="000000"/>
              </a:solidFill>
              <a:latin typeface="Arial"/>
              <a:ea typeface="Arial"/>
              <a:cs typeface="Arial"/>
              <a:sym typeface="Arial"/>
            </a:endParaRPr>
          </a:p>
        </p:txBody>
      </p:sp>
      <p:pic>
        <p:nvPicPr>
          <p:cNvPr id="213" name="Google Shape;213;p3" descr="AI vs. Human Touch: Finding the Balance in Hospitality | by Manos  Karagiannis | Hotel Tech | Medium"/>
          <p:cNvPicPr preferRelativeResize="0"/>
          <p:nvPr/>
        </p:nvPicPr>
        <p:blipFill rotWithShape="1">
          <a:blip r:embed="rId3">
            <a:alphaModFix/>
          </a:blip>
          <a:srcRect l="14388" r="4891" b="1"/>
          <a:stretch/>
        </p:blipFill>
        <p:spPr>
          <a:xfrm>
            <a:off x="5379521" y="2379228"/>
            <a:ext cx="3484742" cy="2471480"/>
          </a:xfrm>
          <a:prstGeom prst="round2DiagRect">
            <a:avLst>
              <a:gd name="adj1" fmla="val 16667"/>
              <a:gd name="adj2" fmla="val 0"/>
            </a:avLst>
          </a:prstGeom>
          <a:noFill/>
          <a:ln w="88900" cap="sq" cmpd="sng">
            <a:solidFill>
              <a:srgbClr val="FFFFFF"/>
            </a:solidFill>
            <a:prstDash val="solid"/>
            <a:miter lim="800000"/>
            <a:headEnd type="none" w="sm" len="sm"/>
            <a:tailEnd type="none" w="sm" len="sm"/>
          </a:ln>
          <a:effectLst>
            <a:outerShdw blurRad="254000" algn="tl" rotWithShape="0">
              <a:srgbClr val="000000">
                <a:alpha val="42745"/>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4"/>
          <p:cNvSpPr txBox="1">
            <a:spLocks noGrp="1"/>
          </p:cNvSpPr>
          <p:nvPr>
            <p:ph type="title"/>
          </p:nvPr>
        </p:nvSpPr>
        <p:spPr>
          <a:xfrm>
            <a:off x="120381" y="463300"/>
            <a:ext cx="5366019" cy="558676"/>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400"/>
              <a:buNone/>
            </a:pPr>
            <a:r>
              <a:rPr lang="en-GB" sz="2400"/>
              <a:t>Background of the Hospitality Sector</a:t>
            </a:r>
            <a:endParaRPr sz="2400"/>
          </a:p>
        </p:txBody>
      </p:sp>
      <p:sp>
        <p:nvSpPr>
          <p:cNvPr id="219" name="Google Shape;219;p4"/>
          <p:cNvSpPr txBox="1"/>
          <p:nvPr/>
        </p:nvSpPr>
        <p:spPr>
          <a:xfrm>
            <a:off x="713475" y="1359532"/>
            <a:ext cx="4243589" cy="3320668"/>
          </a:xfrm>
          <a:prstGeom prst="rect">
            <a:avLst/>
          </a:prstGeom>
          <a:noFill/>
          <a:ln>
            <a:noFill/>
          </a:ln>
        </p:spPr>
        <p:txBody>
          <a:bodyPr spcFirstLastPara="1" wrap="square" lIns="91425" tIns="91425" rIns="91425" bIns="91425" anchor="t" anchorCtr="0">
            <a:normAutofit/>
          </a:bodyPr>
          <a:lstStyle/>
          <a:p>
            <a:pPr marL="342900" marR="0" lvl="0" indent="-342900" algn="l" rtl="0">
              <a:lnSpc>
                <a:spcPct val="100000"/>
              </a:lnSpc>
              <a:spcBef>
                <a:spcPts val="0"/>
              </a:spcBef>
              <a:spcAft>
                <a:spcPts val="0"/>
              </a:spcAft>
              <a:buClr>
                <a:schemeClr val="dk1"/>
              </a:buClr>
              <a:buSzPts val="1200"/>
              <a:buFont typeface="Arial"/>
              <a:buChar char="●"/>
            </a:pPr>
            <a:r>
              <a:rPr lang="en-GB" sz="1900" b="0" i="0" u="none" strike="noStrike" cap="none">
                <a:solidFill>
                  <a:schemeClr val="dk1"/>
                </a:solidFill>
                <a:latin typeface="Times New Roman"/>
                <a:ea typeface="Times New Roman"/>
                <a:cs typeface="Times New Roman"/>
                <a:sym typeface="Times New Roman"/>
              </a:rPr>
              <a:t>Traditional service built on personal interaction</a:t>
            </a:r>
            <a:endParaRPr sz="19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chemeClr val="dk1"/>
              </a:buClr>
              <a:buSzPts val="1200"/>
              <a:buFont typeface="Arial"/>
              <a:buChar char="●"/>
            </a:pPr>
            <a:r>
              <a:rPr lang="en-GB" sz="1900" b="0" i="0" u="none" strike="noStrike" cap="none">
                <a:solidFill>
                  <a:schemeClr val="dk1"/>
                </a:solidFill>
                <a:latin typeface="Times New Roman"/>
                <a:ea typeface="Times New Roman"/>
                <a:cs typeface="Times New Roman"/>
                <a:sym typeface="Times New Roman"/>
              </a:rPr>
              <a:t>Labor-intensive and coordination-heavy operations</a:t>
            </a:r>
            <a:endParaRPr sz="19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chemeClr val="dk1"/>
              </a:buClr>
              <a:buSzPts val="1200"/>
              <a:buFont typeface="Arial"/>
              <a:buChar char="●"/>
            </a:pPr>
            <a:r>
              <a:rPr lang="en-GB" sz="1900" b="0" i="0" u="none" strike="noStrike" cap="none">
                <a:solidFill>
                  <a:schemeClr val="dk1"/>
                </a:solidFill>
                <a:latin typeface="Times New Roman"/>
                <a:ea typeface="Times New Roman"/>
                <a:cs typeface="Times New Roman"/>
                <a:sym typeface="Times New Roman"/>
              </a:rPr>
              <a:t>Limitations in scalability and efficiency</a:t>
            </a:r>
            <a:endParaRPr sz="19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chemeClr val="dk1"/>
              </a:buClr>
              <a:buSzPts val="1200"/>
              <a:buFont typeface="Arial"/>
              <a:buChar char="●"/>
            </a:pPr>
            <a:r>
              <a:rPr lang="en-GB" sz="1900" b="0" i="0" u="none" strike="noStrike" cap="none">
                <a:solidFill>
                  <a:schemeClr val="dk1"/>
                </a:solidFill>
                <a:latin typeface="Times New Roman"/>
                <a:ea typeface="Times New Roman"/>
                <a:cs typeface="Times New Roman"/>
                <a:sym typeface="Times New Roman"/>
              </a:rPr>
              <a:t>Post-pandemic push for contactless service (Mohanty and Munir, 2024)</a:t>
            </a:r>
            <a:endParaRPr/>
          </a:p>
          <a:p>
            <a:pPr marL="342900" marR="0" lvl="0" indent="-342900" algn="l" rtl="0">
              <a:lnSpc>
                <a:spcPct val="100000"/>
              </a:lnSpc>
              <a:spcBef>
                <a:spcPts val="0"/>
              </a:spcBef>
              <a:spcAft>
                <a:spcPts val="0"/>
              </a:spcAft>
              <a:buClr>
                <a:schemeClr val="dk1"/>
              </a:buClr>
              <a:buSzPts val="1200"/>
              <a:buFont typeface="Arial"/>
              <a:buChar char="●"/>
            </a:pPr>
            <a:r>
              <a:rPr lang="en-GB" sz="1900" b="0" i="0" u="none" strike="noStrike" cap="none">
                <a:solidFill>
                  <a:schemeClr val="dk1"/>
                </a:solidFill>
                <a:latin typeface="Times New Roman"/>
                <a:ea typeface="Times New Roman"/>
                <a:cs typeface="Times New Roman"/>
                <a:sym typeface="Times New Roman"/>
              </a:rPr>
              <a:t>Shift toward AI-driven hybrid models</a:t>
            </a:r>
            <a:endParaRPr sz="1900" b="0" i="0" u="none" strike="noStrike" cap="none">
              <a:solidFill>
                <a:schemeClr val="dk1"/>
              </a:solidFill>
              <a:latin typeface="Arial"/>
              <a:ea typeface="Arial"/>
              <a:cs typeface="Arial"/>
              <a:sym typeface="Arial"/>
            </a:endParaRPr>
          </a:p>
        </p:txBody>
      </p:sp>
      <p:pic>
        <p:nvPicPr>
          <p:cNvPr id="220" name="Google Shape;220;p4" descr="The Future of Hospitality: How AI Will Shape the Hotel Experience - Lybra  Tech"/>
          <p:cNvPicPr preferRelativeResize="0"/>
          <p:nvPr/>
        </p:nvPicPr>
        <p:blipFill rotWithShape="1">
          <a:blip r:embed="rId3">
            <a:alphaModFix/>
          </a:blip>
          <a:srcRect l="16822" r="16224" b="-1"/>
          <a:stretch/>
        </p:blipFill>
        <p:spPr>
          <a:xfrm>
            <a:off x="5165095" y="0"/>
            <a:ext cx="3978905" cy="514350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5"/>
          <p:cNvSpPr txBox="1">
            <a:spLocks noGrp="1"/>
          </p:cNvSpPr>
          <p:nvPr>
            <p:ph type="title"/>
          </p:nvPr>
        </p:nvSpPr>
        <p:spPr>
          <a:xfrm>
            <a:off x="713475" y="463300"/>
            <a:ext cx="7717200" cy="562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400"/>
              <a:buNone/>
            </a:pPr>
            <a:r>
              <a:rPr lang="en-GB" sz="3600">
                <a:latin typeface="Times New Roman"/>
                <a:ea typeface="Times New Roman"/>
                <a:cs typeface="Times New Roman"/>
                <a:sym typeface="Times New Roman"/>
              </a:rPr>
              <a:t>Case Study Context</a:t>
            </a:r>
            <a:endParaRPr/>
          </a:p>
        </p:txBody>
      </p:sp>
      <p:sp>
        <p:nvSpPr>
          <p:cNvPr id="226" name="Google Shape;226;p5"/>
          <p:cNvSpPr txBox="1"/>
          <p:nvPr/>
        </p:nvSpPr>
        <p:spPr>
          <a:xfrm>
            <a:off x="563825" y="1785704"/>
            <a:ext cx="4559425" cy="2214601"/>
          </a:xfrm>
          <a:prstGeom prst="rect">
            <a:avLst/>
          </a:prstGeom>
          <a:noFill/>
          <a:ln>
            <a:noFill/>
          </a:ln>
        </p:spPr>
        <p:txBody>
          <a:bodyPr spcFirstLastPara="1" wrap="square" lIns="91425" tIns="91425" rIns="91425" bIns="91425" anchor="ctr" anchorCtr="0">
            <a:normAutofit/>
          </a:bodyPr>
          <a:lstStyle/>
          <a:p>
            <a:pPr marL="342900" marR="0" lvl="0" indent="-342900" algn="l" rtl="0">
              <a:lnSpc>
                <a:spcPct val="100000"/>
              </a:lnSpc>
              <a:spcBef>
                <a:spcPts val="0"/>
              </a:spcBef>
              <a:spcAft>
                <a:spcPts val="0"/>
              </a:spcAft>
              <a:buClr>
                <a:schemeClr val="dk1"/>
              </a:buClr>
              <a:buSzPts val="1200"/>
              <a:buFont typeface="Arial"/>
              <a:buChar char="●"/>
            </a:pPr>
            <a:r>
              <a:rPr lang="en-GB" sz="2000" b="0" i="0" u="none" strike="noStrike" cap="none">
                <a:solidFill>
                  <a:schemeClr val="dk1"/>
                </a:solidFill>
                <a:latin typeface="Times New Roman"/>
                <a:ea typeface="Times New Roman"/>
                <a:cs typeface="Times New Roman"/>
                <a:sym typeface="Times New Roman"/>
              </a:rPr>
              <a:t>Hilton’s AI concierge “Connie” (Thakur, 2024)</a:t>
            </a:r>
            <a:endParaRPr sz="20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chemeClr val="dk1"/>
              </a:buClr>
              <a:buSzPts val="1200"/>
              <a:buFont typeface="Arial"/>
              <a:buChar char="●"/>
            </a:pPr>
            <a:r>
              <a:rPr lang="en-GB" sz="2000" b="0" i="0" u="none" strike="noStrike" cap="none">
                <a:solidFill>
                  <a:schemeClr val="dk1"/>
                </a:solidFill>
                <a:latin typeface="Times New Roman"/>
                <a:ea typeface="Times New Roman"/>
                <a:cs typeface="Times New Roman"/>
                <a:sym typeface="Times New Roman"/>
              </a:rPr>
              <a:t>Marriott’s chatbot-assisted booking</a:t>
            </a:r>
            <a:endParaRPr sz="20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chemeClr val="dk1"/>
              </a:buClr>
              <a:buSzPts val="1200"/>
              <a:buFont typeface="Arial"/>
              <a:buChar char="●"/>
            </a:pPr>
            <a:r>
              <a:rPr lang="en-GB" sz="2000" b="0" i="0" u="none" strike="noStrike" cap="none">
                <a:solidFill>
                  <a:schemeClr val="dk1"/>
                </a:solidFill>
                <a:latin typeface="Times New Roman"/>
                <a:ea typeface="Times New Roman"/>
                <a:cs typeface="Times New Roman"/>
                <a:sym typeface="Times New Roman"/>
              </a:rPr>
              <a:t>CitizenM’s self-check-in kiosks</a:t>
            </a:r>
            <a:endParaRPr sz="20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chemeClr val="dk1"/>
              </a:buClr>
              <a:buSzPts val="1200"/>
              <a:buFont typeface="Arial"/>
              <a:buChar char="●"/>
            </a:pPr>
            <a:r>
              <a:rPr lang="en-GB" sz="2000" b="0" i="0" u="none" strike="noStrike" cap="none">
                <a:solidFill>
                  <a:schemeClr val="dk1"/>
                </a:solidFill>
                <a:latin typeface="Times New Roman"/>
                <a:ea typeface="Times New Roman"/>
                <a:cs typeface="Times New Roman"/>
                <a:sym typeface="Times New Roman"/>
              </a:rPr>
              <a:t>Enhanced service automation</a:t>
            </a:r>
            <a:endParaRPr sz="2000" b="0" i="0" u="none" strike="noStrike" cap="none">
              <a:solidFill>
                <a:schemeClr val="dk1"/>
              </a:solidFill>
              <a:latin typeface="Arial"/>
              <a:ea typeface="Arial"/>
              <a:cs typeface="Arial"/>
              <a:sym typeface="Arial"/>
            </a:endParaRPr>
          </a:p>
          <a:p>
            <a:pPr marL="342900" marR="0" lvl="0" indent="-342900" algn="l" rtl="0">
              <a:lnSpc>
                <a:spcPct val="100000"/>
              </a:lnSpc>
              <a:spcBef>
                <a:spcPts val="0"/>
              </a:spcBef>
              <a:spcAft>
                <a:spcPts val="0"/>
              </a:spcAft>
              <a:buClr>
                <a:schemeClr val="dk1"/>
              </a:buClr>
              <a:buSzPts val="1200"/>
              <a:buFont typeface="Arial"/>
              <a:buChar char="●"/>
            </a:pPr>
            <a:r>
              <a:rPr lang="en-GB" sz="2000" b="0" i="0" u="none" strike="noStrike" cap="none">
                <a:solidFill>
                  <a:schemeClr val="dk1"/>
                </a:solidFill>
                <a:latin typeface="Times New Roman"/>
                <a:ea typeface="Times New Roman"/>
                <a:cs typeface="Times New Roman"/>
                <a:sym typeface="Times New Roman"/>
              </a:rPr>
              <a:t>Real-world AI applications in hotels</a:t>
            </a:r>
            <a:endParaRPr sz="2000" b="0" i="0" u="none" strike="noStrike" cap="none">
              <a:solidFill>
                <a:schemeClr val="dk1"/>
              </a:solidFill>
              <a:latin typeface="Arial"/>
              <a:ea typeface="Arial"/>
              <a:cs typeface="Arial"/>
              <a:sym typeface="Arial"/>
            </a:endParaRPr>
          </a:p>
        </p:txBody>
      </p:sp>
      <p:pic>
        <p:nvPicPr>
          <p:cNvPr id="227" name="Google Shape;227;p5" descr="A group of people in a room with a robot&#10;&#10;AI-generated content may be incorrect."/>
          <p:cNvPicPr preferRelativeResize="0"/>
          <p:nvPr/>
        </p:nvPicPr>
        <p:blipFill rotWithShape="1">
          <a:blip r:embed="rId3">
            <a:alphaModFix/>
          </a:blip>
          <a:srcRect t="3062" r="4" b="3"/>
          <a:stretch/>
        </p:blipFill>
        <p:spPr>
          <a:xfrm>
            <a:off x="4987477" y="1025800"/>
            <a:ext cx="3851723" cy="3733792"/>
          </a:xfrm>
          <a:prstGeom prst="cloud">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6"/>
          <p:cNvSpPr txBox="1">
            <a:spLocks noGrp="1"/>
          </p:cNvSpPr>
          <p:nvPr>
            <p:ph type="title"/>
          </p:nvPr>
        </p:nvSpPr>
        <p:spPr>
          <a:xfrm>
            <a:off x="192776" y="169867"/>
            <a:ext cx="4316861" cy="562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400"/>
              <a:buNone/>
            </a:pPr>
            <a:r>
              <a:rPr lang="en-GB" sz="1800"/>
              <a:t>Overview of Literature and Theoretical Concepts</a:t>
            </a:r>
            <a:endParaRPr/>
          </a:p>
        </p:txBody>
      </p:sp>
      <p:sp>
        <p:nvSpPr>
          <p:cNvPr id="233" name="Google Shape;233;p6"/>
          <p:cNvSpPr txBox="1"/>
          <p:nvPr/>
        </p:nvSpPr>
        <p:spPr>
          <a:xfrm>
            <a:off x="334513" y="902234"/>
            <a:ext cx="4175125" cy="3608232"/>
          </a:xfrm>
          <a:prstGeom prst="rect">
            <a:avLst/>
          </a:prstGeom>
          <a:noFill/>
          <a:ln>
            <a:noFill/>
          </a:ln>
        </p:spPr>
        <p:txBody>
          <a:bodyPr spcFirstLastPara="1" wrap="square" lIns="91425" tIns="45700" rIns="91425" bIns="45700" anchor="t" anchorCtr="0">
            <a:spAutoFit/>
          </a:bodyPr>
          <a:lstStyle/>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Technology Acceptance Model (TAM)</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Service-Dominant Logic (</a:t>
            </a:r>
            <a:r>
              <a:rPr lang="en-GB" sz="1400" b="0" i="0" u="none" strike="noStrike" cap="none">
                <a:solidFill>
                  <a:srgbClr val="222222"/>
                </a:solidFill>
                <a:latin typeface="Times New Roman"/>
                <a:ea typeface="Times New Roman"/>
                <a:cs typeface="Times New Roman"/>
                <a:sym typeface="Times New Roman"/>
              </a:rPr>
              <a:t>da Silva and Cardoso, 2025</a:t>
            </a:r>
            <a:r>
              <a:rPr lang="en-GB" sz="1400" b="0" i="0" u="none" strike="noStrike" cap="none">
                <a:solidFill>
                  <a:srgbClr val="000000"/>
                </a:solidFill>
                <a:latin typeface="Times New Roman"/>
                <a:ea typeface="Times New Roman"/>
                <a:cs typeface="Times New Roman"/>
                <a:sym typeface="Times New Roman"/>
              </a:rPr>
              <a:t>)</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The shift from automation to personalization (</a:t>
            </a:r>
            <a:r>
              <a:rPr lang="en-GB" sz="1400" b="0" i="0" u="none" strike="noStrike" cap="none">
                <a:solidFill>
                  <a:srgbClr val="222222"/>
                </a:solidFill>
                <a:latin typeface="Times New Roman"/>
                <a:ea typeface="Times New Roman"/>
                <a:cs typeface="Times New Roman"/>
                <a:sym typeface="Times New Roman"/>
              </a:rPr>
              <a:t>Mandić, Panić and Šain, 2023</a:t>
            </a:r>
            <a:r>
              <a:rPr lang="en-GB" sz="1400" b="0" i="0" u="none" strike="noStrike" cap="none">
                <a:solidFill>
                  <a:srgbClr val="000000"/>
                </a:solidFill>
                <a:latin typeface="Times New Roman"/>
                <a:ea typeface="Times New Roman"/>
                <a:cs typeface="Times New Roman"/>
                <a:sym typeface="Times New Roman"/>
              </a:rPr>
              <a:t>)</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Tech-human synergy in service delivery (</a:t>
            </a:r>
            <a:r>
              <a:rPr lang="en-GB" sz="1400" b="0" i="0" u="none" strike="noStrike" cap="none">
                <a:solidFill>
                  <a:srgbClr val="222222"/>
                </a:solidFill>
                <a:latin typeface="Times New Roman"/>
                <a:ea typeface="Times New Roman"/>
                <a:cs typeface="Times New Roman"/>
                <a:sym typeface="Times New Roman"/>
              </a:rPr>
              <a:t>Singh and Chouhan, 2023</a:t>
            </a:r>
            <a:r>
              <a:rPr lang="en-GB" sz="1400" b="0" i="0" u="none" strike="noStrike" cap="none">
                <a:solidFill>
                  <a:srgbClr val="000000"/>
                </a:solidFill>
                <a:latin typeface="Times New Roman"/>
                <a:ea typeface="Times New Roman"/>
                <a:cs typeface="Times New Roman"/>
                <a:sym typeface="Times New Roman"/>
              </a:rPr>
              <a:t>)</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Automated scheduling and staffing (</a:t>
            </a:r>
            <a:r>
              <a:rPr lang="en-GB" sz="1400" b="0" i="0" u="none" strike="noStrike" cap="none">
                <a:solidFill>
                  <a:srgbClr val="222222"/>
                </a:solidFill>
                <a:latin typeface="Times New Roman"/>
                <a:ea typeface="Times New Roman"/>
                <a:cs typeface="Times New Roman"/>
                <a:sym typeface="Times New Roman"/>
              </a:rPr>
              <a:t>Karamthulla, Malaiyappan and Tillu, 2023</a:t>
            </a:r>
            <a:r>
              <a:rPr lang="en-GB" sz="1400" b="0" i="0" u="none" strike="noStrike" cap="none">
                <a:solidFill>
                  <a:srgbClr val="000000"/>
                </a:solidFill>
                <a:latin typeface="Times New Roman"/>
                <a:ea typeface="Times New Roman"/>
                <a:cs typeface="Times New Roman"/>
                <a:sym typeface="Times New Roman"/>
              </a:rPr>
              <a:t>)</a:t>
            </a:r>
            <a:endParaRPr sz="1200" b="0" i="0" u="none" strike="noStrike" cap="none">
              <a:solidFill>
                <a:srgbClr val="000000"/>
              </a:solidFill>
              <a:latin typeface="Arial"/>
              <a:ea typeface="Arial"/>
              <a:cs typeface="Arial"/>
              <a:sym typeface="Arial"/>
            </a:endParaRPr>
          </a:p>
          <a:p>
            <a:pPr marL="342900" marR="0" lvl="0" indent="-342900" algn="just" rtl="0">
              <a:lnSpc>
                <a:spcPct val="150000"/>
              </a:lnSpc>
              <a:spcBef>
                <a:spcPts val="0"/>
              </a:spcBef>
              <a:spcAft>
                <a:spcPts val="0"/>
              </a:spcAft>
              <a:buClr>
                <a:srgbClr val="000000"/>
              </a:buClr>
              <a:buSzPts val="1400"/>
              <a:buFont typeface="Arial"/>
              <a:buChar char="●"/>
            </a:pPr>
            <a:r>
              <a:rPr lang="en-GB" sz="1400" b="0" i="0" u="none" strike="noStrike" cap="none">
                <a:solidFill>
                  <a:srgbClr val="000000"/>
                </a:solidFill>
                <a:latin typeface="Times New Roman"/>
                <a:ea typeface="Times New Roman"/>
                <a:cs typeface="Times New Roman"/>
                <a:sym typeface="Times New Roman"/>
              </a:rPr>
              <a:t>Job security concerns (</a:t>
            </a:r>
            <a:r>
              <a:rPr lang="en-GB" sz="1400" b="0" i="0" u="none" strike="noStrike" cap="none">
                <a:solidFill>
                  <a:srgbClr val="222222"/>
                </a:solidFill>
                <a:latin typeface="Times New Roman"/>
                <a:ea typeface="Times New Roman"/>
                <a:cs typeface="Times New Roman"/>
                <a:sym typeface="Times New Roman"/>
              </a:rPr>
              <a:t>Hoxhaj, Halilaj and Harizi, 2023</a:t>
            </a:r>
            <a:r>
              <a:rPr lang="en-GB" sz="1400" b="0" i="0" u="none" strike="noStrike" cap="none">
                <a:solidFill>
                  <a:srgbClr val="000000"/>
                </a:solidFill>
                <a:latin typeface="Times New Roman"/>
                <a:ea typeface="Times New Roman"/>
                <a:cs typeface="Times New Roman"/>
                <a:sym typeface="Times New Roman"/>
              </a:rPr>
              <a:t>)</a:t>
            </a:r>
            <a:endParaRPr sz="1200" b="0" i="0" u="none" strike="noStrike" cap="none">
              <a:solidFill>
                <a:srgbClr val="000000"/>
              </a:solidFill>
              <a:latin typeface="Arial"/>
              <a:ea typeface="Arial"/>
              <a:cs typeface="Arial"/>
              <a:sym typeface="Arial"/>
            </a:endParaRPr>
          </a:p>
        </p:txBody>
      </p:sp>
      <p:pic>
        <p:nvPicPr>
          <p:cNvPr id="234" name="Google Shape;234;p6" descr="AI in Hospitality: Use Cases, Benefits and Applications"/>
          <p:cNvPicPr preferRelativeResize="0"/>
          <p:nvPr/>
        </p:nvPicPr>
        <p:blipFill rotWithShape="1">
          <a:blip r:embed="rId3">
            <a:alphaModFix/>
          </a:blip>
          <a:srcRect l="3125"/>
          <a:stretch/>
        </p:blipFill>
        <p:spPr>
          <a:xfrm>
            <a:off x="4634364" y="0"/>
            <a:ext cx="4509637" cy="5143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sp>
        <p:nvSpPr>
          <p:cNvPr id="239" name="Google Shape;239;p7"/>
          <p:cNvSpPr txBox="1">
            <a:spLocks noGrp="1"/>
          </p:cNvSpPr>
          <p:nvPr>
            <p:ph type="title"/>
          </p:nvPr>
        </p:nvSpPr>
        <p:spPr>
          <a:xfrm>
            <a:off x="141975" y="639250"/>
            <a:ext cx="6538225" cy="5625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3400"/>
              <a:buNone/>
            </a:pPr>
            <a:r>
              <a:rPr lang="en-GB" sz="2800">
                <a:latin typeface="Times New Roman"/>
                <a:ea typeface="Times New Roman"/>
                <a:cs typeface="Times New Roman"/>
                <a:sym typeface="Times New Roman"/>
              </a:rPr>
              <a:t>Methodology and Analytical Framework</a:t>
            </a:r>
            <a:endParaRPr sz="2800"/>
          </a:p>
        </p:txBody>
      </p:sp>
      <p:sp>
        <p:nvSpPr>
          <p:cNvPr id="240" name="Google Shape;240;p7"/>
          <p:cNvSpPr txBox="1"/>
          <p:nvPr/>
        </p:nvSpPr>
        <p:spPr>
          <a:xfrm>
            <a:off x="4791975" y="1201750"/>
            <a:ext cx="4210050" cy="226382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50000"/>
              </a:lnSpc>
              <a:spcBef>
                <a:spcPts val="0"/>
              </a:spcBef>
              <a:spcAft>
                <a:spcPts val="0"/>
              </a:spcAft>
              <a:buClr>
                <a:srgbClr val="000000"/>
              </a:buClr>
              <a:buSzPts val="1600"/>
              <a:buFont typeface="Arial"/>
              <a:buChar char="●"/>
            </a:pPr>
            <a:r>
              <a:rPr lang="en-GB" sz="1600" b="0" i="0" u="none" strike="noStrike" cap="none">
                <a:solidFill>
                  <a:srgbClr val="000000"/>
                </a:solidFill>
                <a:latin typeface="Times New Roman"/>
                <a:ea typeface="Times New Roman"/>
                <a:cs typeface="Times New Roman"/>
                <a:sym typeface="Times New Roman"/>
              </a:rPr>
              <a:t>Secondary literature review (Mauer and Venecek, 2022)</a:t>
            </a:r>
            <a:endParaRPr/>
          </a:p>
          <a:p>
            <a:pPr marL="342900" marR="0" lvl="0" indent="-342900" algn="l" rtl="0">
              <a:lnSpc>
                <a:spcPct val="150000"/>
              </a:lnSpc>
              <a:spcBef>
                <a:spcPts val="0"/>
              </a:spcBef>
              <a:spcAft>
                <a:spcPts val="0"/>
              </a:spcAft>
              <a:buClr>
                <a:srgbClr val="000000"/>
              </a:buClr>
              <a:buSzPts val="1600"/>
              <a:buFont typeface="Arial"/>
              <a:buChar char="●"/>
            </a:pPr>
            <a:r>
              <a:rPr lang="en-GB" sz="1600" b="0" i="0" u="none" strike="noStrike" cap="none">
                <a:solidFill>
                  <a:srgbClr val="000000"/>
                </a:solidFill>
                <a:latin typeface="Times New Roman"/>
                <a:ea typeface="Times New Roman"/>
                <a:cs typeface="Times New Roman"/>
                <a:sym typeface="Times New Roman"/>
              </a:rPr>
              <a:t>Case study comparisons</a:t>
            </a:r>
            <a:endParaRPr sz="1600" b="0" i="0" u="none" strike="noStrike" cap="none">
              <a:solidFill>
                <a:srgbClr val="000000"/>
              </a:solidFill>
              <a:latin typeface="Arial"/>
              <a:ea typeface="Arial"/>
              <a:cs typeface="Arial"/>
              <a:sym typeface="Arial"/>
            </a:endParaRPr>
          </a:p>
          <a:p>
            <a:pPr marL="342900" marR="0" lvl="0" indent="-342900" algn="l" rtl="0">
              <a:lnSpc>
                <a:spcPct val="150000"/>
              </a:lnSpc>
              <a:spcBef>
                <a:spcPts val="0"/>
              </a:spcBef>
              <a:spcAft>
                <a:spcPts val="0"/>
              </a:spcAft>
              <a:buClr>
                <a:srgbClr val="000000"/>
              </a:buClr>
              <a:buSzPts val="1600"/>
              <a:buFont typeface="Arial"/>
              <a:buChar char="●"/>
            </a:pPr>
            <a:r>
              <a:rPr lang="en-GB" sz="1600" b="0" i="0" u="none" strike="noStrike" cap="none">
                <a:solidFill>
                  <a:srgbClr val="000000"/>
                </a:solidFill>
                <a:latin typeface="Times New Roman"/>
                <a:ea typeface="Times New Roman"/>
                <a:cs typeface="Times New Roman"/>
                <a:sym typeface="Times New Roman"/>
              </a:rPr>
              <a:t>PESTEL analytical framework</a:t>
            </a:r>
            <a:endParaRPr sz="1600" b="0" i="0" u="none" strike="noStrike" cap="none">
              <a:solidFill>
                <a:srgbClr val="000000"/>
              </a:solidFill>
              <a:latin typeface="Arial"/>
              <a:ea typeface="Arial"/>
              <a:cs typeface="Arial"/>
              <a:sym typeface="Arial"/>
            </a:endParaRPr>
          </a:p>
          <a:p>
            <a:pPr marL="342900" marR="0" lvl="0" indent="-342900" algn="l" rtl="0">
              <a:lnSpc>
                <a:spcPct val="150000"/>
              </a:lnSpc>
              <a:spcBef>
                <a:spcPts val="0"/>
              </a:spcBef>
              <a:spcAft>
                <a:spcPts val="0"/>
              </a:spcAft>
              <a:buClr>
                <a:srgbClr val="000000"/>
              </a:buClr>
              <a:buSzPts val="1600"/>
              <a:buFont typeface="Arial"/>
              <a:buChar char="●"/>
            </a:pPr>
            <a:r>
              <a:rPr lang="en-GB" sz="1600" b="0" i="0" u="none" strike="noStrike" cap="none">
                <a:solidFill>
                  <a:srgbClr val="000000"/>
                </a:solidFill>
                <a:latin typeface="Times New Roman"/>
                <a:ea typeface="Times New Roman"/>
                <a:cs typeface="Times New Roman"/>
                <a:sym typeface="Times New Roman"/>
              </a:rPr>
              <a:t>Thematic trend identification</a:t>
            </a:r>
            <a:endParaRPr sz="1600" b="0" i="0" u="none" strike="noStrike" cap="none">
              <a:solidFill>
                <a:srgbClr val="000000"/>
              </a:solidFill>
              <a:latin typeface="Arial"/>
              <a:ea typeface="Arial"/>
              <a:cs typeface="Arial"/>
              <a:sym typeface="Arial"/>
            </a:endParaRPr>
          </a:p>
          <a:p>
            <a:pPr marL="342900" marR="0" lvl="0" indent="-342900" algn="l" rtl="0">
              <a:lnSpc>
                <a:spcPct val="150000"/>
              </a:lnSpc>
              <a:spcBef>
                <a:spcPts val="0"/>
              </a:spcBef>
              <a:spcAft>
                <a:spcPts val="0"/>
              </a:spcAft>
              <a:buClr>
                <a:srgbClr val="000000"/>
              </a:buClr>
              <a:buSzPts val="1600"/>
              <a:buFont typeface="Arial"/>
              <a:buChar char="●"/>
            </a:pPr>
            <a:r>
              <a:rPr lang="en-GB" sz="1600" b="0" i="0" u="none" strike="noStrike" cap="none">
                <a:solidFill>
                  <a:srgbClr val="000000"/>
                </a:solidFill>
                <a:latin typeface="Times New Roman"/>
                <a:ea typeface="Times New Roman"/>
                <a:cs typeface="Times New Roman"/>
                <a:sym typeface="Times New Roman"/>
              </a:rPr>
              <a:t>Evaluation of industry impact</a:t>
            </a:r>
            <a:endParaRPr sz="1600" b="0" i="0" u="none" strike="noStrike" cap="none">
              <a:solidFill>
                <a:srgbClr val="000000"/>
              </a:solidFill>
              <a:latin typeface="Arial"/>
              <a:ea typeface="Arial"/>
              <a:cs typeface="Arial"/>
              <a:sym typeface="Arial"/>
            </a:endParaRPr>
          </a:p>
        </p:txBody>
      </p:sp>
      <p:pic>
        <p:nvPicPr>
          <p:cNvPr id="241" name="Google Shape;241;p7" descr="The Power of Generative AI: Redefining Hospitality – BITS Arabia"/>
          <p:cNvPicPr preferRelativeResize="0"/>
          <p:nvPr/>
        </p:nvPicPr>
        <p:blipFill rotWithShape="1">
          <a:blip r:embed="rId3">
            <a:alphaModFix/>
          </a:blip>
          <a:srcRect b="15730"/>
          <a:stretch/>
        </p:blipFill>
        <p:spPr>
          <a:xfrm>
            <a:off x="0" y="2162822"/>
            <a:ext cx="4572000" cy="2980678"/>
          </a:xfrm>
          <a:prstGeom prst="flowChartDocumen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8"/>
          <p:cNvSpPr txBox="1"/>
          <p:nvPr/>
        </p:nvSpPr>
        <p:spPr>
          <a:xfrm>
            <a:off x="713400" y="228598"/>
            <a:ext cx="7717200" cy="562500"/>
          </a:xfrm>
          <a:prstGeom prst="rect">
            <a:avLst/>
          </a:prstGeom>
          <a:noFill/>
          <a:ln>
            <a:noFill/>
          </a:ln>
        </p:spPr>
        <p:txBody>
          <a:bodyPr spcFirstLastPara="1" wrap="square" lIns="91425" tIns="91425" rIns="91425" bIns="91425" anchor="ctr" anchorCtr="0">
            <a:normAutofit lnSpcReduction="10000"/>
          </a:bodyPr>
          <a:lstStyle/>
          <a:p>
            <a:pPr marL="0" marR="0" lvl="0" indent="0" algn="ctr" rtl="0">
              <a:lnSpc>
                <a:spcPct val="90000"/>
              </a:lnSpc>
              <a:spcBef>
                <a:spcPts val="0"/>
              </a:spcBef>
              <a:spcAft>
                <a:spcPts val="600"/>
              </a:spcAft>
              <a:buNone/>
            </a:pPr>
            <a:r>
              <a:rPr lang="en-GB" sz="2400" b="1" i="0" u="none" strike="noStrike" cap="none">
                <a:solidFill>
                  <a:schemeClr val="dk1"/>
                </a:solidFill>
                <a:latin typeface="Times New Roman"/>
                <a:ea typeface="Times New Roman"/>
                <a:cs typeface="Times New Roman"/>
                <a:sym typeface="Times New Roman"/>
              </a:rPr>
              <a:t>Industry Response and PESTLE Impact Analysis</a:t>
            </a:r>
            <a:endParaRPr sz="2400" b="1" i="0" u="none" strike="noStrike" cap="none">
              <a:solidFill>
                <a:schemeClr val="dk1"/>
              </a:solidFill>
              <a:latin typeface="Times New Roman"/>
              <a:ea typeface="Times New Roman"/>
              <a:cs typeface="Times New Roman"/>
              <a:sym typeface="Times New Roman"/>
            </a:endParaRPr>
          </a:p>
        </p:txBody>
      </p:sp>
      <p:graphicFrame>
        <p:nvGraphicFramePr>
          <p:cNvPr id="247" name="Google Shape;247;p8"/>
          <p:cNvGraphicFramePr/>
          <p:nvPr/>
        </p:nvGraphicFramePr>
        <p:xfrm>
          <a:off x="266701" y="1025800"/>
          <a:ext cx="8661375" cy="3900996"/>
        </p:xfrm>
        <a:graphic>
          <a:graphicData uri="http://schemas.openxmlformats.org/drawingml/2006/table">
            <a:tbl>
              <a:tblPr>
                <a:solidFill>
                  <a:schemeClr val="accent1"/>
                </a:solidFill>
                <a:tableStyleId>{DAA2BB46-EC31-4470-A33B-BDE002B8CB69}</a:tableStyleId>
              </a:tblPr>
              <a:tblGrid>
                <a:gridCol w="1163375">
                  <a:extLst>
                    <a:ext uri="{9D8B030D-6E8A-4147-A177-3AD203B41FA5}">
                      <a16:colId xmlns:a16="http://schemas.microsoft.com/office/drawing/2014/main" val="20000"/>
                    </a:ext>
                  </a:extLst>
                </a:gridCol>
                <a:gridCol w="3749000">
                  <a:extLst>
                    <a:ext uri="{9D8B030D-6E8A-4147-A177-3AD203B41FA5}">
                      <a16:colId xmlns:a16="http://schemas.microsoft.com/office/drawing/2014/main" val="20001"/>
                    </a:ext>
                  </a:extLst>
                </a:gridCol>
                <a:gridCol w="3749000">
                  <a:extLst>
                    <a:ext uri="{9D8B030D-6E8A-4147-A177-3AD203B41FA5}">
                      <a16:colId xmlns:a16="http://schemas.microsoft.com/office/drawing/2014/main" val="20002"/>
                    </a:ext>
                  </a:extLst>
                </a:gridCol>
              </a:tblGrid>
              <a:tr h="341725">
                <a:tc>
                  <a:txBody>
                    <a:bodyPr/>
                    <a:lstStyle/>
                    <a:p>
                      <a:pPr marL="0" marR="0" lvl="0" indent="0" algn="just" rtl="0">
                        <a:lnSpc>
                          <a:spcPct val="150000"/>
                        </a:lnSpc>
                        <a:spcBef>
                          <a:spcPts val="0"/>
                        </a:spcBef>
                        <a:spcAft>
                          <a:spcPts val="0"/>
                        </a:spcAft>
                        <a:buClr>
                          <a:srgbClr val="000000"/>
                        </a:buClr>
                        <a:buSzPts val="1200"/>
                        <a:buFont typeface="Arial"/>
                        <a:buNone/>
                      </a:pPr>
                      <a:r>
                        <a:rPr lang="en-GB" sz="1200" b="1" u="none" strike="noStrike" cap="none">
                          <a:solidFill>
                            <a:schemeClr val="dk1"/>
                          </a:solidFill>
                          <a:latin typeface="Times New Roman"/>
                          <a:ea typeface="Times New Roman"/>
                          <a:cs typeface="Times New Roman"/>
                          <a:sym typeface="Times New Roman"/>
                        </a:rPr>
                        <a:t>Factor</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C000"/>
                    </a:solidFill>
                  </a:tcPr>
                </a:tc>
                <a:tc>
                  <a:txBody>
                    <a:bodyPr/>
                    <a:lstStyle/>
                    <a:p>
                      <a:pPr marL="0" marR="0" lvl="0" indent="0" algn="just" rtl="0">
                        <a:lnSpc>
                          <a:spcPct val="150000"/>
                        </a:lnSpc>
                        <a:spcBef>
                          <a:spcPts val="0"/>
                        </a:spcBef>
                        <a:spcAft>
                          <a:spcPts val="0"/>
                        </a:spcAft>
                        <a:buClr>
                          <a:srgbClr val="000000"/>
                        </a:buClr>
                        <a:buSzPts val="1400"/>
                        <a:buFont typeface="Arial"/>
                        <a:buNone/>
                      </a:pPr>
                      <a:r>
                        <a:rPr lang="en-GB" sz="1400" b="1" u="none" strike="noStrike" cap="none">
                          <a:solidFill>
                            <a:schemeClr val="dk1"/>
                          </a:solidFill>
                          <a:latin typeface="Times New Roman"/>
                          <a:ea typeface="Times New Roman"/>
                          <a:cs typeface="Times New Roman"/>
                          <a:sym typeface="Times New Roman"/>
                        </a:rPr>
                        <a:t>Impact</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00B0F0"/>
                    </a:solidFill>
                  </a:tcPr>
                </a:tc>
                <a:tc>
                  <a:txBody>
                    <a:bodyPr/>
                    <a:lstStyle/>
                    <a:p>
                      <a:pPr marL="0" marR="0" lvl="0" indent="0" algn="just" rtl="0">
                        <a:lnSpc>
                          <a:spcPct val="150000"/>
                        </a:lnSpc>
                        <a:spcBef>
                          <a:spcPts val="0"/>
                        </a:spcBef>
                        <a:spcAft>
                          <a:spcPts val="0"/>
                        </a:spcAft>
                        <a:buClr>
                          <a:srgbClr val="000000"/>
                        </a:buClr>
                        <a:buSzPts val="1400"/>
                        <a:buFont typeface="Arial"/>
                        <a:buNone/>
                      </a:pPr>
                      <a:r>
                        <a:rPr lang="en-GB" sz="1400" b="1" u="none" strike="noStrike" cap="none">
                          <a:solidFill>
                            <a:schemeClr val="dk1"/>
                          </a:solidFill>
                          <a:latin typeface="Times New Roman"/>
                          <a:ea typeface="Times New Roman"/>
                          <a:cs typeface="Times New Roman"/>
                          <a:sym typeface="Times New Roman"/>
                        </a:rPr>
                        <a:t>Examples</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00B0F0"/>
                    </a:solidFill>
                  </a:tcPr>
                </a:tc>
                <a:extLst>
                  <a:ext uri="{0D108BD9-81ED-4DB2-BD59-A6C34878D82A}">
                    <a16:rowId xmlns:a16="http://schemas.microsoft.com/office/drawing/2014/main" val="10000"/>
                  </a:ext>
                </a:extLst>
              </a:tr>
              <a:tr h="591225">
                <a:tc>
                  <a:txBody>
                    <a:bodyPr/>
                    <a:lstStyle/>
                    <a:p>
                      <a:pPr marL="0" marR="0" lvl="0" indent="0" algn="just" rtl="0">
                        <a:lnSpc>
                          <a:spcPct val="150000"/>
                        </a:lnSpc>
                        <a:spcBef>
                          <a:spcPts val="0"/>
                        </a:spcBef>
                        <a:spcAft>
                          <a:spcPts val="0"/>
                        </a:spcAft>
                        <a:buClr>
                          <a:srgbClr val="000000"/>
                        </a:buClr>
                        <a:buSzPts val="1200"/>
                        <a:buFont typeface="Arial"/>
                        <a:buNone/>
                      </a:pPr>
                      <a:r>
                        <a:rPr lang="en-GB" sz="1200" b="1" u="none" strike="noStrike" cap="none" dirty="0">
                          <a:solidFill>
                            <a:schemeClr val="dk1"/>
                          </a:solidFill>
                          <a:latin typeface="Times New Roman"/>
                          <a:ea typeface="Times New Roman"/>
                          <a:cs typeface="Times New Roman"/>
                          <a:sym typeface="Times New Roman"/>
                        </a:rPr>
                        <a:t>Political</a:t>
                      </a:r>
                      <a:endParaRPr dirty="0"/>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C0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Regulations on data usage and AI-driven decision-making require compliance with data laws.</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GDPR compliance; Article 22 (automated decisions); guest data transparency.</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extLst>
                  <a:ext uri="{0D108BD9-81ED-4DB2-BD59-A6C34878D82A}">
                    <a16:rowId xmlns:a16="http://schemas.microsoft.com/office/drawing/2014/main" val="10001"/>
                  </a:ext>
                </a:extLst>
              </a:tr>
              <a:tr h="591225">
                <a:tc>
                  <a:txBody>
                    <a:bodyPr/>
                    <a:lstStyle/>
                    <a:p>
                      <a:pPr marL="0" marR="0" lvl="0" indent="0" algn="just" rtl="0">
                        <a:lnSpc>
                          <a:spcPct val="150000"/>
                        </a:lnSpc>
                        <a:spcBef>
                          <a:spcPts val="0"/>
                        </a:spcBef>
                        <a:spcAft>
                          <a:spcPts val="0"/>
                        </a:spcAft>
                        <a:buClr>
                          <a:srgbClr val="000000"/>
                        </a:buClr>
                        <a:buSzPts val="1200"/>
                        <a:buFont typeface="Arial"/>
                        <a:buNone/>
                      </a:pPr>
                      <a:r>
                        <a:rPr lang="en-GB" sz="1200" b="1" u="none" strike="noStrike" cap="none">
                          <a:solidFill>
                            <a:schemeClr val="dk1"/>
                          </a:solidFill>
                          <a:latin typeface="Times New Roman"/>
                          <a:ea typeface="Times New Roman"/>
                          <a:cs typeface="Times New Roman"/>
                          <a:sym typeface="Times New Roman"/>
                        </a:rPr>
                        <a:t>Economic</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C0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AI reduces operational costs and increases profitability through automation and energy savings.</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AI reduces labour costs by 12% and 20% savings in energy usage (Terlecki, 2025).</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extLst>
                  <a:ext uri="{0D108BD9-81ED-4DB2-BD59-A6C34878D82A}">
                    <a16:rowId xmlns:a16="http://schemas.microsoft.com/office/drawing/2014/main" val="10002"/>
                  </a:ext>
                </a:extLst>
              </a:tr>
              <a:tr h="591225">
                <a:tc>
                  <a:txBody>
                    <a:bodyPr/>
                    <a:lstStyle/>
                    <a:p>
                      <a:pPr marL="0" marR="0" lvl="0" indent="0" algn="just" rtl="0">
                        <a:lnSpc>
                          <a:spcPct val="150000"/>
                        </a:lnSpc>
                        <a:spcBef>
                          <a:spcPts val="0"/>
                        </a:spcBef>
                        <a:spcAft>
                          <a:spcPts val="0"/>
                        </a:spcAft>
                        <a:buClr>
                          <a:srgbClr val="000000"/>
                        </a:buClr>
                        <a:buSzPts val="1200"/>
                        <a:buFont typeface="Arial"/>
                        <a:buNone/>
                      </a:pPr>
                      <a:r>
                        <a:rPr lang="en-GB" sz="1200" b="1" u="none" strike="noStrike" cap="none">
                          <a:solidFill>
                            <a:schemeClr val="dk1"/>
                          </a:solidFill>
                          <a:latin typeface="Times New Roman"/>
                          <a:ea typeface="Times New Roman"/>
                          <a:cs typeface="Times New Roman"/>
                          <a:sym typeface="Times New Roman"/>
                        </a:rPr>
                        <a:t>Social</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C0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Growing guest acceptance of AI, but the need to preserve human interaction for satisfaction.</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Booking.com reports rising trust in AI; emotional service roles remain key.</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extLst>
                  <a:ext uri="{0D108BD9-81ED-4DB2-BD59-A6C34878D82A}">
                    <a16:rowId xmlns:a16="http://schemas.microsoft.com/office/drawing/2014/main" val="10003"/>
                  </a:ext>
                </a:extLst>
              </a:tr>
              <a:tr h="591225">
                <a:tc>
                  <a:txBody>
                    <a:bodyPr/>
                    <a:lstStyle/>
                    <a:p>
                      <a:pPr marL="0" marR="0" lvl="0" indent="0" algn="just" rtl="0">
                        <a:lnSpc>
                          <a:spcPct val="150000"/>
                        </a:lnSpc>
                        <a:spcBef>
                          <a:spcPts val="0"/>
                        </a:spcBef>
                        <a:spcAft>
                          <a:spcPts val="0"/>
                        </a:spcAft>
                        <a:buClr>
                          <a:srgbClr val="000000"/>
                        </a:buClr>
                        <a:buSzPts val="1200"/>
                        <a:buFont typeface="Arial"/>
                        <a:buNone/>
                      </a:pPr>
                      <a:r>
                        <a:rPr lang="en-GB" sz="1200" b="1" u="none" strike="noStrike" cap="none">
                          <a:solidFill>
                            <a:schemeClr val="dk1"/>
                          </a:solidFill>
                          <a:latin typeface="Times New Roman"/>
                          <a:ea typeface="Times New Roman"/>
                          <a:cs typeface="Times New Roman"/>
                          <a:sym typeface="Times New Roman"/>
                        </a:rPr>
                        <a:t>Technological</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C0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Rapid innovation in AI and IoT enables smarter, more personalized services.</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Smart rooms, predictive maintenance, AI chatbots for guest service.</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extLst>
                  <a:ext uri="{0D108BD9-81ED-4DB2-BD59-A6C34878D82A}">
                    <a16:rowId xmlns:a16="http://schemas.microsoft.com/office/drawing/2014/main" val="10004"/>
                  </a:ext>
                </a:extLst>
              </a:tr>
              <a:tr h="591225">
                <a:tc>
                  <a:txBody>
                    <a:bodyPr/>
                    <a:lstStyle/>
                    <a:p>
                      <a:pPr marL="0" marR="0" lvl="0" indent="0" algn="just" rtl="0">
                        <a:lnSpc>
                          <a:spcPct val="150000"/>
                        </a:lnSpc>
                        <a:spcBef>
                          <a:spcPts val="0"/>
                        </a:spcBef>
                        <a:spcAft>
                          <a:spcPts val="0"/>
                        </a:spcAft>
                        <a:buClr>
                          <a:srgbClr val="000000"/>
                        </a:buClr>
                        <a:buSzPts val="1200"/>
                        <a:buFont typeface="Arial"/>
                        <a:buNone/>
                      </a:pPr>
                      <a:r>
                        <a:rPr lang="en-GB" sz="1200" b="1" u="none" strike="noStrike" cap="none">
                          <a:solidFill>
                            <a:schemeClr val="dk1"/>
                          </a:solidFill>
                          <a:latin typeface="Times New Roman"/>
                          <a:ea typeface="Times New Roman"/>
                          <a:cs typeface="Times New Roman"/>
                          <a:sym typeface="Times New Roman"/>
                        </a:rPr>
                        <a:t>Legal</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C0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Hotels must ensure compliance with legal data collection, storage, and AI-based decision-making.</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New global and national data privacy laws; risk of legal penalties.</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extLst>
                  <a:ext uri="{0D108BD9-81ED-4DB2-BD59-A6C34878D82A}">
                    <a16:rowId xmlns:a16="http://schemas.microsoft.com/office/drawing/2014/main" val="10005"/>
                  </a:ext>
                </a:extLst>
              </a:tr>
              <a:tr h="591225">
                <a:tc>
                  <a:txBody>
                    <a:bodyPr/>
                    <a:lstStyle/>
                    <a:p>
                      <a:pPr marL="0" marR="0" lvl="0" indent="0" algn="just" rtl="0">
                        <a:lnSpc>
                          <a:spcPct val="150000"/>
                        </a:lnSpc>
                        <a:spcBef>
                          <a:spcPts val="0"/>
                        </a:spcBef>
                        <a:spcAft>
                          <a:spcPts val="0"/>
                        </a:spcAft>
                        <a:buClr>
                          <a:srgbClr val="000000"/>
                        </a:buClr>
                        <a:buSzPts val="1200"/>
                        <a:buFont typeface="Arial"/>
                        <a:buNone/>
                      </a:pPr>
                      <a:r>
                        <a:rPr lang="en-GB" sz="1200" b="1" u="none" strike="noStrike" cap="none">
                          <a:solidFill>
                            <a:schemeClr val="dk1"/>
                          </a:solidFill>
                          <a:latin typeface="Times New Roman"/>
                          <a:ea typeface="Times New Roman"/>
                          <a:cs typeface="Times New Roman"/>
                          <a:sym typeface="Times New Roman"/>
                        </a:rPr>
                        <a:t>Environmental</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C0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a:solidFill>
                            <a:schemeClr val="dk1"/>
                          </a:solidFill>
                          <a:latin typeface="Times New Roman"/>
                          <a:ea typeface="Times New Roman"/>
                          <a:cs typeface="Times New Roman"/>
                          <a:sym typeface="Times New Roman"/>
                        </a:rPr>
                        <a:t>AI enables energy-efficient systems and resource optimization in hotel operations.</a:t>
                      </a:r>
                      <a:endParaRPr/>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tc>
                  <a:txBody>
                    <a:bodyPr/>
                    <a:lstStyle/>
                    <a:p>
                      <a:pPr marL="0" marR="0" lvl="0" indent="0" algn="just" rtl="0">
                        <a:lnSpc>
                          <a:spcPct val="150000"/>
                        </a:lnSpc>
                        <a:spcBef>
                          <a:spcPts val="0"/>
                        </a:spcBef>
                        <a:spcAft>
                          <a:spcPts val="0"/>
                        </a:spcAft>
                        <a:buClr>
                          <a:srgbClr val="000000"/>
                        </a:buClr>
                        <a:buSzPts val="900"/>
                        <a:buFont typeface="Arial"/>
                        <a:buNone/>
                      </a:pPr>
                      <a:r>
                        <a:rPr lang="en-GB" sz="900" u="none" strike="noStrike" cap="none" dirty="0">
                          <a:solidFill>
                            <a:schemeClr val="dk1"/>
                          </a:solidFill>
                          <a:latin typeface="Times New Roman"/>
                          <a:ea typeface="Times New Roman"/>
                          <a:cs typeface="Times New Roman"/>
                          <a:sym typeface="Times New Roman"/>
                        </a:rPr>
                        <a:t>Smart HVAC systems and predictive maintenance reduce environmental impact.</a:t>
                      </a:r>
                      <a:endParaRPr dirty="0"/>
                    </a:p>
                  </a:txBody>
                  <a:tcPr marL="24525" marR="24525" marT="24525" marB="47625">
                    <a:lnL w="12700" cap="flat" cmpd="sng">
                      <a:solidFill>
                        <a:schemeClr val="dk1"/>
                      </a:solidFill>
                      <a:prstDash val="solid"/>
                      <a:round/>
                      <a:headEnd type="none" w="sm" len="sm"/>
                      <a:tailEnd type="none" w="sm" len="sm"/>
                    </a:lnL>
                    <a:lnR w="12700" cap="flat" cmpd="sng">
                      <a:solidFill>
                        <a:schemeClr val="dk1"/>
                      </a:solidFill>
                      <a:prstDash val="solid"/>
                      <a:round/>
                      <a:headEnd type="none" w="sm" len="sm"/>
                      <a:tailEnd type="none" w="sm" len="sm"/>
                    </a:lnR>
                    <a:lnT w="12700" cap="flat" cmpd="sng">
                      <a:solidFill>
                        <a:schemeClr val="dk1"/>
                      </a:solidFill>
                      <a:prstDash val="solid"/>
                      <a:round/>
                      <a:headEnd type="none" w="sm" len="sm"/>
                      <a:tailEnd type="none" w="sm" len="sm"/>
                    </a:lnT>
                    <a:lnB w="12700" cap="flat" cmpd="sng">
                      <a:solidFill>
                        <a:schemeClr val="dk1"/>
                      </a:solidFill>
                      <a:prstDash val="solid"/>
                      <a:round/>
                      <a:headEnd type="none" w="sm" len="sm"/>
                      <a:tailEnd type="none" w="sm" len="sm"/>
                    </a:lnB>
                    <a:solidFill>
                      <a:srgbClr val="FFFF00"/>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9"/>
          <p:cNvSpPr txBox="1"/>
          <p:nvPr/>
        </p:nvSpPr>
        <p:spPr>
          <a:xfrm>
            <a:off x="713475" y="463300"/>
            <a:ext cx="4544325" cy="562500"/>
          </a:xfrm>
          <a:prstGeom prst="rect">
            <a:avLst/>
          </a:prstGeom>
          <a:noFill/>
          <a:ln>
            <a:noFill/>
          </a:ln>
        </p:spPr>
        <p:txBody>
          <a:bodyPr spcFirstLastPara="1" wrap="square" lIns="91425" tIns="91425" rIns="91425" bIns="91425" anchor="ctr" anchorCtr="0">
            <a:normAutofit fontScale="92500" lnSpcReduction="20000"/>
          </a:bodyPr>
          <a:lstStyle/>
          <a:p>
            <a:pPr marL="0" marR="0" lvl="0" indent="0" algn="ctr" rtl="0">
              <a:lnSpc>
                <a:spcPct val="90000"/>
              </a:lnSpc>
              <a:spcBef>
                <a:spcPts val="0"/>
              </a:spcBef>
              <a:spcAft>
                <a:spcPts val="600"/>
              </a:spcAft>
              <a:buNone/>
            </a:pPr>
            <a:r>
              <a:rPr lang="en-GB" sz="2800" b="1" i="0" u="none" strike="noStrike" cap="none">
                <a:solidFill>
                  <a:schemeClr val="dk1"/>
                </a:solidFill>
                <a:latin typeface="Times New Roman"/>
                <a:ea typeface="Times New Roman"/>
                <a:cs typeface="Times New Roman"/>
                <a:sym typeface="Times New Roman"/>
              </a:rPr>
              <a:t>Conclusion</a:t>
            </a:r>
            <a:endParaRPr sz="2800" b="1" i="0" u="none" strike="noStrike" cap="none">
              <a:solidFill>
                <a:schemeClr val="dk1"/>
              </a:solidFill>
              <a:latin typeface="Times New Roman"/>
              <a:ea typeface="Times New Roman"/>
              <a:cs typeface="Times New Roman"/>
              <a:sym typeface="Times New Roman"/>
            </a:endParaRPr>
          </a:p>
        </p:txBody>
      </p:sp>
      <p:sp>
        <p:nvSpPr>
          <p:cNvPr id="253" name="Google Shape;253;p9"/>
          <p:cNvSpPr txBox="1"/>
          <p:nvPr/>
        </p:nvSpPr>
        <p:spPr>
          <a:xfrm>
            <a:off x="713475" y="1707776"/>
            <a:ext cx="3668100" cy="2772932"/>
          </a:xfrm>
          <a:prstGeom prst="rect">
            <a:avLst/>
          </a:prstGeom>
          <a:noFill/>
          <a:ln>
            <a:noFill/>
          </a:ln>
        </p:spPr>
        <p:txBody>
          <a:bodyPr spcFirstLastPara="1" wrap="square" lIns="91425" tIns="91425" rIns="91425" bIns="91425" anchor="t" anchorCtr="0">
            <a:normAutofit/>
          </a:bodyPr>
          <a:lstStyle/>
          <a:p>
            <a:pPr marL="342900" marR="0" lvl="0" indent="-342900" algn="l" rtl="0">
              <a:lnSpc>
                <a:spcPct val="100000"/>
              </a:lnSpc>
              <a:spcBef>
                <a:spcPts val="0"/>
              </a:spcBef>
              <a:spcAft>
                <a:spcPts val="0"/>
              </a:spcAft>
              <a:buClr>
                <a:srgbClr val="000000"/>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AI elevates service efficiency</a:t>
            </a:r>
            <a:endParaRPr/>
          </a:p>
          <a:p>
            <a:pPr marL="342900" marR="0" lvl="0" indent="-342900" algn="l" rtl="0">
              <a:lnSpc>
                <a:spcPct val="100000"/>
              </a:lnSpc>
              <a:spcBef>
                <a:spcPts val="600"/>
              </a:spcBef>
              <a:spcAft>
                <a:spcPts val="0"/>
              </a:spcAft>
              <a:buClr>
                <a:srgbClr val="000000"/>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Personalization boosts guest loyalty</a:t>
            </a:r>
            <a:endParaRPr/>
          </a:p>
          <a:p>
            <a:pPr marL="342900" marR="0" lvl="0" indent="-342900" algn="l" rtl="0">
              <a:lnSpc>
                <a:spcPct val="100000"/>
              </a:lnSpc>
              <a:spcBef>
                <a:spcPts val="600"/>
              </a:spcBef>
              <a:spcAft>
                <a:spcPts val="0"/>
              </a:spcAft>
              <a:buClr>
                <a:srgbClr val="000000"/>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Staff upskilling is essential</a:t>
            </a:r>
            <a:endParaRPr/>
          </a:p>
          <a:p>
            <a:pPr marL="342900" marR="0" lvl="0" indent="-342900" algn="l" rtl="0">
              <a:lnSpc>
                <a:spcPct val="100000"/>
              </a:lnSpc>
              <a:spcBef>
                <a:spcPts val="600"/>
              </a:spcBef>
              <a:spcAft>
                <a:spcPts val="0"/>
              </a:spcAft>
              <a:buClr>
                <a:srgbClr val="000000"/>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Ethical data governance is required</a:t>
            </a:r>
            <a:endParaRPr/>
          </a:p>
          <a:p>
            <a:pPr marL="342900" marR="0" lvl="0" indent="-342900" algn="l" rtl="0">
              <a:lnSpc>
                <a:spcPct val="100000"/>
              </a:lnSpc>
              <a:spcBef>
                <a:spcPts val="600"/>
              </a:spcBef>
              <a:spcAft>
                <a:spcPts val="600"/>
              </a:spcAft>
              <a:buClr>
                <a:srgbClr val="000000"/>
              </a:buClr>
              <a:buSzPts val="1200"/>
              <a:buFont typeface="Arial"/>
              <a:buChar char="●"/>
            </a:pPr>
            <a:r>
              <a:rPr lang="en-GB" sz="1800" b="0" i="0" u="none" strike="noStrike" cap="none">
                <a:solidFill>
                  <a:schemeClr val="dk1"/>
                </a:solidFill>
                <a:latin typeface="Times New Roman"/>
                <a:ea typeface="Times New Roman"/>
                <a:cs typeface="Times New Roman"/>
                <a:sym typeface="Times New Roman"/>
              </a:rPr>
              <a:t>Human touch remains the core</a:t>
            </a:r>
            <a:endParaRPr/>
          </a:p>
        </p:txBody>
      </p:sp>
      <p:pic>
        <p:nvPicPr>
          <p:cNvPr id="254" name="Google Shape;254;p9" descr="Revolutionizing Hospitality: How AI Enhances Customer Experience and Boosts  Efficiency"/>
          <p:cNvPicPr preferRelativeResize="0"/>
          <p:nvPr/>
        </p:nvPicPr>
        <p:blipFill rotWithShape="1">
          <a:blip r:embed="rId3">
            <a:alphaModFix/>
          </a:blip>
          <a:srcRect l="18428" r="18363" b="-3"/>
          <a:stretch/>
        </p:blipFill>
        <p:spPr>
          <a:xfrm>
            <a:off x="5015753" y="0"/>
            <a:ext cx="4128247" cy="5143500"/>
          </a:xfrm>
          <a:prstGeom prst="rect">
            <a:avLst/>
          </a:prstGeom>
          <a:solidFill>
            <a:srgbClr val="FFFFFF"/>
          </a:solid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258"/>
        <p:cNvGrpSpPr/>
        <p:nvPr/>
      </p:nvGrpSpPr>
      <p:grpSpPr>
        <a:xfrm>
          <a:off x="0" y="0"/>
          <a:ext cx="0" cy="0"/>
          <a:chOff x="0" y="0"/>
          <a:chExt cx="0" cy="0"/>
        </a:xfrm>
      </p:grpSpPr>
      <p:sp>
        <p:nvSpPr>
          <p:cNvPr id="259" name="Google Shape;259;p10"/>
          <p:cNvSpPr txBox="1"/>
          <p:nvPr/>
        </p:nvSpPr>
        <p:spPr>
          <a:xfrm>
            <a:off x="530222" y="370955"/>
            <a:ext cx="8372478" cy="543445"/>
          </a:xfrm>
          <a:prstGeom prst="rect">
            <a:avLst/>
          </a:prstGeom>
          <a:noFill/>
          <a:ln>
            <a:noFill/>
          </a:ln>
        </p:spPr>
        <p:txBody>
          <a:bodyPr spcFirstLastPara="1" wrap="square" lIns="91425" tIns="45700" rIns="91425" bIns="45700" anchor="b" anchorCtr="0">
            <a:normAutofit fontScale="92500" lnSpcReduction="20000"/>
          </a:bodyPr>
          <a:lstStyle/>
          <a:p>
            <a:pPr marL="0" marR="0" lvl="0" indent="0" algn="ctr" rtl="0">
              <a:lnSpc>
                <a:spcPct val="100000"/>
              </a:lnSpc>
              <a:spcBef>
                <a:spcPts val="0"/>
              </a:spcBef>
              <a:spcAft>
                <a:spcPts val="0"/>
              </a:spcAft>
              <a:buNone/>
            </a:pPr>
            <a:r>
              <a:rPr lang="en-GB" sz="4000" b="1" i="0" u="none" strike="noStrike" cap="none">
                <a:solidFill>
                  <a:srgbClr val="FFFFFF"/>
                </a:solidFill>
                <a:latin typeface="Times New Roman"/>
                <a:ea typeface="Times New Roman"/>
                <a:cs typeface="Times New Roman"/>
                <a:sym typeface="Times New Roman"/>
              </a:rPr>
              <a:t>References</a:t>
            </a:r>
            <a:endParaRPr sz="4000" b="0" i="0" u="none" strike="noStrike" cap="none">
              <a:solidFill>
                <a:srgbClr val="FFFFFF"/>
              </a:solidFill>
              <a:latin typeface="Times New Roman"/>
              <a:ea typeface="Times New Roman"/>
              <a:cs typeface="Times New Roman"/>
              <a:sym typeface="Times New Roman"/>
            </a:endParaRPr>
          </a:p>
        </p:txBody>
      </p:sp>
      <p:sp>
        <p:nvSpPr>
          <p:cNvPr id="260" name="Google Shape;260;p10"/>
          <p:cNvSpPr txBox="1"/>
          <p:nvPr/>
        </p:nvSpPr>
        <p:spPr>
          <a:xfrm>
            <a:off x="120650" y="1054100"/>
            <a:ext cx="8902700" cy="3987800"/>
          </a:xfrm>
          <a:prstGeom prst="rect">
            <a:avLst/>
          </a:prstGeom>
          <a:noFill/>
          <a:ln>
            <a:noFill/>
          </a:ln>
        </p:spPr>
        <p:txBody>
          <a:bodyPr spcFirstLastPara="1" wrap="square" lIns="91425" tIns="45700" rIns="91425" bIns="45700" anchor="ctr" anchorCtr="0">
            <a:normAutofit lnSpcReduction="10000"/>
          </a:bodyPr>
          <a:lstStyle/>
          <a:p>
            <a:pPr marL="228600" marR="0" lvl="0" indent="-228600" algn="just" rtl="0">
              <a:lnSpc>
                <a:spcPct val="90000"/>
              </a:lnSpc>
              <a:spcBef>
                <a:spcPts val="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Almeida, S., Mesquita, S. and Pereira, C., 2022. Smart Hospitality: Goodbye Virus!. In Technology, Business, Innovation, and Entrepreneurship in Industry 4.0 (pp. 205-220). Cham: Springer International Publishing.</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Boppana, V.R., 2023. Data Ethics in CRM: Privacy and Transparency Issues. Available at SSRN 5005001.</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Buhalis, D. and Moldavska, I., 2022. Voice assistants in hospitality: using artificial intelligence for customer service. Journal of Hospitality and Tourism Technology, 13(3), pp.386-403.</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da Silva, A.A. and Cardoso, A.J.M., 2025. Harnessing Technology to Drive Coopetition and Value Co-Creation: A Service-Dominant Perspective. Administrative Sciences, 15(2), p.64.</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Elmadag, A.B., Wang, W. and Harrison, K.M., 2025. Service technology experiences and service manner: a conceptual model of customer expectations, emotional responses and outcomes in hospitality. Qualitative Market Research: An International Journal.</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Gajić, T., Petrović, M.D., Pešić, A.M., Conić, M. and Gligorijević, N., 2024. Innovative Approaches in Hotel Management: Integrating Artificial Intelligence (AI) and the Internet of Things (IoT) to Enhance Operational Efficiency and Sustainability. Sustainability, 16(17), p.7279.</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Hoxhaj, O., Halilaj, B. and Harizi, A., 2023. Ethical Implications and Human Rights Violations in The Age of Artificial Intelligence. Balkan Social Science Review, 22(22), pp.153-171.</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Karamthulla, M.J., Malaiyappan, J.N.A. and Tillu, R., 2023. Optimizing Resource Allocation in Cloud Infrastructure through AI Automation: A Comparative Study. Journal of Knowledge Learning and Science Technology ISSN: 2959-6386 (online), 2(2), pp.315-326.</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M’hamed, E.G. and Idrissi, R.E., 2024, April. Transforming Hospitality: Harnessing Artificial Intelligence for Enhanced Guest Experience and Operational Efficiency. In The International Workshop on Big Data and Business Intelligence (pp. 173-185). Cham: Springer Nature Switzerland.</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Mandić, D., Panić, A. and Šain, M.Č., 2023, December. Automated service delivery in hotels: balancing efficiency and human interaction for optimal guest satisfaction. In International Scientific Conference on Economy, Management and Information Technologies (Vol. 1, No. 1, pp. 167-174).</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Marcus, A., 2025. Artificial Intelligence in Hospitality Service Delivery. Journal of Hospitality, 7(1), pp.13-31.</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Mauer, B. and Venecek, J., 2022. Writing the literature review. Strategies for Conducting Literary Research, 2e.</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Mohanty, P.P. and Munir, A., 2024. Contactless Service in Postcovid-19: An Insight from the Hospitality Industry. In Post-COVID Tourism and Hospitality Dynamics (pp. 381-399). Apple Academic Press.</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Potwora, M., Vdovichena, O., Semchuk, D., Lipych, L. and Saienko, V., 2024. The use of artificial intelligence in marketing strategies: Automation, personalization and forecasting. Journal of Management World, 2, pp.41-49.</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Ratnoday, N., Ratnoday, N.R., Sharma, C., Saxena, M., Kumar, D. and Banerjee, A., 2025. Facial Recognition Technology for Seamless Check-In and Personalized Guest Service. Cuestiones de Fisioterapia, 54(2), pp.542-551.</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Singh, A. and Chouhan, T., 2023. Artificial intelligence in HRM: role of emotional–social intelligence and future work skill. In The adoption and effect of artificial intelligence on human resources management, part A (pp. 175-196). Emerald Publishing Limited.</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Stringam, B.B. and Gerdes, J.H., 2021. Hotel and guest room technology. University of South Florida (USF) M3 Publishing, 17(9781732127593), p.6.</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Talukder, M.B., Kumar, S. and Tyagi, P.K. eds., 2024. Impact of AI and Tech-driven Solutions in Hospitality and Tourism. IGI Global.</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Terlecki, K., 2025. How Does AI Reduce Costs: Unlock Savings in Your Company Now | TTMS. [online] TTMS. Available at: &lt;https://ttms.com/how-does-ai-reduce-costs-start-savings-in-your-business-today/#:~:text=AI%20automation%20is%20a%20powerful,overall%20efficiency%20and%20reduces%20mistakes.&gt; [Accessed 9 May 2025].</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Thakur, N., 2024. AI and Technology Are Used in Hospitality and Tourism. In Hotel and Travel Management in the AI Era (pp. 55-78). IGI Global.</a:t>
            </a:r>
            <a:endParaRPr/>
          </a:p>
          <a:p>
            <a:pPr marL="228600" marR="0" lvl="0" indent="-228600" algn="just" rtl="0">
              <a:lnSpc>
                <a:spcPct val="90000"/>
              </a:lnSpc>
              <a:spcBef>
                <a:spcPts val="1000"/>
              </a:spcBef>
              <a:spcAft>
                <a:spcPts val="0"/>
              </a:spcAft>
              <a:buClr>
                <a:schemeClr val="lt1"/>
              </a:buClr>
              <a:buSzPts val="500"/>
              <a:buFont typeface="Arial"/>
              <a:buChar char="•"/>
            </a:pPr>
            <a:r>
              <a:rPr lang="en-GB" sz="500" b="0" i="0" u="none" strike="noStrike" cap="none">
                <a:solidFill>
                  <a:schemeClr val="lt1"/>
                </a:solidFill>
                <a:latin typeface="Times New Roman"/>
                <a:ea typeface="Times New Roman"/>
                <a:cs typeface="Times New Roman"/>
                <a:sym typeface="Times New Roman"/>
              </a:rPr>
              <a:t>Vashishth, T.K., Sharma, V., Sharma, K.K., Kumar, B., Kumar, A. and Panwar, R., 2024. Artificial intelligence (AI)–powered chatbots: Providing guests instant support and personalized recommendations 24/7. In Technology and Luxury Hospitality (pp. 211-236). Routledge.</a:t>
            </a:r>
            <a:endParaRPr/>
          </a:p>
          <a:p>
            <a:pPr marL="228600" marR="0" lvl="0" indent="-196850" algn="just" rtl="0">
              <a:lnSpc>
                <a:spcPct val="90000"/>
              </a:lnSpc>
              <a:spcBef>
                <a:spcPts val="1000"/>
              </a:spcBef>
              <a:spcAft>
                <a:spcPts val="0"/>
              </a:spcAft>
              <a:buClr>
                <a:schemeClr val="dk1"/>
              </a:buClr>
              <a:buSzPts val="500"/>
              <a:buFont typeface="Arial"/>
              <a:buNone/>
            </a:pPr>
            <a:endParaRPr sz="500" b="0" i="0" u="none" strike="noStrike" cap="none">
              <a:solidFill>
                <a:schemeClr val="lt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Hotel Competitive Analysis Strategy Meeting by Slidesgo">
  <a:themeElements>
    <a:clrScheme name="Simple Light">
      <a:dk1>
        <a:srgbClr val="3F3125"/>
      </a:dk1>
      <a:lt1>
        <a:srgbClr val="ECE8E5"/>
      </a:lt1>
      <a:dk2>
        <a:srgbClr val="CFB69A"/>
      </a:dk2>
      <a:lt2>
        <a:srgbClr val="FFFFFF"/>
      </a:lt2>
      <a:accent1>
        <a:srgbClr val="FFFFFF"/>
      </a:accent1>
      <a:accent2>
        <a:srgbClr val="FFFFFF"/>
      </a:accent2>
      <a:accent3>
        <a:srgbClr val="FFFFFF"/>
      </a:accent3>
      <a:accent4>
        <a:srgbClr val="FFFFFF"/>
      </a:accent4>
      <a:accent5>
        <a:srgbClr val="FFFFFF"/>
      </a:accent5>
      <a:accent6>
        <a:srgbClr val="FFFFFF"/>
      </a:accent6>
      <a:hlink>
        <a:srgbClr val="3F312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2553</Words>
  <Application>Microsoft Office PowerPoint</Application>
  <PresentationFormat>On-screen Show (16:9)</PresentationFormat>
  <Paragraphs>104</Paragraphs>
  <Slides>10</Slides>
  <Notes>10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10</vt:i4>
      </vt:variant>
    </vt:vector>
  </HeadingPairs>
  <TitlesOfParts>
    <vt:vector size="18" baseType="lpstr">
      <vt:lpstr>DM Sans</vt:lpstr>
      <vt:lpstr>Times New Roman</vt:lpstr>
      <vt:lpstr>Ibarra Real Nova</vt:lpstr>
      <vt:lpstr>Arial</vt:lpstr>
      <vt:lpstr>Proxima Nova</vt:lpstr>
      <vt:lpstr>DM Sans Medium</vt:lpstr>
      <vt:lpstr>Hotel Competitive Analysis Strategy Meeting by Slidesgo</vt:lpstr>
      <vt:lpstr>Slidesgo Final Pages</vt:lpstr>
      <vt:lpstr>The future of work: Artificial Intelligence and human collaboration in hotel and hospitality</vt:lpstr>
      <vt:lpstr>Introduction to the Contemporary Theme</vt:lpstr>
      <vt:lpstr>Relevance to the Hospitality Industry</vt:lpstr>
      <vt:lpstr>Background of the Hospitality Sector</vt:lpstr>
      <vt:lpstr>Case Study Context</vt:lpstr>
      <vt:lpstr>Overview of Literature and Theoretical Concepts</vt:lpstr>
      <vt:lpstr>Methodology and Analytical Framework</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justyna ojrzynska</cp:lastModifiedBy>
  <cp:revision>1</cp:revision>
  <dcterms:modified xsi:type="dcterms:W3CDTF">2025-06-09T12:13:27Z</dcterms:modified>
</cp:coreProperties>
</file>