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6" r:id="rId4"/>
    <p:sldId id="278" r:id="rId5"/>
    <p:sldId id="258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65" r:id="rId15"/>
    <p:sldId id="279" r:id="rId16"/>
    <p:sldId id="28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788" autoAdjust="0"/>
  </p:normalViewPr>
  <p:slideViewPr>
    <p:cSldViewPr snapToGrid="0">
      <p:cViewPr varScale="1">
        <p:scale>
          <a:sx n="98" d="100"/>
          <a:sy n="98" d="100"/>
        </p:scale>
        <p:origin x="10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3E3EB-DF1C-1AE6-722B-77288C1495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5EB49D-28B1-40BA-BC71-B7913294C0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28BA4-D7ED-16E0-1D8B-01E4D3944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8E367-5FE9-44E4-B7E1-3168E29A15F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9BCF4-AFB8-AD6C-9362-ADD35AEE8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8F4516-58D1-BB16-5422-ADD77FDDB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4FB58-393D-45AF-8109-FD5FA4103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701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8C7F2-1E57-5240-CD2C-54C1C6A57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28959-1977-4D1C-E9E7-AD9EE885CA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190D4-075B-C19C-D3DA-5E8761868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8E367-5FE9-44E4-B7E1-3168E29A15F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7948B4-0BC1-B750-C2DD-65E9CF7AF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4A0FD-90AC-36C4-95F4-1087DBDF1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4FB58-393D-45AF-8109-FD5FA4103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544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F3CBF-9D94-1AF9-5763-D9B7421C7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EB4C23-C45B-F07B-211D-84C4F4EDE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D82D00-855F-44D2-8EFA-CE4515441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8E367-5FE9-44E4-B7E1-3168E29A15F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9EFDC2-8750-C6E1-8066-EB61928A2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F5FA59-73C4-03BF-3733-C5D282700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4FB58-393D-45AF-8109-FD5FA4103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601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65195-36E1-0CFA-8658-02617277F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766FB-7CFD-37C7-DC8F-37F20E85CC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F48F7-CDA3-B3D5-F8AB-6A1D3BEE7A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76BD7-D233-958A-4AF3-B5D2472EB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8E367-5FE9-44E4-B7E1-3168E29A15F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B4C3E1-F1FB-B444-4786-3E32E8B0E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39B9A8-A1B9-09E4-72EC-E50737F7E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4FB58-393D-45AF-8109-FD5FA4103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799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22C6A-04B5-CD1A-B111-114B8816B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E2942B-E247-39E2-BFF4-A83103F938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2890CE-A161-3CC0-5A6F-8C4B353CDB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C3A8CD-015A-E190-D179-42B4B20F26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CB8181-C42D-18BA-EB71-F30E564889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FF6206-36D7-2122-4656-242D4781F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8E367-5FE9-44E4-B7E1-3168E29A15F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8D21FA-463A-85D5-D319-D8EF728C6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431CE9-FA54-CCCA-C7DE-E067FD1DF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4FB58-393D-45AF-8109-FD5FA4103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616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B1197-8007-54C6-F56A-02DE2AF1D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A98A64-A6D6-30AD-FC12-CBFA1520E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8E367-5FE9-44E4-B7E1-3168E29A15F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535BED-8116-1BA7-64A6-468D5DA8C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6C118E-77A9-736F-683F-47E603808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4FB58-393D-45AF-8109-FD5FA4103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28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7E9156-B295-341A-B1D9-CCDF6422C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8E367-5FE9-44E4-B7E1-3168E29A15F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6FB095-AE2D-2D69-65A4-E27B76C9B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F12D8E-F0C4-B965-306A-06F75CFC9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4FB58-393D-45AF-8109-FD5FA4103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116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0F259-251F-085E-E948-DA1492161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7C4F1-7DEA-D1AF-8CEE-EF4295E66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78E8A8-DED1-9942-DF8C-4E9371A9F6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21DEE6-8D1D-4593-78B8-0838694A9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8E367-5FE9-44E4-B7E1-3168E29A15F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4D41D8-4FD5-23D5-F738-7BEC1E3FF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782715-3FA5-47F3-AB73-692B014C7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4FB58-393D-45AF-8109-FD5FA4103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518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100FC-AB1E-6E1B-AEED-A6936F0C1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7F9C0F-2A53-E54B-9E4A-2AA21CDADA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F29641-7E0C-1AF7-E562-28AA15A8C0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F1C1ED-2B78-6E69-31AE-4C57693DB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8E367-5FE9-44E4-B7E1-3168E29A15F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5C2A5-9FAC-295B-64D7-EFF6D9483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8254F0-1A7A-0990-B340-893B79E12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4FB58-393D-45AF-8109-FD5FA4103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342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732D3-B04F-3C40-869E-D9AEC3F7B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299299-C908-FA15-2AE6-93187E02C7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129F72-3652-597A-566C-36ED36B6D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8E367-5FE9-44E4-B7E1-3168E29A15F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3536E4-ED43-9795-D2D5-F098808C4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9CA78-6FF6-A3A5-03BD-639FFA038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4FB58-393D-45AF-8109-FD5FA4103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86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F7CC7C-72AC-E369-3B02-7914DD138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C6A8AD-F740-1DD9-72D5-9D3418742F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61F78-47B5-1581-310F-2337F6EB2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8E367-5FE9-44E4-B7E1-3168E29A15F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8046D1-D969-9B6B-D072-8145C3C38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FD604-1EEC-6978-8A5A-A08DA3DA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4FB58-393D-45AF-8109-FD5FA4103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46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BCDBE3-1D0D-0CD5-4CFD-11EEE02C4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C8011-C41E-EFC5-3F43-CD4B325DFE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112BFA-C100-DC6F-3A61-D43E917E02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8E367-5FE9-44E4-B7E1-3168E29A15F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15D28-66E0-1DF2-95E2-7B7625E677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9F0438-F8CB-A5D9-8DB9-3AE4A2A5C3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4FB58-393D-45AF-8109-FD5FA41035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564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ulturematters.com/doing-business-in-the-uk-explained-plus-examples/" TargetMode="External"/><Relationship Id="rId7" Type="http://schemas.openxmlformats.org/officeDocument/2006/relationships/hyperlink" Target="https://geerthofstede.com/country-comparison-bar-charts/" TargetMode="External"/><Relationship Id="rId2" Type="http://schemas.openxmlformats.org/officeDocument/2006/relationships/hyperlink" Target="https://www.researchgate.net/publication/284732557_Six_Approaches_to_Understanding_National_Cultures_Hofstede's_Cultural_Dimensio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chive.org/details/beyondculture0000hall/page/4/mode/2up" TargetMode="External"/><Relationship Id="rId5" Type="http://schemas.openxmlformats.org/officeDocument/2006/relationships/hyperlink" Target="https://www.tbcculturehub.com/post/the-united-kingdom-its-cultural-dimensions-and-cultural-values" TargetMode="External"/><Relationship Id="rId4" Type="http://schemas.openxmlformats.org/officeDocument/2006/relationships/hyperlink" Target="https://www-vlebooks-com.ezproxy.uwtsd.ac.uk/Product/Index/851844?page=0&amp;startBookmarkId=-1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faculty.cengage.com/works/9798214135847" TargetMode="External"/><Relationship Id="rId2" Type="http://schemas.openxmlformats.org/officeDocument/2006/relationships/hyperlink" Target="https://archive.org/stream/g.hofstedeg.j.hofstedem.minkovculturesandorganizationssoftwareofthemind3rdedition2010/G.Hofstede_G.J.Hofstede_M.Minkov%20-%20Cultures%20and%20Organizations%20-%20Software%20of%20the%20Mind%203rd_edition%202010_djvu.tx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BBFAEAB-DEEB-8136-9478-D5DA660A63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28"/>
            <a:ext cx="12191999" cy="78391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A1E3A8-F103-6ECC-917F-AD98738C14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78440"/>
            <a:ext cx="9144000" cy="1515439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</a:t>
            </a:r>
            <a:b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GABRIELA BUDAN</a:t>
            </a:r>
            <a:b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2316848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7CD67F-6B05-CA77-5611-D10E6311F3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1987"/>
            <a:ext cx="9144000" cy="1880170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Afzal Sayed Munna </a:t>
            </a:r>
          </a:p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and Module Leader</a:t>
            </a:r>
          </a:p>
          <a:p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682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EA11D2F-D9CF-544C-29A8-480A39DB3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8915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1EF613-023E-1927-F337-9B4768E74F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11659"/>
            <a:ext cx="9144000" cy="164386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UWTSD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085D06-36CA-DC53-4920-1C8C0E4DB6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55524"/>
            <a:ext cx="9144000" cy="2802276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</a:t>
            </a:r>
          </a:p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COMMUNICATIONS</a:t>
            </a:r>
          </a:p>
          <a:p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3834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5DDFE10-3E80-252B-FA07-2DD1C35C74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DAD50-BF57-A6C5-1C18-0037F54DE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</a:t>
            </a:r>
            <a:br>
              <a:rPr lang="en-GB" dirty="0"/>
            </a:br>
            <a:r>
              <a:rPr lang="en-GB" dirty="0"/>
              <a:t>                             UNITED KINGDOM</a:t>
            </a:r>
          </a:p>
        </p:txBody>
      </p:sp>
    </p:spTree>
    <p:extLst>
      <p:ext uri="{BB962C8B-B14F-4D97-AF65-F5344CB8AC3E}">
        <p14:creationId xmlns:p14="http://schemas.microsoft.com/office/powerpoint/2010/main" val="624114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5B46835-4469-7362-BD5D-AB7B6D43C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1"/>
            <a:ext cx="12192000" cy="78502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4D964A-9442-E522-4E09-7C1AF0B12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Purpose &amp; Structure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F2D00-8C09-39E9-D601-DF3BECDEF33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b="1" dirty="0"/>
              <a:t>Purpose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 </a:t>
            </a:r>
            <a:r>
              <a:rPr lang="en-GB" dirty="0" err="1"/>
              <a:t>analyze</a:t>
            </a:r>
            <a:r>
              <a:rPr lang="en-GB" dirty="0"/>
              <a:t> UK business communication through intercultural frameworks.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 evaluate how cultural dimensions influence business practices.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 illustrate strategies with real‑world examples and case studies.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 provide practical recommendations for effective communication in UK business settings.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EEBEDB-7022-C8C1-DD55-0C64B11D5E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b="1" dirty="0"/>
              <a:t>Structure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Introduction</a:t>
            </a:r>
            <a:r>
              <a:rPr lang="en-GB" dirty="0"/>
              <a:t> – Why intercultural communication matters in business.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Theoretical Frameworks</a:t>
            </a:r>
            <a:r>
              <a:rPr lang="en-GB" dirty="0"/>
              <a:t> – Hofstede, Jandt, Samovar.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Evaluation of UK Cultural Dimensions</a:t>
            </a:r>
            <a:r>
              <a:rPr lang="en-GB" dirty="0"/>
              <a:t> – Influence on business practices.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Case Studies &amp; Real‑World Examples</a:t>
            </a:r>
            <a:r>
              <a:rPr lang="en-GB" dirty="0"/>
              <a:t> – UK in practice.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Practical Recommendations</a:t>
            </a:r>
            <a:r>
              <a:rPr lang="en-GB" dirty="0"/>
              <a:t> – Strategies for effective communication.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Conclusion &amp; Q&amp;A</a:t>
            </a:r>
            <a:r>
              <a:rPr lang="en-GB" dirty="0"/>
              <a:t> – Key takeaways and discussion.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42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07B55AA-4867-3D69-21EF-03C383CF64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739" y="0"/>
            <a:ext cx="1101389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EBFAFF-9FE3-1107-76A7-B5F292F3A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INTERNATIONAL COMMUNICATION?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622AD-2AC1-4170-7513-235EF7E4FC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EXCANGE OF INFORMATION, IDEEAS, MESSAGES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AND NAVIGATING LANGUAGE BARRIERS, CULTURAL DIFFERENCES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DIVERSE COMMUNICATION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EE05F2-7C94-0CAF-BB36-F6CFDB1BE5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FACE TO FACE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PLATFORMS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MEDIA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CORESPONDENCE</a:t>
            </a:r>
          </a:p>
        </p:txBody>
      </p:sp>
    </p:spTree>
    <p:extLst>
      <p:ext uri="{BB962C8B-B14F-4D97-AF65-F5344CB8AC3E}">
        <p14:creationId xmlns:p14="http://schemas.microsoft.com/office/powerpoint/2010/main" val="2952929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A250D5-9B98-ADA7-2BB8-D119F59FA6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605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206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938445E-9B9F-7309-F1A7-3D3EE920CF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77043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1C6BB5-B9F0-B8DD-ADA4-6B730E3D8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25294"/>
            <a:ext cx="3932237" cy="2071991"/>
          </a:xfrm>
        </p:spPr>
        <p:txBody>
          <a:bodyPr>
            <a:noAutofit/>
          </a:bodyPr>
          <a:lstStyle/>
          <a:p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671C14A-BB96-7571-3AC6-06A9C2F437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680" y="3294365"/>
            <a:ext cx="9452075" cy="277238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B2DF78-5649-8EDD-FCEE-F326F4BA23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525295"/>
            <a:ext cx="9452076" cy="232491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Jandt’s Cultural Variability Table (UK)</a:t>
            </a:r>
          </a:p>
          <a:p>
            <a:pPr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clean table showing the UK’s values: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Individualism →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Distance →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Uncertainty Avoidance →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Moderate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5475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BFD6E-59D8-5C56-F56C-E768A8E8D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Samovar’s Framework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8B432D9-9191-82A7-F66E-348C731323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5655117"/>
              </p:ext>
            </p:extLst>
          </p:nvPr>
        </p:nvGraphicFramePr>
        <p:xfrm>
          <a:off x="838200" y="1825623"/>
          <a:ext cx="10515597" cy="39623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3015495743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082582864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182511051"/>
                    </a:ext>
                  </a:extLst>
                </a:gridCol>
              </a:tblGrid>
              <a:tr h="527152">
                <a:tc>
                  <a:txBody>
                    <a:bodyPr/>
                    <a:lstStyle/>
                    <a:p>
                      <a:r>
                        <a:rPr lang="en-GB" dirty="0"/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HIGH-CONTEXT (JAPAN)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LOW-CONTEXT (UK)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3961645"/>
                  </a:ext>
                </a:extLst>
              </a:tr>
              <a:tr h="527152">
                <a:tc>
                  <a:txBody>
                    <a:bodyPr/>
                    <a:lstStyle/>
                    <a:p>
                      <a:r>
                        <a:rPr lang="en-GB" dirty="0"/>
                        <a:t>Communication style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Implicit, relies on shared meaning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Explicit, relies on words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8760206"/>
                  </a:ext>
                </a:extLst>
              </a:tr>
              <a:tr h="922516">
                <a:tc>
                  <a:txBody>
                    <a:bodyPr/>
                    <a:lstStyle/>
                    <a:p>
                      <a:r>
                        <a:rPr lang="en-GB" dirty="0"/>
                        <a:t>Non-Verbal Cues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important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important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189849"/>
                  </a:ext>
                </a:extLst>
              </a:tr>
              <a:tr h="922516">
                <a:tc>
                  <a:txBody>
                    <a:bodyPr/>
                    <a:lstStyle/>
                    <a:p>
                      <a:r>
                        <a:rPr lang="en-GB" dirty="0"/>
                        <a:t>Documentation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Minimal, trust based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Extensive, contracts essential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6559660"/>
                  </a:ext>
                </a:extLst>
              </a:tr>
              <a:tr h="527152">
                <a:tc>
                  <a:txBody>
                    <a:bodyPr/>
                    <a:lstStyle/>
                    <a:p>
                      <a:r>
                        <a:rPr lang="en-GB" dirty="0"/>
                        <a:t>Relationship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Long-term, built gradually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Task-focused, quicker to form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0192398"/>
                  </a:ext>
                </a:extLst>
              </a:tr>
              <a:tr h="535846">
                <a:tc>
                  <a:txBody>
                    <a:bodyPr/>
                    <a:lstStyle/>
                    <a:p>
                      <a:r>
                        <a:rPr lang="en-GB" dirty="0"/>
                        <a:t>Example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Japan, China, Arab countries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UK, US, Germany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23912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60320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575C0B8-1EFA-0A64-AE3C-A54ED4A91F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769457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1A89A6-C7C6-06BF-128D-C4C8F71C0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Samovar`s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2759E-06F6-1423-CE00-974714FC9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Context --------------------------- Low Context</a:t>
            </a:r>
          </a:p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(Japan)                (UK, US)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20759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BFA108D-2C86-5589-92A5-DC381928D8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456"/>
            <a:ext cx="12191999" cy="7772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ADFFC5-0AD3-B170-4952-F9BD23EA0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Evaluating Cultural Dimensions and Business Practices – UK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9B7F3DB-B3F4-1CEB-57B9-6D9CA6191A6A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172200" y="2154634"/>
            <a:ext cx="5802549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Uncertainty Avoidance (Moderate – 35)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Flexibility in adapting to change.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Clear contracts and policies still important for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reducing ambiguity.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Innovation balanced with risk management.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Masculinity (Moderate – 66)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Competitive drive exists, but balanced with quality of life.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Success measured by both performance and fairness.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Long‑Term Orientation (Balanced – 51)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Mix of tradition and pragmatism.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Businesses respect heritage but adapt quickly to global trends.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48F7DEC-FDFB-40C1-6BF7-7ECF75399AC7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838200" y="2154636"/>
            <a:ext cx="5181601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Individualism (High – 89)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Employees value independence and personal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responsibility.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Business practices emphasize individual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achievement and accountability.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Negotiations focus on personal competence rather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than group consensus.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Power Distance (Low – 35)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Flat hierarchies, approachable managers.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Open dialogue encouraged between staff and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leadership.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Decision‑making often collaborative, not top‑down.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8821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E13A331-CF9A-9221-534A-57874E9711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1" cy="77529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05A140-FB35-FFB1-5010-8B3BFB7C6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Studies: Communication Strategies in UK Business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BB123-A1E6-78DB-3119-B7472ECFF3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UK–Japan Negotiations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Japanese partners rely on implicit understanding and long‑term trust.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partners expect explicit contracts and clear agendas.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Miscommunication arises when politeness is misread as indecision.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Strategy: Use written agreements + clarify intent verbally.</a:t>
            </a:r>
          </a:p>
          <a:p>
            <a:pPr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UK–US Collaboration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 cultures are low‑context, but UK communication is more formal.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 partners may perceive British understatement as lack of enthusiasm.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Strategy: Balance clarity with politeness; avoid excessive understatement.</a:t>
            </a:r>
          </a:p>
          <a:p>
            <a:endParaRPr lang="en-GB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53A006C-CA13-E9A7-6A40-0B08EE7BAD32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172200" y="2016137"/>
            <a:ext cx="5702202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Multicultural London Teams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Diverse workforce adapts quickly to global norms.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UK managers encourage open dialogue and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inclusivity.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Strategy: Use explicit communication, but respect cultural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differences in tone and style.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UK Retail Example (Marks &amp; Spencer)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Customer service emphasizes politeness and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professionalism.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Written policies and clear signage reduce ambiguity.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Strategy: Combine clarity with courteous language to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build trust.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386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757D631-8415-94F4-9511-4F18015D8E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77529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18A965-570C-94AD-C95C-A6E9479B6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Recommendations – Communicating Effectively in the UK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2C54A6E-FC42-A077-F313-86B23E2479AA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838200" y="2016136"/>
            <a:ext cx="4838376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 concise and explicit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UK is a low‑context culture → clarity is valued.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Avoid ambiguity; put agreements in writing.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Respect punctuality and professionalism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Meetings start on time; lateness seen as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disrespectful.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Formal greetings and polite tone expected.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Recognize politeness strategies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British understatement, hedging, and indirect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phrasing soften directness.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Read between the lines without over‑interpreting.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C7065E3-B810-85EE-2F4F-8F126CA0C90B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172200" y="2016135"/>
            <a:ext cx="552044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Avoid excessive bluntness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Directness is appreciated, but harshness can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damage relationships.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Balance clarity with courtesy.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Encourage open dialogue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Low power distance → employees expect to share ideas.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Invite contributions and respect diverse perspectives.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Adapt to multicultural teams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London workplaces are highly diverse.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 culturally sensitive and flexible in communication style.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2124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DC1570E-88D2-D224-4C56-8ECBFCD46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776267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C45A20-C6BC-2C5D-C818-AFCE50485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– Intercultural Communication in UK Business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5FFDAA7-DE94-872A-540A-4A696FE35E67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838200" y="2016138"/>
            <a:ext cx="5009705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Theories Applied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Hofstede, Jandt, and Samovar frameworks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explain UK’s communication style.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Evaluation of Dimensions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= high individualism, low power distance,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moderate uncertainty avoidance.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Business practices emphasize independence,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clarity, and professionalism.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C09B8D50-C5EE-B53B-7965-B67ADE7FB9F6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172201" y="2016136"/>
            <a:ext cx="5783094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Real‑World Examples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UK–Japan: explicit vs implicit communication.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UK–US: formal clarity vs informal directness.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Multicultural London teams adapt quickly to global norms.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Practical Recommendations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 concise and explicit.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Respect punctuality and professionalism.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Balance clarity with politeness.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Encourage open dialogue in diverse teams.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27476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5C42A87-38FD-3895-906C-DF1844214A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8040FA-AF82-829C-0429-D3AF802E1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57999"/>
          </a:xfrm>
        </p:spPr>
        <p:txBody>
          <a:bodyPr>
            <a:normAutofit/>
          </a:bodyPr>
          <a:lstStyle/>
          <a:p>
            <a:r>
              <a:rPr lang="en-GB" dirty="0"/>
              <a:t>  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                 </a:t>
            </a:r>
            <a:r>
              <a:rPr lang="en-GB" i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 you have any questions?</a:t>
            </a:r>
            <a:br>
              <a:rPr lang="en-GB" i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i="1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19D03-E63C-1DF0-A32B-ED9907E8E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-1"/>
            <a:ext cx="11353800" cy="6176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</a:t>
            </a:r>
          </a:p>
          <a:p>
            <a:pPr marL="0" indent="0">
              <a:buNone/>
            </a:pPr>
            <a:endParaRPr lang="en-GB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6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Q&amp;A   </a:t>
            </a: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995650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4A408-4324-CECC-1845-B3FF3E289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D2DBD-01EF-CF2E-E6A6-908EC99695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Agodzo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(2015)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Six approaches to understanding national cultures: Hofstede's cultural dimensions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https://www.researchgate.net/publication/284732557_Six_Approaches_to_Understanding_National_Cultures_Hofstede's_Cultural_Dimensions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10 November 2025).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 Matters (2025)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Doing business in the UK explained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https://culturematters.com/doing-business-in-the-uk-explained-plus-examples/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10 November 2025).</a:t>
            </a:r>
          </a:p>
          <a:p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Deresky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 (2022)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Management: Managing Across Borders and Cultures, Text and Cases. Global Edition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10th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Pearson Education.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https://www-vlebooks-com.ezproxy.uwtsd.ac.uk/Product/Index/851844?page=0&amp;startBookmarkId=-1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11 November 2025).</a:t>
            </a:r>
          </a:p>
          <a:p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TBCCultureHub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(2025)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United Kingdom: Its cultural dimensions and cultural values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https://www.tbcculturehub.com/post/the-united-kingdom-its-cultural-dimensions-and-cultural-values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17 November 2025).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Hall, E.T. (1976)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Beyond culture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Anchor Books.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https://archive.org/details/beyondculture0000hall/page/4/mode/2up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19 November 2025).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 Insights (n.d.)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Country comparison bar charts.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https://geerthofstede.com/country-comparison-bar-charts/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15 November 2025).</a:t>
            </a:r>
          </a:p>
        </p:txBody>
      </p:sp>
    </p:spTree>
    <p:extLst>
      <p:ext uri="{BB962C8B-B14F-4D97-AF65-F5344CB8AC3E}">
        <p14:creationId xmlns:p14="http://schemas.microsoft.com/office/powerpoint/2010/main" val="10819073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B64CB-A783-FF9A-635B-C0F521D54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ED308-C0D7-E043-D344-D294F5EE7E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Hofstede, G., Hofstede, G.J. and Minkov, M. (2010)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Cultures and Organizations: Software of the Mind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3rd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McGraw-Hill. Available at: 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https://archive.org/stream/g.hofstedeg.j.hofstedem.minkovculturesandorganizationssoftwareofthemind3rdedition2010/G.Hofstede_G.J.Hofstede_M.Minkov%20-%20Cultures%20and%20Organizations%20-%20Software%20of%20the%20Mind%203rd_edition%202010_djvu.txt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18 November 2025).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ACCA Global (n.d.)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 cultural dimensions.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https://www.accaglobal.com/gb/en/student/exam-support-resources/foundation-level-study-resources/fab/fab-technical-articles/hofstede.html (Accessed: 15 November 2025).</a:t>
            </a:r>
            <a:endParaRPr kumimoji="0" lang="en-GB" sz="1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Jandt, F.E. (2024) </a:t>
            </a:r>
            <a:r>
              <a:rPr kumimoji="0" lang="en-GB" sz="1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An introduction to intercultural communication: Identities in a global community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11th </a:t>
            </a:r>
            <a:r>
              <a:rPr kumimoji="0" lang="en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edn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Thousand Oaks, CA: SAGE Publications.</a:t>
            </a:r>
            <a:endParaRPr kumimoji="0" lang="en-GB" sz="19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Sites at Penn State (2018)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6-D analysis of Japanese culture.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https://sites.psu.edu/global/2018/04/01/6-d-analysis-of-japanese-culture/ (Accessed: 20 November 2025).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Samovar, L.A., Porter, R.E. and McDaniel, E.R. (2025)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Between Cultures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10th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Boston, MA: Cengage Learning. Available at: 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https://faculty.cengage.com/works/9798214135847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16 November 2025).</a:t>
            </a:r>
            <a:endParaRPr kumimoji="0" lang="en-GB" sz="19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Vinney, C. (2025) </a:t>
            </a:r>
            <a:r>
              <a:rPr kumimoji="0" lang="en-GB" sz="1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Hofstede’s Six Cultural Dimensions—and Why They Matter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</a:t>
            </a:r>
            <a:r>
              <a:rPr kumimoji="0" lang="en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Verywell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Mind. Available at: https://www.verywellmind.com/hofstedes-cultural-dimensions-8583990 ( Accessed: 12 November 2025).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304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15955</TotalTime>
  <Words>1425</Words>
  <Application>Microsoft Office PowerPoint</Application>
  <PresentationFormat>Widescreen</PresentationFormat>
  <Paragraphs>177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Office Theme</vt:lpstr>
      <vt:lpstr>STUDENT GABRIELA BUDAN 2316848</vt:lpstr>
      <vt:lpstr>UWTSD  </vt:lpstr>
      <vt:lpstr>                                                     UNITED KINGDOM</vt:lpstr>
      <vt:lpstr>Purpose &amp; Structure of the Presentation</vt:lpstr>
      <vt:lpstr>WHAT IS INTERNATIONAL COMMUNICATION? </vt:lpstr>
      <vt:lpstr>PowerPoint Presentation</vt:lpstr>
      <vt:lpstr> </vt:lpstr>
      <vt:lpstr>Samovar’s Framework</vt:lpstr>
      <vt:lpstr>Samovar`s Framework</vt:lpstr>
      <vt:lpstr>Evaluating Cultural Dimensions and Business Practices – UK</vt:lpstr>
      <vt:lpstr>Case Studies: Communication Strategies in UK Business Culture</vt:lpstr>
      <vt:lpstr>Practical Recommendations – Communicating Effectively in the UK</vt:lpstr>
      <vt:lpstr>Conclusion – Intercultural Communication in UK Business</vt:lpstr>
      <vt:lpstr>                          Do you have any questions?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gabriela budan</dc:creator>
  <cp:lastModifiedBy>gabriela budan</cp:lastModifiedBy>
  <cp:revision>17</cp:revision>
  <dcterms:created xsi:type="dcterms:W3CDTF">2025-11-02T07:33:42Z</dcterms:created>
  <dcterms:modified xsi:type="dcterms:W3CDTF">2025-11-20T20:29:21Z</dcterms:modified>
</cp:coreProperties>
</file>