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Lst>
  <p:sldIdLst>
    <p:sldId id="256" r:id="rId2"/>
    <p:sldId id="260" r:id="rId3"/>
    <p:sldId id="261" r:id="rId4"/>
    <p:sldId id="258"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564EB4-A38F-580B-4DF3-5EF2CECD2F42}" v="1125" dt="2022-03-26T09:31:58.554"/>
    <p1510:client id="{96A71D48-1697-AD52-B730-5ADA347B6E8F}" v="563" dt="2022-03-26T09:59:15.062"/>
    <p1510:client id="{A725A718-9751-549F-41E3-DE50F9A773A7}" v="129" dt="2022-03-25T22:30:18.203"/>
    <p1510:client id="{B299CCE0-0AAE-60D0-3201-D486DD69AB07}" v="521" dt="2022-03-26T18:41:58.163"/>
    <p1510:client id="{CFB016D6-2F53-96F2-4227-E0B14FDFFBC8}" v="1080" dt="2022-03-25T23:41:45.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presProps" Target="presProps.xml" /><Relationship Id="rId12" Type="http://schemas.microsoft.com/office/2015/10/relationships/revisionInfo" Target="revisionInfo.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microsoft.com/office/2016/11/relationships/changesInfo" Target="changesInfos/changesInfo1.xml" /><Relationship Id="rId5" Type="http://schemas.openxmlformats.org/officeDocument/2006/relationships/slide" Target="slides/slide4.xml" /><Relationship Id="rId10"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Dumitra Mosu (2008056)" userId="S::2008056@student.uwtsd.ac.uk::42df1c18-b7e3-49ce-a795-6dda3e2b7306" providerId="AD" clId="Web-{8E4E9E13-19A6-B03F-7FA6-5AEE975E373F}"/>
    <pc:docChg chg="addSld delSld modSld">
      <pc:chgData name="Daniela-Dumitra Mosu (2008056)" userId="S::2008056@student.uwtsd.ac.uk::42df1c18-b7e3-49ce-a795-6dda3e2b7306" providerId="AD" clId="Web-{8E4E9E13-19A6-B03F-7FA6-5AEE975E373F}" dt="2022-03-25T15:10:53.097" v="518" actId="20577"/>
      <pc:docMkLst>
        <pc:docMk/>
      </pc:docMkLst>
      <pc:sldChg chg="delSp modSp">
        <pc:chgData name="Daniela-Dumitra Mosu (2008056)" userId="S::2008056@student.uwtsd.ac.uk::42df1c18-b7e3-49ce-a795-6dda3e2b7306" providerId="AD" clId="Web-{8E4E9E13-19A6-B03F-7FA6-5AEE975E373F}" dt="2022-03-25T15:10:53.097" v="518" actId="20577"/>
        <pc:sldMkLst>
          <pc:docMk/>
          <pc:sldMk cId="800232948" sldId="256"/>
        </pc:sldMkLst>
        <pc:spChg chg="mod">
          <ac:chgData name="Daniela-Dumitra Mosu (2008056)" userId="S::2008056@student.uwtsd.ac.uk::42df1c18-b7e3-49ce-a795-6dda3e2b7306" providerId="AD" clId="Web-{8E4E9E13-19A6-B03F-7FA6-5AEE975E373F}" dt="2022-03-25T15:10:53.097" v="518" actId="20577"/>
          <ac:spMkLst>
            <pc:docMk/>
            <pc:sldMk cId="800232948" sldId="256"/>
            <ac:spMk id="3" creationId="{4830056D-705E-6047-BB8D-B4F692DF58EF}"/>
          </ac:spMkLst>
        </pc:spChg>
        <pc:spChg chg="del">
          <ac:chgData name="Daniela-Dumitra Mosu (2008056)" userId="S::2008056@student.uwtsd.ac.uk::42df1c18-b7e3-49ce-a795-6dda3e2b7306" providerId="AD" clId="Web-{8E4E9E13-19A6-B03F-7FA6-5AEE975E373F}" dt="2022-03-25T15:09:10.611" v="496"/>
          <ac:spMkLst>
            <pc:docMk/>
            <pc:sldMk cId="800232948" sldId="256"/>
            <ac:spMk id="4" creationId="{13D9AA2A-4BE7-6A12-01F0-6969CCAF3C96}"/>
          </ac:spMkLst>
        </pc:spChg>
      </pc:sldChg>
      <pc:sldChg chg="addSp delSp modSp new">
        <pc:chgData name="Daniela-Dumitra Mosu (2008056)" userId="S::2008056@student.uwtsd.ac.uk::42df1c18-b7e3-49ce-a795-6dda3e2b7306" providerId="AD" clId="Web-{8E4E9E13-19A6-B03F-7FA6-5AEE975E373F}" dt="2022-03-25T14:36:07.031" v="448" actId="20577"/>
        <pc:sldMkLst>
          <pc:docMk/>
          <pc:sldMk cId="1375865152" sldId="258"/>
        </pc:sldMkLst>
        <pc:spChg chg="add mod">
          <ac:chgData name="Daniela-Dumitra Mosu (2008056)" userId="S::2008056@student.uwtsd.ac.uk::42df1c18-b7e3-49ce-a795-6dda3e2b7306" providerId="AD" clId="Web-{8E4E9E13-19A6-B03F-7FA6-5AEE975E373F}" dt="2022-03-25T14:03:29.717" v="50" actId="14100"/>
          <ac:spMkLst>
            <pc:docMk/>
            <pc:sldMk cId="1375865152" sldId="258"/>
            <ac:spMk id="2" creationId="{CECD079B-436E-E79F-12E4-3D02F9F1C16A}"/>
          </ac:spMkLst>
        </pc:spChg>
        <pc:spChg chg="add mod">
          <ac:chgData name="Daniela-Dumitra Mosu (2008056)" userId="S::2008056@student.uwtsd.ac.uk::42df1c18-b7e3-49ce-a795-6dda3e2b7306" providerId="AD" clId="Web-{8E4E9E13-19A6-B03F-7FA6-5AEE975E373F}" dt="2022-03-25T14:06:59.221" v="72" actId="14100"/>
          <ac:spMkLst>
            <pc:docMk/>
            <pc:sldMk cId="1375865152" sldId="258"/>
            <ac:spMk id="3" creationId="{846E8707-E6AB-7BE9-6F75-8E2CC59629BB}"/>
          </ac:spMkLst>
        </pc:spChg>
        <pc:spChg chg="add mod">
          <ac:chgData name="Daniela-Dumitra Mosu (2008056)" userId="S::2008056@student.uwtsd.ac.uk::42df1c18-b7e3-49ce-a795-6dda3e2b7306" providerId="AD" clId="Web-{8E4E9E13-19A6-B03F-7FA6-5AEE975E373F}" dt="2022-03-25T14:07:07.658" v="74" actId="20577"/>
          <ac:spMkLst>
            <pc:docMk/>
            <pc:sldMk cId="1375865152" sldId="258"/>
            <ac:spMk id="4" creationId="{3B760BA1-6324-C305-4A6B-D598AC976835}"/>
          </ac:spMkLst>
        </pc:spChg>
        <pc:spChg chg="add mod">
          <ac:chgData name="Daniela-Dumitra Mosu (2008056)" userId="S::2008056@student.uwtsd.ac.uk::42df1c18-b7e3-49ce-a795-6dda3e2b7306" providerId="AD" clId="Web-{8E4E9E13-19A6-B03F-7FA6-5AEE975E373F}" dt="2022-03-25T14:12:07.429" v="133" actId="20577"/>
          <ac:spMkLst>
            <pc:docMk/>
            <pc:sldMk cId="1375865152" sldId="258"/>
            <ac:spMk id="5" creationId="{73E700FE-8A2F-6A6A-90BD-E6FAA264DE2F}"/>
          </ac:spMkLst>
        </pc:spChg>
        <pc:spChg chg="add del mod">
          <ac:chgData name="Daniela-Dumitra Mosu (2008056)" userId="S::2008056@student.uwtsd.ac.uk::42df1c18-b7e3-49ce-a795-6dda3e2b7306" providerId="AD" clId="Web-{8E4E9E13-19A6-B03F-7FA6-5AEE975E373F}" dt="2022-03-25T14:12:59.945" v="148"/>
          <ac:spMkLst>
            <pc:docMk/>
            <pc:sldMk cId="1375865152" sldId="258"/>
            <ac:spMk id="7" creationId="{39BAEB9F-4A3A-556E-17A2-8F0E75702491}"/>
          </ac:spMkLst>
        </pc:spChg>
        <pc:spChg chg="add mod">
          <ac:chgData name="Daniela-Dumitra Mosu (2008056)" userId="S::2008056@student.uwtsd.ac.uk::42df1c18-b7e3-49ce-a795-6dda3e2b7306" providerId="AD" clId="Web-{8E4E9E13-19A6-B03F-7FA6-5AEE975E373F}" dt="2022-03-25T14:13:38.790" v="156" actId="1076"/>
          <ac:spMkLst>
            <pc:docMk/>
            <pc:sldMk cId="1375865152" sldId="258"/>
            <ac:spMk id="8" creationId="{64D74E56-540A-39D9-3709-E22AEDA1AB64}"/>
          </ac:spMkLst>
        </pc:spChg>
        <pc:spChg chg="add del mod">
          <ac:chgData name="Daniela-Dumitra Mosu (2008056)" userId="S::2008056@student.uwtsd.ac.uk::42df1c18-b7e3-49ce-a795-6dda3e2b7306" providerId="AD" clId="Web-{8E4E9E13-19A6-B03F-7FA6-5AEE975E373F}" dt="2022-03-25T14:24:54.754" v="278"/>
          <ac:spMkLst>
            <pc:docMk/>
            <pc:sldMk cId="1375865152" sldId="258"/>
            <ac:spMk id="9" creationId="{5346AAFE-8757-07E5-B236-FD57CD916445}"/>
          </ac:spMkLst>
        </pc:spChg>
        <pc:spChg chg="add mod">
          <ac:chgData name="Daniela-Dumitra Mosu (2008056)" userId="S::2008056@student.uwtsd.ac.uk::42df1c18-b7e3-49ce-a795-6dda3e2b7306" providerId="AD" clId="Web-{8E4E9E13-19A6-B03F-7FA6-5AEE975E373F}" dt="2022-03-25T14:24:48.473" v="277" actId="14100"/>
          <ac:spMkLst>
            <pc:docMk/>
            <pc:sldMk cId="1375865152" sldId="258"/>
            <ac:spMk id="10" creationId="{457C93EB-BB61-3A73-D27E-2B3441D6D89F}"/>
          </ac:spMkLst>
        </pc:spChg>
        <pc:spChg chg="add mod">
          <ac:chgData name="Daniela-Dumitra Mosu (2008056)" userId="S::2008056@student.uwtsd.ac.uk::42df1c18-b7e3-49ce-a795-6dda3e2b7306" providerId="AD" clId="Web-{8E4E9E13-19A6-B03F-7FA6-5AEE975E373F}" dt="2022-03-25T14:16:44.027" v="196" actId="14100"/>
          <ac:spMkLst>
            <pc:docMk/>
            <pc:sldMk cId="1375865152" sldId="258"/>
            <ac:spMk id="11" creationId="{7716BADA-EC40-3EDF-CEC7-774FD4720186}"/>
          </ac:spMkLst>
        </pc:spChg>
        <pc:spChg chg="add mod">
          <ac:chgData name="Daniela-Dumitra Mosu (2008056)" userId="S::2008056@student.uwtsd.ac.uk::42df1c18-b7e3-49ce-a795-6dda3e2b7306" providerId="AD" clId="Web-{8E4E9E13-19A6-B03F-7FA6-5AEE975E373F}" dt="2022-03-25T14:18:40.529" v="222" actId="20577"/>
          <ac:spMkLst>
            <pc:docMk/>
            <pc:sldMk cId="1375865152" sldId="258"/>
            <ac:spMk id="12" creationId="{36241E96-89D8-CBCE-2A9D-E75CD8E41234}"/>
          </ac:spMkLst>
        </pc:spChg>
        <pc:spChg chg="add mod">
          <ac:chgData name="Daniela-Dumitra Mosu (2008056)" userId="S::2008056@student.uwtsd.ac.uk::42df1c18-b7e3-49ce-a795-6dda3e2b7306" providerId="AD" clId="Web-{8E4E9E13-19A6-B03F-7FA6-5AEE975E373F}" dt="2022-03-25T14:19:24.014" v="231" actId="20577"/>
          <ac:spMkLst>
            <pc:docMk/>
            <pc:sldMk cId="1375865152" sldId="258"/>
            <ac:spMk id="13" creationId="{30577D8C-40FF-E104-7A31-025114A292EB}"/>
          </ac:spMkLst>
        </pc:spChg>
        <pc:spChg chg="add mod">
          <ac:chgData name="Daniela-Dumitra Mosu (2008056)" userId="S::2008056@student.uwtsd.ac.uk::42df1c18-b7e3-49ce-a795-6dda3e2b7306" providerId="AD" clId="Web-{8E4E9E13-19A6-B03F-7FA6-5AEE975E373F}" dt="2022-03-25T14:20:24.547" v="245" actId="14100"/>
          <ac:spMkLst>
            <pc:docMk/>
            <pc:sldMk cId="1375865152" sldId="258"/>
            <ac:spMk id="14" creationId="{05E3DECB-ECA4-3AE7-70F3-FF6DD001F622}"/>
          </ac:spMkLst>
        </pc:spChg>
        <pc:spChg chg="add mod">
          <ac:chgData name="Daniela-Dumitra Mosu (2008056)" userId="S::2008056@student.uwtsd.ac.uk::42df1c18-b7e3-49ce-a795-6dda3e2b7306" providerId="AD" clId="Web-{8E4E9E13-19A6-B03F-7FA6-5AEE975E373F}" dt="2022-03-25T14:21:25.251" v="261" actId="14100"/>
          <ac:spMkLst>
            <pc:docMk/>
            <pc:sldMk cId="1375865152" sldId="258"/>
            <ac:spMk id="15" creationId="{DD170E6C-8AE0-8D4B-EB98-390205678619}"/>
          </ac:spMkLst>
        </pc:spChg>
        <pc:spChg chg="add mod">
          <ac:chgData name="Daniela-Dumitra Mosu (2008056)" userId="S::2008056@student.uwtsd.ac.uk::42df1c18-b7e3-49ce-a795-6dda3e2b7306" providerId="AD" clId="Web-{8E4E9E13-19A6-B03F-7FA6-5AEE975E373F}" dt="2022-03-25T14:22:13.236" v="274" actId="14100"/>
          <ac:spMkLst>
            <pc:docMk/>
            <pc:sldMk cId="1375865152" sldId="258"/>
            <ac:spMk id="16" creationId="{51F5FABC-269F-8FB4-EC6E-B8C896E43F00}"/>
          </ac:spMkLst>
        </pc:spChg>
        <pc:spChg chg="add mod">
          <ac:chgData name="Daniela-Dumitra Mosu (2008056)" userId="S::2008056@student.uwtsd.ac.uk::42df1c18-b7e3-49ce-a795-6dda3e2b7306" providerId="AD" clId="Web-{8E4E9E13-19A6-B03F-7FA6-5AEE975E373F}" dt="2022-03-25T14:25:29.646" v="288" actId="14100"/>
          <ac:spMkLst>
            <pc:docMk/>
            <pc:sldMk cId="1375865152" sldId="258"/>
            <ac:spMk id="17" creationId="{6B6B86BC-0F83-8DF3-DD2F-B668B9D582C9}"/>
          </ac:spMkLst>
        </pc:spChg>
        <pc:spChg chg="add mod">
          <ac:chgData name="Daniela-Dumitra Mosu (2008056)" userId="S::2008056@student.uwtsd.ac.uk::42df1c18-b7e3-49ce-a795-6dda3e2b7306" providerId="AD" clId="Web-{8E4E9E13-19A6-B03F-7FA6-5AEE975E373F}" dt="2022-03-25T14:32:19.293" v="368" actId="20577"/>
          <ac:spMkLst>
            <pc:docMk/>
            <pc:sldMk cId="1375865152" sldId="258"/>
            <ac:spMk id="22" creationId="{9B859300-6232-9BE4-A4C9-BD3989B5247A}"/>
          </ac:spMkLst>
        </pc:spChg>
        <pc:spChg chg="add del mod">
          <ac:chgData name="Daniela-Dumitra Mosu (2008056)" userId="S::2008056@student.uwtsd.ac.uk::42df1c18-b7e3-49ce-a795-6dda3e2b7306" providerId="AD" clId="Web-{8E4E9E13-19A6-B03F-7FA6-5AEE975E373F}" dt="2022-03-25T14:33:09.294" v="375"/>
          <ac:spMkLst>
            <pc:docMk/>
            <pc:sldMk cId="1375865152" sldId="258"/>
            <ac:spMk id="23" creationId="{6FF25D27-5B69-E8A9-344C-FAEBE9887F9F}"/>
          </ac:spMkLst>
        </pc:spChg>
        <pc:spChg chg="add mod">
          <ac:chgData name="Daniela-Dumitra Mosu (2008056)" userId="S::2008056@student.uwtsd.ac.uk::42df1c18-b7e3-49ce-a795-6dda3e2b7306" providerId="AD" clId="Web-{8E4E9E13-19A6-B03F-7FA6-5AEE975E373F}" dt="2022-03-25T14:36:07.031" v="448" actId="20577"/>
          <ac:spMkLst>
            <pc:docMk/>
            <pc:sldMk cId="1375865152" sldId="258"/>
            <ac:spMk id="24" creationId="{F9792C0F-306F-09C9-29D7-32D7A9A8E68D}"/>
          </ac:spMkLst>
        </pc:spChg>
        <pc:cxnChg chg="add mod">
          <ac:chgData name="Daniela-Dumitra Mosu (2008056)" userId="S::2008056@student.uwtsd.ac.uk::42df1c18-b7e3-49ce-a795-6dda3e2b7306" providerId="AD" clId="Web-{8E4E9E13-19A6-B03F-7FA6-5AEE975E373F}" dt="2022-03-25T14:09:42.645" v="98" actId="14100"/>
          <ac:cxnSpMkLst>
            <pc:docMk/>
            <pc:sldMk cId="1375865152" sldId="258"/>
            <ac:cxnSpMk id="6" creationId="{C4512857-609B-9136-4BFC-FCB76E4B7847}"/>
          </ac:cxnSpMkLst>
        </pc:cxnChg>
        <pc:cxnChg chg="add mod">
          <ac:chgData name="Daniela-Dumitra Mosu (2008056)" userId="S::2008056@student.uwtsd.ac.uk::42df1c18-b7e3-49ce-a795-6dda3e2b7306" providerId="AD" clId="Web-{8E4E9E13-19A6-B03F-7FA6-5AEE975E373F}" dt="2022-03-25T14:26:09.162" v="293" actId="14100"/>
          <ac:cxnSpMkLst>
            <pc:docMk/>
            <pc:sldMk cId="1375865152" sldId="258"/>
            <ac:cxnSpMk id="18" creationId="{62AA6F00-6139-6920-A497-1F688E9966C2}"/>
          </ac:cxnSpMkLst>
        </pc:cxnChg>
        <pc:cxnChg chg="add mod">
          <ac:chgData name="Daniela-Dumitra Mosu (2008056)" userId="S::2008056@student.uwtsd.ac.uk::42df1c18-b7e3-49ce-a795-6dda3e2b7306" providerId="AD" clId="Web-{8E4E9E13-19A6-B03F-7FA6-5AEE975E373F}" dt="2022-03-25T14:27:19.054" v="302" actId="14100"/>
          <ac:cxnSpMkLst>
            <pc:docMk/>
            <pc:sldMk cId="1375865152" sldId="258"/>
            <ac:cxnSpMk id="19" creationId="{12C16498-C0BD-DBAE-4811-C1AB3F076706}"/>
          </ac:cxnSpMkLst>
        </pc:cxnChg>
        <pc:cxnChg chg="add mod">
          <ac:chgData name="Daniela-Dumitra Mosu (2008056)" userId="S::2008056@student.uwtsd.ac.uk::42df1c18-b7e3-49ce-a795-6dda3e2b7306" providerId="AD" clId="Web-{8E4E9E13-19A6-B03F-7FA6-5AEE975E373F}" dt="2022-03-25T14:27:45.242" v="306" actId="14100"/>
          <ac:cxnSpMkLst>
            <pc:docMk/>
            <pc:sldMk cId="1375865152" sldId="258"/>
            <ac:cxnSpMk id="20" creationId="{A031B156-B895-B159-C8D4-648318FFD1E9}"/>
          </ac:cxnSpMkLst>
        </pc:cxnChg>
        <pc:cxnChg chg="add mod">
          <ac:chgData name="Daniela-Dumitra Mosu (2008056)" userId="S::2008056@student.uwtsd.ac.uk::42df1c18-b7e3-49ce-a795-6dda3e2b7306" providerId="AD" clId="Web-{8E4E9E13-19A6-B03F-7FA6-5AEE975E373F}" dt="2022-03-25T14:28:10.539" v="311" actId="14100"/>
          <ac:cxnSpMkLst>
            <pc:docMk/>
            <pc:sldMk cId="1375865152" sldId="258"/>
            <ac:cxnSpMk id="21" creationId="{E3211FC2-12AE-886E-6D32-A4F51AE27C8D}"/>
          </ac:cxnSpMkLst>
        </pc:cxnChg>
      </pc:sldChg>
      <pc:sldChg chg="new del">
        <pc:chgData name="Daniela-Dumitra Mosu (2008056)" userId="S::2008056@student.uwtsd.ac.uk::42df1c18-b7e3-49ce-a795-6dda3e2b7306" providerId="AD" clId="Web-{8E4E9E13-19A6-B03F-7FA6-5AEE975E373F}" dt="2022-03-25T13:59:13.244" v="11"/>
        <pc:sldMkLst>
          <pc:docMk/>
          <pc:sldMk cId="2095214336" sldId="258"/>
        </pc:sldMkLst>
      </pc:sldChg>
      <pc:sldChg chg="addSp modSp new del">
        <pc:chgData name="Daniela-Dumitra Mosu (2008056)" userId="S::2008056@student.uwtsd.ac.uk::42df1c18-b7e3-49ce-a795-6dda3e2b7306" providerId="AD" clId="Web-{8E4E9E13-19A6-B03F-7FA6-5AEE975E373F}" dt="2022-03-25T13:58:26.837" v="9"/>
        <pc:sldMkLst>
          <pc:docMk/>
          <pc:sldMk cId="2318222567" sldId="258"/>
        </pc:sldMkLst>
        <pc:spChg chg="add">
          <ac:chgData name="Daniela-Dumitra Mosu (2008056)" userId="S::2008056@student.uwtsd.ac.uk::42df1c18-b7e3-49ce-a795-6dda3e2b7306" providerId="AD" clId="Web-{8E4E9E13-19A6-B03F-7FA6-5AEE975E373F}" dt="2022-03-25T13:57:05.570" v="2"/>
          <ac:spMkLst>
            <pc:docMk/>
            <pc:sldMk cId="2318222567" sldId="258"/>
            <ac:spMk id="2" creationId="{8A264CAD-5BF5-5579-388D-3FB9D15618AB}"/>
          </ac:spMkLst>
        </pc:spChg>
        <pc:spChg chg="add mod">
          <ac:chgData name="Daniela-Dumitra Mosu (2008056)" userId="S::2008056@student.uwtsd.ac.uk::42df1c18-b7e3-49ce-a795-6dda3e2b7306" providerId="AD" clId="Web-{8E4E9E13-19A6-B03F-7FA6-5AEE975E373F}" dt="2022-03-25T13:57:30.945" v="8" actId="1076"/>
          <ac:spMkLst>
            <pc:docMk/>
            <pc:sldMk cId="2318222567" sldId="258"/>
            <ac:spMk id="3" creationId="{DF768A18-9E12-58CD-D99A-EA20F1ACC836}"/>
          </ac:spMkLst>
        </pc:spChg>
      </pc:sldChg>
      <pc:sldChg chg="addSp modSp new del">
        <pc:chgData name="Daniela-Dumitra Mosu (2008056)" userId="S::2008056@student.uwtsd.ac.uk::42df1c18-b7e3-49ce-a795-6dda3e2b7306" providerId="AD" clId="Web-{8E4E9E13-19A6-B03F-7FA6-5AEE975E373F}" dt="2022-03-25T14:01:07.011" v="14"/>
        <pc:sldMkLst>
          <pc:docMk/>
          <pc:sldMk cId="2843039325" sldId="258"/>
        </pc:sldMkLst>
        <pc:graphicFrameChg chg="add mod modGraphic">
          <ac:chgData name="Daniela-Dumitra Mosu (2008056)" userId="S::2008056@student.uwtsd.ac.uk::42df1c18-b7e3-49ce-a795-6dda3e2b7306" providerId="AD" clId="Web-{8E4E9E13-19A6-B03F-7FA6-5AEE975E373F}" dt="2022-03-25T14:00:34.167" v="13"/>
          <ac:graphicFrameMkLst>
            <pc:docMk/>
            <pc:sldMk cId="2843039325" sldId="258"/>
            <ac:graphicFrameMk id="2" creationId="{467C0065-E769-8E54-F733-E2EC40FE47D9}"/>
          </ac:graphicFrameMkLst>
        </pc:graphicFrameChg>
      </pc:sldChg>
      <pc:sldChg chg="del">
        <pc:chgData name="Daniela-Dumitra Mosu (2008056)" userId="S::2008056@student.uwtsd.ac.uk::42df1c18-b7e3-49ce-a795-6dda3e2b7306" providerId="AD" clId="Web-{8E4E9E13-19A6-B03F-7FA6-5AEE975E373F}" dt="2022-03-25T13:55:44.412" v="0"/>
        <pc:sldMkLst>
          <pc:docMk/>
          <pc:sldMk cId="3446105020" sldId="258"/>
        </pc:sldMkLst>
      </pc:sldChg>
      <pc:sldChg chg="addSp modSp new">
        <pc:chgData name="Daniela-Dumitra Mosu (2008056)" userId="S::2008056@student.uwtsd.ac.uk::42df1c18-b7e3-49ce-a795-6dda3e2b7306" providerId="AD" clId="Web-{8E4E9E13-19A6-B03F-7FA6-5AEE975E373F}" dt="2022-03-25T15:08:32.125" v="495" actId="14100"/>
        <pc:sldMkLst>
          <pc:docMk/>
          <pc:sldMk cId="91158961" sldId="259"/>
        </pc:sldMkLst>
        <pc:spChg chg="add mod">
          <ac:chgData name="Daniela-Dumitra Mosu (2008056)" userId="S::2008056@student.uwtsd.ac.uk::42df1c18-b7e3-49ce-a795-6dda3e2b7306" providerId="AD" clId="Web-{8E4E9E13-19A6-B03F-7FA6-5AEE975E373F}" dt="2022-03-25T15:08:32.125" v="495" actId="14100"/>
          <ac:spMkLst>
            <pc:docMk/>
            <pc:sldMk cId="91158961" sldId="259"/>
            <ac:spMk id="2" creationId="{B996693C-4CAF-4083-72E2-E8C3D4DC4733}"/>
          </ac:spMkLst>
        </pc:spChg>
      </pc:sldChg>
    </pc:docChg>
  </pc:docChgLst>
  <pc:docChgLst>
    <pc:chgData name="Daniela-Dumitra Mosu (2008056)" userId="S::2008056@student.uwtsd.ac.uk::42df1c18-b7e3-49ce-a795-6dda3e2b7306" providerId="AD" clId="Web-{CFB016D6-2F53-96F2-4227-E0B14FDFFBC8}"/>
    <pc:docChg chg="addSld delSld modSld">
      <pc:chgData name="Daniela-Dumitra Mosu (2008056)" userId="S::2008056@student.uwtsd.ac.uk::42df1c18-b7e3-49ce-a795-6dda3e2b7306" providerId="AD" clId="Web-{CFB016D6-2F53-96F2-4227-E0B14FDFFBC8}" dt="2022-03-25T23:41:45.198" v="746" actId="1076"/>
      <pc:docMkLst>
        <pc:docMk/>
      </pc:docMkLst>
      <pc:sldChg chg="modSp">
        <pc:chgData name="Daniela-Dumitra Mosu (2008056)" userId="S::2008056@student.uwtsd.ac.uk::42df1c18-b7e3-49ce-a795-6dda3e2b7306" providerId="AD" clId="Web-{CFB016D6-2F53-96F2-4227-E0B14FDFFBC8}" dt="2022-03-25T23:41:45.198" v="746" actId="1076"/>
        <pc:sldMkLst>
          <pc:docMk/>
          <pc:sldMk cId="1375865152" sldId="258"/>
        </pc:sldMkLst>
        <pc:cxnChg chg="mod">
          <ac:chgData name="Daniela-Dumitra Mosu (2008056)" userId="S::2008056@student.uwtsd.ac.uk::42df1c18-b7e3-49ce-a795-6dda3e2b7306" providerId="AD" clId="Web-{CFB016D6-2F53-96F2-4227-E0B14FDFFBC8}" dt="2022-03-25T23:41:45.198" v="746" actId="1076"/>
          <ac:cxnSpMkLst>
            <pc:docMk/>
            <pc:sldMk cId="1375865152" sldId="258"/>
            <ac:cxnSpMk id="20" creationId="{A031B156-B895-B159-C8D4-648318FFD1E9}"/>
          </ac:cxnSpMkLst>
        </pc:cxnChg>
      </pc:sldChg>
      <pc:sldChg chg="addSp modSp del">
        <pc:chgData name="Daniela-Dumitra Mosu (2008056)" userId="S::2008056@student.uwtsd.ac.uk::42df1c18-b7e3-49ce-a795-6dda3e2b7306" providerId="AD" clId="Web-{CFB016D6-2F53-96F2-4227-E0B14FDFFBC8}" dt="2022-03-25T22:44:13.947" v="178"/>
        <pc:sldMkLst>
          <pc:docMk/>
          <pc:sldMk cId="91158961" sldId="259"/>
        </pc:sldMkLst>
        <pc:spChg chg="add mod">
          <ac:chgData name="Daniela-Dumitra Mosu (2008056)" userId="S::2008056@student.uwtsd.ac.uk::42df1c18-b7e3-49ce-a795-6dda3e2b7306" providerId="AD" clId="Web-{CFB016D6-2F53-96F2-4227-E0B14FDFFBC8}" dt="2022-03-25T22:12:04.132" v="90" actId="1076"/>
          <ac:spMkLst>
            <pc:docMk/>
            <pc:sldMk cId="91158961" sldId="259"/>
            <ac:spMk id="3" creationId="{0F1EA952-B02F-B2EB-F45E-906A787527F8}"/>
          </ac:spMkLst>
        </pc:spChg>
        <pc:spChg chg="add mod">
          <ac:chgData name="Daniela-Dumitra Mosu (2008056)" userId="S::2008056@student.uwtsd.ac.uk::42df1c18-b7e3-49ce-a795-6dda3e2b7306" providerId="AD" clId="Web-{CFB016D6-2F53-96F2-4227-E0B14FDFFBC8}" dt="2022-03-25T22:09:55.561" v="68" actId="20577"/>
          <ac:spMkLst>
            <pc:docMk/>
            <pc:sldMk cId="91158961" sldId="259"/>
            <ac:spMk id="4" creationId="{BCD00AA1-A3CB-DF7B-988C-F6167CA7B1F1}"/>
          </ac:spMkLst>
        </pc:spChg>
        <pc:spChg chg="add mod">
          <ac:chgData name="Daniela-Dumitra Mosu (2008056)" userId="S::2008056@student.uwtsd.ac.uk::42df1c18-b7e3-49ce-a795-6dda3e2b7306" providerId="AD" clId="Web-{CFB016D6-2F53-96F2-4227-E0B14FDFFBC8}" dt="2022-03-25T22:18:12.484" v="144" actId="1076"/>
          <ac:spMkLst>
            <pc:docMk/>
            <pc:sldMk cId="91158961" sldId="259"/>
            <ac:spMk id="5" creationId="{592CC6FB-C19A-0149-B837-0E6B8C040BF0}"/>
          </ac:spMkLst>
        </pc:spChg>
        <pc:spChg chg="add mod">
          <ac:chgData name="Daniela-Dumitra Mosu (2008056)" userId="S::2008056@student.uwtsd.ac.uk::42df1c18-b7e3-49ce-a795-6dda3e2b7306" providerId="AD" clId="Web-{CFB016D6-2F53-96F2-4227-E0B14FDFFBC8}" dt="2022-03-25T22:18:52.220" v="150" actId="20577"/>
          <ac:spMkLst>
            <pc:docMk/>
            <pc:sldMk cId="91158961" sldId="259"/>
            <ac:spMk id="6" creationId="{B5F455D9-5F1C-C997-7D40-043FED84A42E}"/>
          </ac:spMkLst>
        </pc:spChg>
        <pc:spChg chg="add mod">
          <ac:chgData name="Daniela-Dumitra Mosu (2008056)" userId="S::2008056@student.uwtsd.ac.uk::42df1c18-b7e3-49ce-a795-6dda3e2b7306" providerId="AD" clId="Web-{CFB016D6-2F53-96F2-4227-E0B14FDFFBC8}" dt="2022-03-25T22:19:51.662" v="168" actId="1076"/>
          <ac:spMkLst>
            <pc:docMk/>
            <pc:sldMk cId="91158961" sldId="259"/>
            <ac:spMk id="7" creationId="{F0918204-7ADB-8385-5CB9-ACBF104EF8AF}"/>
          </ac:spMkLst>
        </pc:spChg>
        <pc:spChg chg="add mod">
          <ac:chgData name="Daniela-Dumitra Mosu (2008056)" userId="S::2008056@student.uwtsd.ac.uk::42df1c18-b7e3-49ce-a795-6dda3e2b7306" providerId="AD" clId="Web-{CFB016D6-2F53-96F2-4227-E0B14FDFFBC8}" dt="2022-03-25T22:18:21.953" v="147" actId="1076"/>
          <ac:spMkLst>
            <pc:docMk/>
            <pc:sldMk cId="91158961" sldId="259"/>
            <ac:spMk id="8" creationId="{F42AD71B-2CA7-8BED-9AAC-48151896E5F0}"/>
          </ac:spMkLst>
        </pc:spChg>
        <pc:spChg chg="add mod">
          <ac:chgData name="Daniela-Dumitra Mosu (2008056)" userId="S::2008056@student.uwtsd.ac.uk::42df1c18-b7e3-49ce-a795-6dda3e2b7306" providerId="AD" clId="Web-{CFB016D6-2F53-96F2-4227-E0B14FDFFBC8}" dt="2022-03-25T22:18:28.625" v="148" actId="1076"/>
          <ac:spMkLst>
            <pc:docMk/>
            <pc:sldMk cId="91158961" sldId="259"/>
            <ac:spMk id="9" creationId="{8FBF71EC-758A-92EA-BF6E-B17D5E17027D}"/>
          </ac:spMkLst>
        </pc:spChg>
        <pc:spChg chg="add mod">
          <ac:chgData name="Daniela-Dumitra Mosu (2008056)" userId="S::2008056@student.uwtsd.ac.uk::42df1c18-b7e3-49ce-a795-6dda3e2b7306" providerId="AD" clId="Web-{CFB016D6-2F53-96F2-4227-E0B14FDFFBC8}" dt="2022-03-25T22:19:57.631" v="169" actId="1076"/>
          <ac:spMkLst>
            <pc:docMk/>
            <pc:sldMk cId="91158961" sldId="259"/>
            <ac:spMk id="10" creationId="{99BC2D18-BF81-9C91-B9B1-8A6656F4E0F1}"/>
          </ac:spMkLst>
        </pc:spChg>
        <pc:spChg chg="add mod">
          <ac:chgData name="Daniela-Dumitra Mosu (2008056)" userId="S::2008056@student.uwtsd.ac.uk::42df1c18-b7e3-49ce-a795-6dda3e2b7306" providerId="AD" clId="Web-{CFB016D6-2F53-96F2-4227-E0B14FDFFBC8}" dt="2022-03-25T22:43:45.508" v="172" actId="1076"/>
          <ac:spMkLst>
            <pc:docMk/>
            <pc:sldMk cId="91158961" sldId="259"/>
            <ac:spMk id="11" creationId="{2F1D7C46-52A8-6967-C3D8-DF7C7370EADD}"/>
          </ac:spMkLst>
        </pc:spChg>
        <pc:spChg chg="mod">
          <ac:chgData name="Daniela-Dumitra Mosu (2008056)" userId="S::2008056@student.uwtsd.ac.uk::42df1c18-b7e3-49ce-a795-6dda3e2b7306" providerId="AD" clId="Web-{CFB016D6-2F53-96F2-4227-E0B14FDFFBC8}" dt="2022-03-25T22:43:54.899" v="177" actId="20577"/>
          <ac:spMkLst>
            <pc:docMk/>
            <pc:sldMk cId="91158961" sldId="259"/>
            <ac:spMk id="15" creationId="{D4C260F7-41A9-0160-1950-2ADE49D36151}"/>
          </ac:spMkLst>
        </pc:spChg>
      </pc:sldChg>
      <pc:sldChg chg="addSp delSp modSp new">
        <pc:chgData name="Daniela-Dumitra Mosu (2008056)" userId="S::2008056@student.uwtsd.ac.uk::42df1c18-b7e3-49ce-a795-6dda3e2b7306" providerId="AD" clId="Web-{CFB016D6-2F53-96F2-4227-E0B14FDFFBC8}" dt="2022-03-25T23:37:55.614" v="744" actId="20577"/>
        <pc:sldMkLst>
          <pc:docMk/>
          <pc:sldMk cId="1350278025" sldId="260"/>
        </pc:sldMkLst>
        <pc:spChg chg="add mod">
          <ac:chgData name="Daniela-Dumitra Mosu (2008056)" userId="S::2008056@student.uwtsd.ac.uk::42df1c18-b7e3-49ce-a795-6dda3e2b7306" providerId="AD" clId="Web-{CFB016D6-2F53-96F2-4227-E0B14FDFFBC8}" dt="2022-03-25T23:35:25.047" v="711" actId="14100"/>
          <ac:spMkLst>
            <pc:docMk/>
            <pc:sldMk cId="1350278025" sldId="260"/>
            <ac:spMk id="2" creationId="{C73B00F3-F441-A7B4-2931-EAF6653F69BF}"/>
          </ac:spMkLst>
        </pc:spChg>
        <pc:spChg chg="add mod">
          <ac:chgData name="Daniela-Dumitra Mosu (2008056)" userId="S::2008056@student.uwtsd.ac.uk::42df1c18-b7e3-49ce-a795-6dda3e2b7306" providerId="AD" clId="Web-{CFB016D6-2F53-96F2-4227-E0B14FDFFBC8}" dt="2022-03-25T23:23:30.893" v="603" actId="1076"/>
          <ac:spMkLst>
            <pc:docMk/>
            <pc:sldMk cId="1350278025" sldId="260"/>
            <ac:spMk id="3" creationId="{341D30C3-58FC-D004-C0B1-0E4E3E55E54D}"/>
          </ac:spMkLst>
        </pc:spChg>
        <pc:spChg chg="add mod">
          <ac:chgData name="Daniela-Dumitra Mosu (2008056)" userId="S::2008056@student.uwtsd.ac.uk::42df1c18-b7e3-49ce-a795-6dda3e2b7306" providerId="AD" clId="Web-{CFB016D6-2F53-96F2-4227-E0B14FDFFBC8}" dt="2022-03-25T23:23:39.674" v="604" actId="1076"/>
          <ac:spMkLst>
            <pc:docMk/>
            <pc:sldMk cId="1350278025" sldId="260"/>
            <ac:spMk id="4" creationId="{9F99E555-CD55-A0C2-6EF5-F79187F41437}"/>
          </ac:spMkLst>
        </pc:spChg>
        <pc:spChg chg="add mod">
          <ac:chgData name="Daniela-Dumitra Mosu (2008056)" userId="S::2008056@student.uwtsd.ac.uk::42df1c18-b7e3-49ce-a795-6dda3e2b7306" providerId="AD" clId="Web-{CFB016D6-2F53-96F2-4227-E0B14FDFFBC8}" dt="2022-03-25T23:32:57.824" v="671" actId="20577"/>
          <ac:spMkLst>
            <pc:docMk/>
            <pc:sldMk cId="1350278025" sldId="260"/>
            <ac:spMk id="5" creationId="{9E2762C0-4991-B82B-E14E-2B02453B1315}"/>
          </ac:spMkLst>
        </pc:spChg>
        <pc:spChg chg="add mod">
          <ac:chgData name="Daniela-Dumitra Mosu (2008056)" userId="S::2008056@student.uwtsd.ac.uk::42df1c18-b7e3-49ce-a795-6dda3e2b7306" providerId="AD" clId="Web-{CFB016D6-2F53-96F2-4227-E0B14FDFFBC8}" dt="2022-03-25T23:25:09.067" v="612" actId="1076"/>
          <ac:spMkLst>
            <pc:docMk/>
            <pc:sldMk cId="1350278025" sldId="260"/>
            <ac:spMk id="6" creationId="{0B45C674-A30F-D6EE-CBDF-BE5929E8C5DE}"/>
          </ac:spMkLst>
        </pc:spChg>
        <pc:spChg chg="add mod">
          <ac:chgData name="Daniela-Dumitra Mosu (2008056)" userId="S::2008056@student.uwtsd.ac.uk::42df1c18-b7e3-49ce-a795-6dda3e2b7306" providerId="AD" clId="Web-{CFB016D6-2F53-96F2-4227-E0B14FDFFBC8}" dt="2022-03-25T23:28:39.562" v="621" actId="1076"/>
          <ac:spMkLst>
            <pc:docMk/>
            <pc:sldMk cId="1350278025" sldId="260"/>
            <ac:spMk id="7" creationId="{0C24CFE3-700D-6F60-5928-B63BEA285293}"/>
          </ac:spMkLst>
        </pc:spChg>
        <pc:spChg chg="add mod">
          <ac:chgData name="Daniela-Dumitra Mosu (2008056)" userId="S::2008056@student.uwtsd.ac.uk::42df1c18-b7e3-49ce-a795-6dda3e2b7306" providerId="AD" clId="Web-{CFB016D6-2F53-96F2-4227-E0B14FDFFBC8}" dt="2022-03-25T23:24:46.113" v="606" actId="1076"/>
          <ac:spMkLst>
            <pc:docMk/>
            <pc:sldMk cId="1350278025" sldId="260"/>
            <ac:spMk id="8" creationId="{0E3DBC3C-341A-F00F-9D12-0014C94AFF30}"/>
          </ac:spMkLst>
        </pc:spChg>
        <pc:spChg chg="add del mod">
          <ac:chgData name="Daniela-Dumitra Mosu (2008056)" userId="S::2008056@student.uwtsd.ac.uk::42df1c18-b7e3-49ce-a795-6dda3e2b7306" providerId="AD" clId="Web-{CFB016D6-2F53-96F2-4227-E0B14FDFFBC8}" dt="2022-03-25T23:23:04.642" v="597"/>
          <ac:spMkLst>
            <pc:docMk/>
            <pc:sldMk cId="1350278025" sldId="260"/>
            <ac:spMk id="14" creationId="{50D41E63-BA7E-FE73-0805-53BF19C06DAE}"/>
          </ac:spMkLst>
        </pc:spChg>
        <pc:spChg chg="add del mod">
          <ac:chgData name="Daniela-Dumitra Mosu (2008056)" userId="S::2008056@student.uwtsd.ac.uk::42df1c18-b7e3-49ce-a795-6dda3e2b7306" providerId="AD" clId="Web-{CFB016D6-2F53-96F2-4227-E0B14FDFFBC8}" dt="2022-03-25T23:23:23.158" v="602"/>
          <ac:spMkLst>
            <pc:docMk/>
            <pc:sldMk cId="1350278025" sldId="260"/>
            <ac:spMk id="15" creationId="{33FA70AD-5EC9-02D7-A4FB-F3EEA320424F}"/>
          </ac:spMkLst>
        </pc:spChg>
        <pc:spChg chg="add del mod">
          <ac:chgData name="Daniela-Dumitra Mosu (2008056)" userId="S::2008056@student.uwtsd.ac.uk::42df1c18-b7e3-49ce-a795-6dda3e2b7306" providerId="AD" clId="Web-{CFB016D6-2F53-96F2-4227-E0B14FDFFBC8}" dt="2022-03-25T23:23:08.267" v="598"/>
          <ac:spMkLst>
            <pc:docMk/>
            <pc:sldMk cId="1350278025" sldId="260"/>
            <ac:spMk id="16" creationId="{02B84EAB-9075-711C-6F4F-4C1C1DFD3FF3}"/>
          </ac:spMkLst>
        </pc:spChg>
        <pc:spChg chg="add mod">
          <ac:chgData name="Daniela-Dumitra Mosu (2008056)" userId="S::2008056@student.uwtsd.ac.uk::42df1c18-b7e3-49ce-a795-6dda3e2b7306" providerId="AD" clId="Web-{CFB016D6-2F53-96F2-4227-E0B14FDFFBC8}" dt="2022-03-25T23:23:16.877" v="601" actId="20577"/>
          <ac:spMkLst>
            <pc:docMk/>
            <pc:sldMk cId="1350278025" sldId="260"/>
            <ac:spMk id="17" creationId="{6ACA21B6-472E-7C62-A92A-5B513F7D8B30}"/>
          </ac:spMkLst>
        </pc:spChg>
        <pc:spChg chg="add mod">
          <ac:chgData name="Daniela-Dumitra Mosu (2008056)" userId="S::2008056@student.uwtsd.ac.uk::42df1c18-b7e3-49ce-a795-6dda3e2b7306" providerId="AD" clId="Web-{CFB016D6-2F53-96F2-4227-E0B14FDFFBC8}" dt="2022-03-25T23:19:35.948" v="596" actId="20577"/>
          <ac:spMkLst>
            <pc:docMk/>
            <pc:sldMk cId="1350278025" sldId="260"/>
            <ac:spMk id="18" creationId="{97EC3421-CD0D-FA16-93F6-B7F6F4BDFDDE}"/>
          </ac:spMkLst>
        </pc:spChg>
        <pc:spChg chg="add mod">
          <ac:chgData name="Daniela-Dumitra Mosu (2008056)" userId="S::2008056@student.uwtsd.ac.uk::42df1c18-b7e3-49ce-a795-6dda3e2b7306" providerId="AD" clId="Web-{CFB016D6-2F53-96F2-4227-E0B14FDFFBC8}" dt="2022-03-25T23:19:25.948" v="591" actId="20577"/>
          <ac:spMkLst>
            <pc:docMk/>
            <pc:sldMk cId="1350278025" sldId="260"/>
            <ac:spMk id="19" creationId="{DAB1BECF-9706-2D97-4447-57ABC9324FEA}"/>
          </ac:spMkLst>
        </pc:spChg>
        <pc:spChg chg="add mod">
          <ac:chgData name="Daniela-Dumitra Mosu (2008056)" userId="S::2008056@student.uwtsd.ac.uk::42df1c18-b7e3-49ce-a795-6dda3e2b7306" providerId="AD" clId="Web-{CFB016D6-2F53-96F2-4227-E0B14FDFFBC8}" dt="2022-03-25T23:30:06.940" v="638" actId="14100"/>
          <ac:spMkLst>
            <pc:docMk/>
            <pc:sldMk cId="1350278025" sldId="260"/>
            <ac:spMk id="20" creationId="{0F772D41-B186-DADF-99F3-A1B8DD903880}"/>
          </ac:spMkLst>
        </pc:spChg>
        <pc:spChg chg="add mod">
          <ac:chgData name="Daniela-Dumitra Mosu (2008056)" userId="S::2008056@student.uwtsd.ac.uk::42df1c18-b7e3-49ce-a795-6dda3e2b7306" providerId="AD" clId="Web-{CFB016D6-2F53-96F2-4227-E0B14FDFFBC8}" dt="2022-03-25T23:31:18.739" v="654" actId="14100"/>
          <ac:spMkLst>
            <pc:docMk/>
            <pc:sldMk cId="1350278025" sldId="260"/>
            <ac:spMk id="21" creationId="{448B67AC-9BAA-7187-5F03-96084153B5B9}"/>
          </ac:spMkLst>
        </pc:spChg>
        <pc:spChg chg="add mod">
          <ac:chgData name="Daniela-Dumitra Mosu (2008056)" userId="S::2008056@student.uwtsd.ac.uk::42df1c18-b7e3-49ce-a795-6dda3e2b7306" providerId="AD" clId="Web-{CFB016D6-2F53-96F2-4227-E0B14FDFFBC8}" dt="2022-03-25T23:32:25.511" v="664" actId="14100"/>
          <ac:spMkLst>
            <pc:docMk/>
            <pc:sldMk cId="1350278025" sldId="260"/>
            <ac:spMk id="22" creationId="{5A92167D-6466-6AE3-2930-9FDBB0358FCD}"/>
          </ac:spMkLst>
        </pc:spChg>
        <pc:spChg chg="add mod">
          <ac:chgData name="Daniela-Dumitra Mosu (2008056)" userId="S::2008056@student.uwtsd.ac.uk::42df1c18-b7e3-49ce-a795-6dda3e2b7306" providerId="AD" clId="Web-{CFB016D6-2F53-96F2-4227-E0B14FDFFBC8}" dt="2022-03-25T23:33:59.482" v="690" actId="1076"/>
          <ac:spMkLst>
            <pc:docMk/>
            <pc:sldMk cId="1350278025" sldId="260"/>
            <ac:spMk id="23" creationId="{8FD3AF54-6CDA-255D-715D-595A190B9A65}"/>
          </ac:spMkLst>
        </pc:spChg>
        <pc:spChg chg="add mod">
          <ac:chgData name="Daniela-Dumitra Mosu (2008056)" userId="S::2008056@student.uwtsd.ac.uk::42df1c18-b7e3-49ce-a795-6dda3e2b7306" providerId="AD" clId="Web-{CFB016D6-2F53-96F2-4227-E0B14FDFFBC8}" dt="2022-03-25T23:37:55.614" v="744" actId="20577"/>
          <ac:spMkLst>
            <pc:docMk/>
            <pc:sldMk cId="1350278025" sldId="260"/>
            <ac:spMk id="24" creationId="{0D085E90-5461-BE15-A58A-D69668DDFD52}"/>
          </ac:spMkLst>
        </pc:spChg>
        <pc:cxnChg chg="add mod">
          <ac:chgData name="Daniela-Dumitra Mosu (2008056)" userId="S::2008056@student.uwtsd.ac.uk::42df1c18-b7e3-49ce-a795-6dda3e2b7306" providerId="AD" clId="Web-{CFB016D6-2F53-96F2-4227-E0B14FDFFBC8}" dt="2022-03-25T23:24:52.114" v="607" actId="1076"/>
          <ac:cxnSpMkLst>
            <pc:docMk/>
            <pc:sldMk cId="1350278025" sldId="260"/>
            <ac:cxnSpMk id="9" creationId="{9A88ED17-DB83-BEDC-1822-A7E96DB8B264}"/>
          </ac:cxnSpMkLst>
        </pc:cxnChg>
        <pc:cxnChg chg="add mod">
          <ac:chgData name="Daniela-Dumitra Mosu (2008056)" userId="S::2008056@student.uwtsd.ac.uk::42df1c18-b7e3-49ce-a795-6dda3e2b7306" providerId="AD" clId="Web-{CFB016D6-2F53-96F2-4227-E0B14FDFFBC8}" dt="2022-03-25T23:25:06.051" v="611" actId="1076"/>
          <ac:cxnSpMkLst>
            <pc:docMk/>
            <pc:sldMk cId="1350278025" sldId="260"/>
            <ac:cxnSpMk id="10" creationId="{B4F49AAA-F966-7985-AC9E-0568A89BF0FA}"/>
          </ac:cxnSpMkLst>
        </pc:cxnChg>
        <pc:cxnChg chg="add mod">
          <ac:chgData name="Daniela-Dumitra Mosu (2008056)" userId="S::2008056@student.uwtsd.ac.uk::42df1c18-b7e3-49ce-a795-6dda3e2b7306" providerId="AD" clId="Web-{CFB016D6-2F53-96F2-4227-E0B14FDFFBC8}" dt="2022-03-25T23:25:15.380" v="614" actId="1076"/>
          <ac:cxnSpMkLst>
            <pc:docMk/>
            <pc:sldMk cId="1350278025" sldId="260"/>
            <ac:cxnSpMk id="11" creationId="{B9E51F98-D0CD-DA9F-4FD0-50F192A7C106}"/>
          </ac:cxnSpMkLst>
        </pc:cxnChg>
        <pc:cxnChg chg="add mod">
          <ac:chgData name="Daniela-Dumitra Mosu (2008056)" userId="S::2008056@student.uwtsd.ac.uk::42df1c18-b7e3-49ce-a795-6dda3e2b7306" providerId="AD" clId="Web-{CFB016D6-2F53-96F2-4227-E0B14FDFFBC8}" dt="2022-03-25T23:24:59.536" v="609" actId="1076"/>
          <ac:cxnSpMkLst>
            <pc:docMk/>
            <pc:sldMk cId="1350278025" sldId="260"/>
            <ac:cxnSpMk id="12" creationId="{61716CDD-4C81-F41A-23CA-5CBB7C86A0DC}"/>
          </ac:cxnSpMkLst>
        </pc:cxnChg>
        <pc:cxnChg chg="add mod">
          <ac:chgData name="Daniela-Dumitra Mosu (2008056)" userId="S::2008056@student.uwtsd.ac.uk::42df1c18-b7e3-49ce-a795-6dda3e2b7306" providerId="AD" clId="Web-{CFB016D6-2F53-96F2-4227-E0B14FDFFBC8}" dt="2022-03-25T23:23:42.799" v="605" actId="1076"/>
          <ac:cxnSpMkLst>
            <pc:docMk/>
            <pc:sldMk cId="1350278025" sldId="260"/>
            <ac:cxnSpMk id="13" creationId="{E37DC18C-0B9E-0550-9D2A-9FD747867DFC}"/>
          </ac:cxnSpMkLst>
        </pc:cxnChg>
      </pc:sldChg>
    </pc:docChg>
  </pc:docChgLst>
  <pc:docChgLst>
    <pc:chgData name="Daniela-Dumitra Mosu (2008056)" userId="S::2008056@student.uwtsd.ac.uk::42df1c18-b7e3-49ce-a795-6dda3e2b7306" providerId="AD" clId="Web-{B299CCE0-0AAE-60D0-3201-D486DD69AB07}"/>
    <pc:docChg chg="modSld">
      <pc:chgData name="Daniela-Dumitra Mosu (2008056)" userId="S::2008056@student.uwtsd.ac.uk::42df1c18-b7e3-49ce-a795-6dda3e2b7306" providerId="AD" clId="Web-{B299CCE0-0AAE-60D0-3201-D486DD69AB07}" dt="2022-03-26T18:41:57.178" v="260" actId="20577"/>
      <pc:docMkLst>
        <pc:docMk/>
      </pc:docMkLst>
      <pc:sldChg chg="addSp delSp modSp">
        <pc:chgData name="Daniela-Dumitra Mosu (2008056)" userId="S::2008056@student.uwtsd.ac.uk::42df1c18-b7e3-49ce-a795-6dda3e2b7306" providerId="AD" clId="Web-{B299CCE0-0AAE-60D0-3201-D486DD69AB07}" dt="2022-03-26T18:38:02.078" v="256" actId="20577"/>
        <pc:sldMkLst>
          <pc:docMk/>
          <pc:sldMk cId="1375865152" sldId="258"/>
        </pc:sldMkLst>
        <pc:spChg chg="add mod">
          <ac:chgData name="Daniela-Dumitra Mosu (2008056)" userId="S::2008056@student.uwtsd.ac.uk::42df1c18-b7e3-49ce-a795-6dda3e2b7306" providerId="AD" clId="Web-{B299CCE0-0AAE-60D0-3201-D486DD69AB07}" dt="2022-03-26T18:38:02.078" v="256" actId="20577"/>
          <ac:spMkLst>
            <pc:docMk/>
            <pc:sldMk cId="1375865152" sldId="258"/>
            <ac:spMk id="7" creationId="{EE152870-7596-9AE7-1E81-0CC55962B589}"/>
          </ac:spMkLst>
        </pc:spChg>
        <pc:spChg chg="mod">
          <ac:chgData name="Daniela-Dumitra Mosu (2008056)" userId="S::2008056@student.uwtsd.ac.uk::42df1c18-b7e3-49ce-a795-6dda3e2b7306" providerId="AD" clId="Web-{B299CCE0-0AAE-60D0-3201-D486DD69AB07}" dt="2022-03-26T18:27:58.180" v="24" actId="1076"/>
          <ac:spMkLst>
            <pc:docMk/>
            <pc:sldMk cId="1375865152" sldId="258"/>
            <ac:spMk id="17" creationId="{6B6B86BC-0F83-8DF3-DD2F-B668B9D582C9}"/>
          </ac:spMkLst>
        </pc:spChg>
        <pc:spChg chg="del">
          <ac:chgData name="Daniela-Dumitra Mosu (2008056)" userId="S::2008056@student.uwtsd.ac.uk::42df1c18-b7e3-49ce-a795-6dda3e2b7306" providerId="AD" clId="Web-{B299CCE0-0AAE-60D0-3201-D486DD69AB07}" dt="2022-03-26T18:27:48.617" v="23"/>
          <ac:spMkLst>
            <pc:docMk/>
            <pc:sldMk cId="1375865152" sldId="258"/>
            <ac:spMk id="22" creationId="{9B859300-6232-9BE4-A4C9-BD3989B5247A}"/>
          </ac:spMkLst>
        </pc:spChg>
        <pc:spChg chg="mod">
          <ac:chgData name="Daniela-Dumitra Mosu (2008056)" userId="S::2008056@student.uwtsd.ac.uk::42df1c18-b7e3-49ce-a795-6dda3e2b7306" providerId="AD" clId="Web-{B299CCE0-0AAE-60D0-3201-D486DD69AB07}" dt="2022-03-26T18:27:43.414" v="22" actId="20577"/>
          <ac:spMkLst>
            <pc:docMk/>
            <pc:sldMk cId="1375865152" sldId="258"/>
            <ac:spMk id="24" creationId="{F9792C0F-306F-09C9-29D7-32D7A9A8E68D}"/>
          </ac:spMkLst>
        </pc:spChg>
      </pc:sldChg>
      <pc:sldChg chg="modSp">
        <pc:chgData name="Daniela-Dumitra Mosu (2008056)" userId="S::2008056@student.uwtsd.ac.uk::42df1c18-b7e3-49ce-a795-6dda3e2b7306" providerId="AD" clId="Web-{B299CCE0-0AAE-60D0-3201-D486DD69AB07}" dt="2022-03-26T18:41:57.178" v="260" actId="20577"/>
        <pc:sldMkLst>
          <pc:docMk/>
          <pc:sldMk cId="22695201" sldId="262"/>
        </pc:sldMkLst>
        <pc:spChg chg="mod">
          <ac:chgData name="Daniela-Dumitra Mosu (2008056)" userId="S::2008056@student.uwtsd.ac.uk::42df1c18-b7e3-49ce-a795-6dda3e2b7306" providerId="AD" clId="Web-{B299CCE0-0AAE-60D0-3201-D486DD69AB07}" dt="2022-03-26T18:41:57.178" v="260" actId="20577"/>
          <ac:spMkLst>
            <pc:docMk/>
            <pc:sldMk cId="22695201" sldId="262"/>
            <ac:spMk id="6" creationId="{15D48B04-01F7-CFCC-5F41-EC0CBD1AB8F3}"/>
          </ac:spMkLst>
        </pc:spChg>
      </pc:sldChg>
    </pc:docChg>
  </pc:docChgLst>
  <pc:docChgLst>
    <pc:chgData name="Daniela-Dumitra Mosu" userId="42df1c18-b7e3-49ce-a795-6dda3e2b7306" providerId="ADAL" clId="{1A8B29F4-3712-5F48-8FB9-DC51D2F42240}"/>
    <pc:docChg chg="modSld">
      <pc:chgData name="Daniela-Dumitra Mosu" userId="42df1c18-b7e3-49ce-a795-6dda3e2b7306" providerId="ADAL" clId="{1A8B29F4-3712-5F48-8FB9-DC51D2F42240}" dt="2022-03-26T20:31:06.286" v="0" actId="14100"/>
      <pc:docMkLst>
        <pc:docMk/>
      </pc:docMkLst>
      <pc:sldChg chg="modSp">
        <pc:chgData name="Daniela-Dumitra Mosu" userId="42df1c18-b7e3-49ce-a795-6dda3e2b7306" providerId="ADAL" clId="{1A8B29F4-3712-5F48-8FB9-DC51D2F42240}" dt="2022-03-26T20:31:06.286" v="0" actId="14100"/>
        <pc:sldMkLst>
          <pc:docMk/>
          <pc:sldMk cId="2996402156" sldId="261"/>
        </pc:sldMkLst>
        <pc:spChg chg="mod">
          <ac:chgData name="Daniela-Dumitra Mosu" userId="42df1c18-b7e3-49ce-a795-6dda3e2b7306" providerId="ADAL" clId="{1A8B29F4-3712-5F48-8FB9-DC51D2F42240}" dt="2022-03-26T20:31:06.286" v="0" actId="14100"/>
          <ac:spMkLst>
            <pc:docMk/>
            <pc:sldMk cId="2996402156" sldId="261"/>
            <ac:spMk id="2" creationId="{53B21C9F-36E2-A3A0-D14C-DF33FF90CDF7}"/>
          </ac:spMkLst>
        </pc:spChg>
      </pc:sldChg>
    </pc:docChg>
  </pc:docChgLst>
  <pc:docChgLst>
    <pc:chgData name="Daniela-Dumitra Mosu (2008056)" userId="42df1c18-b7e3-49ce-a795-6dda3e2b7306" providerId="ADAL" clId="{1A8B29F4-3712-5F48-8FB9-DC51D2F42240}"/>
    <pc:docChg chg="undo custSel addSld modSld">
      <pc:chgData name="Daniela-Dumitra Mosu (2008056)" userId="42df1c18-b7e3-49ce-a795-6dda3e2b7306" providerId="ADAL" clId="{1A8B29F4-3712-5F48-8FB9-DC51D2F42240}" dt="2022-03-23T22:37:25.448" v="220" actId="26606"/>
      <pc:docMkLst>
        <pc:docMk/>
      </pc:docMkLst>
      <pc:sldChg chg="addSp delSp modSp mod setBg">
        <pc:chgData name="Daniela-Dumitra Mosu (2008056)" userId="42df1c18-b7e3-49ce-a795-6dda3e2b7306" providerId="ADAL" clId="{1A8B29F4-3712-5F48-8FB9-DC51D2F42240}" dt="2022-03-23T22:37:25.448" v="220" actId="26606"/>
        <pc:sldMkLst>
          <pc:docMk/>
          <pc:sldMk cId="800232948" sldId="256"/>
        </pc:sldMkLst>
        <pc:spChg chg="mod ord">
          <ac:chgData name="Daniela-Dumitra Mosu (2008056)" userId="42df1c18-b7e3-49ce-a795-6dda3e2b7306" providerId="ADAL" clId="{1A8B29F4-3712-5F48-8FB9-DC51D2F42240}" dt="2022-03-23T22:37:25.448" v="220" actId="26606"/>
          <ac:spMkLst>
            <pc:docMk/>
            <pc:sldMk cId="800232948" sldId="256"/>
            <ac:spMk id="2" creationId="{8BF123E2-EA48-EE45-A8A2-BDC5046FA6E4}"/>
          </ac:spMkLst>
        </pc:spChg>
        <pc:spChg chg="mod">
          <ac:chgData name="Daniela-Dumitra Mosu (2008056)" userId="42df1c18-b7e3-49ce-a795-6dda3e2b7306" providerId="ADAL" clId="{1A8B29F4-3712-5F48-8FB9-DC51D2F42240}" dt="2022-03-23T22:37:25.448" v="220" actId="26606"/>
          <ac:spMkLst>
            <pc:docMk/>
            <pc:sldMk cId="800232948" sldId="256"/>
            <ac:spMk id="3" creationId="{4830056D-705E-6047-BB8D-B4F692DF58EF}"/>
          </ac:spMkLst>
        </pc:spChg>
        <pc:spChg chg="add del">
          <ac:chgData name="Daniela-Dumitra Mosu (2008056)" userId="42df1c18-b7e3-49ce-a795-6dda3e2b7306" providerId="ADAL" clId="{1A8B29F4-3712-5F48-8FB9-DC51D2F42240}" dt="2022-03-23T22:37:02.706" v="209" actId="26606"/>
          <ac:spMkLst>
            <pc:docMk/>
            <pc:sldMk cId="800232948" sldId="256"/>
            <ac:spMk id="8" creationId="{88294908-8B00-4F58-BBBA-20F71A40AA9E}"/>
          </ac:spMkLst>
        </pc:spChg>
        <pc:spChg chg="add del">
          <ac:chgData name="Daniela-Dumitra Mosu (2008056)" userId="42df1c18-b7e3-49ce-a795-6dda3e2b7306" providerId="ADAL" clId="{1A8B29F4-3712-5F48-8FB9-DC51D2F42240}" dt="2022-03-23T22:37:02.706" v="209" actId="26606"/>
          <ac:spMkLst>
            <pc:docMk/>
            <pc:sldMk cId="800232948" sldId="256"/>
            <ac:spMk id="10" creationId="{4364C879-1404-4203-8E9D-CC5DE0A621A2}"/>
          </ac:spMkLst>
        </pc:spChg>
        <pc:spChg chg="add del">
          <ac:chgData name="Daniela-Dumitra Mosu (2008056)" userId="42df1c18-b7e3-49ce-a795-6dda3e2b7306" providerId="ADAL" clId="{1A8B29F4-3712-5F48-8FB9-DC51D2F42240}" dt="2022-03-23T22:37:02.706" v="209" actId="26606"/>
          <ac:spMkLst>
            <pc:docMk/>
            <pc:sldMk cId="800232948" sldId="256"/>
            <ac:spMk id="12" creationId="{84617302-4B0D-4351-A6BB-6F0930D943AC}"/>
          </ac:spMkLst>
        </pc:spChg>
        <pc:spChg chg="add del">
          <ac:chgData name="Daniela-Dumitra Mosu (2008056)" userId="42df1c18-b7e3-49ce-a795-6dda3e2b7306" providerId="ADAL" clId="{1A8B29F4-3712-5F48-8FB9-DC51D2F42240}" dt="2022-03-23T22:37:02.706" v="209" actId="26606"/>
          <ac:spMkLst>
            <pc:docMk/>
            <pc:sldMk cId="800232948" sldId="256"/>
            <ac:spMk id="14" creationId="{DA2C7802-C2E0-4218-8F89-8DD7CCD2CD1C}"/>
          </ac:spMkLst>
        </pc:spChg>
        <pc:spChg chg="add del">
          <ac:chgData name="Daniela-Dumitra Mosu (2008056)" userId="42df1c18-b7e3-49ce-a795-6dda3e2b7306" providerId="ADAL" clId="{1A8B29F4-3712-5F48-8FB9-DC51D2F42240}" dt="2022-03-23T22:37:02.706" v="209" actId="26606"/>
          <ac:spMkLst>
            <pc:docMk/>
            <pc:sldMk cId="800232948" sldId="256"/>
            <ac:spMk id="16" creationId="{A6D7111A-21E5-4EE9-8A78-10E5530F0116}"/>
          </ac:spMkLst>
        </pc:spChg>
        <pc:spChg chg="add del">
          <ac:chgData name="Daniela-Dumitra Mosu (2008056)" userId="42df1c18-b7e3-49ce-a795-6dda3e2b7306" providerId="ADAL" clId="{1A8B29F4-3712-5F48-8FB9-DC51D2F42240}" dt="2022-03-23T22:37:02.706" v="209" actId="26606"/>
          <ac:spMkLst>
            <pc:docMk/>
            <pc:sldMk cId="800232948" sldId="256"/>
            <ac:spMk id="18" creationId="{A3969E80-A77B-49FC-9122-D89AFD5EE118}"/>
          </ac:spMkLst>
        </pc:spChg>
        <pc:spChg chg="add del">
          <ac:chgData name="Daniela-Dumitra Mosu (2008056)" userId="42df1c18-b7e3-49ce-a795-6dda3e2b7306" providerId="ADAL" clId="{1A8B29F4-3712-5F48-8FB9-DC51D2F42240}" dt="2022-03-23T22:37:02.706" v="209" actId="26606"/>
          <ac:spMkLst>
            <pc:docMk/>
            <pc:sldMk cId="800232948" sldId="256"/>
            <ac:spMk id="20" creationId="{1849CA57-76BD-4CF2-80BA-D7A46A01B7B1}"/>
          </ac:spMkLst>
        </pc:spChg>
        <pc:spChg chg="add del">
          <ac:chgData name="Daniela-Dumitra Mosu (2008056)" userId="42df1c18-b7e3-49ce-a795-6dda3e2b7306" providerId="ADAL" clId="{1A8B29F4-3712-5F48-8FB9-DC51D2F42240}" dt="2022-03-23T22:37:02.706" v="209" actId="26606"/>
          <ac:spMkLst>
            <pc:docMk/>
            <pc:sldMk cId="800232948" sldId="256"/>
            <ac:spMk id="22" creationId="{35E9085E-E730-4768-83D4-6CB7E9897153}"/>
          </ac:spMkLst>
        </pc:spChg>
        <pc:spChg chg="add del">
          <ac:chgData name="Daniela-Dumitra Mosu (2008056)" userId="42df1c18-b7e3-49ce-a795-6dda3e2b7306" providerId="ADAL" clId="{1A8B29F4-3712-5F48-8FB9-DC51D2F42240}" dt="2022-03-23T22:37:02.706" v="209" actId="26606"/>
          <ac:spMkLst>
            <pc:docMk/>
            <pc:sldMk cId="800232948" sldId="256"/>
            <ac:spMk id="24" creationId="{973272FE-A474-4CAE-8CA2-BCC8B476C3F4}"/>
          </ac:spMkLst>
        </pc:spChg>
        <pc:spChg chg="add del">
          <ac:chgData name="Daniela-Dumitra Mosu (2008056)" userId="42df1c18-b7e3-49ce-a795-6dda3e2b7306" providerId="ADAL" clId="{1A8B29F4-3712-5F48-8FB9-DC51D2F42240}" dt="2022-03-23T22:37:02.706" v="209" actId="26606"/>
          <ac:spMkLst>
            <pc:docMk/>
            <pc:sldMk cId="800232948" sldId="256"/>
            <ac:spMk id="26" creationId="{E07981EA-05A6-437C-88D7-B377B92B031D}"/>
          </ac:spMkLst>
        </pc:spChg>
        <pc:spChg chg="add del">
          <ac:chgData name="Daniela-Dumitra Mosu (2008056)" userId="42df1c18-b7e3-49ce-a795-6dda3e2b7306" providerId="ADAL" clId="{1A8B29F4-3712-5F48-8FB9-DC51D2F42240}" dt="2022-03-23T22:37:02.706" v="209" actId="26606"/>
          <ac:spMkLst>
            <pc:docMk/>
            <pc:sldMk cId="800232948" sldId="256"/>
            <ac:spMk id="28" creationId="{15E3C750-986E-4769-B1AE-49289FBEE757}"/>
          </ac:spMkLst>
        </pc:spChg>
        <pc:spChg chg="add del">
          <ac:chgData name="Daniela-Dumitra Mosu (2008056)" userId="42df1c18-b7e3-49ce-a795-6dda3e2b7306" providerId="ADAL" clId="{1A8B29F4-3712-5F48-8FB9-DC51D2F42240}" dt="2022-03-23T22:37:05.365" v="211" actId="26606"/>
          <ac:spMkLst>
            <pc:docMk/>
            <pc:sldMk cId="800232948" sldId="256"/>
            <ac:spMk id="30" creationId="{C27D7A02-907B-496F-BA7E-AA3780733CA7}"/>
          </ac:spMkLst>
        </pc:spChg>
        <pc:spChg chg="add del">
          <ac:chgData name="Daniela-Dumitra Mosu (2008056)" userId="42df1c18-b7e3-49ce-a795-6dda3e2b7306" providerId="ADAL" clId="{1A8B29F4-3712-5F48-8FB9-DC51D2F42240}" dt="2022-03-23T22:37:05.365" v="211" actId="26606"/>
          <ac:spMkLst>
            <pc:docMk/>
            <pc:sldMk cId="800232948" sldId="256"/>
            <ac:spMk id="31" creationId="{0FBA5268-0AE7-4CAD-9537-D0EB09E76406}"/>
          </ac:spMkLst>
        </pc:spChg>
        <pc:spChg chg="add del">
          <ac:chgData name="Daniela-Dumitra Mosu (2008056)" userId="42df1c18-b7e3-49ce-a795-6dda3e2b7306" providerId="ADAL" clId="{1A8B29F4-3712-5F48-8FB9-DC51D2F42240}" dt="2022-03-23T22:37:05.365" v="211" actId="26606"/>
          <ac:spMkLst>
            <pc:docMk/>
            <pc:sldMk cId="800232948" sldId="256"/>
            <ac:spMk id="32" creationId="{088D065B-39DA-4077-B9CF-E489CE4C0169}"/>
          </ac:spMkLst>
        </pc:spChg>
        <pc:spChg chg="add del">
          <ac:chgData name="Daniela-Dumitra Mosu (2008056)" userId="42df1c18-b7e3-49ce-a795-6dda3e2b7306" providerId="ADAL" clId="{1A8B29F4-3712-5F48-8FB9-DC51D2F42240}" dt="2022-03-23T22:37:12.245" v="213" actId="26606"/>
          <ac:spMkLst>
            <pc:docMk/>
            <pc:sldMk cId="800232948" sldId="256"/>
            <ac:spMk id="34" creationId="{8B646C36-EEEC-4D52-8E8E-206F4CD8A3DA}"/>
          </ac:spMkLst>
        </pc:spChg>
        <pc:spChg chg="add del">
          <ac:chgData name="Daniela-Dumitra Mosu (2008056)" userId="42df1c18-b7e3-49ce-a795-6dda3e2b7306" providerId="ADAL" clId="{1A8B29F4-3712-5F48-8FB9-DC51D2F42240}" dt="2022-03-23T22:37:12.245" v="213" actId="26606"/>
          <ac:spMkLst>
            <pc:docMk/>
            <pc:sldMk cId="800232948" sldId="256"/>
            <ac:spMk id="37" creationId="{D649D88F-3460-4C52-888E-001C62B26EE5}"/>
          </ac:spMkLst>
        </pc:spChg>
        <pc:spChg chg="add del">
          <ac:chgData name="Daniela-Dumitra Mosu (2008056)" userId="42df1c18-b7e3-49ce-a795-6dda3e2b7306" providerId="ADAL" clId="{1A8B29F4-3712-5F48-8FB9-DC51D2F42240}" dt="2022-03-23T22:37:12.245" v="213" actId="26606"/>
          <ac:spMkLst>
            <pc:docMk/>
            <pc:sldMk cId="800232948" sldId="256"/>
            <ac:spMk id="38" creationId="{A2B5CBEA-F125-49B6-8335-227C325B112B}"/>
          </ac:spMkLst>
        </pc:spChg>
        <pc:spChg chg="add del">
          <ac:chgData name="Daniela-Dumitra Mosu (2008056)" userId="42df1c18-b7e3-49ce-a795-6dda3e2b7306" providerId="ADAL" clId="{1A8B29F4-3712-5F48-8FB9-DC51D2F42240}" dt="2022-03-23T22:37:12.245" v="213" actId="26606"/>
          <ac:spMkLst>
            <pc:docMk/>
            <pc:sldMk cId="800232948" sldId="256"/>
            <ac:spMk id="39" creationId="{217DD14E-3BC7-413D-B4AB-B92EED2F57C5}"/>
          </ac:spMkLst>
        </pc:spChg>
        <pc:spChg chg="add del">
          <ac:chgData name="Daniela-Dumitra Mosu (2008056)" userId="42df1c18-b7e3-49ce-a795-6dda3e2b7306" providerId="ADAL" clId="{1A8B29F4-3712-5F48-8FB9-DC51D2F42240}" dt="2022-03-23T22:37:12.245" v="213" actId="26606"/>
          <ac:spMkLst>
            <pc:docMk/>
            <pc:sldMk cId="800232948" sldId="256"/>
            <ac:spMk id="40" creationId="{4FB204DF-284E-45F6-A017-79A4DF57BCCB}"/>
          </ac:spMkLst>
        </pc:spChg>
        <pc:spChg chg="add del">
          <ac:chgData name="Daniela-Dumitra Mosu (2008056)" userId="42df1c18-b7e3-49ce-a795-6dda3e2b7306" providerId="ADAL" clId="{1A8B29F4-3712-5F48-8FB9-DC51D2F42240}" dt="2022-03-23T22:37:12.245" v="213" actId="26606"/>
          <ac:spMkLst>
            <pc:docMk/>
            <pc:sldMk cId="800232948" sldId="256"/>
            <ac:spMk id="41" creationId="{6908275D-177E-42F2-8887-134AFE8B70CC}"/>
          </ac:spMkLst>
        </pc:spChg>
        <pc:spChg chg="add del">
          <ac:chgData name="Daniela-Dumitra Mosu (2008056)" userId="42df1c18-b7e3-49ce-a795-6dda3e2b7306" providerId="ADAL" clId="{1A8B29F4-3712-5F48-8FB9-DC51D2F42240}" dt="2022-03-23T22:37:12.245" v="213" actId="26606"/>
          <ac:spMkLst>
            <pc:docMk/>
            <pc:sldMk cId="800232948" sldId="256"/>
            <ac:spMk id="42" creationId="{4D1A5E71-B6B6-486A-8CDC-C7ABD9B903F6}"/>
          </ac:spMkLst>
        </pc:spChg>
        <pc:spChg chg="add del">
          <ac:chgData name="Daniela-Dumitra Mosu (2008056)" userId="42df1c18-b7e3-49ce-a795-6dda3e2b7306" providerId="ADAL" clId="{1A8B29F4-3712-5F48-8FB9-DC51D2F42240}" dt="2022-03-23T22:37:12.245" v="213" actId="26606"/>
          <ac:spMkLst>
            <pc:docMk/>
            <pc:sldMk cId="800232948" sldId="256"/>
            <ac:spMk id="43" creationId="{E32B36D4-0C87-4882-A12C-18A91DBAE28D}"/>
          </ac:spMkLst>
        </pc:spChg>
        <pc:spChg chg="add del">
          <ac:chgData name="Daniela-Dumitra Mosu (2008056)" userId="42df1c18-b7e3-49ce-a795-6dda3e2b7306" providerId="ADAL" clId="{1A8B29F4-3712-5F48-8FB9-DC51D2F42240}" dt="2022-03-23T22:37:16.826" v="215" actId="26606"/>
          <ac:spMkLst>
            <pc:docMk/>
            <pc:sldMk cId="800232948" sldId="256"/>
            <ac:spMk id="49" creationId="{1A3C89F8-0D2F-47FF-B903-151248265F47}"/>
          </ac:spMkLst>
        </pc:spChg>
        <pc:spChg chg="add del">
          <ac:chgData name="Daniela-Dumitra Mosu (2008056)" userId="42df1c18-b7e3-49ce-a795-6dda3e2b7306" providerId="ADAL" clId="{1A8B29F4-3712-5F48-8FB9-DC51D2F42240}" dt="2022-03-23T22:37:16.826" v="215" actId="26606"/>
          <ac:spMkLst>
            <pc:docMk/>
            <pc:sldMk cId="800232948" sldId="256"/>
            <ac:spMk id="50" creationId="{C5CB530E-515E-412C-9DF1-5F8FFBD6F383}"/>
          </ac:spMkLst>
        </pc:spChg>
        <pc:spChg chg="add del">
          <ac:chgData name="Daniela-Dumitra Mosu (2008056)" userId="42df1c18-b7e3-49ce-a795-6dda3e2b7306" providerId="ADAL" clId="{1A8B29F4-3712-5F48-8FB9-DC51D2F42240}" dt="2022-03-23T22:37:16.826" v="215" actId="26606"/>
          <ac:spMkLst>
            <pc:docMk/>
            <pc:sldMk cId="800232948" sldId="256"/>
            <ac:spMk id="51" creationId="{712D4376-A578-4FF1-94FC-245E7A6A489F}"/>
          </ac:spMkLst>
        </pc:spChg>
        <pc:spChg chg="add del">
          <ac:chgData name="Daniela-Dumitra Mosu (2008056)" userId="42df1c18-b7e3-49ce-a795-6dda3e2b7306" providerId="ADAL" clId="{1A8B29F4-3712-5F48-8FB9-DC51D2F42240}" dt="2022-03-23T22:37:16.826" v="215" actId="26606"/>
          <ac:spMkLst>
            <pc:docMk/>
            <pc:sldMk cId="800232948" sldId="256"/>
            <ac:spMk id="52" creationId="{AEA7509D-F04F-40CB-A0B3-EEF16499CC9F}"/>
          </ac:spMkLst>
        </pc:spChg>
        <pc:spChg chg="add del">
          <ac:chgData name="Daniela-Dumitra Mosu (2008056)" userId="42df1c18-b7e3-49ce-a795-6dda3e2b7306" providerId="ADAL" clId="{1A8B29F4-3712-5F48-8FB9-DC51D2F42240}" dt="2022-03-23T22:37:16.826" v="215" actId="26606"/>
          <ac:spMkLst>
            <pc:docMk/>
            <pc:sldMk cId="800232948" sldId="256"/>
            <ac:spMk id="54" creationId="{508BEF50-7B1E-49A4-BC19-5F4F1D755E64}"/>
          </ac:spMkLst>
        </pc:spChg>
        <pc:spChg chg="add del">
          <ac:chgData name="Daniela-Dumitra Mosu (2008056)" userId="42df1c18-b7e3-49ce-a795-6dda3e2b7306" providerId="ADAL" clId="{1A8B29F4-3712-5F48-8FB9-DC51D2F42240}" dt="2022-03-23T22:37:16.826" v="215" actId="26606"/>
          <ac:spMkLst>
            <pc:docMk/>
            <pc:sldMk cId="800232948" sldId="256"/>
            <ac:spMk id="55" creationId="{3FBAD350-5664-4811-A208-657FB882D350}"/>
          </ac:spMkLst>
        </pc:spChg>
        <pc:spChg chg="add del">
          <ac:chgData name="Daniela-Dumitra Mosu (2008056)" userId="42df1c18-b7e3-49ce-a795-6dda3e2b7306" providerId="ADAL" clId="{1A8B29F4-3712-5F48-8FB9-DC51D2F42240}" dt="2022-03-23T22:37:16.826" v="215" actId="26606"/>
          <ac:spMkLst>
            <pc:docMk/>
            <pc:sldMk cId="800232948" sldId="256"/>
            <ac:spMk id="56" creationId="{C39ADB8F-D187-49D7-BDCF-C1B6DC727068}"/>
          </ac:spMkLst>
        </pc:spChg>
        <pc:spChg chg="add del">
          <ac:chgData name="Daniela-Dumitra Mosu (2008056)" userId="42df1c18-b7e3-49ce-a795-6dda3e2b7306" providerId="ADAL" clId="{1A8B29F4-3712-5F48-8FB9-DC51D2F42240}" dt="2022-03-23T22:37:19.307" v="217" actId="26606"/>
          <ac:spMkLst>
            <pc:docMk/>
            <pc:sldMk cId="800232948" sldId="256"/>
            <ac:spMk id="58" creationId="{CDA1A2E9-63FE-408D-A803-8E306ECAB4B3}"/>
          </ac:spMkLst>
        </pc:spChg>
        <pc:spChg chg="add del">
          <ac:chgData name="Daniela-Dumitra Mosu (2008056)" userId="42df1c18-b7e3-49ce-a795-6dda3e2b7306" providerId="ADAL" clId="{1A8B29F4-3712-5F48-8FB9-DC51D2F42240}" dt="2022-03-23T22:37:19.307" v="217" actId="26606"/>
          <ac:spMkLst>
            <pc:docMk/>
            <pc:sldMk cId="800232948" sldId="256"/>
            <ac:spMk id="59" creationId="{1A882A9F-F4E9-4E23-8F0B-20B5DF42EAA9}"/>
          </ac:spMkLst>
        </pc:spChg>
        <pc:spChg chg="add del">
          <ac:chgData name="Daniela-Dumitra Mosu (2008056)" userId="42df1c18-b7e3-49ce-a795-6dda3e2b7306" providerId="ADAL" clId="{1A8B29F4-3712-5F48-8FB9-DC51D2F42240}" dt="2022-03-23T22:37:19.307" v="217" actId="26606"/>
          <ac:spMkLst>
            <pc:docMk/>
            <pc:sldMk cId="800232948" sldId="256"/>
            <ac:spMk id="60" creationId="{FBE9F90C-C163-435B-9A68-D15C92D1CF2B}"/>
          </ac:spMkLst>
        </pc:spChg>
        <pc:spChg chg="add del">
          <ac:chgData name="Daniela-Dumitra Mosu (2008056)" userId="42df1c18-b7e3-49ce-a795-6dda3e2b7306" providerId="ADAL" clId="{1A8B29F4-3712-5F48-8FB9-DC51D2F42240}" dt="2022-03-23T22:37:19.307" v="217" actId="26606"/>
          <ac:spMkLst>
            <pc:docMk/>
            <pc:sldMk cId="800232948" sldId="256"/>
            <ac:spMk id="61" creationId="{42280AB2-77A5-4CB7-AF7D-1795CA8DC7BC}"/>
          </ac:spMkLst>
        </pc:spChg>
        <pc:spChg chg="add del">
          <ac:chgData name="Daniela-Dumitra Mosu (2008056)" userId="42df1c18-b7e3-49ce-a795-6dda3e2b7306" providerId="ADAL" clId="{1A8B29F4-3712-5F48-8FB9-DC51D2F42240}" dt="2022-03-23T22:37:25.390" v="219" actId="26606"/>
          <ac:spMkLst>
            <pc:docMk/>
            <pc:sldMk cId="800232948" sldId="256"/>
            <ac:spMk id="198" creationId="{3677BAFB-3BD3-41BB-9107-FAE224AE21C4}"/>
          </ac:spMkLst>
        </pc:spChg>
        <pc:spChg chg="add del">
          <ac:chgData name="Daniela-Dumitra Mosu (2008056)" userId="42df1c18-b7e3-49ce-a795-6dda3e2b7306" providerId="ADAL" clId="{1A8B29F4-3712-5F48-8FB9-DC51D2F42240}" dt="2022-03-23T22:37:25.390" v="219" actId="26606"/>
          <ac:spMkLst>
            <pc:docMk/>
            <pc:sldMk cId="800232948" sldId="256"/>
            <ac:spMk id="199" creationId="{E6823A9B-C188-42D4-847C-3AD928DB145C}"/>
          </ac:spMkLst>
        </pc:spChg>
        <pc:spChg chg="add del">
          <ac:chgData name="Daniela-Dumitra Mosu (2008056)" userId="42df1c18-b7e3-49ce-a795-6dda3e2b7306" providerId="ADAL" clId="{1A8B29F4-3712-5F48-8FB9-DC51D2F42240}" dt="2022-03-23T22:37:25.390" v="219" actId="26606"/>
          <ac:spMkLst>
            <pc:docMk/>
            <pc:sldMk cId="800232948" sldId="256"/>
            <ac:spMk id="200" creationId="{34B557F3-1A0C-4749-A6DB-EAC082DF390B}"/>
          </ac:spMkLst>
        </pc:spChg>
        <pc:spChg chg="add del">
          <ac:chgData name="Daniela-Dumitra Mosu (2008056)" userId="42df1c18-b7e3-49ce-a795-6dda3e2b7306" providerId="ADAL" clId="{1A8B29F4-3712-5F48-8FB9-DC51D2F42240}" dt="2022-03-23T22:37:25.390" v="219" actId="26606"/>
          <ac:spMkLst>
            <pc:docMk/>
            <pc:sldMk cId="800232948" sldId="256"/>
            <ac:spMk id="201" creationId="{55D55AA6-3751-494F-868A-DCEDC5CE82BF}"/>
          </ac:spMkLst>
        </pc:spChg>
        <pc:spChg chg="add del">
          <ac:chgData name="Daniela-Dumitra Mosu (2008056)" userId="42df1c18-b7e3-49ce-a795-6dda3e2b7306" providerId="ADAL" clId="{1A8B29F4-3712-5F48-8FB9-DC51D2F42240}" dt="2022-03-23T22:37:25.390" v="219" actId="26606"/>
          <ac:spMkLst>
            <pc:docMk/>
            <pc:sldMk cId="800232948" sldId="256"/>
            <ac:spMk id="202" creationId="{4D4C00DC-4DC6-4CD2-9E31-F17E6CEBC5A6}"/>
          </ac:spMkLst>
        </pc:spChg>
        <pc:spChg chg="add del">
          <ac:chgData name="Daniela-Dumitra Mosu (2008056)" userId="42df1c18-b7e3-49ce-a795-6dda3e2b7306" providerId="ADAL" clId="{1A8B29F4-3712-5F48-8FB9-DC51D2F42240}" dt="2022-03-23T22:37:25.390" v="219" actId="26606"/>
          <ac:spMkLst>
            <pc:docMk/>
            <pc:sldMk cId="800232948" sldId="256"/>
            <ac:spMk id="203" creationId="{D82AB1B2-7970-42CF-8BF5-567C69E9FFFB}"/>
          </ac:spMkLst>
        </pc:spChg>
        <pc:spChg chg="add del">
          <ac:chgData name="Daniela-Dumitra Mosu (2008056)" userId="42df1c18-b7e3-49ce-a795-6dda3e2b7306" providerId="ADAL" clId="{1A8B29F4-3712-5F48-8FB9-DC51D2F42240}" dt="2022-03-23T22:37:25.390" v="219" actId="26606"/>
          <ac:spMkLst>
            <pc:docMk/>
            <pc:sldMk cId="800232948" sldId="256"/>
            <ac:spMk id="206" creationId="{C10FB9CA-E7FA-462C-B537-F1224ED1ACF4}"/>
          </ac:spMkLst>
        </pc:spChg>
        <pc:spChg chg="add del">
          <ac:chgData name="Daniela-Dumitra Mosu (2008056)" userId="42df1c18-b7e3-49ce-a795-6dda3e2b7306" providerId="ADAL" clId="{1A8B29F4-3712-5F48-8FB9-DC51D2F42240}" dt="2022-03-23T22:37:25.390" v="219" actId="26606"/>
          <ac:spMkLst>
            <pc:docMk/>
            <pc:sldMk cId="800232948" sldId="256"/>
            <ac:spMk id="207" creationId="{D8469AE7-A75B-4F37-850B-EF5974ABED2C}"/>
          </ac:spMkLst>
        </pc:spChg>
        <pc:spChg chg="add">
          <ac:chgData name="Daniela-Dumitra Mosu (2008056)" userId="42df1c18-b7e3-49ce-a795-6dda3e2b7306" providerId="ADAL" clId="{1A8B29F4-3712-5F48-8FB9-DC51D2F42240}" dt="2022-03-23T22:37:25.448" v="220" actId="26606"/>
          <ac:spMkLst>
            <pc:docMk/>
            <pc:sldMk cId="800232948" sldId="256"/>
            <ac:spMk id="235" creationId="{6F5A5072-7B47-4D32-B52A-4EBBF590B8A5}"/>
          </ac:spMkLst>
        </pc:spChg>
        <pc:spChg chg="add">
          <ac:chgData name="Daniela-Dumitra Mosu (2008056)" userId="42df1c18-b7e3-49ce-a795-6dda3e2b7306" providerId="ADAL" clId="{1A8B29F4-3712-5F48-8FB9-DC51D2F42240}" dt="2022-03-23T22:37:25.448" v="220" actId="26606"/>
          <ac:spMkLst>
            <pc:docMk/>
            <pc:sldMk cId="800232948" sldId="256"/>
            <ac:spMk id="236" creationId="{9715DAF0-AE1B-46C9-8A6B-DB2AA05AB91D}"/>
          </ac:spMkLst>
        </pc:spChg>
        <pc:spChg chg="add">
          <ac:chgData name="Daniela-Dumitra Mosu (2008056)" userId="42df1c18-b7e3-49ce-a795-6dda3e2b7306" providerId="ADAL" clId="{1A8B29F4-3712-5F48-8FB9-DC51D2F42240}" dt="2022-03-23T22:37:25.448" v="220" actId="26606"/>
          <ac:spMkLst>
            <pc:docMk/>
            <pc:sldMk cId="800232948" sldId="256"/>
            <ac:spMk id="237" creationId="{6016219D-510E-4184-9090-6D5578A87BD1}"/>
          </ac:spMkLst>
        </pc:spChg>
        <pc:spChg chg="add">
          <ac:chgData name="Daniela-Dumitra Mosu (2008056)" userId="42df1c18-b7e3-49ce-a795-6dda3e2b7306" providerId="ADAL" clId="{1A8B29F4-3712-5F48-8FB9-DC51D2F42240}" dt="2022-03-23T22:37:25.448" v="220" actId="26606"/>
          <ac:spMkLst>
            <pc:docMk/>
            <pc:sldMk cId="800232948" sldId="256"/>
            <ac:spMk id="238" creationId="{AFF4A713-7B75-4B21-90D7-5AB19547C728}"/>
          </ac:spMkLst>
        </pc:spChg>
        <pc:spChg chg="add">
          <ac:chgData name="Daniela-Dumitra Mosu (2008056)" userId="42df1c18-b7e3-49ce-a795-6dda3e2b7306" providerId="ADAL" clId="{1A8B29F4-3712-5F48-8FB9-DC51D2F42240}" dt="2022-03-23T22:37:25.448" v="220" actId="26606"/>
          <ac:spMkLst>
            <pc:docMk/>
            <pc:sldMk cId="800232948" sldId="256"/>
            <ac:spMk id="239" creationId="{DC631C0B-6DA6-4E57-8231-CE32B3434A7E}"/>
          </ac:spMkLst>
        </pc:spChg>
        <pc:spChg chg="add">
          <ac:chgData name="Daniela-Dumitra Mosu (2008056)" userId="42df1c18-b7e3-49ce-a795-6dda3e2b7306" providerId="ADAL" clId="{1A8B29F4-3712-5F48-8FB9-DC51D2F42240}" dt="2022-03-23T22:37:25.448" v="220" actId="26606"/>
          <ac:spMkLst>
            <pc:docMk/>
            <pc:sldMk cId="800232948" sldId="256"/>
            <ac:spMk id="240" creationId="{C29501E6-A978-4A61-9689-9085AF97A53A}"/>
          </ac:spMkLst>
        </pc:spChg>
        <pc:grpChg chg="add del">
          <ac:chgData name="Daniela-Dumitra Mosu (2008056)" userId="42df1c18-b7e3-49ce-a795-6dda3e2b7306" providerId="ADAL" clId="{1A8B29F4-3712-5F48-8FB9-DC51D2F42240}" dt="2022-03-23T22:37:12.245" v="213" actId="26606"/>
          <ac:grpSpMkLst>
            <pc:docMk/>
            <pc:sldMk cId="800232948" sldId="256"/>
            <ac:grpSpMk id="35" creationId="{E7E9D86A-D513-48F9-851A-5F3725E80003}"/>
          </ac:grpSpMkLst>
        </pc:grpChg>
        <pc:grpChg chg="add del">
          <ac:chgData name="Daniela-Dumitra Mosu (2008056)" userId="42df1c18-b7e3-49ce-a795-6dda3e2b7306" providerId="ADAL" clId="{1A8B29F4-3712-5F48-8FB9-DC51D2F42240}" dt="2022-03-23T22:37:12.245" v="213" actId="26606"/>
          <ac:grpSpMkLst>
            <pc:docMk/>
            <pc:sldMk cId="800232948" sldId="256"/>
            <ac:grpSpMk id="44" creationId="{FB9739EB-7F66-433D-841F-AB3CD18700B7}"/>
          </ac:grpSpMkLst>
        </pc:grpChg>
        <pc:grpChg chg="add del">
          <ac:chgData name="Daniela-Dumitra Mosu (2008056)" userId="42df1c18-b7e3-49ce-a795-6dda3e2b7306" providerId="ADAL" clId="{1A8B29F4-3712-5F48-8FB9-DC51D2F42240}" dt="2022-03-23T22:37:25.390" v="219" actId="26606"/>
          <ac:grpSpMkLst>
            <pc:docMk/>
            <pc:sldMk cId="800232948" sldId="256"/>
            <ac:grpSpMk id="204" creationId="{66FB5A75-BDE2-4F12-A95B-C48788A7685C}"/>
          </ac:grpSpMkLst>
        </pc:grpChg>
        <pc:grpChg chg="add del">
          <ac:chgData name="Daniela-Dumitra Mosu (2008056)" userId="42df1c18-b7e3-49ce-a795-6dda3e2b7306" providerId="ADAL" clId="{1A8B29F4-3712-5F48-8FB9-DC51D2F42240}" dt="2022-03-23T22:37:25.390" v="219" actId="26606"/>
          <ac:grpSpMkLst>
            <pc:docMk/>
            <pc:sldMk cId="800232948" sldId="256"/>
            <ac:grpSpMk id="208" creationId="{63301095-70B2-49AA-8DA9-A35629AD621C}"/>
          </ac:grpSpMkLst>
        </pc:grpChg>
        <pc:cxnChg chg="add del">
          <ac:chgData name="Daniela-Dumitra Mosu (2008056)" userId="42df1c18-b7e3-49ce-a795-6dda3e2b7306" providerId="ADAL" clId="{1A8B29F4-3712-5F48-8FB9-DC51D2F42240}" dt="2022-03-23T22:37:16.826" v="215" actId="26606"/>
          <ac:cxnSpMkLst>
            <pc:docMk/>
            <pc:sldMk cId="800232948" sldId="256"/>
            <ac:cxnSpMk id="53" creationId="{56020367-4FD5-4596-8E10-C5F095CD8DBF}"/>
          </ac:cxnSpMkLst>
        </pc:cxnChg>
      </pc:sldChg>
      <pc:sldChg chg="new">
        <pc:chgData name="Daniela-Dumitra Mosu (2008056)" userId="42df1c18-b7e3-49ce-a795-6dda3e2b7306" providerId="ADAL" clId="{1A8B29F4-3712-5F48-8FB9-DC51D2F42240}" dt="2022-03-23T22:36:24.201" v="207" actId="680"/>
        <pc:sldMkLst>
          <pc:docMk/>
          <pc:sldMk cId="2319414982" sldId="257"/>
        </pc:sldMkLst>
      </pc:sldChg>
    </pc:docChg>
  </pc:docChgLst>
  <pc:docChgLst>
    <pc:chgData name="Daniela-Dumitra Mosu (2008056)" userId="S::2008056@student.uwtsd.ac.uk::42df1c18-b7e3-49ce-a795-6dda3e2b7306" providerId="AD" clId="Web-{A725A718-9751-549F-41E3-DE50F9A773A7}"/>
    <pc:docChg chg="modSld">
      <pc:chgData name="Daniela-Dumitra Mosu (2008056)" userId="S::2008056@student.uwtsd.ac.uk::42df1c18-b7e3-49ce-a795-6dda3e2b7306" providerId="AD" clId="Web-{A725A718-9751-549F-41E3-DE50F9A773A7}" dt="2022-03-25T22:30:18.203" v="65" actId="14100"/>
      <pc:docMkLst>
        <pc:docMk/>
      </pc:docMkLst>
      <pc:sldChg chg="addSp modSp">
        <pc:chgData name="Daniela-Dumitra Mosu (2008056)" userId="S::2008056@student.uwtsd.ac.uk::42df1c18-b7e3-49ce-a795-6dda3e2b7306" providerId="AD" clId="Web-{A725A718-9751-549F-41E3-DE50F9A773A7}" dt="2022-03-25T22:30:18.203" v="65" actId="14100"/>
        <pc:sldMkLst>
          <pc:docMk/>
          <pc:sldMk cId="91158961" sldId="259"/>
        </pc:sldMkLst>
        <pc:spChg chg="mod">
          <ac:chgData name="Daniela-Dumitra Mosu (2008056)" userId="S::2008056@student.uwtsd.ac.uk::42df1c18-b7e3-49ce-a795-6dda3e2b7306" providerId="AD" clId="Web-{A725A718-9751-549F-41E3-DE50F9A773A7}" dt="2022-03-25T22:29:45.171" v="60" actId="1076"/>
          <ac:spMkLst>
            <pc:docMk/>
            <pc:sldMk cId="91158961" sldId="259"/>
            <ac:spMk id="11" creationId="{2F1D7C46-52A8-6967-C3D8-DF7C7370EADD}"/>
          </ac:spMkLst>
        </pc:spChg>
        <pc:spChg chg="add mod">
          <ac:chgData name="Daniela-Dumitra Mosu (2008056)" userId="S::2008056@student.uwtsd.ac.uk::42df1c18-b7e3-49ce-a795-6dda3e2b7306" providerId="AD" clId="Web-{A725A718-9751-549F-41E3-DE50F9A773A7}" dt="2022-03-25T22:29:07.529" v="40" actId="20577"/>
          <ac:spMkLst>
            <pc:docMk/>
            <pc:sldMk cId="91158961" sldId="259"/>
            <ac:spMk id="12" creationId="{085132FD-99F0-7418-DC67-56D5C2A73732}"/>
          </ac:spMkLst>
        </pc:spChg>
        <pc:spChg chg="add mod">
          <ac:chgData name="Daniela-Dumitra Mosu (2008056)" userId="S::2008056@student.uwtsd.ac.uk::42df1c18-b7e3-49ce-a795-6dda3e2b7306" providerId="AD" clId="Web-{A725A718-9751-549F-41E3-DE50F9A773A7}" dt="2022-03-25T22:26:34.525" v="14" actId="20577"/>
          <ac:spMkLst>
            <pc:docMk/>
            <pc:sldMk cId="91158961" sldId="259"/>
            <ac:spMk id="13" creationId="{8DED3054-7FD5-68CB-704D-E4D49BFEB023}"/>
          </ac:spMkLst>
        </pc:spChg>
        <pc:spChg chg="add mod">
          <ac:chgData name="Daniela-Dumitra Mosu (2008056)" userId="S::2008056@student.uwtsd.ac.uk::42df1c18-b7e3-49ce-a795-6dda3e2b7306" providerId="AD" clId="Web-{A725A718-9751-549F-41E3-DE50F9A773A7}" dt="2022-03-25T22:28:58.404" v="39" actId="20577"/>
          <ac:spMkLst>
            <pc:docMk/>
            <pc:sldMk cId="91158961" sldId="259"/>
            <ac:spMk id="14" creationId="{FD906413-F892-A128-F429-EB6206EC23BE}"/>
          </ac:spMkLst>
        </pc:spChg>
        <pc:spChg chg="add mod">
          <ac:chgData name="Daniela-Dumitra Mosu (2008056)" userId="S::2008056@student.uwtsd.ac.uk::42df1c18-b7e3-49ce-a795-6dda3e2b7306" providerId="AD" clId="Web-{A725A718-9751-549F-41E3-DE50F9A773A7}" dt="2022-03-25T22:29:28.670" v="49" actId="20577"/>
          <ac:spMkLst>
            <pc:docMk/>
            <pc:sldMk cId="91158961" sldId="259"/>
            <ac:spMk id="15" creationId="{D4C260F7-41A9-0160-1950-2ADE49D36151}"/>
          </ac:spMkLst>
        </pc:spChg>
        <pc:spChg chg="add">
          <ac:chgData name="Daniela-Dumitra Mosu (2008056)" userId="S::2008056@student.uwtsd.ac.uk::42df1c18-b7e3-49ce-a795-6dda3e2b7306" providerId="AD" clId="Web-{A725A718-9751-549F-41E3-DE50F9A773A7}" dt="2022-03-25T22:29:49.718" v="61"/>
          <ac:spMkLst>
            <pc:docMk/>
            <pc:sldMk cId="91158961" sldId="259"/>
            <ac:spMk id="16" creationId="{007FD330-22D9-D2F0-0C1A-F957B893A0F4}"/>
          </ac:spMkLst>
        </pc:spChg>
        <pc:cxnChg chg="add mod">
          <ac:chgData name="Daniela-Dumitra Mosu (2008056)" userId="S::2008056@student.uwtsd.ac.uk::42df1c18-b7e3-49ce-a795-6dda3e2b7306" providerId="AD" clId="Web-{A725A718-9751-549F-41E3-DE50F9A773A7}" dt="2022-03-25T22:30:18.203" v="65" actId="14100"/>
          <ac:cxnSpMkLst>
            <pc:docMk/>
            <pc:sldMk cId="91158961" sldId="259"/>
            <ac:cxnSpMk id="17" creationId="{FA91506B-AD3C-B18E-5F83-2E96B404A618}"/>
          </ac:cxnSpMkLst>
        </pc:cxnChg>
      </pc:sldChg>
    </pc:docChg>
  </pc:docChgLst>
  <pc:docChgLst>
    <pc:chgData name="Daniela-Dumitra Mosu (2008056)" userId="S::2008056@student.uwtsd.ac.uk::42df1c18-b7e3-49ce-a795-6dda3e2b7306" providerId="AD" clId="Web-{A52CFC42-1088-5AC7-52DB-4B9276CD6B63}"/>
    <pc:docChg chg="addSld delSld modSld addMainMaster delMainMaster">
      <pc:chgData name="Daniela-Dumitra Mosu (2008056)" userId="S::2008056@student.uwtsd.ac.uk::42df1c18-b7e3-49ce-a795-6dda3e2b7306" providerId="AD" clId="Web-{A52CFC42-1088-5AC7-52DB-4B9276CD6B63}" dt="2022-03-24T23:42:32.098" v="264" actId="20577"/>
      <pc:docMkLst>
        <pc:docMk/>
      </pc:docMkLst>
      <pc:sldChg chg="modSp mod modClrScheme chgLayout">
        <pc:chgData name="Daniela-Dumitra Mosu (2008056)" userId="S::2008056@student.uwtsd.ac.uk::42df1c18-b7e3-49ce-a795-6dda3e2b7306" providerId="AD" clId="Web-{A52CFC42-1088-5AC7-52DB-4B9276CD6B63}" dt="2022-03-24T23:01:38.733" v="2"/>
        <pc:sldMkLst>
          <pc:docMk/>
          <pc:sldMk cId="800232948" sldId="256"/>
        </pc:sldMkLst>
        <pc:spChg chg="mod ord">
          <ac:chgData name="Daniela-Dumitra Mosu (2008056)" userId="S::2008056@student.uwtsd.ac.uk::42df1c18-b7e3-49ce-a795-6dda3e2b7306" providerId="AD" clId="Web-{A52CFC42-1088-5AC7-52DB-4B9276CD6B63}" dt="2022-03-24T23:01:38.733" v="2"/>
          <ac:spMkLst>
            <pc:docMk/>
            <pc:sldMk cId="800232948" sldId="256"/>
            <ac:spMk id="2" creationId="{8BF123E2-EA48-EE45-A8A2-BDC5046FA6E4}"/>
          </ac:spMkLst>
        </pc:spChg>
        <pc:spChg chg="mod ord">
          <ac:chgData name="Daniela-Dumitra Mosu (2008056)" userId="S::2008056@student.uwtsd.ac.uk::42df1c18-b7e3-49ce-a795-6dda3e2b7306" providerId="AD" clId="Web-{A52CFC42-1088-5AC7-52DB-4B9276CD6B63}" dt="2022-03-24T23:01:38.733" v="2"/>
          <ac:spMkLst>
            <pc:docMk/>
            <pc:sldMk cId="800232948" sldId="256"/>
            <ac:spMk id="3" creationId="{4830056D-705E-6047-BB8D-B4F692DF58EF}"/>
          </ac:spMkLst>
        </pc:spChg>
      </pc:sldChg>
      <pc:sldChg chg="addSp delSp modSp mod modClrScheme chgLayout">
        <pc:chgData name="Daniela-Dumitra Mosu (2008056)" userId="S::2008056@student.uwtsd.ac.uk::42df1c18-b7e3-49ce-a795-6dda3e2b7306" providerId="AD" clId="Web-{A52CFC42-1088-5AC7-52DB-4B9276CD6B63}" dt="2022-03-24T23:10:01.053" v="113" actId="14100"/>
        <pc:sldMkLst>
          <pc:docMk/>
          <pc:sldMk cId="218711434" sldId="257"/>
        </pc:sldMkLst>
        <pc:spChg chg="add del mod">
          <ac:chgData name="Daniela-Dumitra Mosu (2008056)" userId="S::2008056@student.uwtsd.ac.uk::42df1c18-b7e3-49ce-a795-6dda3e2b7306" providerId="AD" clId="Web-{A52CFC42-1088-5AC7-52DB-4B9276CD6B63}" dt="2022-03-24T23:02:51.797" v="11"/>
          <ac:spMkLst>
            <pc:docMk/>
            <pc:sldMk cId="218711434" sldId="257"/>
            <ac:spMk id="4" creationId="{33DACA1B-A54F-62EA-D165-C47E05047E77}"/>
          </ac:spMkLst>
        </pc:spChg>
        <pc:spChg chg="add mod">
          <ac:chgData name="Daniela-Dumitra Mosu (2008056)" userId="S::2008056@student.uwtsd.ac.uk::42df1c18-b7e3-49ce-a795-6dda3e2b7306" providerId="AD" clId="Web-{A52CFC42-1088-5AC7-52DB-4B9276CD6B63}" dt="2022-03-24T23:05:07.205" v="39" actId="14100"/>
          <ac:spMkLst>
            <pc:docMk/>
            <pc:sldMk cId="218711434" sldId="257"/>
            <ac:spMk id="5" creationId="{33B7A680-C721-13DD-0EC0-5740876D9FF2}"/>
          </ac:spMkLst>
        </pc:spChg>
        <pc:spChg chg="add mod">
          <ac:chgData name="Daniela-Dumitra Mosu (2008056)" userId="S::2008056@student.uwtsd.ac.uk::42df1c18-b7e3-49ce-a795-6dda3e2b7306" providerId="AD" clId="Web-{A52CFC42-1088-5AC7-52DB-4B9276CD6B63}" dt="2022-03-24T23:08:27.333" v="80" actId="14100"/>
          <ac:spMkLst>
            <pc:docMk/>
            <pc:sldMk cId="218711434" sldId="257"/>
            <ac:spMk id="6" creationId="{070B55D5-C221-DF54-40E0-E3DCE6265388}"/>
          </ac:spMkLst>
        </pc:spChg>
        <pc:spChg chg="add mod">
          <ac:chgData name="Daniela-Dumitra Mosu (2008056)" userId="S::2008056@student.uwtsd.ac.uk::42df1c18-b7e3-49ce-a795-6dda3e2b7306" providerId="AD" clId="Web-{A52CFC42-1088-5AC7-52DB-4B9276CD6B63}" dt="2022-03-24T23:10:01.053" v="113" actId="14100"/>
          <ac:spMkLst>
            <pc:docMk/>
            <pc:sldMk cId="218711434" sldId="257"/>
            <ac:spMk id="7" creationId="{489E5625-4001-37E5-99CA-4A5E233E4319}"/>
          </ac:spMkLst>
        </pc:spChg>
      </pc:sldChg>
      <pc:sldChg chg="addSp modSp new del">
        <pc:chgData name="Daniela-Dumitra Mosu (2008056)" userId="S::2008056@student.uwtsd.ac.uk::42df1c18-b7e3-49ce-a795-6dda3e2b7306" providerId="AD" clId="Web-{A52CFC42-1088-5AC7-52DB-4B9276CD6B63}" dt="2022-03-24T23:38:05.172" v="235"/>
        <pc:sldMkLst>
          <pc:docMk/>
          <pc:sldMk cId="702975522" sldId="258"/>
        </pc:sldMkLst>
        <pc:spChg chg="add mod">
          <ac:chgData name="Daniela-Dumitra Mosu (2008056)" userId="S::2008056@student.uwtsd.ac.uk::42df1c18-b7e3-49ce-a795-6dda3e2b7306" providerId="AD" clId="Web-{A52CFC42-1088-5AC7-52DB-4B9276CD6B63}" dt="2022-03-24T23:37:57.797" v="234" actId="14100"/>
          <ac:spMkLst>
            <pc:docMk/>
            <pc:sldMk cId="702975522" sldId="258"/>
            <ac:spMk id="6" creationId="{D7677E92-E5F5-96EE-BF6F-5C880522F996}"/>
          </ac:spMkLst>
        </pc:spChg>
        <pc:graphicFrameChg chg="add mod modGraphic">
          <ac:chgData name="Daniela-Dumitra Mosu (2008056)" userId="S::2008056@student.uwtsd.ac.uk::42df1c18-b7e3-49ce-a795-6dda3e2b7306" providerId="AD" clId="Web-{A52CFC42-1088-5AC7-52DB-4B9276CD6B63}" dt="2022-03-24T23:35:39.092" v="228"/>
          <ac:graphicFrameMkLst>
            <pc:docMk/>
            <pc:sldMk cId="702975522" sldId="258"/>
            <ac:graphicFrameMk id="2" creationId="{448ABF00-9056-B49F-60B9-B4888AB6B9E6}"/>
          </ac:graphicFrameMkLst>
        </pc:graphicFrameChg>
      </pc:sldChg>
      <pc:sldChg chg="addSp modSp new del modTransition">
        <pc:chgData name="Daniela-Dumitra Mosu (2008056)" userId="S::2008056@student.uwtsd.ac.uk::42df1c18-b7e3-49ce-a795-6dda3e2b7306" providerId="AD" clId="Web-{A52CFC42-1088-5AC7-52DB-4B9276CD6B63}" dt="2022-03-24T23:34:52.404" v="226"/>
        <pc:sldMkLst>
          <pc:docMk/>
          <pc:sldMk cId="1476184472" sldId="258"/>
        </pc:sldMkLst>
        <pc:graphicFrameChg chg="add mod modGraphic">
          <ac:chgData name="Daniela-Dumitra Mosu (2008056)" userId="S::2008056@student.uwtsd.ac.uk::42df1c18-b7e3-49ce-a795-6dda3e2b7306" providerId="AD" clId="Web-{A52CFC42-1088-5AC7-52DB-4B9276CD6B63}" dt="2022-03-24T23:34:47.325" v="225" actId="20577"/>
          <ac:graphicFrameMkLst>
            <pc:docMk/>
            <pc:sldMk cId="1476184472" sldId="258"/>
            <ac:graphicFrameMk id="2" creationId="{88DC07AF-11FB-10E1-61DA-0298AE5DEF30}"/>
          </ac:graphicFrameMkLst>
        </pc:graphicFrameChg>
      </pc:sldChg>
      <pc:sldChg chg="addSp modSp new del">
        <pc:chgData name="Daniela-Dumitra Mosu (2008056)" userId="S::2008056@student.uwtsd.ac.uk::42df1c18-b7e3-49ce-a795-6dda3e2b7306" providerId="AD" clId="Web-{A52CFC42-1088-5AC7-52DB-4B9276CD6B63}" dt="2022-03-24T23:31:12.291" v="196"/>
        <pc:sldMkLst>
          <pc:docMk/>
          <pc:sldMk cId="2523559356" sldId="258"/>
        </pc:sldMkLst>
        <pc:graphicFrameChg chg="add mod modGraphic">
          <ac:chgData name="Daniela-Dumitra Mosu (2008056)" userId="S::2008056@student.uwtsd.ac.uk::42df1c18-b7e3-49ce-a795-6dda3e2b7306" providerId="AD" clId="Web-{A52CFC42-1088-5AC7-52DB-4B9276CD6B63}" dt="2022-03-24T23:30:31.509" v="195" actId="14100"/>
          <ac:graphicFrameMkLst>
            <pc:docMk/>
            <pc:sldMk cId="2523559356" sldId="258"/>
            <ac:graphicFrameMk id="2" creationId="{4F5B31CE-AC91-0E74-85E0-49BDAC260516}"/>
          </ac:graphicFrameMkLst>
        </pc:graphicFrameChg>
      </pc:sldChg>
      <pc:sldChg chg="addSp modSp new">
        <pc:chgData name="Daniela-Dumitra Mosu (2008056)" userId="S::2008056@student.uwtsd.ac.uk::42df1c18-b7e3-49ce-a795-6dda3e2b7306" providerId="AD" clId="Web-{A52CFC42-1088-5AC7-52DB-4B9276CD6B63}" dt="2022-03-24T23:42:32.098" v="264" actId="20577"/>
        <pc:sldMkLst>
          <pc:docMk/>
          <pc:sldMk cId="3446105020" sldId="258"/>
        </pc:sldMkLst>
        <pc:spChg chg="add mod">
          <ac:chgData name="Daniela-Dumitra Mosu (2008056)" userId="S::2008056@student.uwtsd.ac.uk::42df1c18-b7e3-49ce-a795-6dda3e2b7306" providerId="AD" clId="Web-{A52CFC42-1088-5AC7-52DB-4B9276CD6B63}" dt="2022-03-24T23:42:32.098" v="264" actId="20577"/>
          <ac:spMkLst>
            <pc:docMk/>
            <pc:sldMk cId="3446105020" sldId="258"/>
            <ac:spMk id="2" creationId="{8B4A0F04-4630-B14F-E981-86984326AFED}"/>
          </ac:spMkLst>
        </pc:spChg>
      </pc:sldChg>
      <pc:sldChg chg="addSp modSp new del">
        <pc:chgData name="Daniela-Dumitra Mosu (2008056)" userId="S::2008056@student.uwtsd.ac.uk::42df1c18-b7e3-49ce-a795-6dda3e2b7306" providerId="AD" clId="Web-{A52CFC42-1088-5AC7-52DB-4B9276CD6B63}" dt="2022-03-24T23:29:23.305" v="191"/>
        <pc:sldMkLst>
          <pc:docMk/>
          <pc:sldMk cId="4034168587" sldId="258"/>
        </pc:sldMkLst>
        <pc:spChg chg="add">
          <ac:chgData name="Daniela-Dumitra Mosu (2008056)" userId="S::2008056@student.uwtsd.ac.uk::42df1c18-b7e3-49ce-a795-6dda3e2b7306" providerId="AD" clId="Web-{A52CFC42-1088-5AC7-52DB-4B9276CD6B63}" dt="2022-03-24T23:15:13.839" v="130"/>
          <ac:spMkLst>
            <pc:docMk/>
            <pc:sldMk cId="4034168587" sldId="258"/>
            <ac:spMk id="115" creationId="{58D864D3-096F-3F7C-1BA5-11C2ED401B86}"/>
          </ac:spMkLst>
        </pc:spChg>
        <pc:spChg chg="add mod">
          <ac:chgData name="Daniela-Dumitra Mosu (2008056)" userId="S::2008056@student.uwtsd.ac.uk::42df1c18-b7e3-49ce-a795-6dda3e2b7306" providerId="AD" clId="Web-{A52CFC42-1088-5AC7-52DB-4B9276CD6B63}" dt="2022-03-24T23:15:35.246" v="131"/>
          <ac:spMkLst>
            <pc:docMk/>
            <pc:sldMk cId="4034168587" sldId="258"/>
            <ac:spMk id="116" creationId="{497B3408-F195-196C-9F7E-541CBA828280}"/>
          </ac:spMkLst>
        </pc:spChg>
        <pc:graphicFrameChg chg="add mod modGraphic">
          <ac:chgData name="Daniela-Dumitra Mosu (2008056)" userId="S::2008056@student.uwtsd.ac.uk::42df1c18-b7e3-49ce-a795-6dda3e2b7306" providerId="AD" clId="Web-{A52CFC42-1088-5AC7-52DB-4B9276CD6B63}" dt="2022-03-24T23:15:13.620" v="129"/>
          <ac:graphicFrameMkLst>
            <pc:docMk/>
            <pc:sldMk cId="4034168587" sldId="258"/>
            <ac:graphicFrameMk id="2" creationId="{789671E9-2ACD-4FA8-538C-96E25B3B28F2}"/>
          </ac:graphicFrameMkLst>
        </pc:graphicFrameChg>
        <pc:graphicFrameChg chg="add mod modGraphic">
          <ac:chgData name="Daniela-Dumitra Mosu (2008056)" userId="S::2008056@student.uwtsd.ac.uk::42df1c18-b7e3-49ce-a795-6dda3e2b7306" providerId="AD" clId="Web-{A52CFC42-1088-5AC7-52DB-4B9276CD6B63}" dt="2022-03-24T23:20:03.531" v="187" actId="1076"/>
          <ac:graphicFrameMkLst>
            <pc:docMk/>
            <pc:sldMk cId="4034168587" sldId="258"/>
            <ac:graphicFrameMk id="117" creationId="{B467E657-13E7-4D80-F18F-35D19911A581}"/>
          </ac:graphicFrameMkLst>
        </pc:graphicFrameChg>
        <pc:graphicFrameChg chg="add mod modGraphic">
          <ac:chgData name="Daniela-Dumitra Mosu (2008056)" userId="S::2008056@student.uwtsd.ac.uk::42df1c18-b7e3-49ce-a795-6dda3e2b7306" providerId="AD" clId="Web-{A52CFC42-1088-5AC7-52DB-4B9276CD6B63}" dt="2022-03-24T23:29:12.383" v="190"/>
          <ac:graphicFrameMkLst>
            <pc:docMk/>
            <pc:sldMk cId="4034168587" sldId="258"/>
            <ac:graphicFrameMk id="627" creationId="{B40972C1-C957-3A5E-34CD-13C1D763E933}"/>
          </ac:graphicFrameMkLst>
        </pc:graphicFrameChg>
      </pc:sldChg>
      <pc:sldMasterChg chg="del delSldLayout">
        <pc:chgData name="Daniela-Dumitra Mosu (2008056)" userId="S::2008056@student.uwtsd.ac.uk::42df1c18-b7e3-49ce-a795-6dda3e2b7306" providerId="AD" clId="Web-{A52CFC42-1088-5AC7-52DB-4B9276CD6B63}" dt="2022-03-24T23:01:27.389" v="0"/>
        <pc:sldMasterMkLst>
          <pc:docMk/>
          <pc:sldMasterMk cId="2936461548" sldId="2147483840"/>
        </pc:sldMasterMkLst>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2681428707" sldId="2147483841"/>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4109946015" sldId="2147483842"/>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414247123" sldId="2147483843"/>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1115312382" sldId="2147483844"/>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3962727249" sldId="2147483845"/>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2422773629" sldId="2147483846"/>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2579428572" sldId="2147483847"/>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330009239" sldId="2147483848"/>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2820721755" sldId="2147483849"/>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290826971" sldId="2147483850"/>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1042370313" sldId="2147483851"/>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1229013788" sldId="2147483852"/>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2814803619" sldId="2147483853"/>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1262293486" sldId="2147483854"/>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204315926" sldId="2147483855"/>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3897922994" sldId="2147483856"/>
          </pc:sldLayoutMkLst>
        </pc:sldLayoutChg>
        <pc:sldLayoutChg chg="del">
          <pc:chgData name="Daniela-Dumitra Mosu (2008056)" userId="S::2008056@student.uwtsd.ac.uk::42df1c18-b7e3-49ce-a795-6dda3e2b7306" providerId="AD" clId="Web-{A52CFC42-1088-5AC7-52DB-4B9276CD6B63}" dt="2022-03-24T23:01:27.389" v="0"/>
          <pc:sldLayoutMkLst>
            <pc:docMk/>
            <pc:sldMasterMk cId="2936461548" sldId="2147483840"/>
            <pc:sldLayoutMk cId="3705425200" sldId="2147483857"/>
          </pc:sldLayoutMkLst>
        </pc:sldLayoutChg>
      </pc:sldMasterChg>
      <pc:sldMasterChg chg="add del addSldLayout delSldLayout modSldLayout">
        <pc:chgData name="Daniela-Dumitra Mosu (2008056)" userId="S::2008056@student.uwtsd.ac.uk::42df1c18-b7e3-49ce-a795-6dda3e2b7306" providerId="AD" clId="Web-{A52CFC42-1088-5AC7-52DB-4B9276CD6B63}" dt="2022-03-24T23:01:34.796" v="1"/>
        <pc:sldMasterMkLst>
          <pc:docMk/>
          <pc:sldMasterMk cId="217241583" sldId="2147483858"/>
        </pc:sldMasterMkLst>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1181032921" sldId="2147483859"/>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1070105726" sldId="2147483860"/>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482490006" sldId="2147483861"/>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4249520137" sldId="2147483862"/>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3403036572" sldId="2147483863"/>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3215796181" sldId="2147483864"/>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1035638795" sldId="2147483865"/>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1238713585" sldId="2147483866"/>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321152346" sldId="2147483867"/>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2997631162" sldId="2147483868"/>
          </pc:sldLayoutMkLst>
        </pc:sldLayoutChg>
        <pc:sldLayoutChg chg="add del mod replId">
          <pc:chgData name="Daniela-Dumitra Mosu (2008056)" userId="S::2008056@student.uwtsd.ac.uk::42df1c18-b7e3-49ce-a795-6dda3e2b7306" providerId="AD" clId="Web-{A52CFC42-1088-5AC7-52DB-4B9276CD6B63}" dt="2022-03-24T23:01:34.796" v="1"/>
          <pc:sldLayoutMkLst>
            <pc:docMk/>
            <pc:sldMasterMk cId="217241583" sldId="2147483858"/>
            <pc:sldLayoutMk cId="4221623614" sldId="2147483869"/>
          </pc:sldLayoutMkLst>
        </pc:sldLayoutChg>
      </pc:sldMasterChg>
      <pc:sldMasterChg chg="add del addSldLayout delSldLayout modSldLayout">
        <pc:chgData name="Daniela-Dumitra Mosu (2008056)" userId="S::2008056@student.uwtsd.ac.uk::42df1c18-b7e3-49ce-a795-6dda3e2b7306" providerId="AD" clId="Web-{A52CFC42-1088-5AC7-52DB-4B9276CD6B63}" dt="2022-03-24T23:01:38.733" v="2"/>
        <pc:sldMasterMkLst>
          <pc:docMk/>
          <pc:sldMasterMk cId="1372517774" sldId="2147483870"/>
        </pc:sldMasterMkLst>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481715391" sldId="2147483871"/>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1664486967" sldId="2147483872"/>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969232949" sldId="2147483873"/>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514237923" sldId="2147483874"/>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1381915955" sldId="2147483875"/>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458482205" sldId="2147483876"/>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3196825156" sldId="2147483877"/>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1972583690" sldId="2147483878"/>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1320181650" sldId="2147483879"/>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652343219" sldId="2147483880"/>
          </pc:sldLayoutMkLst>
        </pc:sldLayoutChg>
        <pc:sldLayoutChg chg="add del mod replId">
          <pc:chgData name="Daniela-Dumitra Mosu (2008056)" userId="S::2008056@student.uwtsd.ac.uk::42df1c18-b7e3-49ce-a795-6dda3e2b7306" providerId="AD" clId="Web-{A52CFC42-1088-5AC7-52DB-4B9276CD6B63}" dt="2022-03-24T23:01:38.733" v="2"/>
          <pc:sldLayoutMkLst>
            <pc:docMk/>
            <pc:sldMasterMk cId="1372517774" sldId="2147483870"/>
            <pc:sldLayoutMk cId="2205919867" sldId="2147483881"/>
          </pc:sldLayoutMkLst>
        </pc:sldLayoutChg>
      </pc:sldMasterChg>
      <pc:sldMasterChg chg="add addSldLayout modSldLayout">
        <pc:chgData name="Daniela-Dumitra Mosu (2008056)" userId="S::2008056@student.uwtsd.ac.uk::42df1c18-b7e3-49ce-a795-6dda3e2b7306" providerId="AD" clId="Web-{A52CFC42-1088-5AC7-52DB-4B9276CD6B63}" dt="2022-03-24T23:01:38.733" v="2"/>
        <pc:sldMasterMkLst>
          <pc:docMk/>
          <pc:sldMasterMk cId="3424387349" sldId="2147483882"/>
        </pc:sldMasterMkLst>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3773687058" sldId="2147483883"/>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615757065" sldId="2147483884"/>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2465622269" sldId="2147483885"/>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1182691450" sldId="2147483886"/>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639609803" sldId="2147483887"/>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229153319" sldId="2147483888"/>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398121051" sldId="2147483889"/>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1982685264" sldId="2147483890"/>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3002021497" sldId="2147483891"/>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3835695634" sldId="2147483892"/>
          </pc:sldLayoutMkLst>
        </pc:sldLayoutChg>
        <pc:sldLayoutChg chg="add mod replId">
          <pc:chgData name="Daniela-Dumitra Mosu (2008056)" userId="S::2008056@student.uwtsd.ac.uk::42df1c18-b7e3-49ce-a795-6dda3e2b7306" providerId="AD" clId="Web-{A52CFC42-1088-5AC7-52DB-4B9276CD6B63}" dt="2022-03-24T23:01:38.733" v="2"/>
          <pc:sldLayoutMkLst>
            <pc:docMk/>
            <pc:sldMasterMk cId="3424387349" sldId="2147483882"/>
            <pc:sldLayoutMk cId="1907557355" sldId="2147483893"/>
          </pc:sldLayoutMkLst>
        </pc:sldLayoutChg>
      </pc:sldMasterChg>
    </pc:docChg>
  </pc:docChgLst>
  <pc:docChgLst>
    <pc:chgData name="Daniela-Dumitra Mosu (2008056)" userId="S::2008056@student.uwtsd.ac.uk::42df1c18-b7e3-49ce-a795-6dda3e2b7306" providerId="AD" clId="Web-{74564EB4-A38F-580B-4DF3-5EF2CECD2F42}"/>
    <pc:docChg chg="addSld delSld modSld sldOrd">
      <pc:chgData name="Daniela-Dumitra Mosu (2008056)" userId="S::2008056@student.uwtsd.ac.uk::42df1c18-b7e3-49ce-a795-6dda3e2b7306" providerId="AD" clId="Web-{74564EB4-A38F-580B-4DF3-5EF2CECD2F42}" dt="2022-03-26T09:31:58.554" v="764" actId="20577"/>
      <pc:docMkLst>
        <pc:docMk/>
      </pc:docMkLst>
      <pc:sldChg chg="addSp">
        <pc:chgData name="Daniela-Dumitra Mosu (2008056)" userId="S::2008056@student.uwtsd.ac.uk::42df1c18-b7e3-49ce-a795-6dda3e2b7306" providerId="AD" clId="Web-{74564EB4-A38F-580B-4DF3-5EF2CECD2F42}" dt="2022-03-26T09:27:13.271" v="710"/>
        <pc:sldMkLst>
          <pc:docMk/>
          <pc:sldMk cId="800232948" sldId="256"/>
        </pc:sldMkLst>
        <pc:spChg chg="add">
          <ac:chgData name="Daniela-Dumitra Mosu (2008056)" userId="S::2008056@student.uwtsd.ac.uk::42df1c18-b7e3-49ce-a795-6dda3e2b7306" providerId="AD" clId="Web-{74564EB4-A38F-580B-4DF3-5EF2CECD2F42}" dt="2022-03-26T09:27:13.271" v="710"/>
          <ac:spMkLst>
            <pc:docMk/>
            <pc:sldMk cId="800232948" sldId="256"/>
            <ac:spMk id="4" creationId="{132457D9-291B-78F0-BBB2-2559DC6A074B}"/>
          </ac:spMkLst>
        </pc:spChg>
      </pc:sldChg>
      <pc:sldChg chg="del">
        <pc:chgData name="Daniela-Dumitra Mosu (2008056)" userId="S::2008056@student.uwtsd.ac.uk::42df1c18-b7e3-49ce-a795-6dda3e2b7306" providerId="AD" clId="Web-{74564EB4-A38F-580B-4DF3-5EF2CECD2F42}" dt="2022-03-26T09:26:54.067" v="709"/>
        <pc:sldMkLst>
          <pc:docMk/>
          <pc:sldMk cId="218711434" sldId="257"/>
        </pc:sldMkLst>
      </pc:sldChg>
      <pc:sldChg chg="addSp delSp modSp">
        <pc:chgData name="Daniela-Dumitra Mosu (2008056)" userId="S::2008056@student.uwtsd.ac.uk::42df1c18-b7e3-49ce-a795-6dda3e2b7306" providerId="AD" clId="Web-{74564EB4-A38F-580B-4DF3-5EF2CECD2F42}" dt="2022-03-26T09:25:46.941" v="708" actId="1076"/>
        <pc:sldMkLst>
          <pc:docMk/>
          <pc:sldMk cId="1350278025" sldId="260"/>
        </pc:sldMkLst>
        <pc:spChg chg="add mod">
          <ac:chgData name="Daniela-Dumitra Mosu (2008056)" userId="S::2008056@student.uwtsd.ac.uk::42df1c18-b7e3-49ce-a795-6dda3e2b7306" providerId="AD" clId="Web-{74564EB4-A38F-580B-4DF3-5EF2CECD2F42}" dt="2022-03-26T09:21:50.028" v="694" actId="20577"/>
          <ac:spMkLst>
            <pc:docMk/>
            <pc:sldMk cId="1350278025" sldId="260"/>
            <ac:spMk id="14" creationId="{D356FA1C-F526-AC4F-F843-FDF4B4AD0E47}"/>
          </ac:spMkLst>
        </pc:spChg>
        <pc:spChg chg="add del mod">
          <ac:chgData name="Daniela-Dumitra Mosu (2008056)" userId="S::2008056@student.uwtsd.ac.uk::42df1c18-b7e3-49ce-a795-6dda3e2b7306" providerId="AD" clId="Web-{74564EB4-A38F-580B-4DF3-5EF2CECD2F42}" dt="2022-03-26T09:21:01.309" v="690"/>
          <ac:spMkLst>
            <pc:docMk/>
            <pc:sldMk cId="1350278025" sldId="260"/>
            <ac:spMk id="15" creationId="{D515086A-140A-E1DA-4B03-9FF9111CAE44}"/>
          </ac:spMkLst>
        </pc:spChg>
        <pc:spChg chg="add mod">
          <ac:chgData name="Daniela-Dumitra Mosu (2008056)" userId="S::2008056@student.uwtsd.ac.uk::42df1c18-b7e3-49ce-a795-6dda3e2b7306" providerId="AD" clId="Web-{74564EB4-A38F-580B-4DF3-5EF2CECD2F42}" dt="2022-03-26T09:25:46.941" v="708" actId="1076"/>
          <ac:spMkLst>
            <pc:docMk/>
            <pc:sldMk cId="1350278025" sldId="260"/>
            <ac:spMk id="16" creationId="{ACBE513C-E57D-2C95-5BA4-9DB154BE3362}"/>
          </ac:spMkLst>
        </pc:spChg>
        <pc:spChg chg="del">
          <ac:chgData name="Daniela-Dumitra Mosu (2008056)" userId="S::2008056@student.uwtsd.ac.uk::42df1c18-b7e3-49ce-a795-6dda3e2b7306" providerId="AD" clId="Web-{74564EB4-A38F-580B-4DF3-5EF2CECD2F42}" dt="2022-03-26T08:23:15.245" v="0"/>
          <ac:spMkLst>
            <pc:docMk/>
            <pc:sldMk cId="1350278025" sldId="260"/>
            <ac:spMk id="21" creationId="{448B67AC-9BAA-7187-5F03-96084153B5B9}"/>
          </ac:spMkLst>
        </pc:spChg>
      </pc:sldChg>
      <pc:sldChg chg="addSp delSp modSp new mod modShow">
        <pc:chgData name="Daniela-Dumitra Mosu (2008056)" userId="S::2008056@student.uwtsd.ac.uk::42df1c18-b7e3-49ce-a795-6dda3e2b7306" providerId="AD" clId="Web-{74564EB4-A38F-580B-4DF3-5EF2CECD2F42}" dt="2022-03-26T09:19:11.912" v="688" actId="14100"/>
        <pc:sldMkLst>
          <pc:docMk/>
          <pc:sldMk cId="2996402156" sldId="261"/>
        </pc:sldMkLst>
        <pc:spChg chg="mod">
          <ac:chgData name="Daniela-Dumitra Mosu (2008056)" userId="S::2008056@student.uwtsd.ac.uk::42df1c18-b7e3-49ce-a795-6dda3e2b7306" providerId="AD" clId="Web-{74564EB4-A38F-580B-4DF3-5EF2CECD2F42}" dt="2022-03-26T08:30:54.126" v="184" actId="1076"/>
          <ac:spMkLst>
            <pc:docMk/>
            <pc:sldMk cId="2996402156" sldId="261"/>
            <ac:spMk id="2" creationId="{53B21C9F-36E2-A3A0-D14C-DF33FF90CDF7}"/>
          </ac:spMkLst>
        </pc:spChg>
        <pc:spChg chg="mod">
          <ac:chgData name="Daniela-Dumitra Mosu (2008056)" userId="S::2008056@student.uwtsd.ac.uk::42df1c18-b7e3-49ce-a795-6dda3e2b7306" providerId="AD" clId="Web-{74564EB4-A38F-580B-4DF3-5EF2CECD2F42}" dt="2022-03-26T09:09:38.410" v="655" actId="20577"/>
          <ac:spMkLst>
            <pc:docMk/>
            <pc:sldMk cId="2996402156" sldId="261"/>
            <ac:spMk id="3" creationId="{0995CB5A-8AD0-BFDF-6BBF-52A0E7EC9A39}"/>
          </ac:spMkLst>
        </pc:spChg>
        <pc:spChg chg="mod">
          <ac:chgData name="Daniela-Dumitra Mosu (2008056)" userId="S::2008056@student.uwtsd.ac.uk::42df1c18-b7e3-49ce-a795-6dda3e2b7306" providerId="AD" clId="Web-{74564EB4-A38F-580B-4DF3-5EF2CECD2F42}" dt="2022-03-26T08:30:44.766" v="182" actId="20577"/>
          <ac:spMkLst>
            <pc:docMk/>
            <pc:sldMk cId="2996402156" sldId="261"/>
            <ac:spMk id="4" creationId="{AA5D0015-4F9C-DC3C-B27D-C026DBBB505A}"/>
          </ac:spMkLst>
        </pc:spChg>
        <pc:spChg chg="add mod">
          <ac:chgData name="Daniela-Dumitra Mosu (2008056)" userId="S::2008056@student.uwtsd.ac.uk::42df1c18-b7e3-49ce-a795-6dda3e2b7306" providerId="AD" clId="Web-{74564EB4-A38F-580B-4DF3-5EF2CECD2F42}" dt="2022-03-26T09:09:40.863" v="657" actId="20577"/>
          <ac:spMkLst>
            <pc:docMk/>
            <pc:sldMk cId="2996402156" sldId="261"/>
            <ac:spMk id="5" creationId="{26C5DAAC-44B2-4753-11DB-5B82AF2C45D6}"/>
          </ac:spMkLst>
        </pc:spChg>
        <pc:spChg chg="add mod">
          <ac:chgData name="Daniela-Dumitra Mosu (2008056)" userId="S::2008056@student.uwtsd.ac.uk::42df1c18-b7e3-49ce-a795-6dda3e2b7306" providerId="AD" clId="Web-{74564EB4-A38F-580B-4DF3-5EF2CECD2F42}" dt="2022-03-26T08:42:31.437" v="307" actId="20577"/>
          <ac:spMkLst>
            <pc:docMk/>
            <pc:sldMk cId="2996402156" sldId="261"/>
            <ac:spMk id="6" creationId="{B0E3C2F2-D516-55FE-4102-6E65EE8818CB}"/>
          </ac:spMkLst>
        </pc:spChg>
        <pc:spChg chg="add mod">
          <ac:chgData name="Daniela-Dumitra Mosu (2008056)" userId="S::2008056@student.uwtsd.ac.uk::42df1c18-b7e3-49ce-a795-6dda3e2b7306" providerId="AD" clId="Web-{74564EB4-A38F-580B-4DF3-5EF2CECD2F42}" dt="2022-03-26T08:36:15.164" v="242" actId="14100"/>
          <ac:spMkLst>
            <pc:docMk/>
            <pc:sldMk cId="2996402156" sldId="261"/>
            <ac:spMk id="7" creationId="{35891FB1-B1E2-B783-5A70-7B0063EE50B4}"/>
          </ac:spMkLst>
        </pc:spChg>
        <pc:spChg chg="add mod">
          <ac:chgData name="Daniela-Dumitra Mosu (2008056)" userId="S::2008056@student.uwtsd.ac.uk::42df1c18-b7e3-49ce-a795-6dda3e2b7306" providerId="AD" clId="Web-{74564EB4-A38F-580B-4DF3-5EF2CECD2F42}" dt="2022-03-26T08:41:21.060" v="301" actId="14100"/>
          <ac:spMkLst>
            <pc:docMk/>
            <pc:sldMk cId="2996402156" sldId="261"/>
            <ac:spMk id="8" creationId="{28DBF7CA-5949-AD99-FE4B-E1F62A8ED54A}"/>
          </ac:spMkLst>
        </pc:spChg>
        <pc:spChg chg="add del mod">
          <ac:chgData name="Daniela-Dumitra Mosu (2008056)" userId="S::2008056@student.uwtsd.ac.uk::42df1c18-b7e3-49ce-a795-6dda3e2b7306" providerId="AD" clId="Web-{74564EB4-A38F-580B-4DF3-5EF2CECD2F42}" dt="2022-03-26T08:38:32.932" v="269"/>
          <ac:spMkLst>
            <pc:docMk/>
            <pc:sldMk cId="2996402156" sldId="261"/>
            <ac:spMk id="9" creationId="{8F0C5CD3-D19C-37ED-88F0-7E456021FF17}"/>
          </ac:spMkLst>
        </pc:spChg>
        <pc:spChg chg="add mod">
          <ac:chgData name="Daniela-Dumitra Mosu (2008056)" userId="S::2008056@student.uwtsd.ac.uk::42df1c18-b7e3-49ce-a795-6dda3e2b7306" providerId="AD" clId="Web-{74564EB4-A38F-580B-4DF3-5EF2CECD2F42}" dt="2022-03-26T08:41:31.529" v="302" actId="14100"/>
          <ac:spMkLst>
            <pc:docMk/>
            <pc:sldMk cId="2996402156" sldId="261"/>
            <ac:spMk id="10" creationId="{0E989D18-5C8B-D1A9-40F3-E2F80C8709EC}"/>
          </ac:spMkLst>
        </pc:spChg>
        <pc:spChg chg="add mod">
          <ac:chgData name="Daniela-Dumitra Mosu (2008056)" userId="S::2008056@student.uwtsd.ac.uk::42df1c18-b7e3-49ce-a795-6dda3e2b7306" providerId="AD" clId="Web-{74564EB4-A38F-580B-4DF3-5EF2CECD2F42}" dt="2022-03-26T08:41:04.529" v="299" actId="14100"/>
          <ac:spMkLst>
            <pc:docMk/>
            <pc:sldMk cId="2996402156" sldId="261"/>
            <ac:spMk id="11" creationId="{2009C6B9-779B-EDC5-86AD-36919AEC2CFA}"/>
          </ac:spMkLst>
        </pc:spChg>
        <pc:spChg chg="add mod">
          <ac:chgData name="Daniela-Dumitra Mosu (2008056)" userId="S::2008056@student.uwtsd.ac.uk::42df1c18-b7e3-49ce-a795-6dda3e2b7306" providerId="AD" clId="Web-{74564EB4-A38F-580B-4DF3-5EF2CECD2F42}" dt="2022-03-26T08:43:02.453" v="316" actId="14100"/>
          <ac:spMkLst>
            <pc:docMk/>
            <pc:sldMk cId="2996402156" sldId="261"/>
            <ac:spMk id="12" creationId="{27EBFC90-C978-D3A2-76FA-CD2BFE77F369}"/>
          </ac:spMkLst>
        </pc:spChg>
        <pc:spChg chg="add mod">
          <ac:chgData name="Daniela-Dumitra Mosu (2008056)" userId="S::2008056@student.uwtsd.ac.uk::42df1c18-b7e3-49ce-a795-6dda3e2b7306" providerId="AD" clId="Web-{74564EB4-A38F-580B-4DF3-5EF2CECD2F42}" dt="2022-03-26T08:52:42.021" v="420" actId="14100"/>
          <ac:spMkLst>
            <pc:docMk/>
            <pc:sldMk cId="2996402156" sldId="261"/>
            <ac:spMk id="14" creationId="{8A259627-BB91-1730-831E-6357F7862EAB}"/>
          </ac:spMkLst>
        </pc:spChg>
        <pc:spChg chg="add mod">
          <ac:chgData name="Daniela-Dumitra Mosu (2008056)" userId="S::2008056@student.uwtsd.ac.uk::42df1c18-b7e3-49ce-a795-6dda3e2b7306" providerId="AD" clId="Web-{74564EB4-A38F-580B-4DF3-5EF2CECD2F42}" dt="2022-03-26T08:56:26.512" v="479" actId="1076"/>
          <ac:spMkLst>
            <pc:docMk/>
            <pc:sldMk cId="2996402156" sldId="261"/>
            <ac:spMk id="15" creationId="{E036EDC3-8ED7-F4C8-04F1-1945B036B0EB}"/>
          </ac:spMkLst>
        </pc:spChg>
        <pc:spChg chg="add mod">
          <ac:chgData name="Daniela-Dumitra Mosu (2008056)" userId="S::2008056@student.uwtsd.ac.uk::42df1c18-b7e3-49ce-a795-6dda3e2b7306" providerId="AD" clId="Web-{74564EB4-A38F-580B-4DF3-5EF2CECD2F42}" dt="2022-03-26T08:55:11.511" v="461" actId="20577"/>
          <ac:spMkLst>
            <pc:docMk/>
            <pc:sldMk cId="2996402156" sldId="261"/>
            <ac:spMk id="16" creationId="{E90A8C88-447B-6F68-B73D-AC9C4F85556D}"/>
          </ac:spMkLst>
        </pc:spChg>
        <pc:spChg chg="add mod">
          <ac:chgData name="Daniela-Dumitra Mosu (2008056)" userId="S::2008056@student.uwtsd.ac.uk::42df1c18-b7e3-49ce-a795-6dda3e2b7306" providerId="AD" clId="Web-{74564EB4-A38F-580B-4DF3-5EF2CECD2F42}" dt="2022-03-26T09:17:01.441" v="678" actId="14100"/>
          <ac:spMkLst>
            <pc:docMk/>
            <pc:sldMk cId="2996402156" sldId="261"/>
            <ac:spMk id="17" creationId="{D73D3ACF-159A-6CC1-0148-B50D9587CE42}"/>
          </ac:spMkLst>
        </pc:spChg>
        <pc:spChg chg="add mod">
          <ac:chgData name="Daniela-Dumitra Mosu (2008056)" userId="S::2008056@student.uwtsd.ac.uk::42df1c18-b7e3-49ce-a795-6dda3e2b7306" providerId="AD" clId="Web-{74564EB4-A38F-580B-4DF3-5EF2CECD2F42}" dt="2022-03-26T09:17:16.035" v="680" actId="14100"/>
          <ac:spMkLst>
            <pc:docMk/>
            <pc:sldMk cId="2996402156" sldId="261"/>
            <ac:spMk id="18" creationId="{3CC6ECDD-784D-A1B1-B38F-FFE74E86C77A}"/>
          </ac:spMkLst>
        </pc:spChg>
        <pc:spChg chg="add mod">
          <ac:chgData name="Daniela-Dumitra Mosu (2008056)" userId="S::2008056@student.uwtsd.ac.uk::42df1c18-b7e3-49ce-a795-6dda3e2b7306" providerId="AD" clId="Web-{74564EB4-A38F-580B-4DF3-5EF2CECD2F42}" dt="2022-03-26T09:07:07.876" v="627" actId="14100"/>
          <ac:spMkLst>
            <pc:docMk/>
            <pc:sldMk cId="2996402156" sldId="261"/>
            <ac:spMk id="19" creationId="{D3DB0B14-DA19-01B2-825E-F7BEAE565825}"/>
          </ac:spMkLst>
        </pc:spChg>
        <pc:spChg chg="add mod">
          <ac:chgData name="Daniela-Dumitra Mosu (2008056)" userId="S::2008056@student.uwtsd.ac.uk::42df1c18-b7e3-49ce-a795-6dda3e2b7306" providerId="AD" clId="Web-{74564EB4-A38F-580B-4DF3-5EF2CECD2F42}" dt="2022-03-26T09:15:32.986" v="658" actId="14100"/>
          <ac:spMkLst>
            <pc:docMk/>
            <pc:sldMk cId="2996402156" sldId="261"/>
            <ac:spMk id="20" creationId="{D7F1950F-7BB7-6088-1599-90CDBA3E5E52}"/>
          </ac:spMkLst>
        </pc:spChg>
        <pc:spChg chg="add del mod">
          <ac:chgData name="Daniela-Dumitra Mosu (2008056)" userId="S::2008056@student.uwtsd.ac.uk::42df1c18-b7e3-49ce-a795-6dda3e2b7306" providerId="AD" clId="Web-{74564EB4-A38F-580B-4DF3-5EF2CECD2F42}" dt="2022-03-26T09:18:49.693" v="683"/>
          <ac:spMkLst>
            <pc:docMk/>
            <pc:sldMk cId="2996402156" sldId="261"/>
            <ac:spMk id="21" creationId="{6D655458-2269-0FDC-4B3D-4380CBBF72C0}"/>
          </ac:spMkLst>
        </pc:spChg>
        <pc:spChg chg="add mod">
          <ac:chgData name="Daniela-Dumitra Mosu (2008056)" userId="S::2008056@student.uwtsd.ac.uk::42df1c18-b7e3-49ce-a795-6dda3e2b7306" providerId="AD" clId="Web-{74564EB4-A38F-580B-4DF3-5EF2CECD2F42}" dt="2022-03-26T09:19:11.912" v="688" actId="14100"/>
          <ac:spMkLst>
            <pc:docMk/>
            <pc:sldMk cId="2996402156" sldId="261"/>
            <ac:spMk id="22" creationId="{B50F119E-5F1B-143D-5892-9174A264AE9D}"/>
          </ac:spMkLst>
        </pc:spChg>
        <pc:cxnChg chg="add mod">
          <ac:chgData name="Daniela-Dumitra Mosu (2008056)" userId="S::2008056@student.uwtsd.ac.uk::42df1c18-b7e3-49ce-a795-6dda3e2b7306" providerId="AD" clId="Web-{74564EB4-A38F-580B-4DF3-5EF2CECD2F42}" dt="2022-03-26T08:44:31.159" v="321" actId="1076"/>
          <ac:cxnSpMkLst>
            <pc:docMk/>
            <pc:sldMk cId="2996402156" sldId="261"/>
            <ac:cxnSpMk id="13" creationId="{F717AA0E-B10F-004F-8AAE-BF6AE3FFCD92}"/>
          </ac:cxnSpMkLst>
        </pc:cxnChg>
      </pc:sldChg>
      <pc:sldChg chg="addSp modSp new ord">
        <pc:chgData name="Daniela-Dumitra Mosu (2008056)" userId="S::2008056@student.uwtsd.ac.uk::42df1c18-b7e3-49ce-a795-6dda3e2b7306" providerId="AD" clId="Web-{74564EB4-A38F-580B-4DF3-5EF2CECD2F42}" dt="2022-03-26T09:31:58.554" v="764" actId="20577"/>
        <pc:sldMkLst>
          <pc:docMk/>
          <pc:sldMk cId="22695201" sldId="262"/>
        </pc:sldMkLst>
        <pc:spChg chg="add mod">
          <ac:chgData name="Daniela-Dumitra Mosu (2008056)" userId="S::2008056@student.uwtsd.ac.uk::42df1c18-b7e3-49ce-a795-6dda3e2b7306" providerId="AD" clId="Web-{74564EB4-A38F-580B-4DF3-5EF2CECD2F42}" dt="2022-03-26T09:28:42.106" v="720" actId="20577"/>
          <ac:spMkLst>
            <pc:docMk/>
            <pc:sldMk cId="22695201" sldId="262"/>
            <ac:spMk id="2" creationId="{7F7A3F2E-CC18-24B4-7269-47B646D8B546}"/>
          </ac:spMkLst>
        </pc:spChg>
        <pc:spChg chg="add mod">
          <ac:chgData name="Daniela-Dumitra Mosu (2008056)" userId="S::2008056@student.uwtsd.ac.uk::42df1c18-b7e3-49ce-a795-6dda3e2b7306" providerId="AD" clId="Web-{74564EB4-A38F-580B-4DF3-5EF2CECD2F42}" dt="2022-03-26T09:29:54.217" v="742" actId="20577"/>
          <ac:spMkLst>
            <pc:docMk/>
            <pc:sldMk cId="22695201" sldId="262"/>
            <ac:spMk id="3" creationId="{4491052C-F395-E4D7-D69C-3AFB4AFCA4B0}"/>
          </ac:spMkLst>
        </pc:spChg>
        <pc:spChg chg="add mod">
          <ac:chgData name="Daniela-Dumitra Mosu (2008056)" userId="S::2008056@student.uwtsd.ac.uk::42df1c18-b7e3-49ce-a795-6dda3e2b7306" providerId="AD" clId="Web-{74564EB4-A38F-580B-4DF3-5EF2CECD2F42}" dt="2022-03-26T09:31:58.554" v="764" actId="20577"/>
          <ac:spMkLst>
            <pc:docMk/>
            <pc:sldMk cId="22695201" sldId="262"/>
            <ac:spMk id="4" creationId="{731F7982-F61F-06CE-6892-AB3A267C7EEB}"/>
          </ac:spMkLst>
        </pc:spChg>
      </pc:sldChg>
    </pc:docChg>
  </pc:docChgLst>
  <pc:docChgLst>
    <pc:chgData name="Daniela-Dumitra Mosu (2008056)" userId="S::2008056@student.uwtsd.ac.uk::42df1c18-b7e3-49ce-a795-6dda3e2b7306" providerId="AD" clId="Web-{EDA8517A-1578-33FA-C43D-9EA872505CE8}"/>
    <pc:docChg chg="addSld delSld modSld addMainMaster delMainMaster">
      <pc:chgData name="Daniela-Dumitra Mosu (2008056)" userId="S::2008056@student.uwtsd.ac.uk::42df1c18-b7e3-49ce-a795-6dda3e2b7306" providerId="AD" clId="Web-{EDA8517A-1578-33FA-C43D-9EA872505CE8}" dt="2022-03-24T17:03:30.070" v="1253" actId="20577"/>
      <pc:docMkLst>
        <pc:docMk/>
      </pc:docMkLst>
      <pc:sldChg chg="addSp delSp modSp mod modClrScheme delDesignElem chgLayout">
        <pc:chgData name="Daniela-Dumitra Mosu (2008056)" userId="S::2008056@student.uwtsd.ac.uk::42df1c18-b7e3-49ce-a795-6dda3e2b7306" providerId="AD" clId="Web-{EDA8517A-1578-33FA-C43D-9EA872505CE8}" dt="2022-03-24T16:43:23.969" v="1158"/>
        <pc:sldMkLst>
          <pc:docMk/>
          <pc:sldMk cId="800232948" sldId="256"/>
        </pc:sldMkLst>
        <pc:spChg chg="mod ord">
          <ac:chgData name="Daniela-Dumitra Mosu (2008056)" userId="S::2008056@student.uwtsd.ac.uk::42df1c18-b7e3-49ce-a795-6dda3e2b7306" providerId="AD" clId="Web-{EDA8517A-1578-33FA-C43D-9EA872505CE8}" dt="2022-03-24T16:43:23.969" v="1158"/>
          <ac:spMkLst>
            <pc:docMk/>
            <pc:sldMk cId="800232948" sldId="256"/>
            <ac:spMk id="2" creationId="{8BF123E2-EA48-EE45-A8A2-BDC5046FA6E4}"/>
          </ac:spMkLst>
        </pc:spChg>
        <pc:spChg chg="mod ord">
          <ac:chgData name="Daniela-Dumitra Mosu (2008056)" userId="S::2008056@student.uwtsd.ac.uk::42df1c18-b7e3-49ce-a795-6dda3e2b7306" providerId="AD" clId="Web-{EDA8517A-1578-33FA-C43D-9EA872505CE8}" dt="2022-03-24T16:43:23.969" v="1158"/>
          <ac:spMkLst>
            <pc:docMk/>
            <pc:sldMk cId="800232948" sldId="256"/>
            <ac:spMk id="3" creationId="{4830056D-705E-6047-BB8D-B4F692DF58EF}"/>
          </ac:spMkLst>
        </pc:spChg>
        <pc:spChg chg="add mod">
          <ac:chgData name="Daniela-Dumitra Mosu (2008056)" userId="S::2008056@student.uwtsd.ac.uk::42df1c18-b7e3-49ce-a795-6dda3e2b7306" providerId="AD" clId="Web-{EDA8517A-1578-33FA-C43D-9EA872505CE8}" dt="2022-03-24T14:17:19.504" v="29" actId="14100"/>
          <ac:spMkLst>
            <pc:docMk/>
            <pc:sldMk cId="800232948" sldId="256"/>
            <ac:spMk id="4" creationId="{13D9AA2A-4BE7-6A12-01F0-6969CCAF3C96}"/>
          </ac:spMkLst>
        </pc:spChg>
        <pc:spChg chg="del">
          <ac:chgData name="Daniela-Dumitra Mosu (2008056)" userId="S::2008056@student.uwtsd.ac.uk::42df1c18-b7e3-49ce-a795-6dda3e2b7306" providerId="AD" clId="Web-{EDA8517A-1578-33FA-C43D-9EA872505CE8}" dt="2022-03-24T16:36:52.353" v="1142"/>
          <ac:spMkLst>
            <pc:docMk/>
            <pc:sldMk cId="800232948" sldId="256"/>
            <ac:spMk id="235" creationId="{6F5A5072-7B47-4D32-B52A-4EBBF590B8A5}"/>
          </ac:spMkLst>
        </pc:spChg>
        <pc:spChg chg="del">
          <ac:chgData name="Daniela-Dumitra Mosu (2008056)" userId="S::2008056@student.uwtsd.ac.uk::42df1c18-b7e3-49ce-a795-6dda3e2b7306" providerId="AD" clId="Web-{EDA8517A-1578-33FA-C43D-9EA872505CE8}" dt="2022-03-24T16:36:52.353" v="1142"/>
          <ac:spMkLst>
            <pc:docMk/>
            <pc:sldMk cId="800232948" sldId="256"/>
            <ac:spMk id="236" creationId="{9715DAF0-AE1B-46C9-8A6B-DB2AA05AB91D}"/>
          </ac:spMkLst>
        </pc:spChg>
        <pc:spChg chg="del">
          <ac:chgData name="Daniela-Dumitra Mosu (2008056)" userId="S::2008056@student.uwtsd.ac.uk::42df1c18-b7e3-49ce-a795-6dda3e2b7306" providerId="AD" clId="Web-{EDA8517A-1578-33FA-C43D-9EA872505CE8}" dt="2022-03-24T16:36:52.353" v="1142"/>
          <ac:spMkLst>
            <pc:docMk/>
            <pc:sldMk cId="800232948" sldId="256"/>
            <ac:spMk id="237" creationId="{6016219D-510E-4184-9090-6D5578A87BD1}"/>
          </ac:spMkLst>
        </pc:spChg>
        <pc:spChg chg="del">
          <ac:chgData name="Daniela-Dumitra Mosu (2008056)" userId="S::2008056@student.uwtsd.ac.uk::42df1c18-b7e3-49ce-a795-6dda3e2b7306" providerId="AD" clId="Web-{EDA8517A-1578-33FA-C43D-9EA872505CE8}" dt="2022-03-24T16:36:52.353" v="1142"/>
          <ac:spMkLst>
            <pc:docMk/>
            <pc:sldMk cId="800232948" sldId="256"/>
            <ac:spMk id="238" creationId="{AFF4A713-7B75-4B21-90D7-5AB19547C728}"/>
          </ac:spMkLst>
        </pc:spChg>
        <pc:spChg chg="del">
          <ac:chgData name="Daniela-Dumitra Mosu (2008056)" userId="S::2008056@student.uwtsd.ac.uk::42df1c18-b7e3-49ce-a795-6dda3e2b7306" providerId="AD" clId="Web-{EDA8517A-1578-33FA-C43D-9EA872505CE8}" dt="2022-03-24T16:36:52.353" v="1142"/>
          <ac:spMkLst>
            <pc:docMk/>
            <pc:sldMk cId="800232948" sldId="256"/>
            <ac:spMk id="239" creationId="{DC631C0B-6DA6-4E57-8231-CE32B3434A7E}"/>
          </ac:spMkLst>
        </pc:spChg>
        <pc:spChg chg="del">
          <ac:chgData name="Daniela-Dumitra Mosu (2008056)" userId="S::2008056@student.uwtsd.ac.uk::42df1c18-b7e3-49ce-a795-6dda3e2b7306" providerId="AD" clId="Web-{EDA8517A-1578-33FA-C43D-9EA872505CE8}" dt="2022-03-24T16:36:52.353" v="1142"/>
          <ac:spMkLst>
            <pc:docMk/>
            <pc:sldMk cId="800232948" sldId="256"/>
            <ac:spMk id="240" creationId="{C29501E6-A978-4A61-9689-9085AF97A53A}"/>
          </ac:spMkLst>
        </pc:spChg>
      </pc:sldChg>
      <pc:sldChg chg="addSp modSp new">
        <pc:chgData name="Daniela-Dumitra Mosu (2008056)" userId="S::2008056@student.uwtsd.ac.uk::42df1c18-b7e3-49ce-a795-6dda3e2b7306" providerId="AD" clId="Web-{EDA8517A-1578-33FA-C43D-9EA872505CE8}" dt="2022-03-24T17:03:30.070" v="1253" actId="20577"/>
        <pc:sldMkLst>
          <pc:docMk/>
          <pc:sldMk cId="218711434" sldId="257"/>
        </pc:sldMkLst>
        <pc:spChg chg="add mod">
          <ac:chgData name="Daniela-Dumitra Mosu (2008056)" userId="S::2008056@student.uwtsd.ac.uk::42df1c18-b7e3-49ce-a795-6dda3e2b7306" providerId="AD" clId="Web-{EDA8517A-1578-33FA-C43D-9EA872505CE8}" dt="2022-03-24T17:01:01.390" v="1200" actId="1076"/>
          <ac:spMkLst>
            <pc:docMk/>
            <pc:sldMk cId="218711434" sldId="257"/>
            <ac:spMk id="2" creationId="{05CF33F9-A3B2-88D7-8DA5-2EDA92FDA03A}"/>
          </ac:spMkLst>
        </pc:spChg>
        <pc:spChg chg="add mod">
          <ac:chgData name="Daniela-Dumitra Mosu (2008056)" userId="S::2008056@student.uwtsd.ac.uk::42df1c18-b7e3-49ce-a795-6dda3e2b7306" providerId="AD" clId="Web-{EDA8517A-1578-33FA-C43D-9EA872505CE8}" dt="2022-03-24T17:03:30.070" v="1253" actId="20577"/>
          <ac:spMkLst>
            <pc:docMk/>
            <pc:sldMk cId="218711434" sldId="257"/>
            <ac:spMk id="3" creationId="{F751591B-C82A-7CC2-A10B-B293978AC1D2}"/>
          </ac:spMkLst>
        </pc:spChg>
      </pc:sldChg>
      <pc:sldChg chg="addSp delSp modSp new del">
        <pc:chgData name="Daniela-Dumitra Mosu (2008056)" userId="S::2008056@student.uwtsd.ac.uk::42df1c18-b7e3-49ce-a795-6dda3e2b7306" providerId="AD" clId="Web-{EDA8517A-1578-33FA-C43D-9EA872505CE8}" dt="2022-03-24T15:39:52.668" v="557"/>
        <pc:sldMkLst>
          <pc:docMk/>
          <pc:sldMk cId="448051762" sldId="257"/>
        </pc:sldMkLst>
        <pc:spChg chg="add mod">
          <ac:chgData name="Daniela-Dumitra Mosu (2008056)" userId="S::2008056@student.uwtsd.ac.uk::42df1c18-b7e3-49ce-a795-6dda3e2b7306" providerId="AD" clId="Web-{EDA8517A-1578-33FA-C43D-9EA872505CE8}" dt="2022-03-24T15:07:29.212" v="366" actId="14100"/>
          <ac:spMkLst>
            <pc:docMk/>
            <pc:sldMk cId="448051762" sldId="257"/>
            <ac:spMk id="2" creationId="{ACF1D7B6-9C7D-5DA9-1A3B-CE524C44937A}"/>
          </ac:spMkLst>
        </pc:spChg>
        <pc:spChg chg="add mod">
          <ac:chgData name="Daniela-Dumitra Mosu (2008056)" userId="S::2008056@student.uwtsd.ac.uk::42df1c18-b7e3-49ce-a795-6dda3e2b7306" providerId="AD" clId="Web-{EDA8517A-1578-33FA-C43D-9EA872505CE8}" dt="2022-03-24T15:07:19.899" v="364" actId="20577"/>
          <ac:spMkLst>
            <pc:docMk/>
            <pc:sldMk cId="448051762" sldId="257"/>
            <ac:spMk id="3" creationId="{86B7D616-8C2C-9043-B5FB-443550A7C330}"/>
          </ac:spMkLst>
        </pc:spChg>
        <pc:spChg chg="add mod">
          <ac:chgData name="Daniela-Dumitra Mosu (2008056)" userId="S::2008056@student.uwtsd.ac.uk::42df1c18-b7e3-49ce-a795-6dda3e2b7306" providerId="AD" clId="Web-{EDA8517A-1578-33FA-C43D-9EA872505CE8}" dt="2022-03-24T15:30:11.900" v="483"/>
          <ac:spMkLst>
            <pc:docMk/>
            <pc:sldMk cId="448051762" sldId="257"/>
            <ac:spMk id="4" creationId="{F3E2969F-32CD-89C4-71C9-E0E53EFE919F}"/>
          </ac:spMkLst>
        </pc:spChg>
        <pc:spChg chg="add mod">
          <ac:chgData name="Daniela-Dumitra Mosu (2008056)" userId="S::2008056@student.uwtsd.ac.uk::42df1c18-b7e3-49ce-a795-6dda3e2b7306" providerId="AD" clId="Web-{EDA8517A-1578-33FA-C43D-9EA872505CE8}" dt="2022-03-24T15:14:59.988" v="474" actId="14100"/>
          <ac:spMkLst>
            <pc:docMk/>
            <pc:sldMk cId="448051762" sldId="257"/>
            <ac:spMk id="5" creationId="{16D1AA93-FD66-7E55-7888-B43BBE2F6519}"/>
          </ac:spMkLst>
        </pc:spChg>
        <pc:spChg chg="add del mod">
          <ac:chgData name="Daniela-Dumitra Mosu (2008056)" userId="S::2008056@student.uwtsd.ac.uk::42df1c18-b7e3-49ce-a795-6dda3e2b7306" providerId="AD" clId="Web-{EDA8517A-1578-33FA-C43D-9EA872505CE8}" dt="2022-03-24T15:35:10.402" v="533"/>
          <ac:spMkLst>
            <pc:docMk/>
            <pc:sldMk cId="448051762" sldId="257"/>
            <ac:spMk id="6" creationId="{B3950E50-3841-08D8-7669-651701F1CFDE}"/>
          </ac:spMkLst>
        </pc:spChg>
        <pc:spChg chg="add mod">
          <ac:chgData name="Daniela-Dumitra Mosu (2008056)" userId="S::2008056@student.uwtsd.ac.uk::42df1c18-b7e3-49ce-a795-6dda3e2b7306" providerId="AD" clId="Web-{EDA8517A-1578-33FA-C43D-9EA872505CE8}" dt="2022-03-24T15:34:01.882" v="519" actId="14100"/>
          <ac:spMkLst>
            <pc:docMk/>
            <pc:sldMk cId="448051762" sldId="257"/>
            <ac:spMk id="7" creationId="{B24458C8-C649-1102-EC41-5D15185C827D}"/>
          </ac:spMkLst>
        </pc:spChg>
        <pc:spChg chg="add mod">
          <ac:chgData name="Daniela-Dumitra Mosu (2008056)" userId="S::2008056@student.uwtsd.ac.uk::42df1c18-b7e3-49ce-a795-6dda3e2b7306" providerId="AD" clId="Web-{EDA8517A-1578-33FA-C43D-9EA872505CE8}" dt="2022-03-24T15:36:19.875" v="547" actId="20577"/>
          <ac:spMkLst>
            <pc:docMk/>
            <pc:sldMk cId="448051762" sldId="257"/>
            <ac:spMk id="8" creationId="{3D3FE282-E5D7-9EAA-E723-170BB206D597}"/>
          </ac:spMkLst>
        </pc:spChg>
        <pc:spChg chg="add mod">
          <ac:chgData name="Daniela-Dumitra Mosu (2008056)" userId="S::2008056@student.uwtsd.ac.uk::42df1c18-b7e3-49ce-a795-6dda3e2b7306" providerId="AD" clId="Web-{EDA8517A-1578-33FA-C43D-9EA872505CE8}" dt="2022-03-24T15:39:42.746" v="554" actId="20577"/>
          <ac:spMkLst>
            <pc:docMk/>
            <pc:sldMk cId="448051762" sldId="257"/>
            <ac:spMk id="9" creationId="{F251830D-C5C3-889E-B4A9-9923056F2B54}"/>
          </ac:spMkLst>
        </pc:spChg>
        <pc:spChg chg="add mod">
          <ac:chgData name="Daniela-Dumitra Mosu (2008056)" userId="S::2008056@student.uwtsd.ac.uk::42df1c18-b7e3-49ce-a795-6dda3e2b7306" providerId="AD" clId="Web-{EDA8517A-1578-33FA-C43D-9EA872505CE8}" dt="2022-03-24T15:39:48.231" v="556" actId="1076"/>
          <ac:spMkLst>
            <pc:docMk/>
            <pc:sldMk cId="448051762" sldId="257"/>
            <ac:spMk id="10" creationId="{C0AAF5B3-0662-FAB2-35C7-5F4383D0EE12}"/>
          </ac:spMkLst>
        </pc:spChg>
      </pc:sldChg>
      <pc:sldChg chg="addSp modSp del">
        <pc:chgData name="Daniela-Dumitra Mosu (2008056)" userId="S::2008056@student.uwtsd.ac.uk::42df1c18-b7e3-49ce-a795-6dda3e2b7306" providerId="AD" clId="Web-{EDA8517A-1578-33FA-C43D-9EA872505CE8}" dt="2022-03-24T15:03:35.589" v="324"/>
        <pc:sldMkLst>
          <pc:docMk/>
          <pc:sldMk cId="2319414982" sldId="257"/>
        </pc:sldMkLst>
        <pc:spChg chg="mod">
          <ac:chgData name="Daniela-Dumitra Mosu (2008056)" userId="S::2008056@student.uwtsd.ac.uk::42df1c18-b7e3-49ce-a795-6dda3e2b7306" providerId="AD" clId="Web-{EDA8517A-1578-33FA-C43D-9EA872505CE8}" dt="2022-03-24T14:18:34.164" v="35" actId="20577"/>
          <ac:spMkLst>
            <pc:docMk/>
            <pc:sldMk cId="2319414982" sldId="257"/>
            <ac:spMk id="2" creationId="{01875CD3-BAAE-F94C-BDFB-0BBB93D83498}"/>
          </ac:spMkLst>
        </pc:spChg>
        <pc:spChg chg="mod">
          <ac:chgData name="Daniela-Dumitra Mosu (2008056)" userId="S::2008056@student.uwtsd.ac.uk::42df1c18-b7e3-49ce-a795-6dda3e2b7306" providerId="AD" clId="Web-{EDA8517A-1578-33FA-C43D-9EA872505CE8}" dt="2022-03-24T14:56:22.673" v="250" actId="14100"/>
          <ac:spMkLst>
            <pc:docMk/>
            <pc:sldMk cId="2319414982" sldId="257"/>
            <ac:spMk id="3" creationId="{0C421026-C93A-D94B-8C7B-19759D59D44E}"/>
          </ac:spMkLst>
        </pc:spChg>
        <pc:spChg chg="add mod">
          <ac:chgData name="Daniela-Dumitra Mosu (2008056)" userId="S::2008056@student.uwtsd.ac.uk::42df1c18-b7e3-49ce-a795-6dda3e2b7306" providerId="AD" clId="Web-{EDA8517A-1578-33FA-C43D-9EA872505CE8}" dt="2022-03-24T14:45:00.070" v="157" actId="14100"/>
          <ac:spMkLst>
            <pc:docMk/>
            <pc:sldMk cId="2319414982" sldId="257"/>
            <ac:spMk id="4" creationId="{F8B8D04A-CAA2-C7FE-D0E3-6EB2E414B792}"/>
          </ac:spMkLst>
        </pc:spChg>
        <pc:spChg chg="add mod">
          <ac:chgData name="Daniela-Dumitra Mosu (2008056)" userId="S::2008056@student.uwtsd.ac.uk::42df1c18-b7e3-49ce-a795-6dda3e2b7306" providerId="AD" clId="Web-{EDA8517A-1578-33FA-C43D-9EA872505CE8}" dt="2022-03-24T14:27:05.225" v="88" actId="20577"/>
          <ac:spMkLst>
            <pc:docMk/>
            <pc:sldMk cId="2319414982" sldId="257"/>
            <ac:spMk id="5" creationId="{42E65B4E-B0F1-B5A5-CEA6-09AC306D16C2}"/>
          </ac:spMkLst>
        </pc:spChg>
        <pc:spChg chg="add mod">
          <ac:chgData name="Daniela-Dumitra Mosu (2008056)" userId="S::2008056@student.uwtsd.ac.uk::42df1c18-b7e3-49ce-a795-6dda3e2b7306" providerId="AD" clId="Web-{EDA8517A-1578-33FA-C43D-9EA872505CE8}" dt="2022-03-24T15:03:25.073" v="323" actId="14100"/>
          <ac:spMkLst>
            <pc:docMk/>
            <pc:sldMk cId="2319414982" sldId="257"/>
            <ac:spMk id="6" creationId="{4FE867F8-6A96-5BC4-A2AF-78A168CBA2BD}"/>
          </ac:spMkLst>
        </pc:spChg>
        <pc:spChg chg="add mod">
          <ac:chgData name="Daniela-Dumitra Mosu (2008056)" userId="S::2008056@student.uwtsd.ac.uk::42df1c18-b7e3-49ce-a795-6dda3e2b7306" providerId="AD" clId="Web-{EDA8517A-1578-33FA-C43D-9EA872505CE8}" dt="2022-03-24T15:01:25.253" v="310" actId="20577"/>
          <ac:spMkLst>
            <pc:docMk/>
            <pc:sldMk cId="2319414982" sldId="257"/>
            <ac:spMk id="10" creationId="{D129CAF5-6A39-2203-8D50-ABE3D9F435DD}"/>
          </ac:spMkLst>
        </pc:spChg>
        <pc:spChg chg="add mod">
          <ac:chgData name="Daniela-Dumitra Mosu (2008056)" userId="S::2008056@student.uwtsd.ac.uk::42df1c18-b7e3-49ce-a795-6dda3e2b7306" providerId="AD" clId="Web-{EDA8517A-1578-33FA-C43D-9EA872505CE8}" dt="2022-03-24T15:02:48.273" v="322" actId="1076"/>
          <ac:spMkLst>
            <pc:docMk/>
            <pc:sldMk cId="2319414982" sldId="257"/>
            <ac:spMk id="13" creationId="{71E3096D-D846-E9EE-A835-EB21D92C392B}"/>
          </ac:spMkLst>
        </pc:spChg>
        <pc:spChg chg="add mod">
          <ac:chgData name="Daniela-Dumitra Mosu (2008056)" userId="S::2008056@student.uwtsd.ac.uk::42df1c18-b7e3-49ce-a795-6dda3e2b7306" providerId="AD" clId="Web-{EDA8517A-1578-33FA-C43D-9EA872505CE8}" dt="2022-03-24T14:56:59.128" v="255" actId="14100"/>
          <ac:spMkLst>
            <pc:docMk/>
            <pc:sldMk cId="2319414982" sldId="257"/>
            <ac:spMk id="14" creationId="{31C3D222-1E70-5F25-6360-E39AF9003FBD}"/>
          </ac:spMkLst>
        </pc:spChg>
        <pc:spChg chg="add mod">
          <ac:chgData name="Daniela-Dumitra Mosu (2008056)" userId="S::2008056@student.uwtsd.ac.uk::42df1c18-b7e3-49ce-a795-6dda3e2b7306" providerId="AD" clId="Web-{EDA8517A-1578-33FA-C43D-9EA872505CE8}" dt="2022-03-24T15:02:07.271" v="315" actId="14100"/>
          <ac:spMkLst>
            <pc:docMk/>
            <pc:sldMk cId="2319414982" sldId="257"/>
            <ac:spMk id="15" creationId="{F887E08A-6795-B14F-A89E-9159708853D5}"/>
          </ac:spMkLst>
        </pc:spChg>
        <pc:spChg chg="add mod">
          <ac:chgData name="Daniela-Dumitra Mosu (2008056)" userId="S::2008056@student.uwtsd.ac.uk::42df1c18-b7e3-49ce-a795-6dda3e2b7306" providerId="AD" clId="Web-{EDA8517A-1578-33FA-C43D-9EA872505CE8}" dt="2022-03-24T15:00:25.265" v="300" actId="20577"/>
          <ac:spMkLst>
            <pc:docMk/>
            <pc:sldMk cId="2319414982" sldId="257"/>
            <ac:spMk id="16" creationId="{770905DA-5DE7-DFB5-AF8F-46F01DAC3013}"/>
          </ac:spMkLst>
        </pc:spChg>
        <pc:cxnChg chg="add mod">
          <ac:chgData name="Daniela-Dumitra Mosu (2008056)" userId="S::2008056@student.uwtsd.ac.uk::42df1c18-b7e3-49ce-a795-6dda3e2b7306" providerId="AD" clId="Web-{EDA8517A-1578-33FA-C43D-9EA872505CE8}" dt="2022-03-24T14:30:40.113" v="115" actId="14100"/>
          <ac:cxnSpMkLst>
            <pc:docMk/>
            <pc:sldMk cId="2319414982" sldId="257"/>
            <ac:cxnSpMk id="7" creationId="{CD4FB48C-0E89-B6D1-F192-E17A581B11D0}"/>
          </ac:cxnSpMkLst>
        </pc:cxnChg>
        <pc:cxnChg chg="add mod">
          <ac:chgData name="Daniela-Dumitra Mosu (2008056)" userId="S::2008056@student.uwtsd.ac.uk::42df1c18-b7e3-49ce-a795-6dda3e2b7306" providerId="AD" clId="Web-{EDA8517A-1578-33FA-C43D-9EA872505CE8}" dt="2022-03-24T14:46:43.889" v="163" actId="1076"/>
          <ac:cxnSpMkLst>
            <pc:docMk/>
            <pc:sldMk cId="2319414982" sldId="257"/>
            <ac:cxnSpMk id="8" creationId="{EA57D5B0-4830-E6FE-D90A-B3C50B000AF9}"/>
          </ac:cxnSpMkLst>
        </pc:cxnChg>
        <pc:cxnChg chg="add mod">
          <ac:chgData name="Daniela-Dumitra Mosu (2008056)" userId="S::2008056@student.uwtsd.ac.uk::42df1c18-b7e3-49ce-a795-6dda3e2b7306" providerId="AD" clId="Web-{EDA8517A-1578-33FA-C43D-9EA872505CE8}" dt="2022-03-24T14:47:37.174" v="172" actId="1076"/>
          <ac:cxnSpMkLst>
            <pc:docMk/>
            <pc:sldMk cId="2319414982" sldId="257"/>
            <ac:cxnSpMk id="9" creationId="{308310FC-35E6-320F-6660-D3F2F86094CA}"/>
          </ac:cxnSpMkLst>
        </pc:cxnChg>
        <pc:cxnChg chg="add mod">
          <ac:chgData name="Daniela-Dumitra Mosu (2008056)" userId="S::2008056@student.uwtsd.ac.uk::42df1c18-b7e3-49ce-a795-6dda3e2b7306" providerId="AD" clId="Web-{EDA8517A-1578-33FA-C43D-9EA872505CE8}" dt="2022-03-24T14:49:15.507" v="183" actId="14100"/>
          <ac:cxnSpMkLst>
            <pc:docMk/>
            <pc:sldMk cId="2319414982" sldId="257"/>
            <ac:cxnSpMk id="11" creationId="{BCB0EBE1-8BCC-08DE-557A-048D2209AF20}"/>
          </ac:cxnSpMkLst>
        </pc:cxnChg>
        <pc:cxnChg chg="add mod">
          <ac:chgData name="Daniela-Dumitra Mosu (2008056)" userId="S::2008056@student.uwtsd.ac.uk::42df1c18-b7e3-49ce-a795-6dda3e2b7306" providerId="AD" clId="Web-{EDA8517A-1578-33FA-C43D-9EA872505CE8}" dt="2022-03-24T14:52:41.269" v="191" actId="14100"/>
          <ac:cxnSpMkLst>
            <pc:docMk/>
            <pc:sldMk cId="2319414982" sldId="257"/>
            <ac:cxnSpMk id="12" creationId="{58B36257-8ECC-9B05-B145-0415D3FCE7A3}"/>
          </ac:cxnSpMkLst>
        </pc:cxnChg>
      </pc:sldChg>
      <pc:sldChg chg="addSp delSp modSp new del mod modClrScheme chgLayout">
        <pc:chgData name="Daniela-Dumitra Mosu (2008056)" userId="S::2008056@student.uwtsd.ac.uk::42df1c18-b7e3-49ce-a795-6dda3e2b7306" providerId="AD" clId="Web-{EDA8517A-1578-33FA-C43D-9EA872505CE8}" dt="2022-03-24T16:57:57.567" v="1160"/>
        <pc:sldMkLst>
          <pc:docMk/>
          <pc:sldMk cId="2853858995" sldId="257"/>
        </pc:sldMkLst>
        <pc:spChg chg="add mod">
          <ac:chgData name="Daniela-Dumitra Mosu (2008056)" userId="S::2008056@student.uwtsd.ac.uk::42df1c18-b7e3-49ce-a795-6dda3e2b7306" providerId="AD" clId="Web-{EDA8517A-1578-33FA-C43D-9EA872505CE8}" dt="2022-03-24T15:41:25.049" v="585" actId="14100"/>
          <ac:spMkLst>
            <pc:docMk/>
            <pc:sldMk cId="2853858995" sldId="257"/>
            <ac:spMk id="2" creationId="{4D71ED77-41F7-A3B2-BC1F-33D098DF9561}"/>
          </ac:spMkLst>
        </pc:spChg>
        <pc:spChg chg="add mod">
          <ac:chgData name="Daniela-Dumitra Mosu (2008056)" userId="S::2008056@student.uwtsd.ac.uk::42df1c18-b7e3-49ce-a795-6dda3e2b7306" providerId="AD" clId="Web-{EDA8517A-1578-33FA-C43D-9EA872505CE8}" dt="2022-03-24T15:43:29.025" v="618" actId="20577"/>
          <ac:spMkLst>
            <pc:docMk/>
            <pc:sldMk cId="2853858995" sldId="257"/>
            <ac:spMk id="3" creationId="{D5C233DD-6DA9-521E-B422-7820691016ED}"/>
          </ac:spMkLst>
        </pc:spChg>
        <pc:spChg chg="add mod">
          <ac:chgData name="Daniela-Dumitra Mosu (2008056)" userId="S::2008056@student.uwtsd.ac.uk::42df1c18-b7e3-49ce-a795-6dda3e2b7306" providerId="AD" clId="Web-{EDA8517A-1578-33FA-C43D-9EA872505CE8}" dt="2022-03-24T15:47:11.710" v="660" actId="14100"/>
          <ac:spMkLst>
            <pc:docMk/>
            <pc:sldMk cId="2853858995" sldId="257"/>
            <ac:spMk id="4" creationId="{B484ACF1-C037-6BD0-2545-0D927EA077CA}"/>
          </ac:spMkLst>
        </pc:spChg>
        <pc:spChg chg="add mod">
          <ac:chgData name="Daniela-Dumitra Mosu (2008056)" userId="S::2008056@student.uwtsd.ac.uk::42df1c18-b7e3-49ce-a795-6dda3e2b7306" providerId="AD" clId="Web-{EDA8517A-1578-33FA-C43D-9EA872505CE8}" dt="2022-03-24T15:48:16.401" v="670" actId="20577"/>
          <ac:spMkLst>
            <pc:docMk/>
            <pc:sldMk cId="2853858995" sldId="257"/>
            <ac:spMk id="5" creationId="{E8FB2ED5-970F-1BB8-1E6B-ABB34F54B968}"/>
          </ac:spMkLst>
        </pc:spChg>
        <pc:spChg chg="add mod">
          <ac:chgData name="Daniela-Dumitra Mosu (2008056)" userId="S::2008056@student.uwtsd.ac.uk::42df1c18-b7e3-49ce-a795-6dda3e2b7306" providerId="AD" clId="Web-{EDA8517A-1578-33FA-C43D-9EA872505CE8}" dt="2022-03-24T15:50:19.314" v="703" actId="1076"/>
          <ac:spMkLst>
            <pc:docMk/>
            <pc:sldMk cId="2853858995" sldId="257"/>
            <ac:spMk id="6" creationId="{3313077E-C010-C60A-BC5C-ED66DB16718C}"/>
          </ac:spMkLst>
        </pc:spChg>
        <pc:spChg chg="add mod">
          <ac:chgData name="Daniela-Dumitra Mosu (2008056)" userId="S::2008056@student.uwtsd.ac.uk::42df1c18-b7e3-49ce-a795-6dda3e2b7306" providerId="AD" clId="Web-{EDA8517A-1578-33FA-C43D-9EA872505CE8}" dt="2022-03-24T15:51:56.320" v="731" actId="14100"/>
          <ac:spMkLst>
            <pc:docMk/>
            <pc:sldMk cId="2853858995" sldId="257"/>
            <ac:spMk id="7" creationId="{482C4F06-DFC8-E3E6-645D-8013EDE2EED5}"/>
          </ac:spMkLst>
        </pc:spChg>
        <pc:spChg chg="add mod">
          <ac:chgData name="Daniela-Dumitra Mosu (2008056)" userId="S::2008056@student.uwtsd.ac.uk::42df1c18-b7e3-49ce-a795-6dda3e2b7306" providerId="AD" clId="Web-{EDA8517A-1578-33FA-C43D-9EA872505CE8}" dt="2022-03-24T16:31:14.177" v="1105" actId="20577"/>
          <ac:spMkLst>
            <pc:docMk/>
            <pc:sldMk cId="2853858995" sldId="257"/>
            <ac:spMk id="8" creationId="{4B15B591-5515-FC51-87A1-47DDF5E7B2D9}"/>
          </ac:spMkLst>
        </pc:spChg>
        <pc:spChg chg="add mod">
          <ac:chgData name="Daniela-Dumitra Mosu (2008056)" userId="S::2008056@student.uwtsd.ac.uk::42df1c18-b7e3-49ce-a795-6dda3e2b7306" providerId="AD" clId="Web-{EDA8517A-1578-33FA-C43D-9EA872505CE8}" dt="2022-03-24T16:31:05.332" v="1103" actId="1076"/>
          <ac:spMkLst>
            <pc:docMk/>
            <pc:sldMk cId="2853858995" sldId="257"/>
            <ac:spMk id="9" creationId="{250953E2-7118-A036-9CB1-E75F4D87C712}"/>
          </ac:spMkLst>
        </pc:spChg>
        <pc:spChg chg="add mod">
          <ac:chgData name="Daniela-Dumitra Mosu (2008056)" userId="S::2008056@student.uwtsd.ac.uk::42df1c18-b7e3-49ce-a795-6dda3e2b7306" providerId="AD" clId="Web-{EDA8517A-1578-33FA-C43D-9EA872505CE8}" dt="2022-03-24T16:14:52.384" v="903" actId="1076"/>
          <ac:spMkLst>
            <pc:docMk/>
            <pc:sldMk cId="2853858995" sldId="257"/>
            <ac:spMk id="10" creationId="{A9342473-5727-A5B0-719F-DB1A01862DAC}"/>
          </ac:spMkLst>
        </pc:spChg>
        <pc:spChg chg="add mod">
          <ac:chgData name="Daniela-Dumitra Mosu (2008056)" userId="S::2008056@student.uwtsd.ac.uk::42df1c18-b7e3-49ce-a795-6dda3e2b7306" providerId="AD" clId="Web-{EDA8517A-1578-33FA-C43D-9EA872505CE8}" dt="2022-03-24T16:08:02.470" v="881" actId="20577"/>
          <ac:spMkLst>
            <pc:docMk/>
            <pc:sldMk cId="2853858995" sldId="257"/>
            <ac:spMk id="11" creationId="{CD2D7D4A-199D-4E63-7A76-3DF8124CC586}"/>
          </ac:spMkLst>
        </pc:spChg>
        <pc:spChg chg="add mod">
          <ac:chgData name="Daniela-Dumitra Mosu (2008056)" userId="S::2008056@student.uwtsd.ac.uk::42df1c18-b7e3-49ce-a795-6dda3e2b7306" providerId="AD" clId="Web-{EDA8517A-1578-33FA-C43D-9EA872505CE8}" dt="2022-03-24T16:30:45.956" v="1101" actId="1076"/>
          <ac:spMkLst>
            <pc:docMk/>
            <pc:sldMk cId="2853858995" sldId="257"/>
            <ac:spMk id="12" creationId="{9D15F89C-200B-78EC-84A7-082BFD516F38}"/>
          </ac:spMkLst>
        </pc:spChg>
        <pc:spChg chg="add del mod">
          <ac:chgData name="Daniela-Dumitra Mosu (2008056)" userId="S::2008056@student.uwtsd.ac.uk::42df1c18-b7e3-49ce-a795-6dda3e2b7306" providerId="AD" clId="Web-{EDA8517A-1578-33FA-C43D-9EA872505CE8}" dt="2022-03-24T16:30:40.815" v="1100"/>
          <ac:spMkLst>
            <pc:docMk/>
            <pc:sldMk cId="2853858995" sldId="257"/>
            <ac:spMk id="13" creationId="{022380E2-F439-5394-BDFB-F5EAC7A9B36A}"/>
          </ac:spMkLst>
        </pc:spChg>
        <pc:spChg chg="add mod">
          <ac:chgData name="Daniela-Dumitra Mosu (2008056)" userId="S::2008056@student.uwtsd.ac.uk::42df1c18-b7e3-49ce-a795-6dda3e2b7306" providerId="AD" clId="Web-{EDA8517A-1578-33FA-C43D-9EA872505CE8}" dt="2022-03-24T16:30:12.298" v="1095" actId="20577"/>
          <ac:spMkLst>
            <pc:docMk/>
            <pc:sldMk cId="2853858995" sldId="257"/>
            <ac:spMk id="14" creationId="{94DEE038-DA79-1E10-F6EF-21FB92180C3D}"/>
          </ac:spMkLst>
        </pc:spChg>
        <pc:spChg chg="add mod">
          <ac:chgData name="Daniela-Dumitra Mosu (2008056)" userId="S::2008056@student.uwtsd.ac.uk::42df1c18-b7e3-49ce-a795-6dda3e2b7306" providerId="AD" clId="Web-{EDA8517A-1578-33FA-C43D-9EA872505CE8}" dt="2022-03-24T16:33:31.903" v="1129" actId="14100"/>
          <ac:spMkLst>
            <pc:docMk/>
            <pc:sldMk cId="2853858995" sldId="257"/>
            <ac:spMk id="15" creationId="{8A001BC7-6F7D-D640-C583-1B94CA9049A8}"/>
          </ac:spMkLst>
        </pc:spChg>
        <pc:spChg chg="add mod">
          <ac:chgData name="Daniela-Dumitra Mosu (2008056)" userId="S::2008056@student.uwtsd.ac.uk::42df1c18-b7e3-49ce-a795-6dda3e2b7306" providerId="AD" clId="Web-{EDA8517A-1578-33FA-C43D-9EA872505CE8}" dt="2022-03-24T16:28:04.806" v="1074" actId="20577"/>
          <ac:spMkLst>
            <pc:docMk/>
            <pc:sldMk cId="2853858995" sldId="257"/>
            <ac:spMk id="16" creationId="{087BC802-1BA4-1823-4DF8-86D45A195A15}"/>
          </ac:spMkLst>
        </pc:spChg>
        <pc:spChg chg="add del mod">
          <ac:chgData name="Daniela-Dumitra Mosu (2008056)" userId="S::2008056@student.uwtsd.ac.uk::42df1c18-b7e3-49ce-a795-6dda3e2b7306" providerId="AD" clId="Web-{EDA8517A-1578-33FA-C43D-9EA872505CE8}" dt="2022-03-24T16:27:56.759" v="1072"/>
          <ac:spMkLst>
            <pc:docMk/>
            <pc:sldMk cId="2853858995" sldId="257"/>
            <ac:spMk id="17" creationId="{C419291F-7BB6-FC70-EACE-CAB9F5BEBACA}"/>
          </ac:spMkLst>
        </pc:spChg>
        <pc:spChg chg="add mod">
          <ac:chgData name="Daniela-Dumitra Mosu (2008056)" userId="S::2008056@student.uwtsd.ac.uk::42df1c18-b7e3-49ce-a795-6dda3e2b7306" providerId="AD" clId="Web-{EDA8517A-1578-33FA-C43D-9EA872505CE8}" dt="2022-03-24T16:29:54.922" v="1077" actId="20577"/>
          <ac:spMkLst>
            <pc:docMk/>
            <pc:sldMk cId="2853858995" sldId="257"/>
            <ac:spMk id="18" creationId="{C132205F-91D4-BA10-BFF1-073E7718F07C}"/>
          </ac:spMkLst>
        </pc:spChg>
        <pc:spChg chg="add mod">
          <ac:chgData name="Daniela-Dumitra Mosu (2008056)" userId="S::2008056@student.uwtsd.ac.uk::42df1c18-b7e3-49ce-a795-6dda3e2b7306" providerId="AD" clId="Web-{EDA8517A-1578-33FA-C43D-9EA872505CE8}" dt="2022-03-24T16:32:34.853" v="1115" actId="20577"/>
          <ac:spMkLst>
            <pc:docMk/>
            <pc:sldMk cId="2853858995" sldId="257"/>
            <ac:spMk id="19" creationId="{6E2C383A-B413-B38A-637F-3F3BF88AE01E}"/>
          </ac:spMkLst>
        </pc:spChg>
        <pc:spChg chg="add mod">
          <ac:chgData name="Daniela-Dumitra Mosu (2008056)" userId="S::2008056@student.uwtsd.ac.uk::42df1c18-b7e3-49ce-a795-6dda3e2b7306" providerId="AD" clId="Web-{EDA8517A-1578-33FA-C43D-9EA872505CE8}" dt="2022-03-24T16:32:13.899" v="1114" actId="1076"/>
          <ac:spMkLst>
            <pc:docMk/>
            <pc:sldMk cId="2853858995" sldId="257"/>
            <ac:spMk id="20" creationId="{FA505AFF-36E8-D63B-AB54-7C9813136A15}"/>
          </ac:spMkLst>
        </pc:spChg>
        <pc:spChg chg="add mod">
          <ac:chgData name="Daniela-Dumitra Mosu (2008056)" userId="S::2008056@student.uwtsd.ac.uk::42df1c18-b7e3-49ce-a795-6dda3e2b7306" providerId="AD" clId="Web-{EDA8517A-1578-33FA-C43D-9EA872505CE8}" dt="2022-03-24T16:42:47.951" v="1154" actId="20577"/>
          <ac:spMkLst>
            <pc:docMk/>
            <pc:sldMk cId="2853858995" sldId="257"/>
            <ac:spMk id="21" creationId="{571C368B-C3CC-926F-89B4-C34102A6C3B5}"/>
          </ac:spMkLst>
        </pc:spChg>
        <pc:spChg chg="add mod">
          <ac:chgData name="Daniela-Dumitra Mosu (2008056)" userId="S::2008056@student.uwtsd.ac.uk::42df1c18-b7e3-49ce-a795-6dda3e2b7306" providerId="AD" clId="Web-{EDA8517A-1578-33FA-C43D-9EA872505CE8}" dt="2022-03-24T16:36:04.600" v="1141" actId="14100"/>
          <ac:spMkLst>
            <pc:docMk/>
            <pc:sldMk cId="2853858995" sldId="257"/>
            <ac:spMk id="22" creationId="{77B18550-F48C-B8A4-AC99-E9DCA2DD5CA1}"/>
          </ac:spMkLst>
        </pc:spChg>
        <pc:picChg chg="add mod">
          <ac:chgData name="Daniela-Dumitra Mosu (2008056)" userId="S::2008056@student.uwtsd.ac.uk::42df1c18-b7e3-49ce-a795-6dda3e2b7306" providerId="AD" clId="Web-{EDA8517A-1578-33FA-C43D-9EA872505CE8}" dt="2022-03-24T16:57:43.816" v="1159"/>
          <ac:picMkLst>
            <pc:docMk/>
            <pc:sldMk cId="2853858995" sldId="257"/>
            <ac:picMk id="23" creationId="{0269B1E7-69FD-1827-2482-C29036832D09}"/>
          </ac:picMkLst>
        </pc:picChg>
      </pc:sldChg>
      <pc:sldMasterChg chg="del delSldLayout">
        <pc:chgData name="Daniela-Dumitra Mosu (2008056)" userId="S::2008056@student.uwtsd.ac.uk::42df1c18-b7e3-49ce-a795-6dda3e2b7306" providerId="AD" clId="Web-{EDA8517A-1578-33FA-C43D-9EA872505CE8}" dt="2022-03-24T16:36:52.353" v="1142"/>
        <pc:sldMasterMkLst>
          <pc:docMk/>
          <pc:sldMasterMk cId="41697202" sldId="2147483648"/>
        </pc:sldMasterMkLst>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1824560340" sldId="2147483649"/>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2517348868" sldId="2147483650"/>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2821303056" sldId="2147483651"/>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215883875" sldId="2147483652"/>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2809941902" sldId="2147483653"/>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3618410260" sldId="2147483654"/>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4248784663" sldId="2147483655"/>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3989509228" sldId="2147483656"/>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1623822395" sldId="2147483657"/>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785954737" sldId="2147483658"/>
          </pc:sldLayoutMkLst>
        </pc:sldLayoutChg>
        <pc:sldLayoutChg chg="del">
          <pc:chgData name="Daniela-Dumitra Mosu (2008056)" userId="S::2008056@student.uwtsd.ac.uk::42df1c18-b7e3-49ce-a795-6dda3e2b7306" providerId="AD" clId="Web-{EDA8517A-1578-33FA-C43D-9EA872505CE8}" dt="2022-03-24T16:36:52.353" v="1142"/>
          <pc:sldLayoutMkLst>
            <pc:docMk/>
            <pc:sldMasterMk cId="41697202" sldId="2147483648"/>
            <pc:sldLayoutMk cId="3380574610" sldId="2147483659"/>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6:56.775" v="1143"/>
        <pc:sldMasterMkLst>
          <pc:docMk/>
          <pc:sldMasterMk cId="2226682632" sldId="2147483660"/>
        </pc:sldMasterMkLst>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3752660779" sldId="2147483661"/>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1168849509" sldId="2147483662"/>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1555001999" sldId="2147483663"/>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3768011321" sldId="2147483664"/>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3950036844" sldId="2147483665"/>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1401911893" sldId="2147483666"/>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134970010" sldId="2147483667"/>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497432799" sldId="2147483668"/>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1817224591" sldId="2147483669"/>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1403602926" sldId="2147483670"/>
          </pc:sldLayoutMkLst>
        </pc:sldLayoutChg>
        <pc:sldLayoutChg chg="add del mod replId">
          <pc:chgData name="Daniela-Dumitra Mosu (2008056)" userId="S::2008056@student.uwtsd.ac.uk::42df1c18-b7e3-49ce-a795-6dda3e2b7306" providerId="AD" clId="Web-{EDA8517A-1578-33FA-C43D-9EA872505CE8}" dt="2022-03-24T16:36:56.775" v="1143"/>
          <pc:sldLayoutMkLst>
            <pc:docMk/>
            <pc:sldMasterMk cId="2226682632" sldId="2147483660"/>
            <pc:sldLayoutMk cId="1565028464" sldId="2147483671"/>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01.181" v="1144"/>
        <pc:sldMasterMkLst>
          <pc:docMk/>
          <pc:sldMasterMk cId="3291442590" sldId="2147483672"/>
        </pc:sldMasterMkLst>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2685665657" sldId="2147483673"/>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3380879927" sldId="2147483674"/>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1147725305" sldId="2147483675"/>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512306497" sldId="2147483676"/>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2070621195" sldId="2147483677"/>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3352093237" sldId="2147483678"/>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650666394" sldId="2147483679"/>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2561674421" sldId="2147483680"/>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1380521166" sldId="2147483681"/>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756168430" sldId="2147483682"/>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3665955979" sldId="2147483683"/>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3219554556" sldId="2147483684"/>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236041878" sldId="2147483685"/>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4272478207" sldId="2147483686"/>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1551678647" sldId="2147483687"/>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580839360" sldId="2147483688"/>
          </pc:sldLayoutMkLst>
        </pc:sldLayoutChg>
        <pc:sldLayoutChg chg="add del mod replId">
          <pc:chgData name="Daniela-Dumitra Mosu (2008056)" userId="S::2008056@student.uwtsd.ac.uk::42df1c18-b7e3-49ce-a795-6dda3e2b7306" providerId="AD" clId="Web-{EDA8517A-1578-33FA-C43D-9EA872505CE8}" dt="2022-03-24T16:37:01.181" v="1144"/>
          <pc:sldLayoutMkLst>
            <pc:docMk/>
            <pc:sldMasterMk cId="3291442590" sldId="2147483672"/>
            <pc:sldLayoutMk cId="855860500" sldId="2147483689"/>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15.120" v="1145"/>
        <pc:sldMasterMkLst>
          <pc:docMk/>
          <pc:sldMasterMk cId="410795430" sldId="2147483690"/>
        </pc:sldMasterMkLst>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1505542368" sldId="2147483691"/>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945292395" sldId="2147483692"/>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686234581" sldId="2147483693"/>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51016820" sldId="2147483694"/>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1826984028" sldId="2147483695"/>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416758384" sldId="2147483696"/>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02692487" sldId="2147483697"/>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221037550" sldId="2147483698"/>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884439602" sldId="2147483699"/>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178136523" sldId="2147483700"/>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2736166860" sldId="2147483701"/>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784038695" sldId="2147483702"/>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9393558" sldId="2147483703"/>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490388168" sldId="2147483704"/>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935842537" sldId="2147483705"/>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139314418" sldId="2147483706"/>
          </pc:sldLayoutMkLst>
        </pc:sldLayoutChg>
        <pc:sldLayoutChg chg="add del mod replId">
          <pc:chgData name="Daniela-Dumitra Mosu (2008056)" userId="S::2008056@student.uwtsd.ac.uk::42df1c18-b7e3-49ce-a795-6dda3e2b7306" providerId="AD" clId="Web-{EDA8517A-1578-33FA-C43D-9EA872505CE8}" dt="2022-03-24T16:37:15.120" v="1145"/>
          <pc:sldLayoutMkLst>
            <pc:docMk/>
            <pc:sldMasterMk cId="410795430" sldId="2147483690"/>
            <pc:sldLayoutMk cId="3279079897" sldId="2147483707"/>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20.620" v="1146"/>
        <pc:sldMasterMkLst>
          <pc:docMk/>
          <pc:sldMasterMk cId="1397141393" sldId="2147483708"/>
        </pc:sldMasterMkLst>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40844256" sldId="2147483709"/>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3188725882" sldId="2147483710"/>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37137523" sldId="2147483711"/>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3220840673" sldId="2147483712"/>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85449197" sldId="2147483713"/>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3400253787" sldId="2147483714"/>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3858729508" sldId="2147483715"/>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4067369785" sldId="2147483716"/>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766423407" sldId="2147483717"/>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3852327958" sldId="2147483718"/>
          </pc:sldLayoutMkLst>
        </pc:sldLayoutChg>
        <pc:sldLayoutChg chg="add del mod replId">
          <pc:chgData name="Daniela-Dumitra Mosu (2008056)" userId="S::2008056@student.uwtsd.ac.uk::42df1c18-b7e3-49ce-a795-6dda3e2b7306" providerId="AD" clId="Web-{EDA8517A-1578-33FA-C43D-9EA872505CE8}" dt="2022-03-24T16:37:20.620" v="1146"/>
          <pc:sldLayoutMkLst>
            <pc:docMk/>
            <pc:sldMasterMk cId="1397141393" sldId="2147483708"/>
            <pc:sldLayoutMk cId="1637351070" sldId="2147483719"/>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26.683" v="1147"/>
        <pc:sldMasterMkLst>
          <pc:docMk/>
          <pc:sldMasterMk cId="2137371938" sldId="2147483720"/>
        </pc:sldMasterMkLst>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3371416495" sldId="2147483721"/>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2759464651" sldId="2147483722"/>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3938594119" sldId="2147483723"/>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1262290736" sldId="2147483724"/>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760536730" sldId="2147483725"/>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1420214210" sldId="2147483726"/>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695077903" sldId="2147483727"/>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3824198252" sldId="2147483728"/>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47374180" sldId="2147483729"/>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3743351814" sldId="2147483730"/>
          </pc:sldLayoutMkLst>
        </pc:sldLayoutChg>
        <pc:sldLayoutChg chg="add del mod replId">
          <pc:chgData name="Daniela-Dumitra Mosu (2008056)" userId="S::2008056@student.uwtsd.ac.uk::42df1c18-b7e3-49ce-a795-6dda3e2b7306" providerId="AD" clId="Web-{EDA8517A-1578-33FA-C43D-9EA872505CE8}" dt="2022-03-24T16:37:26.683" v="1147"/>
          <pc:sldLayoutMkLst>
            <pc:docMk/>
            <pc:sldMasterMk cId="2137371938" sldId="2147483720"/>
            <pc:sldLayoutMk cId="808740653" sldId="2147483731"/>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30.855" v="1148"/>
        <pc:sldMasterMkLst>
          <pc:docMk/>
          <pc:sldMasterMk cId="1200611069" sldId="2147483732"/>
        </pc:sldMasterMkLst>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1743758825" sldId="2147483733"/>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126822535" sldId="2147483734"/>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3139704075" sldId="2147483735"/>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118748967" sldId="2147483736"/>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1914031782" sldId="2147483737"/>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3752916009" sldId="2147483738"/>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1003280190" sldId="2147483739"/>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971132361" sldId="2147483740"/>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2928017314" sldId="2147483741"/>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2130155651" sldId="2147483742"/>
          </pc:sldLayoutMkLst>
        </pc:sldLayoutChg>
        <pc:sldLayoutChg chg="add del mod replId">
          <pc:chgData name="Daniela-Dumitra Mosu (2008056)" userId="S::2008056@student.uwtsd.ac.uk::42df1c18-b7e3-49ce-a795-6dda3e2b7306" providerId="AD" clId="Web-{EDA8517A-1578-33FA-C43D-9EA872505CE8}" dt="2022-03-24T16:37:30.855" v="1148"/>
          <pc:sldLayoutMkLst>
            <pc:docMk/>
            <pc:sldMasterMk cId="1200611069" sldId="2147483732"/>
            <pc:sldLayoutMk cId="756345581" sldId="2147483743"/>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34.918" v="1149"/>
        <pc:sldMasterMkLst>
          <pc:docMk/>
          <pc:sldMasterMk cId="3812015536" sldId="2147483744"/>
        </pc:sldMasterMkLst>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1310601576" sldId="2147483745"/>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2635288703" sldId="2147483746"/>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636259732" sldId="2147483747"/>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682647903" sldId="2147483748"/>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3301850878" sldId="2147483749"/>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1706040150" sldId="2147483750"/>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1974650060" sldId="2147483751"/>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2296386818" sldId="2147483752"/>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3619395541" sldId="2147483753"/>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1897582064" sldId="2147483754"/>
          </pc:sldLayoutMkLst>
        </pc:sldLayoutChg>
        <pc:sldLayoutChg chg="add del mod replId">
          <pc:chgData name="Daniela-Dumitra Mosu (2008056)" userId="S::2008056@student.uwtsd.ac.uk::42df1c18-b7e3-49ce-a795-6dda3e2b7306" providerId="AD" clId="Web-{EDA8517A-1578-33FA-C43D-9EA872505CE8}" dt="2022-03-24T16:37:34.918" v="1149"/>
          <pc:sldLayoutMkLst>
            <pc:docMk/>
            <pc:sldMasterMk cId="3812015536" sldId="2147483744"/>
            <pc:sldLayoutMk cId="3055224313" sldId="2147483755"/>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39.496" v="1150"/>
        <pc:sldMasterMkLst>
          <pc:docMk/>
          <pc:sldMasterMk cId="1338010324" sldId="2147483756"/>
        </pc:sldMasterMkLst>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3852101103" sldId="2147483757"/>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439223436" sldId="2147483758"/>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2242938914" sldId="2147483759"/>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297826395" sldId="2147483760"/>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3471622097" sldId="2147483761"/>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3784427486" sldId="2147483762"/>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3284615741" sldId="2147483763"/>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3728886406" sldId="2147483764"/>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2702768145" sldId="2147483765"/>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3696906278" sldId="2147483766"/>
          </pc:sldLayoutMkLst>
        </pc:sldLayoutChg>
        <pc:sldLayoutChg chg="add del mod replId">
          <pc:chgData name="Daniela-Dumitra Mosu (2008056)" userId="S::2008056@student.uwtsd.ac.uk::42df1c18-b7e3-49ce-a795-6dda3e2b7306" providerId="AD" clId="Web-{EDA8517A-1578-33FA-C43D-9EA872505CE8}" dt="2022-03-24T16:37:39.496" v="1150"/>
          <pc:sldLayoutMkLst>
            <pc:docMk/>
            <pc:sldMasterMk cId="1338010324" sldId="2147483756"/>
            <pc:sldLayoutMk cId="2579112147" sldId="2147483767"/>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42.105" v="1151"/>
        <pc:sldMasterMkLst>
          <pc:docMk/>
          <pc:sldMasterMk cId="668065870" sldId="2147483768"/>
        </pc:sldMasterMkLst>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1653662299" sldId="2147483769"/>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3574769054" sldId="2147483770"/>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1014039738" sldId="2147483771"/>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2745343911" sldId="2147483772"/>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606405739" sldId="2147483773"/>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4114922189" sldId="2147483774"/>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409352306" sldId="2147483775"/>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354900145" sldId="2147483776"/>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1801554598" sldId="2147483777"/>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3854682007" sldId="2147483778"/>
          </pc:sldLayoutMkLst>
        </pc:sldLayoutChg>
        <pc:sldLayoutChg chg="add del mod replId">
          <pc:chgData name="Daniela-Dumitra Mosu (2008056)" userId="S::2008056@student.uwtsd.ac.uk::42df1c18-b7e3-49ce-a795-6dda3e2b7306" providerId="AD" clId="Web-{EDA8517A-1578-33FA-C43D-9EA872505CE8}" dt="2022-03-24T16:37:42.105" v="1151"/>
          <pc:sldLayoutMkLst>
            <pc:docMk/>
            <pc:sldMasterMk cId="668065870" sldId="2147483768"/>
            <pc:sldLayoutMk cId="4051184086" sldId="2147483779"/>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37:45.465" v="1152"/>
        <pc:sldMasterMkLst>
          <pc:docMk/>
          <pc:sldMasterMk cId="204766466" sldId="2147483780"/>
        </pc:sldMasterMkLst>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1485012793" sldId="2147483781"/>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32533411" sldId="2147483782"/>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2021002597" sldId="2147483783"/>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3562797454" sldId="2147483784"/>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2378389792" sldId="2147483785"/>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1067547931" sldId="2147483786"/>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3544777190" sldId="2147483787"/>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3399457213" sldId="2147483788"/>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663383309" sldId="2147483789"/>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2185120450" sldId="2147483790"/>
          </pc:sldLayoutMkLst>
        </pc:sldLayoutChg>
        <pc:sldLayoutChg chg="add del mod replId">
          <pc:chgData name="Daniela-Dumitra Mosu (2008056)" userId="S::2008056@student.uwtsd.ac.uk::42df1c18-b7e3-49ce-a795-6dda3e2b7306" providerId="AD" clId="Web-{EDA8517A-1578-33FA-C43D-9EA872505CE8}" dt="2022-03-24T16:37:45.465" v="1152"/>
          <pc:sldLayoutMkLst>
            <pc:docMk/>
            <pc:sldMasterMk cId="204766466" sldId="2147483780"/>
            <pc:sldLayoutMk cId="11658925" sldId="2147483791"/>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43:05.140" v="1155"/>
        <pc:sldMasterMkLst>
          <pc:docMk/>
          <pc:sldMasterMk cId="3234756706" sldId="2147483792"/>
        </pc:sldMasterMkLst>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1822357924" sldId="2147483793"/>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4010694973" sldId="2147483794"/>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2748096629" sldId="2147483795"/>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1253633638" sldId="2147483796"/>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333158454" sldId="2147483797"/>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802801197" sldId="2147483798"/>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3453500518" sldId="2147483799"/>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3468220763" sldId="2147483800"/>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455755499" sldId="2147483801"/>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2676121418" sldId="2147483802"/>
          </pc:sldLayoutMkLst>
        </pc:sldLayoutChg>
        <pc:sldLayoutChg chg="add del mod replId">
          <pc:chgData name="Daniela-Dumitra Mosu (2008056)" userId="S::2008056@student.uwtsd.ac.uk::42df1c18-b7e3-49ce-a795-6dda3e2b7306" providerId="AD" clId="Web-{EDA8517A-1578-33FA-C43D-9EA872505CE8}" dt="2022-03-24T16:43:05.140" v="1155"/>
          <pc:sldLayoutMkLst>
            <pc:docMk/>
            <pc:sldMasterMk cId="3234756706" sldId="2147483792"/>
            <pc:sldLayoutMk cId="2022048212" sldId="2147483803"/>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43:15.562" v="1156"/>
        <pc:sldMasterMkLst>
          <pc:docMk/>
          <pc:sldMasterMk cId="2973734859" sldId="2147483804"/>
        </pc:sldMasterMkLst>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3550936354" sldId="2147483805"/>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3161892306" sldId="2147483806"/>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1098149049" sldId="2147483807"/>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3742076512" sldId="2147483808"/>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3051193854" sldId="2147483809"/>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2418513938" sldId="2147483810"/>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1523778027" sldId="2147483811"/>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3500393103" sldId="2147483812"/>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1575634417" sldId="2147483813"/>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915663851" sldId="2147483814"/>
          </pc:sldLayoutMkLst>
        </pc:sldLayoutChg>
        <pc:sldLayoutChg chg="add del mod replId">
          <pc:chgData name="Daniela-Dumitra Mosu (2008056)" userId="S::2008056@student.uwtsd.ac.uk::42df1c18-b7e3-49ce-a795-6dda3e2b7306" providerId="AD" clId="Web-{EDA8517A-1578-33FA-C43D-9EA872505CE8}" dt="2022-03-24T16:43:15.562" v="1156"/>
          <pc:sldLayoutMkLst>
            <pc:docMk/>
            <pc:sldMasterMk cId="2973734859" sldId="2147483804"/>
            <pc:sldLayoutMk cId="4169145871" sldId="2147483815"/>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43:18.391" v="1157"/>
        <pc:sldMasterMkLst>
          <pc:docMk/>
          <pc:sldMasterMk cId="1438577231" sldId="2147483816"/>
        </pc:sldMasterMkLst>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2359739772" sldId="2147483817"/>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4036101519" sldId="2147483818"/>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4224499664" sldId="2147483819"/>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2506192601" sldId="2147483820"/>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2665055671" sldId="2147483821"/>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3547096655" sldId="2147483822"/>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2259770655" sldId="2147483823"/>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3927493370" sldId="2147483824"/>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277936410" sldId="2147483825"/>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674756523" sldId="2147483826"/>
          </pc:sldLayoutMkLst>
        </pc:sldLayoutChg>
        <pc:sldLayoutChg chg="add del mod replId">
          <pc:chgData name="Daniela-Dumitra Mosu (2008056)" userId="S::2008056@student.uwtsd.ac.uk::42df1c18-b7e3-49ce-a795-6dda3e2b7306" providerId="AD" clId="Web-{EDA8517A-1578-33FA-C43D-9EA872505CE8}" dt="2022-03-24T16:43:18.391" v="1157"/>
          <pc:sldLayoutMkLst>
            <pc:docMk/>
            <pc:sldMasterMk cId="1438577231" sldId="2147483816"/>
            <pc:sldLayoutMk cId="3739201900" sldId="2147483827"/>
          </pc:sldLayoutMkLst>
        </pc:sldLayoutChg>
      </pc:sldMasterChg>
      <pc:sldMasterChg chg="add del addSldLayout delSldLayout modSldLayout">
        <pc:chgData name="Daniela-Dumitra Mosu (2008056)" userId="S::2008056@student.uwtsd.ac.uk::42df1c18-b7e3-49ce-a795-6dda3e2b7306" providerId="AD" clId="Web-{EDA8517A-1578-33FA-C43D-9EA872505CE8}" dt="2022-03-24T16:43:23.969" v="1158"/>
        <pc:sldMasterMkLst>
          <pc:docMk/>
          <pc:sldMasterMk cId="335021757" sldId="2147483828"/>
        </pc:sldMasterMkLst>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1119477864" sldId="2147483829"/>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3094685699" sldId="2147483830"/>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214140108" sldId="2147483831"/>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2014779305" sldId="2147483832"/>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552964205" sldId="2147483833"/>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1735912605" sldId="2147483834"/>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2497174111" sldId="2147483835"/>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1946235778" sldId="2147483836"/>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3584142289" sldId="2147483837"/>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1557570493" sldId="2147483838"/>
          </pc:sldLayoutMkLst>
        </pc:sldLayoutChg>
        <pc:sldLayoutChg chg="add del mod replId">
          <pc:chgData name="Daniela-Dumitra Mosu (2008056)" userId="S::2008056@student.uwtsd.ac.uk::42df1c18-b7e3-49ce-a795-6dda3e2b7306" providerId="AD" clId="Web-{EDA8517A-1578-33FA-C43D-9EA872505CE8}" dt="2022-03-24T16:43:23.969" v="1158"/>
          <pc:sldLayoutMkLst>
            <pc:docMk/>
            <pc:sldMasterMk cId="335021757" sldId="2147483828"/>
            <pc:sldLayoutMk cId="4256024156" sldId="2147483839"/>
          </pc:sldLayoutMkLst>
        </pc:sldLayoutChg>
      </pc:sldMasterChg>
      <pc:sldMasterChg chg="add addSldLayout modSldLayout">
        <pc:chgData name="Daniela-Dumitra Mosu (2008056)" userId="S::2008056@student.uwtsd.ac.uk::42df1c18-b7e3-49ce-a795-6dda3e2b7306" providerId="AD" clId="Web-{EDA8517A-1578-33FA-C43D-9EA872505CE8}" dt="2022-03-24T16:43:23.969" v="1158"/>
        <pc:sldMasterMkLst>
          <pc:docMk/>
          <pc:sldMasterMk cId="2936461548" sldId="2147483840"/>
        </pc:sldMasterMkLst>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2681428707" sldId="2147483841"/>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4109946015" sldId="2147483842"/>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414247123" sldId="2147483843"/>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1115312382" sldId="2147483844"/>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3962727249" sldId="2147483845"/>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2422773629" sldId="2147483846"/>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2579428572" sldId="2147483847"/>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330009239" sldId="2147483848"/>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2820721755" sldId="2147483849"/>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290826971" sldId="2147483850"/>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1042370313" sldId="2147483851"/>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1229013788" sldId="2147483852"/>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2814803619" sldId="2147483853"/>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1262293486" sldId="2147483854"/>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204315926" sldId="2147483855"/>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3897922994" sldId="2147483856"/>
          </pc:sldLayoutMkLst>
        </pc:sldLayoutChg>
        <pc:sldLayoutChg chg="add mod replId">
          <pc:chgData name="Daniela-Dumitra Mosu (2008056)" userId="S::2008056@student.uwtsd.ac.uk::42df1c18-b7e3-49ce-a795-6dda3e2b7306" providerId="AD" clId="Web-{EDA8517A-1578-33FA-C43D-9EA872505CE8}" dt="2022-03-24T16:43:23.969" v="1158"/>
          <pc:sldLayoutMkLst>
            <pc:docMk/>
            <pc:sldMasterMk cId="2936461548" sldId="2147483840"/>
            <pc:sldLayoutMk cId="3705425200" sldId="2147483857"/>
          </pc:sldLayoutMkLst>
        </pc:sldLayoutChg>
      </pc:sldMasterChg>
    </pc:docChg>
  </pc:docChgLst>
  <pc:docChgLst>
    <pc:chgData name="Daniela-Dumitra Mosu (2008056)" userId="S::2008056@student.uwtsd.ac.uk::42df1c18-b7e3-49ce-a795-6dda3e2b7306" providerId="AD" clId="Web-{96A71D48-1697-AD52-B730-5ADA347B6E8F}"/>
    <pc:docChg chg="modSld">
      <pc:chgData name="Daniela-Dumitra Mosu (2008056)" userId="S::2008056@student.uwtsd.ac.uk::42df1c18-b7e3-49ce-a795-6dda3e2b7306" providerId="AD" clId="Web-{96A71D48-1697-AD52-B730-5ADA347B6E8F}" dt="2022-03-26T09:59:15.062" v="301" actId="20577"/>
      <pc:docMkLst>
        <pc:docMk/>
      </pc:docMkLst>
      <pc:sldChg chg="addSp modSp">
        <pc:chgData name="Daniela-Dumitra Mosu (2008056)" userId="S::2008056@student.uwtsd.ac.uk::42df1c18-b7e3-49ce-a795-6dda3e2b7306" providerId="AD" clId="Web-{96A71D48-1697-AD52-B730-5ADA347B6E8F}" dt="2022-03-26T09:57:37.076" v="294" actId="1076"/>
        <pc:sldMkLst>
          <pc:docMk/>
          <pc:sldMk cId="800232948" sldId="256"/>
        </pc:sldMkLst>
        <pc:spChg chg="mod">
          <ac:chgData name="Daniela-Dumitra Mosu (2008056)" userId="S::2008056@student.uwtsd.ac.uk::42df1c18-b7e3-49ce-a795-6dda3e2b7306" providerId="AD" clId="Web-{96A71D48-1697-AD52-B730-5ADA347B6E8F}" dt="2022-03-26T09:54:21.711" v="248" actId="14100"/>
          <ac:spMkLst>
            <pc:docMk/>
            <pc:sldMk cId="800232948" sldId="256"/>
            <ac:spMk id="2" creationId="{8BF123E2-EA48-EE45-A8A2-BDC5046FA6E4}"/>
          </ac:spMkLst>
        </pc:spChg>
        <pc:spChg chg="mod">
          <ac:chgData name="Daniela-Dumitra Mosu (2008056)" userId="S::2008056@student.uwtsd.ac.uk::42df1c18-b7e3-49ce-a795-6dda3e2b7306" providerId="AD" clId="Web-{96A71D48-1697-AD52-B730-5ADA347B6E8F}" dt="2022-03-26T09:55:14.431" v="255" actId="20577"/>
          <ac:spMkLst>
            <pc:docMk/>
            <pc:sldMk cId="800232948" sldId="256"/>
            <ac:spMk id="4" creationId="{132457D9-291B-78F0-BBB2-2559DC6A074B}"/>
          </ac:spMkLst>
        </pc:spChg>
        <pc:spChg chg="add mod">
          <ac:chgData name="Daniela-Dumitra Mosu (2008056)" userId="S::2008056@student.uwtsd.ac.uk::42df1c18-b7e3-49ce-a795-6dda3e2b7306" providerId="AD" clId="Web-{96A71D48-1697-AD52-B730-5ADA347B6E8F}" dt="2022-03-26T09:54:35.852" v="250" actId="14100"/>
          <ac:spMkLst>
            <pc:docMk/>
            <pc:sldMk cId="800232948" sldId="256"/>
            <ac:spMk id="5" creationId="{5475921D-9766-F657-D8B2-4F2C27546626}"/>
          </ac:spMkLst>
        </pc:spChg>
        <pc:spChg chg="add mod">
          <ac:chgData name="Daniela-Dumitra Mosu (2008056)" userId="S::2008056@student.uwtsd.ac.uk::42df1c18-b7e3-49ce-a795-6dda3e2b7306" providerId="AD" clId="Web-{96A71D48-1697-AD52-B730-5ADA347B6E8F}" dt="2022-03-26T09:56:09.073" v="269" actId="14100"/>
          <ac:spMkLst>
            <pc:docMk/>
            <pc:sldMk cId="800232948" sldId="256"/>
            <ac:spMk id="6" creationId="{20D5AEA4-2634-B19C-CFAD-FE3EA059EEDF}"/>
          </ac:spMkLst>
        </pc:spChg>
        <pc:spChg chg="add mod">
          <ac:chgData name="Daniela-Dumitra Mosu (2008056)" userId="S::2008056@student.uwtsd.ac.uk::42df1c18-b7e3-49ce-a795-6dda3e2b7306" providerId="AD" clId="Web-{96A71D48-1697-AD52-B730-5ADA347B6E8F}" dt="2022-03-26T09:57:37.076" v="294" actId="1076"/>
          <ac:spMkLst>
            <pc:docMk/>
            <pc:sldMk cId="800232948" sldId="256"/>
            <ac:spMk id="7" creationId="{633295AC-E54F-7DE2-F5B5-3C3FF1A80148}"/>
          </ac:spMkLst>
        </pc:spChg>
      </pc:sldChg>
      <pc:sldChg chg="addSp modSp">
        <pc:chgData name="Daniela-Dumitra Mosu (2008056)" userId="S::2008056@student.uwtsd.ac.uk::42df1c18-b7e3-49ce-a795-6dda3e2b7306" providerId="AD" clId="Web-{96A71D48-1697-AD52-B730-5ADA347B6E8F}" dt="2022-03-26T09:59:15.062" v="301" actId="20577"/>
        <pc:sldMkLst>
          <pc:docMk/>
          <pc:sldMk cId="22695201" sldId="262"/>
        </pc:sldMkLst>
        <pc:spChg chg="mod">
          <ac:chgData name="Daniela-Dumitra Mosu (2008056)" userId="S::2008056@student.uwtsd.ac.uk::42df1c18-b7e3-49ce-a795-6dda3e2b7306" providerId="AD" clId="Web-{96A71D48-1697-AD52-B730-5ADA347B6E8F}" dt="2022-03-26T09:59:15.062" v="301" actId="20577"/>
          <ac:spMkLst>
            <pc:docMk/>
            <pc:sldMk cId="22695201" sldId="262"/>
            <ac:spMk id="4" creationId="{731F7982-F61F-06CE-6892-AB3A267C7EEB}"/>
          </ac:spMkLst>
        </pc:spChg>
        <pc:spChg chg="add mod">
          <ac:chgData name="Daniela-Dumitra Mosu (2008056)" userId="S::2008056@student.uwtsd.ac.uk::42df1c18-b7e3-49ce-a795-6dda3e2b7306" providerId="AD" clId="Web-{96A71D48-1697-AD52-B730-5ADA347B6E8F}" dt="2022-03-26T09:50:03.454" v="203" actId="20577"/>
          <ac:spMkLst>
            <pc:docMk/>
            <pc:sldMk cId="22695201" sldId="262"/>
            <ac:spMk id="6" creationId="{15D48B04-01F7-CFCC-5F41-EC0CBD1AB8F3}"/>
          </ac:spMkLst>
        </pc:spChg>
        <pc:cxnChg chg="add mod">
          <ac:chgData name="Daniela-Dumitra Mosu (2008056)" userId="S::2008056@student.uwtsd.ac.uk::42df1c18-b7e3-49ce-a795-6dda3e2b7306" providerId="AD" clId="Web-{96A71D48-1697-AD52-B730-5ADA347B6E8F}" dt="2022-03-26T09:46:16.308" v="143" actId="14100"/>
          <ac:cxnSpMkLst>
            <pc:docMk/>
            <pc:sldMk cId="22695201" sldId="262"/>
            <ac:cxnSpMk id="5" creationId="{BF4BB446-7F8B-373F-B9BE-62B287F79146}"/>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73687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5757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65622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2691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9609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153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121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2685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02021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5695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07557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24387349"/>
      </p:ext>
    </p:extLst>
  </p:cSld>
  <p:clrMap bg1="dk1" tx1="lt1" bg2="dk2" tx2="lt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hyperlink" Target="https://qsstudy.com/business" TargetMode="External" /><Relationship Id="rId2" Type="http://schemas.openxmlformats.org/officeDocument/2006/relationships/hyperlink" Target="https://medium" TargetMode="Externa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23E2-EA48-EE45-A8A2-BDC5046FA6E4}"/>
              </a:ext>
            </a:extLst>
          </p:cNvPr>
          <p:cNvSpPr>
            <a:spLocks noGrp="1"/>
          </p:cNvSpPr>
          <p:nvPr>
            <p:ph type="ctrTitle"/>
          </p:nvPr>
        </p:nvSpPr>
        <p:spPr>
          <a:xfrm>
            <a:off x="365919" y="361294"/>
            <a:ext cx="10686367" cy="1505112"/>
          </a:xfrm>
        </p:spPr>
        <p:txBody>
          <a:bodyPr anchor="b">
            <a:normAutofit/>
          </a:bodyPr>
          <a:lstStyle/>
          <a:p>
            <a:pPr algn="l"/>
            <a:r>
              <a:rPr lang="en-GB" sz="4800">
                <a:solidFill>
                  <a:srgbClr val="FFFFFF"/>
                </a:solidFill>
              </a:rPr>
              <a:t>Effective  Team Working and Communication </a:t>
            </a:r>
            <a:endParaRPr lang="en-US" sz="4800">
              <a:solidFill>
                <a:srgbClr val="FFFFFF"/>
              </a:solidFill>
            </a:endParaRPr>
          </a:p>
        </p:txBody>
      </p:sp>
      <p:sp>
        <p:nvSpPr>
          <p:cNvPr id="3" name="Subtitle 2">
            <a:extLst>
              <a:ext uri="{FF2B5EF4-FFF2-40B4-BE49-F238E27FC236}">
                <a16:creationId xmlns:a16="http://schemas.microsoft.com/office/drawing/2014/main" id="{4830056D-705E-6047-BB8D-B4F692DF58EF}"/>
              </a:ext>
            </a:extLst>
          </p:cNvPr>
          <p:cNvSpPr>
            <a:spLocks noGrp="1"/>
          </p:cNvSpPr>
          <p:nvPr>
            <p:ph type="subTitle" idx="1"/>
          </p:nvPr>
        </p:nvSpPr>
        <p:spPr>
          <a:xfrm>
            <a:off x="373023" y="4741427"/>
            <a:ext cx="9186442" cy="1932710"/>
          </a:xfrm>
        </p:spPr>
        <p:txBody>
          <a:bodyPr anchor="ctr"/>
          <a:lstStyle/>
          <a:p>
            <a:pPr algn="l"/>
            <a:r>
              <a:rPr lang="en-GB" dirty="0"/>
              <a:t>Daniela Dumitra </a:t>
            </a:r>
            <a:r>
              <a:rPr lang="en-GB" dirty="0" err="1"/>
              <a:t>Mosu</a:t>
            </a:r>
            <a:r>
              <a:rPr lang="en-GB" dirty="0"/>
              <a:t>  2008056  BMSW 4002  </a:t>
            </a:r>
            <a:r>
              <a:rPr lang="en-GB"/>
              <a:t>      </a:t>
            </a:r>
            <a:r>
              <a:rPr lang="en-GB" dirty="0"/>
              <a:t>Group</a:t>
            </a:r>
            <a:r>
              <a:rPr lang="en-GB"/>
              <a:t> </a:t>
            </a:r>
            <a:r>
              <a:rPr lang="en-GB" dirty="0"/>
              <a:t>presentation   Lecturer Joanne Davis.</a:t>
            </a:r>
            <a:endParaRPr lang="en-US" dirty="0"/>
          </a:p>
        </p:txBody>
      </p:sp>
      <p:sp>
        <p:nvSpPr>
          <p:cNvPr id="4" name="TextBox 3">
            <a:extLst>
              <a:ext uri="{FF2B5EF4-FFF2-40B4-BE49-F238E27FC236}">
                <a16:creationId xmlns:a16="http://schemas.microsoft.com/office/drawing/2014/main" id="{132457D9-291B-78F0-BBB2-2559DC6A074B}"/>
              </a:ext>
            </a:extLst>
          </p:cNvPr>
          <p:cNvSpPr txBox="1"/>
          <p:nvPr/>
        </p:nvSpPr>
        <p:spPr>
          <a:xfrm>
            <a:off x="2797834" y="3128514"/>
            <a:ext cx="57768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Daniela-Dumitra-</a:t>
            </a:r>
            <a:r>
              <a:rPr lang="en-GB" sz="2800" err="1">
                <a:cs typeface="Calibri"/>
              </a:rPr>
              <a:t>Mosu</a:t>
            </a:r>
            <a:r>
              <a:rPr lang="en-GB" sz="2800">
                <a:cs typeface="Calibri"/>
              </a:rPr>
              <a:t>  2008056</a:t>
            </a:r>
          </a:p>
        </p:txBody>
      </p:sp>
      <p:sp>
        <p:nvSpPr>
          <p:cNvPr id="5" name="TextBox 4">
            <a:extLst>
              <a:ext uri="{FF2B5EF4-FFF2-40B4-BE49-F238E27FC236}">
                <a16:creationId xmlns:a16="http://schemas.microsoft.com/office/drawing/2014/main" id="{5475921D-9766-F657-D8B2-4F2C27546626}"/>
              </a:ext>
            </a:extLst>
          </p:cNvPr>
          <p:cNvSpPr txBox="1"/>
          <p:nvPr/>
        </p:nvSpPr>
        <p:spPr>
          <a:xfrm>
            <a:off x="2797835" y="2265871"/>
            <a:ext cx="400840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Group Presentation</a:t>
            </a:r>
            <a:endParaRPr lang="en-GB">
              <a:cs typeface="Calibri"/>
            </a:endParaRPr>
          </a:p>
        </p:txBody>
      </p:sp>
      <p:sp>
        <p:nvSpPr>
          <p:cNvPr id="6" name="TextBox 5">
            <a:extLst>
              <a:ext uri="{FF2B5EF4-FFF2-40B4-BE49-F238E27FC236}">
                <a16:creationId xmlns:a16="http://schemas.microsoft.com/office/drawing/2014/main" id="{20D5AEA4-2634-B19C-CFAD-FE3EA059EEDF}"/>
              </a:ext>
            </a:extLst>
          </p:cNvPr>
          <p:cNvSpPr txBox="1"/>
          <p:nvPr/>
        </p:nvSpPr>
        <p:spPr>
          <a:xfrm>
            <a:off x="2868823" y="3693752"/>
            <a:ext cx="47416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BMSW 4002</a:t>
            </a:r>
            <a:endParaRPr lang="en-GB">
              <a:cs typeface="Calibri"/>
            </a:endParaRPr>
          </a:p>
        </p:txBody>
      </p:sp>
      <p:sp>
        <p:nvSpPr>
          <p:cNvPr id="7" name="TextBox 6">
            <a:extLst>
              <a:ext uri="{FF2B5EF4-FFF2-40B4-BE49-F238E27FC236}">
                <a16:creationId xmlns:a16="http://schemas.microsoft.com/office/drawing/2014/main" id="{633295AC-E54F-7DE2-F5B5-3C3FF1A80148}"/>
              </a:ext>
            </a:extLst>
          </p:cNvPr>
          <p:cNvSpPr txBox="1"/>
          <p:nvPr/>
        </p:nvSpPr>
        <p:spPr>
          <a:xfrm>
            <a:off x="2796036" y="4296701"/>
            <a:ext cx="51442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Lecturer  Joanne Davis</a:t>
            </a:r>
            <a:endParaRPr lang="en-GB">
              <a:cs typeface="Calibri"/>
            </a:endParaRPr>
          </a:p>
        </p:txBody>
      </p:sp>
    </p:spTree>
    <p:extLst>
      <p:ext uri="{BB962C8B-B14F-4D97-AF65-F5344CB8AC3E}">
        <p14:creationId xmlns:p14="http://schemas.microsoft.com/office/powerpoint/2010/main" val="800232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B00F3-F441-A7B4-2931-EAF6653F69BF}"/>
              </a:ext>
            </a:extLst>
          </p:cNvPr>
          <p:cNvSpPr txBox="1"/>
          <p:nvPr/>
        </p:nvSpPr>
        <p:spPr>
          <a:xfrm>
            <a:off x="756250" y="238664"/>
            <a:ext cx="70995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Shannon and Weaver Model of Communication</a:t>
            </a:r>
          </a:p>
        </p:txBody>
      </p:sp>
      <p:sp>
        <p:nvSpPr>
          <p:cNvPr id="3" name="Rectangle 2">
            <a:extLst>
              <a:ext uri="{FF2B5EF4-FFF2-40B4-BE49-F238E27FC236}">
                <a16:creationId xmlns:a16="http://schemas.microsoft.com/office/drawing/2014/main" id="{341D30C3-58FC-D004-C0B1-0E4E3E55E54D}"/>
              </a:ext>
            </a:extLst>
          </p:cNvPr>
          <p:cNvSpPr/>
          <p:nvPr/>
        </p:nvSpPr>
        <p:spPr>
          <a:xfrm>
            <a:off x="333555" y="1778480"/>
            <a:ext cx="1365849" cy="905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Information Source</a:t>
            </a:r>
            <a:endParaRPr lang="en-GB"/>
          </a:p>
        </p:txBody>
      </p:sp>
      <p:sp>
        <p:nvSpPr>
          <p:cNvPr id="4" name="Rectangle 3">
            <a:extLst>
              <a:ext uri="{FF2B5EF4-FFF2-40B4-BE49-F238E27FC236}">
                <a16:creationId xmlns:a16="http://schemas.microsoft.com/office/drawing/2014/main" id="{9F99E555-CD55-A0C2-6EF5-F79187F41437}"/>
              </a:ext>
            </a:extLst>
          </p:cNvPr>
          <p:cNvSpPr/>
          <p:nvPr/>
        </p:nvSpPr>
        <p:spPr>
          <a:xfrm>
            <a:off x="2489260" y="1806336"/>
            <a:ext cx="1452115" cy="905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Transmitter</a:t>
            </a:r>
            <a:endParaRPr lang="en-GB" err="1"/>
          </a:p>
        </p:txBody>
      </p:sp>
      <p:sp>
        <p:nvSpPr>
          <p:cNvPr id="5" name="Rectangle 4">
            <a:extLst>
              <a:ext uri="{FF2B5EF4-FFF2-40B4-BE49-F238E27FC236}">
                <a16:creationId xmlns:a16="http://schemas.microsoft.com/office/drawing/2014/main" id="{9E2762C0-4991-B82B-E14E-2B02453B1315}"/>
              </a:ext>
            </a:extLst>
          </p:cNvPr>
          <p:cNvSpPr/>
          <p:nvPr/>
        </p:nvSpPr>
        <p:spPr>
          <a:xfrm>
            <a:off x="10525303" y="1618533"/>
            <a:ext cx="1524000" cy="9776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Reception</a:t>
            </a:r>
            <a:endParaRPr lang="en-GB"/>
          </a:p>
        </p:txBody>
      </p:sp>
      <p:sp>
        <p:nvSpPr>
          <p:cNvPr id="6" name="Rectangle 5">
            <a:extLst>
              <a:ext uri="{FF2B5EF4-FFF2-40B4-BE49-F238E27FC236}">
                <a16:creationId xmlns:a16="http://schemas.microsoft.com/office/drawing/2014/main" id="{0B45C674-A30F-D6EE-CBDF-BE5929E8C5DE}"/>
              </a:ext>
            </a:extLst>
          </p:cNvPr>
          <p:cNvSpPr/>
          <p:nvPr/>
        </p:nvSpPr>
        <p:spPr>
          <a:xfrm>
            <a:off x="7936481" y="1646387"/>
            <a:ext cx="1524000" cy="9776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Receiver</a:t>
            </a:r>
            <a:endParaRPr lang="en-GB"/>
          </a:p>
        </p:txBody>
      </p:sp>
      <p:sp>
        <p:nvSpPr>
          <p:cNvPr id="7" name="Rectangle 6">
            <a:extLst>
              <a:ext uri="{FF2B5EF4-FFF2-40B4-BE49-F238E27FC236}">
                <a16:creationId xmlns:a16="http://schemas.microsoft.com/office/drawing/2014/main" id="{0C24CFE3-700D-6F60-5928-B63BEA285293}"/>
              </a:ext>
            </a:extLst>
          </p:cNvPr>
          <p:cNvSpPr/>
          <p:nvPr/>
        </p:nvSpPr>
        <p:spPr>
          <a:xfrm>
            <a:off x="5448300" y="1789264"/>
            <a:ext cx="920151" cy="905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Chanel</a:t>
            </a:r>
            <a:endParaRPr lang="en-GB"/>
          </a:p>
        </p:txBody>
      </p:sp>
      <p:sp>
        <p:nvSpPr>
          <p:cNvPr id="8" name="Rectangle 7">
            <a:extLst>
              <a:ext uri="{FF2B5EF4-FFF2-40B4-BE49-F238E27FC236}">
                <a16:creationId xmlns:a16="http://schemas.microsoft.com/office/drawing/2014/main" id="{0E3DBC3C-341A-F00F-9D12-0014C94AFF30}"/>
              </a:ext>
            </a:extLst>
          </p:cNvPr>
          <p:cNvSpPr/>
          <p:nvPr/>
        </p:nvSpPr>
        <p:spPr>
          <a:xfrm>
            <a:off x="5318005" y="3815573"/>
            <a:ext cx="1049546" cy="7907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Noise </a:t>
            </a:r>
          </a:p>
        </p:txBody>
      </p:sp>
      <p:cxnSp>
        <p:nvCxnSpPr>
          <p:cNvPr id="9" name="Straight Arrow Connector 8">
            <a:extLst>
              <a:ext uri="{FF2B5EF4-FFF2-40B4-BE49-F238E27FC236}">
                <a16:creationId xmlns:a16="http://schemas.microsoft.com/office/drawing/2014/main" id="{9A88ED17-DB83-BEDC-1822-A7E96DB8B264}"/>
              </a:ext>
            </a:extLst>
          </p:cNvPr>
          <p:cNvCxnSpPr/>
          <p:nvPr/>
        </p:nvCxnSpPr>
        <p:spPr>
          <a:xfrm flipV="1">
            <a:off x="5906579" y="2931904"/>
            <a:ext cx="8628" cy="8396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B4F49AAA-F966-7985-AC9E-0568A89BF0FA}"/>
              </a:ext>
            </a:extLst>
          </p:cNvPr>
          <p:cNvCxnSpPr/>
          <p:nvPr/>
        </p:nvCxnSpPr>
        <p:spPr>
          <a:xfrm>
            <a:off x="6595793" y="2146001"/>
            <a:ext cx="1216324" cy="8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9E51F98-D0CD-DA9F-4FD0-50F192A7C106}"/>
              </a:ext>
            </a:extLst>
          </p:cNvPr>
          <p:cNvCxnSpPr/>
          <p:nvPr/>
        </p:nvCxnSpPr>
        <p:spPr>
          <a:xfrm flipV="1">
            <a:off x="9657273" y="2168107"/>
            <a:ext cx="669984" cy="201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1716CDD-4C81-F41A-23CA-5CBB7C86A0DC}"/>
              </a:ext>
            </a:extLst>
          </p:cNvPr>
          <p:cNvCxnSpPr/>
          <p:nvPr/>
        </p:nvCxnSpPr>
        <p:spPr>
          <a:xfrm>
            <a:off x="4192977" y="2230468"/>
            <a:ext cx="1029417" cy="86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37DC18C-0B9E-0550-9D2A-9FD747867DFC}"/>
              </a:ext>
            </a:extLst>
          </p:cNvPr>
          <p:cNvCxnSpPr/>
          <p:nvPr/>
        </p:nvCxnSpPr>
        <p:spPr>
          <a:xfrm>
            <a:off x="1719173" y="2100172"/>
            <a:ext cx="770627" cy="230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ACA21B6-472E-7C62-A92A-5B513F7D8B30}"/>
              </a:ext>
            </a:extLst>
          </p:cNvPr>
          <p:cNvSpPr txBox="1"/>
          <p:nvPr/>
        </p:nvSpPr>
        <p:spPr>
          <a:xfrm>
            <a:off x="6595254" y="1750086"/>
            <a:ext cx="15930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8" name="TextBox 17">
            <a:extLst>
              <a:ext uri="{FF2B5EF4-FFF2-40B4-BE49-F238E27FC236}">
                <a16:creationId xmlns:a16="http://schemas.microsoft.com/office/drawing/2014/main" id="{97EC3421-CD0D-FA16-93F6-B7F6F4BDFDDE}"/>
              </a:ext>
            </a:extLst>
          </p:cNvPr>
          <p:cNvSpPr txBox="1"/>
          <p:nvPr/>
        </p:nvSpPr>
        <p:spPr>
          <a:xfrm>
            <a:off x="138925" y="4351488"/>
            <a:ext cx="120597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19" name="TextBox 18">
            <a:extLst>
              <a:ext uri="{FF2B5EF4-FFF2-40B4-BE49-F238E27FC236}">
                <a16:creationId xmlns:a16="http://schemas.microsoft.com/office/drawing/2014/main" id="{DAB1BECF-9706-2D97-4447-57ABC9324FEA}"/>
              </a:ext>
            </a:extLst>
          </p:cNvPr>
          <p:cNvSpPr txBox="1"/>
          <p:nvPr/>
        </p:nvSpPr>
        <p:spPr>
          <a:xfrm>
            <a:off x="7010400" y="5486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20" name="TextBox 19">
            <a:extLst>
              <a:ext uri="{FF2B5EF4-FFF2-40B4-BE49-F238E27FC236}">
                <a16:creationId xmlns:a16="http://schemas.microsoft.com/office/drawing/2014/main" id="{0F772D41-B186-DADF-99F3-A1B8DD903880}"/>
              </a:ext>
            </a:extLst>
          </p:cNvPr>
          <p:cNvSpPr txBox="1"/>
          <p:nvPr/>
        </p:nvSpPr>
        <p:spPr>
          <a:xfrm flipH="1">
            <a:off x="2779683" y="1316069"/>
            <a:ext cx="9805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22" name="TextBox 21">
            <a:extLst>
              <a:ext uri="{FF2B5EF4-FFF2-40B4-BE49-F238E27FC236}">
                <a16:creationId xmlns:a16="http://schemas.microsoft.com/office/drawing/2014/main" id="{5A92167D-6466-6AE3-2930-9FDBB0358FCD}"/>
              </a:ext>
            </a:extLst>
          </p:cNvPr>
          <p:cNvSpPr txBox="1"/>
          <p:nvPr/>
        </p:nvSpPr>
        <p:spPr>
          <a:xfrm>
            <a:off x="8014120" y="1242384"/>
            <a:ext cx="12335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23" name="TextBox 22">
            <a:extLst>
              <a:ext uri="{FF2B5EF4-FFF2-40B4-BE49-F238E27FC236}">
                <a16:creationId xmlns:a16="http://schemas.microsoft.com/office/drawing/2014/main" id="{8FD3AF54-6CDA-255D-715D-595A190B9A65}"/>
              </a:ext>
            </a:extLst>
          </p:cNvPr>
          <p:cNvSpPr txBox="1"/>
          <p:nvPr/>
        </p:nvSpPr>
        <p:spPr>
          <a:xfrm>
            <a:off x="10859936" y="1175016"/>
            <a:ext cx="10754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Receiver</a:t>
            </a:r>
          </a:p>
        </p:txBody>
      </p:sp>
      <p:sp>
        <p:nvSpPr>
          <p:cNvPr id="24" name="TextBox 23">
            <a:extLst>
              <a:ext uri="{FF2B5EF4-FFF2-40B4-BE49-F238E27FC236}">
                <a16:creationId xmlns:a16="http://schemas.microsoft.com/office/drawing/2014/main" id="{0D085E90-5461-BE15-A58A-D69668DDFD52}"/>
              </a:ext>
            </a:extLst>
          </p:cNvPr>
          <p:cNvSpPr txBox="1"/>
          <p:nvPr/>
        </p:nvSpPr>
        <p:spPr>
          <a:xfrm>
            <a:off x="809266" y="4964323"/>
            <a:ext cx="4252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(Peterson &amp; Khalimzoda,2016)</a:t>
            </a:r>
          </a:p>
        </p:txBody>
      </p:sp>
      <p:sp>
        <p:nvSpPr>
          <p:cNvPr id="14" name="TextBox 13">
            <a:extLst>
              <a:ext uri="{FF2B5EF4-FFF2-40B4-BE49-F238E27FC236}">
                <a16:creationId xmlns:a16="http://schemas.microsoft.com/office/drawing/2014/main" id="{D356FA1C-F526-AC4F-F843-FDF4B4AD0E47}"/>
              </a:ext>
            </a:extLst>
          </p:cNvPr>
          <p:cNvSpPr txBox="1"/>
          <p:nvPr/>
        </p:nvSpPr>
        <p:spPr>
          <a:xfrm>
            <a:off x="1618891" y="3243532"/>
            <a:ext cx="19236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6" name="TextBox 15">
            <a:extLst>
              <a:ext uri="{FF2B5EF4-FFF2-40B4-BE49-F238E27FC236}">
                <a16:creationId xmlns:a16="http://schemas.microsoft.com/office/drawing/2014/main" id="{ACBE513C-E57D-2C95-5BA4-9DB154BE3362}"/>
              </a:ext>
            </a:extLst>
          </p:cNvPr>
          <p:cNvSpPr txBox="1"/>
          <p:nvPr/>
        </p:nvSpPr>
        <p:spPr>
          <a:xfrm>
            <a:off x="554967" y="1322386"/>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Sender</a:t>
            </a:r>
          </a:p>
        </p:txBody>
      </p:sp>
    </p:spTree>
    <p:extLst>
      <p:ext uri="{BB962C8B-B14F-4D97-AF65-F5344CB8AC3E}">
        <p14:creationId xmlns:p14="http://schemas.microsoft.com/office/powerpoint/2010/main" val="1350278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21C9F-36E2-A3A0-D14C-DF33FF90CDF7}"/>
              </a:ext>
            </a:extLst>
          </p:cNvPr>
          <p:cNvSpPr>
            <a:spLocks noGrp="1"/>
          </p:cNvSpPr>
          <p:nvPr>
            <p:ph type="title"/>
          </p:nvPr>
        </p:nvSpPr>
        <p:spPr>
          <a:xfrm>
            <a:off x="298870" y="82768"/>
            <a:ext cx="3869306" cy="1385161"/>
          </a:xfrm>
        </p:spPr>
        <p:txBody>
          <a:bodyPr/>
          <a:lstStyle/>
          <a:p>
            <a:r>
              <a:rPr lang="en-GB">
                <a:cs typeface="Calibri Light"/>
              </a:rPr>
              <a:t>THEORY OF COMMUNICATION</a:t>
            </a:r>
            <a:endParaRPr lang="en-GB"/>
          </a:p>
        </p:txBody>
      </p:sp>
      <p:sp>
        <p:nvSpPr>
          <p:cNvPr id="3" name="Content Placeholder 2">
            <a:extLst>
              <a:ext uri="{FF2B5EF4-FFF2-40B4-BE49-F238E27FC236}">
                <a16:creationId xmlns:a16="http://schemas.microsoft.com/office/drawing/2014/main" id="{0995CB5A-8AD0-BFDF-6BBF-52A0E7EC9A39}"/>
              </a:ext>
            </a:extLst>
          </p:cNvPr>
          <p:cNvSpPr>
            <a:spLocks noGrp="1"/>
          </p:cNvSpPr>
          <p:nvPr>
            <p:ph idx="1"/>
          </p:nvPr>
        </p:nvSpPr>
        <p:spPr>
          <a:xfrm>
            <a:off x="4493076" y="987425"/>
            <a:ext cx="6905444" cy="5003021"/>
          </a:xfrm>
        </p:spPr>
        <p:txBody>
          <a:bodyPr vert="horz" lIns="91440" tIns="45720" rIns="91440" bIns="45720" rtlCol="0" anchor="t">
            <a:normAutofit/>
          </a:bodyPr>
          <a:lstStyle/>
          <a:p>
            <a:r>
              <a:rPr lang="en-GB">
                <a:cs typeface="Calibri"/>
              </a:rPr>
              <a:t>Shannon-Weaver's Model of Communication</a:t>
            </a:r>
            <a:endParaRPr lang="en-GB"/>
          </a:p>
        </p:txBody>
      </p:sp>
      <p:sp>
        <p:nvSpPr>
          <p:cNvPr id="4" name="Text Placeholder 3">
            <a:extLst>
              <a:ext uri="{FF2B5EF4-FFF2-40B4-BE49-F238E27FC236}">
                <a16:creationId xmlns:a16="http://schemas.microsoft.com/office/drawing/2014/main" id="{AA5D0015-4F9C-DC3C-B27D-C026DBBB505A}"/>
              </a:ext>
            </a:extLst>
          </p:cNvPr>
          <p:cNvSpPr>
            <a:spLocks noGrp="1"/>
          </p:cNvSpPr>
          <p:nvPr>
            <p:ph type="body" sz="half" idx="2"/>
          </p:nvPr>
        </p:nvSpPr>
        <p:spPr/>
        <p:txBody>
          <a:bodyPr vert="horz" lIns="91440" tIns="45720" rIns="91440" bIns="45720" rtlCol="0" anchor="t">
            <a:normAutofit/>
          </a:bodyPr>
          <a:lstStyle/>
          <a:p>
            <a:r>
              <a:rPr lang="en-GB">
                <a:cs typeface="Calibri"/>
              </a:rPr>
              <a:t>                                                                                                                                                               </a:t>
            </a:r>
          </a:p>
        </p:txBody>
      </p:sp>
      <p:sp>
        <p:nvSpPr>
          <p:cNvPr id="5" name="TextBox 4">
            <a:extLst>
              <a:ext uri="{FF2B5EF4-FFF2-40B4-BE49-F238E27FC236}">
                <a16:creationId xmlns:a16="http://schemas.microsoft.com/office/drawing/2014/main" id="{26C5DAAC-44B2-4753-11DB-5B82AF2C45D6}"/>
              </a:ext>
            </a:extLst>
          </p:cNvPr>
          <p:cNvSpPr txBox="1"/>
          <p:nvPr/>
        </p:nvSpPr>
        <p:spPr>
          <a:xfrm>
            <a:off x="4983192" y="94891"/>
            <a:ext cx="481354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Calibri"/>
            </a:endParaRPr>
          </a:p>
        </p:txBody>
      </p:sp>
      <p:sp>
        <p:nvSpPr>
          <p:cNvPr id="6" name="Arrow: Right 5">
            <a:extLst>
              <a:ext uri="{FF2B5EF4-FFF2-40B4-BE49-F238E27FC236}">
                <a16:creationId xmlns:a16="http://schemas.microsoft.com/office/drawing/2014/main" id="{B0E3C2F2-D516-55FE-4102-6E65EE8818CB}"/>
              </a:ext>
            </a:extLst>
          </p:cNvPr>
          <p:cNvSpPr/>
          <p:nvPr/>
        </p:nvSpPr>
        <p:spPr>
          <a:xfrm>
            <a:off x="4585105" y="3430201"/>
            <a:ext cx="1250830" cy="4456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Sender</a:t>
            </a:r>
            <a:endParaRPr lang="en-GB"/>
          </a:p>
        </p:txBody>
      </p:sp>
      <p:sp>
        <p:nvSpPr>
          <p:cNvPr id="7" name="Arrow: Right 6">
            <a:extLst>
              <a:ext uri="{FF2B5EF4-FFF2-40B4-BE49-F238E27FC236}">
                <a16:creationId xmlns:a16="http://schemas.microsoft.com/office/drawing/2014/main" id="{35891FB1-B1E2-B783-5A70-7B0063EE50B4}"/>
              </a:ext>
            </a:extLst>
          </p:cNvPr>
          <p:cNvSpPr/>
          <p:nvPr/>
        </p:nvSpPr>
        <p:spPr>
          <a:xfrm>
            <a:off x="6050697" y="3429302"/>
            <a:ext cx="1107056"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Encoder</a:t>
            </a:r>
            <a:endParaRPr lang="en-GB"/>
          </a:p>
        </p:txBody>
      </p:sp>
      <p:sp>
        <p:nvSpPr>
          <p:cNvPr id="8" name="Arrow: Right 7">
            <a:extLst>
              <a:ext uri="{FF2B5EF4-FFF2-40B4-BE49-F238E27FC236}">
                <a16:creationId xmlns:a16="http://schemas.microsoft.com/office/drawing/2014/main" id="{28DBF7CA-5949-AD99-FE4B-E1F62A8ED54A}"/>
              </a:ext>
            </a:extLst>
          </p:cNvPr>
          <p:cNvSpPr/>
          <p:nvPr/>
        </p:nvSpPr>
        <p:spPr>
          <a:xfrm>
            <a:off x="7315004" y="3428402"/>
            <a:ext cx="1121437" cy="5319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Channel</a:t>
            </a:r>
            <a:endParaRPr lang="en-GB"/>
          </a:p>
        </p:txBody>
      </p:sp>
      <p:sp>
        <p:nvSpPr>
          <p:cNvPr id="10" name="Arrow: Right 9">
            <a:extLst>
              <a:ext uri="{FF2B5EF4-FFF2-40B4-BE49-F238E27FC236}">
                <a16:creationId xmlns:a16="http://schemas.microsoft.com/office/drawing/2014/main" id="{0E989D18-5C8B-D1A9-40F3-E2F80C8709EC}"/>
              </a:ext>
            </a:extLst>
          </p:cNvPr>
          <p:cNvSpPr/>
          <p:nvPr/>
        </p:nvSpPr>
        <p:spPr>
          <a:xfrm>
            <a:off x="8736568" y="3426605"/>
            <a:ext cx="1250830" cy="53196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Decoder</a:t>
            </a:r>
            <a:endParaRPr lang="en-GB"/>
          </a:p>
        </p:txBody>
      </p:sp>
      <p:sp>
        <p:nvSpPr>
          <p:cNvPr id="11" name="Arrow: Right 10">
            <a:extLst>
              <a:ext uri="{FF2B5EF4-FFF2-40B4-BE49-F238E27FC236}">
                <a16:creationId xmlns:a16="http://schemas.microsoft.com/office/drawing/2014/main" id="{2009C6B9-779B-EDC5-86AD-36919AEC2CFA}"/>
              </a:ext>
            </a:extLst>
          </p:cNvPr>
          <p:cNvSpPr/>
          <p:nvPr/>
        </p:nvSpPr>
        <p:spPr>
          <a:xfrm>
            <a:off x="10087140" y="3468841"/>
            <a:ext cx="1222074"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Receiver</a:t>
            </a:r>
            <a:endParaRPr lang="en-GB"/>
          </a:p>
        </p:txBody>
      </p:sp>
      <p:sp>
        <p:nvSpPr>
          <p:cNvPr id="12" name="TextBox 11">
            <a:extLst>
              <a:ext uri="{FF2B5EF4-FFF2-40B4-BE49-F238E27FC236}">
                <a16:creationId xmlns:a16="http://schemas.microsoft.com/office/drawing/2014/main" id="{27EBFC90-C978-D3A2-76FA-CD2BFE77F369}"/>
              </a:ext>
            </a:extLst>
          </p:cNvPr>
          <p:cNvSpPr txBox="1"/>
          <p:nvPr/>
        </p:nvSpPr>
        <p:spPr>
          <a:xfrm>
            <a:off x="7234146" y="5216188"/>
            <a:ext cx="12048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Noise</a:t>
            </a:r>
          </a:p>
        </p:txBody>
      </p:sp>
      <p:cxnSp>
        <p:nvCxnSpPr>
          <p:cNvPr id="13" name="Straight Arrow Connector 12">
            <a:extLst>
              <a:ext uri="{FF2B5EF4-FFF2-40B4-BE49-F238E27FC236}">
                <a16:creationId xmlns:a16="http://schemas.microsoft.com/office/drawing/2014/main" id="{F717AA0E-B10F-004F-8AAE-BF6AE3FFCD92}"/>
              </a:ext>
            </a:extLst>
          </p:cNvPr>
          <p:cNvCxnSpPr/>
          <p:nvPr/>
        </p:nvCxnSpPr>
        <p:spPr>
          <a:xfrm flipV="1">
            <a:off x="7601309" y="3922145"/>
            <a:ext cx="23005" cy="13140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A259627-BB91-1730-831E-6357F7862EAB}"/>
              </a:ext>
            </a:extLst>
          </p:cNvPr>
          <p:cNvSpPr txBox="1"/>
          <p:nvPr/>
        </p:nvSpPr>
        <p:spPr>
          <a:xfrm>
            <a:off x="101181" y="1774376"/>
            <a:ext cx="431033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cs typeface="Calibri"/>
              </a:rPr>
              <a:t>- 6 element –where noise can interfere with the message that when the signal arrives its different from what was originally sent</a:t>
            </a:r>
          </a:p>
        </p:txBody>
      </p:sp>
      <p:sp>
        <p:nvSpPr>
          <p:cNvPr id="15" name="TextBox 14">
            <a:extLst>
              <a:ext uri="{FF2B5EF4-FFF2-40B4-BE49-F238E27FC236}">
                <a16:creationId xmlns:a16="http://schemas.microsoft.com/office/drawing/2014/main" id="{E036EDC3-8ED7-F4C8-04F1-1945B036B0EB}"/>
              </a:ext>
            </a:extLst>
          </p:cNvPr>
          <p:cNvSpPr txBox="1"/>
          <p:nvPr/>
        </p:nvSpPr>
        <p:spPr>
          <a:xfrm>
            <a:off x="229678" y="3780886"/>
            <a:ext cx="26138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Information source</a:t>
            </a:r>
          </a:p>
        </p:txBody>
      </p:sp>
      <p:sp>
        <p:nvSpPr>
          <p:cNvPr id="16" name="TextBox 15">
            <a:extLst>
              <a:ext uri="{FF2B5EF4-FFF2-40B4-BE49-F238E27FC236}">
                <a16:creationId xmlns:a16="http://schemas.microsoft.com/office/drawing/2014/main" id="{E90A8C88-447B-6F68-B73D-AC9C4F85556D}"/>
              </a:ext>
            </a:extLst>
          </p:cNvPr>
          <p:cNvSpPr txBox="1"/>
          <p:nvPr/>
        </p:nvSpPr>
        <p:spPr>
          <a:xfrm>
            <a:off x="228779" y="3248025"/>
            <a:ext cx="41378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Efficiency of telephone cables  and radio waves</a:t>
            </a:r>
          </a:p>
        </p:txBody>
      </p:sp>
      <p:sp>
        <p:nvSpPr>
          <p:cNvPr id="17" name="TextBox 16">
            <a:extLst>
              <a:ext uri="{FF2B5EF4-FFF2-40B4-BE49-F238E27FC236}">
                <a16:creationId xmlns:a16="http://schemas.microsoft.com/office/drawing/2014/main" id="{D73D3ACF-159A-6CC1-0148-B50D9587CE42}"/>
              </a:ext>
            </a:extLst>
          </p:cNvPr>
          <p:cNvSpPr txBox="1"/>
          <p:nvPr/>
        </p:nvSpPr>
        <p:spPr>
          <a:xfrm>
            <a:off x="242260" y="4152901"/>
            <a:ext cx="33470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Transmitter-encoding message to signal</a:t>
            </a:r>
          </a:p>
        </p:txBody>
      </p:sp>
      <p:sp>
        <p:nvSpPr>
          <p:cNvPr id="18" name="TextBox 17">
            <a:extLst>
              <a:ext uri="{FF2B5EF4-FFF2-40B4-BE49-F238E27FC236}">
                <a16:creationId xmlns:a16="http://schemas.microsoft.com/office/drawing/2014/main" id="{3CC6ECDD-784D-A1B1-B38F-FFE74E86C77A}"/>
              </a:ext>
            </a:extLst>
          </p:cNvPr>
          <p:cNvSpPr txBox="1"/>
          <p:nvPr/>
        </p:nvSpPr>
        <p:spPr>
          <a:xfrm>
            <a:off x="298870" y="4678835"/>
            <a:ext cx="36345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Channel- signal adapter for transmission</a:t>
            </a:r>
          </a:p>
        </p:txBody>
      </p:sp>
      <p:sp>
        <p:nvSpPr>
          <p:cNvPr id="19" name="TextBox 18">
            <a:extLst>
              <a:ext uri="{FF2B5EF4-FFF2-40B4-BE49-F238E27FC236}">
                <a16:creationId xmlns:a16="http://schemas.microsoft.com/office/drawing/2014/main" id="{D3DB0B14-DA19-01B2-825E-F7BEAE565825}"/>
              </a:ext>
            </a:extLst>
          </p:cNvPr>
          <p:cNvSpPr txBox="1"/>
          <p:nvPr/>
        </p:nvSpPr>
        <p:spPr>
          <a:xfrm>
            <a:off x="240462" y="5488194"/>
            <a:ext cx="37783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Receiver-decoder the message from the signal</a:t>
            </a:r>
          </a:p>
        </p:txBody>
      </p:sp>
      <p:sp>
        <p:nvSpPr>
          <p:cNvPr id="20" name="TextBox 19">
            <a:extLst>
              <a:ext uri="{FF2B5EF4-FFF2-40B4-BE49-F238E27FC236}">
                <a16:creationId xmlns:a16="http://schemas.microsoft.com/office/drawing/2014/main" id="{D7F1950F-7BB7-6088-1599-90CDBA3E5E52}"/>
              </a:ext>
            </a:extLst>
          </p:cNvPr>
          <p:cNvSpPr txBox="1"/>
          <p:nvPr/>
        </p:nvSpPr>
        <p:spPr>
          <a:xfrm>
            <a:off x="225186" y="6076771"/>
            <a:ext cx="39508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Destination-the message arrives</a:t>
            </a:r>
          </a:p>
        </p:txBody>
      </p:sp>
      <p:sp>
        <p:nvSpPr>
          <p:cNvPr id="22" name="TextBox 21">
            <a:extLst>
              <a:ext uri="{FF2B5EF4-FFF2-40B4-BE49-F238E27FC236}">
                <a16:creationId xmlns:a16="http://schemas.microsoft.com/office/drawing/2014/main" id="{B50F119E-5F1B-143D-5892-9174A264AE9D}"/>
              </a:ext>
            </a:extLst>
          </p:cNvPr>
          <p:cNvSpPr txBox="1"/>
          <p:nvPr/>
        </p:nvSpPr>
        <p:spPr>
          <a:xfrm>
            <a:off x="4579728" y="3098860"/>
            <a:ext cx="1981200" cy="3405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2996402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ECD079B-436E-E79F-12E4-3D02F9F1C16A}"/>
              </a:ext>
            </a:extLst>
          </p:cNvPr>
          <p:cNvSpPr txBox="1"/>
          <p:nvPr/>
        </p:nvSpPr>
        <p:spPr>
          <a:xfrm>
            <a:off x="1518250" y="138024"/>
            <a:ext cx="78471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THEORIES Schramm's Model</a:t>
            </a:r>
          </a:p>
        </p:txBody>
      </p:sp>
      <p:sp>
        <p:nvSpPr>
          <p:cNvPr id="3" name="Rectangle 2">
            <a:extLst>
              <a:ext uri="{FF2B5EF4-FFF2-40B4-BE49-F238E27FC236}">
                <a16:creationId xmlns:a16="http://schemas.microsoft.com/office/drawing/2014/main" id="{846E8707-E6AB-7BE9-6F75-8E2CC59629BB}"/>
              </a:ext>
            </a:extLst>
          </p:cNvPr>
          <p:cNvSpPr/>
          <p:nvPr/>
        </p:nvSpPr>
        <p:spPr>
          <a:xfrm>
            <a:off x="7578843" y="3172183"/>
            <a:ext cx="1452113" cy="3738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Message</a:t>
            </a:r>
            <a:endParaRPr lang="en-GB"/>
          </a:p>
        </p:txBody>
      </p:sp>
      <p:sp>
        <p:nvSpPr>
          <p:cNvPr id="4" name="Rectangle 3">
            <a:extLst>
              <a:ext uri="{FF2B5EF4-FFF2-40B4-BE49-F238E27FC236}">
                <a16:creationId xmlns:a16="http://schemas.microsoft.com/office/drawing/2014/main" id="{3B760BA1-6324-C305-4A6B-D598AC976835}"/>
              </a:ext>
            </a:extLst>
          </p:cNvPr>
          <p:cNvSpPr/>
          <p:nvPr/>
        </p:nvSpPr>
        <p:spPr>
          <a:xfrm>
            <a:off x="7750475" y="6118644"/>
            <a:ext cx="1509622" cy="3738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Message</a:t>
            </a:r>
            <a:endParaRPr lang="en-GB"/>
          </a:p>
        </p:txBody>
      </p:sp>
      <p:sp>
        <p:nvSpPr>
          <p:cNvPr id="5" name="Rectangle: Rounded Corners 4">
            <a:extLst>
              <a:ext uri="{FF2B5EF4-FFF2-40B4-BE49-F238E27FC236}">
                <a16:creationId xmlns:a16="http://schemas.microsoft.com/office/drawing/2014/main" id="{73E700FE-8A2F-6A6A-90BD-E6FAA264DE2F}"/>
              </a:ext>
            </a:extLst>
          </p:cNvPr>
          <p:cNvSpPr/>
          <p:nvPr/>
        </p:nvSpPr>
        <p:spPr>
          <a:xfrm>
            <a:off x="6096179" y="4334953"/>
            <a:ext cx="1408980" cy="113581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cs typeface="Calibri"/>
              </a:rPr>
              <a:t>             </a:t>
            </a:r>
            <a:endParaRPr lang="en-GB"/>
          </a:p>
        </p:txBody>
      </p:sp>
      <p:cxnSp>
        <p:nvCxnSpPr>
          <p:cNvPr id="6" name="Straight Arrow Connector 5">
            <a:extLst>
              <a:ext uri="{FF2B5EF4-FFF2-40B4-BE49-F238E27FC236}">
                <a16:creationId xmlns:a16="http://schemas.microsoft.com/office/drawing/2014/main" id="{C4512857-609B-9136-4BFC-FCB76E4B7847}"/>
              </a:ext>
            </a:extLst>
          </p:cNvPr>
          <p:cNvCxnSpPr/>
          <p:nvPr/>
        </p:nvCxnSpPr>
        <p:spPr>
          <a:xfrm flipV="1">
            <a:off x="7331733" y="4118393"/>
            <a:ext cx="201282" cy="143774"/>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4D74E56-540A-39D9-3709-E22AEDA1AB64}"/>
              </a:ext>
            </a:extLst>
          </p:cNvPr>
          <p:cNvSpPr txBox="1"/>
          <p:nvPr/>
        </p:nvSpPr>
        <p:spPr>
          <a:xfrm>
            <a:off x="6243008" y="4330820"/>
            <a:ext cx="9891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10" name="TextBox 9">
            <a:extLst>
              <a:ext uri="{FF2B5EF4-FFF2-40B4-BE49-F238E27FC236}">
                <a16:creationId xmlns:a16="http://schemas.microsoft.com/office/drawing/2014/main" id="{457C93EB-BB61-3A73-D27E-2B3441D6D89F}"/>
              </a:ext>
            </a:extLst>
          </p:cNvPr>
          <p:cNvSpPr txBox="1"/>
          <p:nvPr/>
        </p:nvSpPr>
        <p:spPr>
          <a:xfrm flipH="1">
            <a:off x="6310224" y="4904408"/>
            <a:ext cx="11961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11" name="Rectangle: Rounded Corners 10">
            <a:extLst>
              <a:ext uri="{FF2B5EF4-FFF2-40B4-BE49-F238E27FC236}">
                <a16:creationId xmlns:a16="http://schemas.microsoft.com/office/drawing/2014/main" id="{7716BADA-EC40-3EDF-CEC7-774FD4720186}"/>
              </a:ext>
            </a:extLst>
          </p:cNvPr>
          <p:cNvSpPr/>
          <p:nvPr/>
        </p:nvSpPr>
        <p:spPr>
          <a:xfrm>
            <a:off x="9699503" y="4329563"/>
            <a:ext cx="1495246" cy="11358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6241E96-89D8-CBCE-2A9D-E75CD8E41234}"/>
              </a:ext>
            </a:extLst>
          </p:cNvPr>
          <p:cNvSpPr txBox="1"/>
          <p:nvPr/>
        </p:nvSpPr>
        <p:spPr>
          <a:xfrm rot="-11220000" flipV="1">
            <a:off x="9715705" y="3992098"/>
            <a:ext cx="12623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3" name="TextBox 12">
            <a:extLst>
              <a:ext uri="{FF2B5EF4-FFF2-40B4-BE49-F238E27FC236}">
                <a16:creationId xmlns:a16="http://schemas.microsoft.com/office/drawing/2014/main" id="{30577D8C-40FF-E104-7A31-025114A292EB}"/>
              </a:ext>
            </a:extLst>
          </p:cNvPr>
          <p:cNvSpPr txBox="1"/>
          <p:nvPr/>
        </p:nvSpPr>
        <p:spPr>
          <a:xfrm rot="-10980000" flipH="1" flipV="1">
            <a:off x="9065644" y="3309195"/>
            <a:ext cx="15124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4" name="TextBox 13">
            <a:extLst>
              <a:ext uri="{FF2B5EF4-FFF2-40B4-BE49-F238E27FC236}">
                <a16:creationId xmlns:a16="http://schemas.microsoft.com/office/drawing/2014/main" id="{05E3DECB-ECA4-3AE7-70F3-FF6DD001F622}"/>
              </a:ext>
            </a:extLst>
          </p:cNvPr>
          <p:cNvSpPr txBox="1"/>
          <p:nvPr/>
        </p:nvSpPr>
        <p:spPr>
          <a:xfrm>
            <a:off x="9990108" y="4334676"/>
            <a:ext cx="10035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Decoder</a:t>
            </a:r>
          </a:p>
        </p:txBody>
      </p:sp>
      <p:sp>
        <p:nvSpPr>
          <p:cNvPr id="15" name="TextBox 14">
            <a:extLst>
              <a:ext uri="{FF2B5EF4-FFF2-40B4-BE49-F238E27FC236}">
                <a16:creationId xmlns:a16="http://schemas.microsoft.com/office/drawing/2014/main" id="{DD170E6C-8AE0-8D4B-EB98-390205678619}"/>
              </a:ext>
            </a:extLst>
          </p:cNvPr>
          <p:cNvSpPr txBox="1"/>
          <p:nvPr/>
        </p:nvSpPr>
        <p:spPr>
          <a:xfrm flipH="1">
            <a:off x="9943200" y="4583323"/>
            <a:ext cx="1210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cs typeface="Calibri"/>
              </a:rPr>
              <a:t>Interpeter</a:t>
            </a:r>
          </a:p>
        </p:txBody>
      </p:sp>
      <p:sp>
        <p:nvSpPr>
          <p:cNvPr id="16" name="TextBox 15">
            <a:extLst>
              <a:ext uri="{FF2B5EF4-FFF2-40B4-BE49-F238E27FC236}">
                <a16:creationId xmlns:a16="http://schemas.microsoft.com/office/drawing/2014/main" id="{51F5FABC-269F-8FB4-EC6E-B8C896E43F00}"/>
              </a:ext>
            </a:extLst>
          </p:cNvPr>
          <p:cNvSpPr txBox="1"/>
          <p:nvPr/>
        </p:nvSpPr>
        <p:spPr>
          <a:xfrm flipH="1">
            <a:off x="9985434" y="4956236"/>
            <a:ext cx="1167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Encoder</a:t>
            </a:r>
          </a:p>
        </p:txBody>
      </p:sp>
      <p:sp>
        <p:nvSpPr>
          <p:cNvPr id="17" name="TextBox 16">
            <a:extLst>
              <a:ext uri="{FF2B5EF4-FFF2-40B4-BE49-F238E27FC236}">
                <a16:creationId xmlns:a16="http://schemas.microsoft.com/office/drawing/2014/main" id="{6B6B86BC-0F83-8DF3-DD2F-B668B9D582C9}"/>
              </a:ext>
            </a:extLst>
          </p:cNvPr>
          <p:cNvSpPr txBox="1"/>
          <p:nvPr/>
        </p:nvSpPr>
        <p:spPr>
          <a:xfrm>
            <a:off x="6191790" y="4595904"/>
            <a:ext cx="20099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err="1">
                <a:cs typeface="Calibri"/>
              </a:rPr>
              <a:t>Interpeter</a:t>
            </a:r>
          </a:p>
        </p:txBody>
      </p:sp>
      <p:cxnSp>
        <p:nvCxnSpPr>
          <p:cNvPr id="18" name="Straight Arrow Connector 17">
            <a:extLst>
              <a:ext uri="{FF2B5EF4-FFF2-40B4-BE49-F238E27FC236}">
                <a16:creationId xmlns:a16="http://schemas.microsoft.com/office/drawing/2014/main" id="{62AA6F00-6139-6920-A497-1F688E9966C2}"/>
              </a:ext>
            </a:extLst>
          </p:cNvPr>
          <p:cNvCxnSpPr/>
          <p:nvPr/>
        </p:nvCxnSpPr>
        <p:spPr>
          <a:xfrm flipH="1">
            <a:off x="9112370" y="5459083"/>
            <a:ext cx="537713" cy="511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2C16498-C0BD-DBAE-4811-C1AB3F076706}"/>
              </a:ext>
            </a:extLst>
          </p:cNvPr>
          <p:cNvCxnSpPr/>
          <p:nvPr/>
        </p:nvCxnSpPr>
        <p:spPr>
          <a:xfrm flipH="1" flipV="1">
            <a:off x="7472454" y="5553076"/>
            <a:ext cx="537711" cy="4658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031B156-B895-B159-C8D4-648318FFD1E9}"/>
              </a:ext>
            </a:extLst>
          </p:cNvPr>
          <p:cNvCxnSpPr/>
          <p:nvPr/>
        </p:nvCxnSpPr>
        <p:spPr>
          <a:xfrm flipV="1">
            <a:off x="7247268" y="3639988"/>
            <a:ext cx="511834" cy="5377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3211FC2-12AE-886E-6D32-A4F51AE27C8D}"/>
              </a:ext>
            </a:extLst>
          </p:cNvPr>
          <p:cNvCxnSpPr/>
          <p:nvPr/>
        </p:nvCxnSpPr>
        <p:spPr>
          <a:xfrm>
            <a:off x="9115425" y="3314162"/>
            <a:ext cx="727493" cy="8425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9792C0F-306F-09C9-29D7-32D7A9A8E68D}"/>
              </a:ext>
            </a:extLst>
          </p:cNvPr>
          <p:cNvSpPr txBox="1"/>
          <p:nvPr/>
        </p:nvSpPr>
        <p:spPr>
          <a:xfrm>
            <a:off x="300667" y="1772575"/>
            <a:ext cx="41665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7" name="TextBox 6">
            <a:extLst>
              <a:ext uri="{FF2B5EF4-FFF2-40B4-BE49-F238E27FC236}">
                <a16:creationId xmlns:a16="http://schemas.microsoft.com/office/drawing/2014/main" id="{EE152870-7596-9AE7-1E81-0CC55962B589}"/>
              </a:ext>
            </a:extLst>
          </p:cNvPr>
          <p:cNvSpPr txBox="1"/>
          <p:nvPr/>
        </p:nvSpPr>
        <p:spPr>
          <a:xfrm>
            <a:off x="296174" y="1072551"/>
            <a:ext cx="714267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Schramm Communication Model offers a classic  approach to and explanation of communication .It can be used to determine how communication between two people works when they exchanging information, idea, or attitudes .Encoding and Decoding are the two most important factors of effective communication without which information can never flow two individuals.</a:t>
            </a:r>
          </a:p>
        </p:txBody>
      </p:sp>
    </p:spTree>
    <p:extLst>
      <p:ext uri="{BB962C8B-B14F-4D97-AF65-F5344CB8AC3E}">
        <p14:creationId xmlns:p14="http://schemas.microsoft.com/office/powerpoint/2010/main" val="137586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7A3F2E-CC18-24B4-7269-47B646D8B546}"/>
              </a:ext>
            </a:extLst>
          </p:cNvPr>
          <p:cNvSpPr txBox="1"/>
          <p:nvPr/>
        </p:nvSpPr>
        <p:spPr>
          <a:xfrm>
            <a:off x="4336212" y="598099"/>
            <a:ext cx="313138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cs typeface="Calibri"/>
              </a:rPr>
              <a:t>References</a:t>
            </a:r>
            <a:endParaRPr lang="en-GB">
              <a:cs typeface="Calibri"/>
            </a:endParaRPr>
          </a:p>
        </p:txBody>
      </p:sp>
      <p:sp>
        <p:nvSpPr>
          <p:cNvPr id="3" name="TextBox 2">
            <a:extLst>
              <a:ext uri="{FF2B5EF4-FFF2-40B4-BE49-F238E27FC236}">
                <a16:creationId xmlns:a16="http://schemas.microsoft.com/office/drawing/2014/main" id="{4491052C-F395-E4D7-D69C-3AFB4AFCA4B0}"/>
              </a:ext>
            </a:extLst>
          </p:cNvPr>
          <p:cNvSpPr txBox="1"/>
          <p:nvPr/>
        </p:nvSpPr>
        <p:spPr>
          <a:xfrm>
            <a:off x="654709" y="1589238"/>
            <a:ext cx="69557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(Peterson &amp; Khalimzoka,2016)</a:t>
            </a:r>
          </a:p>
        </p:txBody>
      </p:sp>
      <p:sp>
        <p:nvSpPr>
          <p:cNvPr id="4" name="TextBox 3">
            <a:extLst>
              <a:ext uri="{FF2B5EF4-FFF2-40B4-BE49-F238E27FC236}">
                <a16:creationId xmlns:a16="http://schemas.microsoft.com/office/drawing/2014/main" id="{731F7982-F61F-06CE-6892-AB3A267C7EEB}"/>
              </a:ext>
            </a:extLst>
          </p:cNvPr>
          <p:cNvSpPr txBox="1"/>
          <p:nvPr/>
        </p:nvSpPr>
        <p:spPr>
          <a:xfrm>
            <a:off x="768829" y="2220943"/>
            <a:ext cx="60356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Source: Donohue  M (2017) Design theory and critical thinking  Available at: </a:t>
            </a:r>
            <a:r>
              <a:rPr lang="en-GB">
                <a:cs typeface="Calibri"/>
                <a:hlinkClick r:id="rId2"/>
              </a:rPr>
              <a:t>https://medium</a:t>
            </a:r>
            <a:r>
              <a:rPr lang="en-GB">
                <a:cs typeface="Calibri"/>
              </a:rPr>
              <a:t>.com /design -theory-critical-thinking/ Shannon -weaver-model-of communication  Accesed:25 March 2022</a:t>
            </a:r>
          </a:p>
        </p:txBody>
      </p:sp>
      <p:cxnSp>
        <p:nvCxnSpPr>
          <p:cNvPr id="5" name="Straight Arrow Connector 4">
            <a:extLst>
              <a:ext uri="{FF2B5EF4-FFF2-40B4-BE49-F238E27FC236}">
                <a16:creationId xmlns:a16="http://schemas.microsoft.com/office/drawing/2014/main" id="{BF4BB446-7F8B-373F-B9BE-62B287F79146}"/>
              </a:ext>
            </a:extLst>
          </p:cNvPr>
          <p:cNvCxnSpPr/>
          <p:nvPr/>
        </p:nvCxnSpPr>
        <p:spPr>
          <a:xfrm flipH="1" flipV="1">
            <a:off x="14086935" y="-1649083"/>
            <a:ext cx="221410" cy="13572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5D48B04-01F7-CFCC-5F41-EC0CBD1AB8F3}"/>
              </a:ext>
            </a:extLst>
          </p:cNvPr>
          <p:cNvSpPr txBox="1"/>
          <p:nvPr/>
        </p:nvSpPr>
        <p:spPr>
          <a:xfrm>
            <a:off x="855992" y="3616445"/>
            <a:ext cx="6754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Source : </a:t>
            </a:r>
            <a:r>
              <a:rPr lang="en-GB">
                <a:cs typeface="Calibri"/>
                <a:hlinkClick r:id="rId3"/>
              </a:rPr>
              <a:t>https://qsstudy.com/business</a:t>
            </a:r>
            <a:r>
              <a:rPr lang="en-GB">
                <a:cs typeface="Calibri"/>
              </a:rPr>
              <a:t> -studies/  Schramm's  -model -communication</a:t>
            </a:r>
          </a:p>
        </p:txBody>
      </p:sp>
    </p:spTree>
    <p:extLst>
      <p:ext uri="{BB962C8B-B14F-4D97-AF65-F5344CB8AC3E}">
        <p14:creationId xmlns:p14="http://schemas.microsoft.com/office/powerpoint/2010/main" val="226952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Effective  Team Working and Communication </vt:lpstr>
      <vt:lpstr>PowerPoint Presentation</vt:lpstr>
      <vt:lpstr>THEORY OF COMMUNICATION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dc:title>
  <dc:creator>Daniela-Dumitra Mosu (2008056)</dc:creator>
  <cp:lastModifiedBy>Daniela-Dumitra Mosu</cp:lastModifiedBy>
  <cp:revision>573</cp:revision>
  <dcterms:created xsi:type="dcterms:W3CDTF">2022-03-23T22:20:44Z</dcterms:created>
  <dcterms:modified xsi:type="dcterms:W3CDTF">2022-03-26T20:31:16Z</dcterms:modified>
</cp:coreProperties>
</file>