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34088-EE75-7E43-9C6E-25D0571534DE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26E8B-B078-294B-893A-DF050555E2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132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9.775 +-0.225</a:t>
            </a:r>
          </a:p>
          <a:p>
            <a:endParaRPr lang="en-GB" dirty="0" smtClean="0"/>
          </a:p>
          <a:p>
            <a:r>
              <a:rPr lang="en-GB" dirty="0" smtClean="0"/>
              <a:t>8.125 +-0.625</a:t>
            </a:r>
          </a:p>
          <a:p>
            <a:endParaRPr lang="en-GB" dirty="0" smtClean="0"/>
          </a:p>
          <a:p>
            <a:r>
              <a:rPr lang="en-GB" dirty="0" smtClean="0"/>
              <a:t>8.635+-0.125</a:t>
            </a:r>
          </a:p>
          <a:p>
            <a:endParaRPr lang="en-GB" dirty="0" smtClean="0"/>
          </a:p>
          <a:p>
            <a:r>
              <a:rPr lang="en-GB" smtClean="0"/>
              <a:t>8.375 +-0.125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26E8B-B078-294B-893A-DF050555E2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61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26E8B-B078-294B-893A-DF050555E2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836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78655-FC02-49C7-B059-80FD8570BBBC}" type="datetimeFigureOut">
              <a:rPr lang="en-GB" smtClean="0"/>
              <a:pPr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1B037-4D80-4964-9EAA-D57A186AAB3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34679"/>
          </a:xfrm>
        </p:spPr>
        <p:txBody>
          <a:bodyPr>
            <a:normAutofit/>
          </a:bodyPr>
          <a:lstStyle/>
          <a:p>
            <a:r>
              <a:rPr lang="en-GB" dirty="0" smtClean="0"/>
              <a:t>Tolerance Analysis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Worst-Case Tolerance Analysis 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5013176"/>
            <a:ext cx="6400800" cy="1320552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Richard J Morgan</a:t>
            </a:r>
          </a:p>
          <a:p>
            <a:r>
              <a:rPr lang="en-GB" sz="2400" dirty="0" smtClean="0"/>
              <a:t>School of Engineering, Manufacturing &amp; Logistics</a:t>
            </a:r>
          </a:p>
          <a:p>
            <a:r>
              <a:rPr lang="en-GB" sz="2400" dirty="0" smtClean="0"/>
              <a:t>UWTSD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Convert the following to equivalent equal-bilateral format tolerances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66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3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026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2656">
                <a:tc>
                  <a:txBody>
                    <a:bodyPr/>
                    <a:lstStyle/>
                    <a:p>
                      <a:r>
                        <a:rPr lang="en-GB" dirty="0" smtClean="0"/>
                        <a:t>Given dimension and tolerance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Tolerance</a:t>
                      </a:r>
                      <a:r>
                        <a:rPr lang="en-GB" baseline="0" dirty="0" smtClean="0"/>
                        <a:t>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Equivalent</a:t>
                      </a:r>
                      <a:r>
                        <a:rPr lang="en-GB" baseline="0" dirty="0" smtClean="0"/>
                        <a:t> Equal-bilateral format nominal dimension and tolerance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10.00 (upper</a:t>
                      </a:r>
                      <a:r>
                        <a:rPr lang="en-GB" baseline="0" dirty="0" smtClean="0"/>
                        <a:t> limit of size) </a:t>
                      </a:r>
                    </a:p>
                    <a:p>
                      <a:r>
                        <a:rPr lang="en-GB" baseline="0" dirty="0" smtClean="0"/>
                        <a:t>9.55 (lower limit of size)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Limit Dimensions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8.50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>
                          <a:latin typeface="Calibri"/>
                        </a:rPr>
                        <a:t>+.25 – 1.0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Unequal</a:t>
                      </a:r>
                      <a:r>
                        <a:rPr lang="en-GB" baseline="0" dirty="0" smtClean="0"/>
                        <a:t>-Bilateral Format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8.50</a:t>
                      </a:r>
                      <a:r>
                        <a:rPr lang="en-GB" baseline="0" dirty="0" smtClean="0"/>
                        <a:t> +.25 – 0.0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Unilaterally Positive Format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8.50 +0 - .25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Unilaterally</a:t>
                      </a:r>
                      <a:r>
                        <a:rPr lang="en-GB" baseline="0" dirty="0" smtClean="0"/>
                        <a:t> Negative Format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pic>
        <p:nvPicPr>
          <p:cNvPr id="4" name="Picture 3" descr="2014-11-02 22.57.44.jpg"/>
          <p:cNvPicPr>
            <a:picLocks noChangeAspect="1"/>
          </p:cNvPicPr>
          <p:nvPr/>
        </p:nvPicPr>
        <p:blipFill>
          <a:blip r:embed="rId3" cstate="print"/>
          <a:srcRect l="3610" t="52100" r="13450" b="10101"/>
          <a:stretch>
            <a:fillRect/>
          </a:stretch>
        </p:blipFill>
        <p:spPr>
          <a:xfrm>
            <a:off x="1187624" y="1700808"/>
            <a:ext cx="6882765" cy="419965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5776" y="6093296"/>
            <a:ext cx="4192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Solve for Minimum and Maximum Gap A-B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pic>
        <p:nvPicPr>
          <p:cNvPr id="4" name="Picture 3" descr="2014-11-02 22.58.52.jpg"/>
          <p:cNvPicPr>
            <a:picLocks noChangeAspect="1"/>
          </p:cNvPicPr>
          <p:nvPr/>
        </p:nvPicPr>
        <p:blipFill>
          <a:blip r:embed="rId2" cstate="print"/>
          <a:srcRect l="5756" t="40550" r="27508" b="36350"/>
          <a:stretch>
            <a:fillRect/>
          </a:stretch>
        </p:blipFill>
        <p:spPr>
          <a:xfrm>
            <a:off x="1187624" y="1772816"/>
            <a:ext cx="7223713" cy="3347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pic>
        <p:nvPicPr>
          <p:cNvPr id="4" name="Picture 3" descr="2014-11-02 22.56.17.jpg"/>
          <p:cNvPicPr>
            <a:picLocks noChangeAspect="1"/>
          </p:cNvPicPr>
          <p:nvPr/>
        </p:nvPicPr>
        <p:blipFill>
          <a:blip r:embed="rId2" cstate="print"/>
          <a:srcRect l="20479" t="36350" r="24696" b="23750"/>
          <a:stretch>
            <a:fillRect/>
          </a:stretch>
        </p:blipFill>
        <p:spPr>
          <a:xfrm>
            <a:off x="1835696" y="1340768"/>
            <a:ext cx="4824536" cy="47008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11760" y="6237312"/>
            <a:ext cx="4192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Solve for Minimum and Maximum Gap A-B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pic>
        <p:nvPicPr>
          <p:cNvPr id="5" name="Picture 4" descr="2014-11-02 23.20.02.jpg"/>
          <p:cNvPicPr>
            <a:picLocks noChangeAspect="1"/>
          </p:cNvPicPr>
          <p:nvPr/>
        </p:nvPicPr>
        <p:blipFill>
          <a:blip r:embed="rId2" cstate="print"/>
          <a:srcRect l="6421" t="5901" r="24696" b="49544"/>
          <a:stretch>
            <a:fillRect/>
          </a:stretch>
        </p:blipFill>
        <p:spPr>
          <a:xfrm>
            <a:off x="1763688" y="1484784"/>
            <a:ext cx="5487881" cy="4752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pic>
        <p:nvPicPr>
          <p:cNvPr id="5" name="Picture 4" descr="2014-11-02 23.19.07.jpg"/>
          <p:cNvPicPr>
            <a:picLocks noChangeAspect="1"/>
          </p:cNvPicPr>
          <p:nvPr/>
        </p:nvPicPr>
        <p:blipFill>
          <a:blip r:embed="rId2" cstate="print"/>
          <a:srcRect l="7029" t="27950" r="15654" b="39001"/>
          <a:stretch>
            <a:fillRect/>
          </a:stretch>
        </p:blipFill>
        <p:spPr>
          <a:xfrm>
            <a:off x="827584" y="1700808"/>
            <a:ext cx="7549589" cy="43204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3768" y="6165304"/>
            <a:ext cx="4192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Solve for Minimum and Maximum Gap A-B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pic>
        <p:nvPicPr>
          <p:cNvPr id="4" name="Picture 3" descr="2014-11-02 22.54.45.jpg"/>
          <p:cNvPicPr>
            <a:picLocks noChangeAspect="1"/>
          </p:cNvPicPr>
          <p:nvPr/>
        </p:nvPicPr>
        <p:blipFill>
          <a:blip r:embed="rId2" cstate="print"/>
          <a:srcRect l="5015" t="23750" r="16262" b="40550"/>
          <a:stretch>
            <a:fillRect/>
          </a:stretch>
        </p:blipFill>
        <p:spPr>
          <a:xfrm>
            <a:off x="755576" y="1556792"/>
            <a:ext cx="7433766" cy="45133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2365</TotalTime>
  <Words>121</Words>
  <Application>Microsoft Office PowerPoint</Application>
  <PresentationFormat>On-screen Show (4:3)</PresentationFormat>
  <Paragraphs>35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Tolerance Analysis  Worst-Case Tolerance Analysis </vt:lpstr>
      <vt:lpstr>Convert the following to equivalent equal-bilateral format tolerances</vt:lpstr>
      <vt:lpstr>Example 1</vt:lpstr>
      <vt:lpstr>Example 1</vt:lpstr>
      <vt:lpstr>Example 2</vt:lpstr>
      <vt:lpstr>Example 2</vt:lpstr>
      <vt:lpstr>Example 3</vt:lpstr>
      <vt:lpstr>Example 3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Converting Plus/Minus Dimensions and Tolerances into Equal-Bilaterally Toleranced Dimensions</dc:title>
  <dc:creator>fad-rm</dc:creator>
  <cp:lastModifiedBy>Andrew Harrison</cp:lastModifiedBy>
  <cp:revision>9</cp:revision>
  <dcterms:created xsi:type="dcterms:W3CDTF">2014-11-02T22:07:22Z</dcterms:created>
  <dcterms:modified xsi:type="dcterms:W3CDTF">2018-02-26T11:14:34Z</dcterms:modified>
</cp:coreProperties>
</file>