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2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44470A-2127-4525-BD6A-EBA4468DC8FD}" v="1" dt="2025-03-20T14:03:56.8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80" d="100"/>
          <a:sy n="80" d="100"/>
        </p:scale>
        <p:origin x="258" y="-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diuzunkaya922@gmail.com" userId="98c08f6d13899c07" providerId="LiveId" clId="{C444470A-2127-4525-BD6A-EBA4468DC8FD}"/>
    <pc:docChg chg="undo custSel modSld">
      <pc:chgData name="erdiuzunkaya922@gmail.com" userId="98c08f6d13899c07" providerId="LiveId" clId="{C444470A-2127-4525-BD6A-EBA4468DC8FD}" dt="2025-03-20T14:46:55.314" v="121" actId="20577"/>
      <pc:docMkLst>
        <pc:docMk/>
      </pc:docMkLst>
      <pc:sldChg chg="modSp mod">
        <pc:chgData name="erdiuzunkaya922@gmail.com" userId="98c08f6d13899c07" providerId="LiveId" clId="{C444470A-2127-4525-BD6A-EBA4468DC8FD}" dt="2025-03-20T14:36:47.765" v="79" actId="14100"/>
        <pc:sldMkLst>
          <pc:docMk/>
          <pc:sldMk cId="2520484090" sldId="257"/>
        </pc:sldMkLst>
        <pc:spChg chg="mod">
          <ac:chgData name="erdiuzunkaya922@gmail.com" userId="98c08f6d13899c07" providerId="LiveId" clId="{C444470A-2127-4525-BD6A-EBA4468DC8FD}" dt="2025-03-20T14:36:47.765" v="79" actId="14100"/>
          <ac:spMkLst>
            <pc:docMk/>
            <pc:sldMk cId="2520484090" sldId="257"/>
            <ac:spMk id="6" creationId="{AAD30C6C-160F-B6B6-A872-594D2E32824F}"/>
          </ac:spMkLst>
        </pc:spChg>
      </pc:sldChg>
      <pc:sldChg chg="modSp mod">
        <pc:chgData name="erdiuzunkaya922@gmail.com" userId="98c08f6d13899c07" providerId="LiveId" clId="{C444470A-2127-4525-BD6A-EBA4468DC8FD}" dt="2025-03-20T14:46:55.314" v="121" actId="20577"/>
        <pc:sldMkLst>
          <pc:docMk/>
          <pc:sldMk cId="2109056535" sldId="261"/>
        </pc:sldMkLst>
        <pc:spChg chg="mod">
          <ac:chgData name="erdiuzunkaya922@gmail.com" userId="98c08f6d13899c07" providerId="LiveId" clId="{C444470A-2127-4525-BD6A-EBA4468DC8FD}" dt="2025-03-20T14:46:55.314" v="121" actId="20577"/>
          <ac:spMkLst>
            <pc:docMk/>
            <pc:sldMk cId="2109056535" sldId="261"/>
            <ac:spMk id="2" creationId="{648CCBF6-2723-DD9C-13DA-9531C2ACD743}"/>
          </ac:spMkLst>
        </pc:spChg>
        <pc:spChg chg="mod">
          <ac:chgData name="erdiuzunkaya922@gmail.com" userId="98c08f6d13899c07" providerId="LiveId" clId="{C444470A-2127-4525-BD6A-EBA4468DC8FD}" dt="2025-03-20T14:45:38.122" v="113" actId="255"/>
          <ac:spMkLst>
            <pc:docMk/>
            <pc:sldMk cId="2109056535" sldId="261"/>
            <ac:spMk id="3" creationId="{7C0611F0-C532-12A1-DFB3-BEA161682A9D}"/>
          </ac:spMkLst>
        </pc:spChg>
      </pc:sldChg>
      <pc:sldChg chg="modSp">
        <pc:chgData name="erdiuzunkaya922@gmail.com" userId="98c08f6d13899c07" providerId="LiveId" clId="{C444470A-2127-4525-BD6A-EBA4468DC8FD}" dt="2025-03-20T14:03:56.862" v="0" actId="20577"/>
        <pc:sldMkLst>
          <pc:docMk/>
          <pc:sldMk cId="646134720" sldId="262"/>
        </pc:sldMkLst>
        <pc:graphicFrameChg chg="mod">
          <ac:chgData name="erdiuzunkaya922@gmail.com" userId="98c08f6d13899c07" providerId="LiveId" clId="{C444470A-2127-4525-BD6A-EBA4468DC8FD}" dt="2025-03-20T14:03:56.862" v="0" actId="20577"/>
          <ac:graphicFrameMkLst>
            <pc:docMk/>
            <pc:sldMk cId="646134720" sldId="262"/>
            <ac:graphicFrameMk id="5" creationId="{262F998A-AC3B-8B90-56FD-F61AFE8AF822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1FEFE9-0175-4D00-B38A-5F761FEA30D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C7DA96D-2F28-43CB-A8B0-3EDCEFC9A704}">
      <dgm:prSet/>
      <dgm:spPr/>
      <dgm:t>
        <a:bodyPr/>
        <a:lstStyle/>
        <a:p>
          <a:r>
            <a:rPr lang="en-GB"/>
            <a:t>Aim: Present the findings of the disappearance of Dr Hart</a:t>
          </a:r>
          <a:endParaRPr lang="en-US"/>
        </a:p>
      </dgm:t>
    </dgm:pt>
    <dgm:pt modelId="{B4FC588A-572A-442C-AE28-5C85F2F26189}" type="parTrans" cxnId="{20D10E44-37F4-4F23-BEEE-44A3731D6812}">
      <dgm:prSet/>
      <dgm:spPr/>
      <dgm:t>
        <a:bodyPr/>
        <a:lstStyle/>
        <a:p>
          <a:endParaRPr lang="en-US"/>
        </a:p>
      </dgm:t>
    </dgm:pt>
    <dgm:pt modelId="{6C8E7496-3AF7-4EE1-9D02-B60816579E79}" type="sibTrans" cxnId="{20D10E44-37F4-4F23-BEEE-44A3731D6812}">
      <dgm:prSet/>
      <dgm:spPr/>
      <dgm:t>
        <a:bodyPr/>
        <a:lstStyle/>
        <a:p>
          <a:endParaRPr lang="en-US"/>
        </a:p>
      </dgm:t>
    </dgm:pt>
    <dgm:pt modelId="{86B5B8FA-DB3A-446F-BCA3-D1C501E47AA8}">
      <dgm:prSet/>
      <dgm:spPr/>
      <dgm:t>
        <a:bodyPr/>
        <a:lstStyle/>
        <a:p>
          <a:r>
            <a:rPr lang="en-GB"/>
            <a:t>Dr Hart:</a:t>
          </a:r>
          <a:endParaRPr lang="en-US"/>
        </a:p>
      </dgm:t>
    </dgm:pt>
    <dgm:pt modelId="{62916B2A-B14A-4E29-A7D6-33EBA78D1AF9}" type="parTrans" cxnId="{BAD92C74-249A-4701-8966-4199AB60E00E}">
      <dgm:prSet/>
      <dgm:spPr/>
      <dgm:t>
        <a:bodyPr/>
        <a:lstStyle/>
        <a:p>
          <a:endParaRPr lang="en-US"/>
        </a:p>
      </dgm:t>
    </dgm:pt>
    <dgm:pt modelId="{0B26823A-400B-4196-BD11-B1CBB4849033}" type="sibTrans" cxnId="{BAD92C74-249A-4701-8966-4199AB60E00E}">
      <dgm:prSet/>
      <dgm:spPr/>
      <dgm:t>
        <a:bodyPr/>
        <a:lstStyle/>
        <a:p>
          <a:endParaRPr lang="en-US"/>
        </a:p>
      </dgm:t>
    </dgm:pt>
    <dgm:pt modelId="{F50CF375-8D2B-44F0-A2D4-EA1A376693CE}">
      <dgm:prSet/>
      <dgm:spPr/>
      <dgm:t>
        <a:bodyPr/>
        <a:lstStyle/>
        <a:p>
          <a:r>
            <a:rPr lang="en-GB"/>
            <a:t>Senior AI and Robotics Engineer – Novatech Industries</a:t>
          </a:r>
          <a:endParaRPr lang="en-US"/>
        </a:p>
      </dgm:t>
    </dgm:pt>
    <dgm:pt modelId="{E8B0D393-A37A-4111-9AEC-685D0D9E5D7D}" type="parTrans" cxnId="{4DEC6EBE-E3B1-436C-96D1-C762400A9BF2}">
      <dgm:prSet/>
      <dgm:spPr/>
      <dgm:t>
        <a:bodyPr/>
        <a:lstStyle/>
        <a:p>
          <a:endParaRPr lang="en-US"/>
        </a:p>
      </dgm:t>
    </dgm:pt>
    <dgm:pt modelId="{53CC279D-C876-4E63-86F4-B3524A8F7173}" type="sibTrans" cxnId="{4DEC6EBE-E3B1-436C-96D1-C762400A9BF2}">
      <dgm:prSet/>
      <dgm:spPr/>
      <dgm:t>
        <a:bodyPr/>
        <a:lstStyle/>
        <a:p>
          <a:endParaRPr lang="en-US"/>
        </a:p>
      </dgm:t>
    </dgm:pt>
    <dgm:pt modelId="{9FDDD9E4-7CD3-4BD3-9D52-642B58A04011}">
      <dgm:prSet/>
      <dgm:spPr/>
      <dgm:t>
        <a:bodyPr/>
        <a:lstStyle/>
        <a:p>
          <a:r>
            <a:rPr lang="en-GB"/>
            <a:t>Disappeared after her lab was broken into– January 6</a:t>
          </a:r>
          <a:r>
            <a:rPr lang="en-GB" baseline="30000"/>
            <a:t>th</a:t>
          </a:r>
          <a:r>
            <a:rPr lang="en-GB"/>
            <a:t> </a:t>
          </a:r>
          <a:endParaRPr lang="en-US"/>
        </a:p>
      </dgm:t>
    </dgm:pt>
    <dgm:pt modelId="{3A8D7B57-91F2-4FA6-92BB-FECADCB87751}" type="parTrans" cxnId="{D8FDAAE9-2DA3-42A3-84C0-C469815DC32D}">
      <dgm:prSet/>
      <dgm:spPr/>
      <dgm:t>
        <a:bodyPr/>
        <a:lstStyle/>
        <a:p>
          <a:endParaRPr lang="en-US"/>
        </a:p>
      </dgm:t>
    </dgm:pt>
    <dgm:pt modelId="{69DC1093-F925-42B0-B935-B0C8D9519DAE}" type="sibTrans" cxnId="{D8FDAAE9-2DA3-42A3-84C0-C469815DC32D}">
      <dgm:prSet/>
      <dgm:spPr/>
      <dgm:t>
        <a:bodyPr/>
        <a:lstStyle/>
        <a:p>
          <a:endParaRPr lang="en-US"/>
        </a:p>
      </dgm:t>
    </dgm:pt>
    <dgm:pt modelId="{8F1022FE-5525-4D27-8868-997485DDD0C6}">
      <dgm:prSet/>
      <dgm:spPr/>
      <dgm:t>
        <a:bodyPr/>
        <a:lstStyle/>
        <a:p>
          <a:r>
            <a:rPr lang="en-GB"/>
            <a:t>Key Areas Addressed: </a:t>
          </a:r>
          <a:endParaRPr lang="en-US"/>
        </a:p>
      </dgm:t>
    </dgm:pt>
    <dgm:pt modelId="{613340DC-F87A-40EA-87E1-3648F056806E}" type="parTrans" cxnId="{9BDF00C0-77F3-4D21-A425-71AC793F9D92}">
      <dgm:prSet/>
      <dgm:spPr/>
      <dgm:t>
        <a:bodyPr/>
        <a:lstStyle/>
        <a:p>
          <a:endParaRPr lang="en-US"/>
        </a:p>
      </dgm:t>
    </dgm:pt>
    <dgm:pt modelId="{1B9D9CFA-0DCE-4291-A563-CB8B0D936EA1}" type="sibTrans" cxnId="{9BDF00C0-77F3-4D21-A425-71AC793F9D92}">
      <dgm:prSet/>
      <dgm:spPr/>
      <dgm:t>
        <a:bodyPr/>
        <a:lstStyle/>
        <a:p>
          <a:endParaRPr lang="en-US"/>
        </a:p>
      </dgm:t>
    </dgm:pt>
    <dgm:pt modelId="{815309CE-6B1C-46FF-B85B-F1EAC80DB21B}">
      <dgm:prSet/>
      <dgm:spPr/>
      <dgm:t>
        <a:bodyPr/>
        <a:lstStyle/>
        <a:p>
          <a:r>
            <a:rPr lang="en-GB"/>
            <a:t>Dr Hart’s Ethical concerns</a:t>
          </a:r>
          <a:endParaRPr lang="en-US"/>
        </a:p>
      </dgm:t>
    </dgm:pt>
    <dgm:pt modelId="{E8C6BF83-EAF0-41B0-8732-DC256E0CC9CF}" type="parTrans" cxnId="{D2A60385-0F00-49A5-9CB8-680D9A28BF91}">
      <dgm:prSet/>
      <dgm:spPr/>
      <dgm:t>
        <a:bodyPr/>
        <a:lstStyle/>
        <a:p>
          <a:endParaRPr lang="en-US"/>
        </a:p>
      </dgm:t>
    </dgm:pt>
    <dgm:pt modelId="{B729CAF5-9A16-4954-A5E4-4793FA809043}" type="sibTrans" cxnId="{D2A60385-0F00-49A5-9CB8-680D9A28BF91}">
      <dgm:prSet/>
      <dgm:spPr/>
      <dgm:t>
        <a:bodyPr/>
        <a:lstStyle/>
        <a:p>
          <a:endParaRPr lang="en-US"/>
        </a:p>
      </dgm:t>
    </dgm:pt>
    <dgm:pt modelId="{8C20E3B5-0A7E-46B5-9807-D532DA919E85}">
      <dgm:prSet/>
      <dgm:spPr/>
      <dgm:t>
        <a:bodyPr/>
        <a:lstStyle/>
        <a:p>
          <a:r>
            <a:rPr lang="en-GB"/>
            <a:t>Dr Hart’s emotional state</a:t>
          </a:r>
          <a:endParaRPr lang="en-US"/>
        </a:p>
      </dgm:t>
    </dgm:pt>
    <dgm:pt modelId="{EC083782-C966-4F9F-8E86-9CF359DC4596}" type="parTrans" cxnId="{B9D5FED2-54F1-44F3-9B03-43872EB93B5F}">
      <dgm:prSet/>
      <dgm:spPr/>
      <dgm:t>
        <a:bodyPr/>
        <a:lstStyle/>
        <a:p>
          <a:endParaRPr lang="en-US"/>
        </a:p>
      </dgm:t>
    </dgm:pt>
    <dgm:pt modelId="{B32E9F82-C87D-45F8-95F0-E4295B265C87}" type="sibTrans" cxnId="{B9D5FED2-54F1-44F3-9B03-43872EB93B5F}">
      <dgm:prSet/>
      <dgm:spPr/>
      <dgm:t>
        <a:bodyPr/>
        <a:lstStyle/>
        <a:p>
          <a:endParaRPr lang="en-US"/>
        </a:p>
      </dgm:t>
    </dgm:pt>
    <dgm:pt modelId="{7A22E1BB-4ADC-4139-ADF6-E1A34ACE29E9}">
      <dgm:prSet/>
      <dgm:spPr/>
      <dgm:t>
        <a:bodyPr/>
        <a:lstStyle/>
        <a:p>
          <a:r>
            <a:rPr lang="en-GB"/>
            <a:t>Lab conditions</a:t>
          </a:r>
          <a:endParaRPr lang="en-US"/>
        </a:p>
      </dgm:t>
    </dgm:pt>
    <dgm:pt modelId="{8163FDC0-0385-43DA-B8C8-23A7804DA7D8}" type="parTrans" cxnId="{4D66BA1D-878D-4858-9195-1532B93ABD9F}">
      <dgm:prSet/>
      <dgm:spPr/>
      <dgm:t>
        <a:bodyPr/>
        <a:lstStyle/>
        <a:p>
          <a:endParaRPr lang="en-US"/>
        </a:p>
      </dgm:t>
    </dgm:pt>
    <dgm:pt modelId="{7547968C-8C24-4D37-B8F0-8560BE30D4FD}" type="sibTrans" cxnId="{4D66BA1D-878D-4858-9195-1532B93ABD9F}">
      <dgm:prSet/>
      <dgm:spPr/>
      <dgm:t>
        <a:bodyPr/>
        <a:lstStyle/>
        <a:p>
          <a:endParaRPr lang="en-US"/>
        </a:p>
      </dgm:t>
    </dgm:pt>
    <dgm:pt modelId="{2B72B1A1-72FF-4AF9-9BED-4A6A127A68BA}">
      <dgm:prSet/>
      <dgm:spPr/>
      <dgm:t>
        <a:bodyPr/>
        <a:lstStyle/>
        <a:p>
          <a:r>
            <a:rPr lang="en-GB"/>
            <a:t>Suspects</a:t>
          </a:r>
          <a:endParaRPr lang="en-US"/>
        </a:p>
      </dgm:t>
    </dgm:pt>
    <dgm:pt modelId="{9537447C-651E-4428-90C5-C2949F9B67AA}" type="parTrans" cxnId="{7678177D-2C07-4BB6-A110-4EC2CA233755}">
      <dgm:prSet/>
      <dgm:spPr/>
      <dgm:t>
        <a:bodyPr/>
        <a:lstStyle/>
        <a:p>
          <a:endParaRPr lang="en-US"/>
        </a:p>
      </dgm:t>
    </dgm:pt>
    <dgm:pt modelId="{30600107-3CF8-41B4-A9AD-ABE21AE48C8B}" type="sibTrans" cxnId="{7678177D-2C07-4BB6-A110-4EC2CA233755}">
      <dgm:prSet/>
      <dgm:spPr/>
      <dgm:t>
        <a:bodyPr/>
        <a:lstStyle/>
        <a:p>
          <a:endParaRPr lang="en-US"/>
        </a:p>
      </dgm:t>
    </dgm:pt>
    <dgm:pt modelId="{9071BC78-1415-4854-BC00-AA34D74DC066}" type="pres">
      <dgm:prSet presAssocID="{4D1FEFE9-0175-4D00-B38A-5F761FEA30DD}" presName="Name0" presStyleCnt="0">
        <dgm:presLayoutVars>
          <dgm:dir/>
          <dgm:resizeHandles val="exact"/>
        </dgm:presLayoutVars>
      </dgm:prSet>
      <dgm:spPr/>
    </dgm:pt>
    <dgm:pt modelId="{CC1AF93C-5E1F-4FAD-BD01-E0B613312A93}" type="pres">
      <dgm:prSet presAssocID="{AC7DA96D-2F28-43CB-A8B0-3EDCEFC9A704}" presName="node" presStyleLbl="node1" presStyleIdx="0" presStyleCnt="9">
        <dgm:presLayoutVars>
          <dgm:bulletEnabled val="1"/>
        </dgm:presLayoutVars>
      </dgm:prSet>
      <dgm:spPr/>
    </dgm:pt>
    <dgm:pt modelId="{3B65A2BA-22BC-4023-A08E-C4C119465F91}" type="pres">
      <dgm:prSet presAssocID="{6C8E7496-3AF7-4EE1-9D02-B60816579E79}" presName="sibTrans" presStyleLbl="sibTrans1D1" presStyleIdx="0" presStyleCnt="8"/>
      <dgm:spPr/>
    </dgm:pt>
    <dgm:pt modelId="{99B203E4-A4DF-4459-90B8-02D3295407AC}" type="pres">
      <dgm:prSet presAssocID="{6C8E7496-3AF7-4EE1-9D02-B60816579E79}" presName="connectorText" presStyleLbl="sibTrans1D1" presStyleIdx="0" presStyleCnt="8"/>
      <dgm:spPr/>
    </dgm:pt>
    <dgm:pt modelId="{28713E07-9AFC-4228-87A0-8778663D71E8}" type="pres">
      <dgm:prSet presAssocID="{86B5B8FA-DB3A-446F-BCA3-D1C501E47AA8}" presName="node" presStyleLbl="node1" presStyleIdx="1" presStyleCnt="9">
        <dgm:presLayoutVars>
          <dgm:bulletEnabled val="1"/>
        </dgm:presLayoutVars>
      </dgm:prSet>
      <dgm:spPr/>
    </dgm:pt>
    <dgm:pt modelId="{7B8B52D8-0909-418A-8FD1-35E635C680C0}" type="pres">
      <dgm:prSet presAssocID="{0B26823A-400B-4196-BD11-B1CBB4849033}" presName="sibTrans" presStyleLbl="sibTrans1D1" presStyleIdx="1" presStyleCnt="8"/>
      <dgm:spPr/>
    </dgm:pt>
    <dgm:pt modelId="{CEC899CF-E581-4B50-83F0-49C097AA1B1C}" type="pres">
      <dgm:prSet presAssocID="{0B26823A-400B-4196-BD11-B1CBB4849033}" presName="connectorText" presStyleLbl="sibTrans1D1" presStyleIdx="1" presStyleCnt="8"/>
      <dgm:spPr/>
    </dgm:pt>
    <dgm:pt modelId="{E327E9AC-AD63-4932-860B-C99B471A7340}" type="pres">
      <dgm:prSet presAssocID="{F50CF375-8D2B-44F0-A2D4-EA1A376693CE}" presName="node" presStyleLbl="node1" presStyleIdx="2" presStyleCnt="9">
        <dgm:presLayoutVars>
          <dgm:bulletEnabled val="1"/>
        </dgm:presLayoutVars>
      </dgm:prSet>
      <dgm:spPr/>
    </dgm:pt>
    <dgm:pt modelId="{0862A9AD-A596-4B84-A313-926B78DC0632}" type="pres">
      <dgm:prSet presAssocID="{53CC279D-C876-4E63-86F4-B3524A8F7173}" presName="sibTrans" presStyleLbl="sibTrans1D1" presStyleIdx="2" presStyleCnt="8"/>
      <dgm:spPr/>
    </dgm:pt>
    <dgm:pt modelId="{5B02DDC4-56F7-4570-A33F-7AC3C4BD9A31}" type="pres">
      <dgm:prSet presAssocID="{53CC279D-C876-4E63-86F4-B3524A8F7173}" presName="connectorText" presStyleLbl="sibTrans1D1" presStyleIdx="2" presStyleCnt="8"/>
      <dgm:spPr/>
    </dgm:pt>
    <dgm:pt modelId="{8FAA7E9B-453E-48D1-8FC7-246DA20B20B3}" type="pres">
      <dgm:prSet presAssocID="{9FDDD9E4-7CD3-4BD3-9D52-642B58A04011}" presName="node" presStyleLbl="node1" presStyleIdx="3" presStyleCnt="9">
        <dgm:presLayoutVars>
          <dgm:bulletEnabled val="1"/>
        </dgm:presLayoutVars>
      </dgm:prSet>
      <dgm:spPr/>
    </dgm:pt>
    <dgm:pt modelId="{F82F47C0-6995-4409-840F-8EC0193BD9E9}" type="pres">
      <dgm:prSet presAssocID="{69DC1093-F925-42B0-B935-B0C8D9519DAE}" presName="sibTrans" presStyleLbl="sibTrans1D1" presStyleIdx="3" presStyleCnt="8"/>
      <dgm:spPr/>
    </dgm:pt>
    <dgm:pt modelId="{15BFA864-709B-489F-B638-91F86AE9FFD8}" type="pres">
      <dgm:prSet presAssocID="{69DC1093-F925-42B0-B935-B0C8D9519DAE}" presName="connectorText" presStyleLbl="sibTrans1D1" presStyleIdx="3" presStyleCnt="8"/>
      <dgm:spPr/>
    </dgm:pt>
    <dgm:pt modelId="{84F95A43-32F4-453D-A9FE-DB9CD107C575}" type="pres">
      <dgm:prSet presAssocID="{8F1022FE-5525-4D27-8868-997485DDD0C6}" presName="node" presStyleLbl="node1" presStyleIdx="4" presStyleCnt="9">
        <dgm:presLayoutVars>
          <dgm:bulletEnabled val="1"/>
        </dgm:presLayoutVars>
      </dgm:prSet>
      <dgm:spPr/>
    </dgm:pt>
    <dgm:pt modelId="{66D7A401-EBBF-4D1A-A289-12F0D8CD7919}" type="pres">
      <dgm:prSet presAssocID="{1B9D9CFA-0DCE-4291-A563-CB8B0D936EA1}" presName="sibTrans" presStyleLbl="sibTrans1D1" presStyleIdx="4" presStyleCnt="8"/>
      <dgm:spPr/>
    </dgm:pt>
    <dgm:pt modelId="{1AA41B3B-6301-4401-A4B8-2B0E6D715B24}" type="pres">
      <dgm:prSet presAssocID="{1B9D9CFA-0DCE-4291-A563-CB8B0D936EA1}" presName="connectorText" presStyleLbl="sibTrans1D1" presStyleIdx="4" presStyleCnt="8"/>
      <dgm:spPr/>
    </dgm:pt>
    <dgm:pt modelId="{26A9EC97-0E95-403A-9FAD-A0ABB782E660}" type="pres">
      <dgm:prSet presAssocID="{815309CE-6B1C-46FF-B85B-F1EAC80DB21B}" presName="node" presStyleLbl="node1" presStyleIdx="5" presStyleCnt="9">
        <dgm:presLayoutVars>
          <dgm:bulletEnabled val="1"/>
        </dgm:presLayoutVars>
      </dgm:prSet>
      <dgm:spPr/>
    </dgm:pt>
    <dgm:pt modelId="{0D6DDEE9-C9F2-4BAD-A926-1DF955A71BB7}" type="pres">
      <dgm:prSet presAssocID="{B729CAF5-9A16-4954-A5E4-4793FA809043}" presName="sibTrans" presStyleLbl="sibTrans1D1" presStyleIdx="5" presStyleCnt="8"/>
      <dgm:spPr/>
    </dgm:pt>
    <dgm:pt modelId="{C9DD7CE3-4427-47F3-82E7-B5CE09FC377B}" type="pres">
      <dgm:prSet presAssocID="{B729CAF5-9A16-4954-A5E4-4793FA809043}" presName="connectorText" presStyleLbl="sibTrans1D1" presStyleIdx="5" presStyleCnt="8"/>
      <dgm:spPr/>
    </dgm:pt>
    <dgm:pt modelId="{8416F995-2EC0-42F7-A37E-5C311DA742FD}" type="pres">
      <dgm:prSet presAssocID="{8C20E3B5-0A7E-46B5-9807-D532DA919E85}" presName="node" presStyleLbl="node1" presStyleIdx="6" presStyleCnt="9">
        <dgm:presLayoutVars>
          <dgm:bulletEnabled val="1"/>
        </dgm:presLayoutVars>
      </dgm:prSet>
      <dgm:spPr/>
    </dgm:pt>
    <dgm:pt modelId="{7888D775-4E1C-4123-8B17-1C644BEE6A5F}" type="pres">
      <dgm:prSet presAssocID="{B32E9F82-C87D-45F8-95F0-E4295B265C87}" presName="sibTrans" presStyleLbl="sibTrans1D1" presStyleIdx="6" presStyleCnt="8"/>
      <dgm:spPr/>
    </dgm:pt>
    <dgm:pt modelId="{F8D9EB1E-24AD-4D76-91D9-D0AB4C7F95DC}" type="pres">
      <dgm:prSet presAssocID="{B32E9F82-C87D-45F8-95F0-E4295B265C87}" presName="connectorText" presStyleLbl="sibTrans1D1" presStyleIdx="6" presStyleCnt="8"/>
      <dgm:spPr/>
    </dgm:pt>
    <dgm:pt modelId="{B0249A1A-7452-4835-99C4-BE9ADD25E14C}" type="pres">
      <dgm:prSet presAssocID="{7A22E1BB-4ADC-4139-ADF6-E1A34ACE29E9}" presName="node" presStyleLbl="node1" presStyleIdx="7" presStyleCnt="9">
        <dgm:presLayoutVars>
          <dgm:bulletEnabled val="1"/>
        </dgm:presLayoutVars>
      </dgm:prSet>
      <dgm:spPr/>
    </dgm:pt>
    <dgm:pt modelId="{A0844EC3-FE7C-4ACF-85BD-7B5F9619C4BE}" type="pres">
      <dgm:prSet presAssocID="{7547968C-8C24-4D37-B8F0-8560BE30D4FD}" presName="sibTrans" presStyleLbl="sibTrans1D1" presStyleIdx="7" presStyleCnt="8"/>
      <dgm:spPr/>
    </dgm:pt>
    <dgm:pt modelId="{E9162A08-E249-45B7-A732-C1D6E2304EDF}" type="pres">
      <dgm:prSet presAssocID="{7547968C-8C24-4D37-B8F0-8560BE30D4FD}" presName="connectorText" presStyleLbl="sibTrans1D1" presStyleIdx="7" presStyleCnt="8"/>
      <dgm:spPr/>
    </dgm:pt>
    <dgm:pt modelId="{878990A6-0215-4CE0-8DDF-9D49F61E83A1}" type="pres">
      <dgm:prSet presAssocID="{2B72B1A1-72FF-4AF9-9BED-4A6A127A68BA}" presName="node" presStyleLbl="node1" presStyleIdx="8" presStyleCnt="9">
        <dgm:presLayoutVars>
          <dgm:bulletEnabled val="1"/>
        </dgm:presLayoutVars>
      </dgm:prSet>
      <dgm:spPr/>
    </dgm:pt>
  </dgm:ptLst>
  <dgm:cxnLst>
    <dgm:cxn modelId="{B548EB02-71D1-4BDD-84F1-A38F4BE94E16}" type="presOf" srcId="{B32E9F82-C87D-45F8-95F0-E4295B265C87}" destId="{7888D775-4E1C-4123-8B17-1C644BEE6A5F}" srcOrd="0" destOrd="0" presId="urn:microsoft.com/office/officeart/2016/7/layout/RepeatingBendingProcessNew"/>
    <dgm:cxn modelId="{302DBB09-B901-462B-B638-8292EE22214A}" type="presOf" srcId="{1B9D9CFA-0DCE-4291-A563-CB8B0D936EA1}" destId="{66D7A401-EBBF-4D1A-A289-12F0D8CD7919}" srcOrd="0" destOrd="0" presId="urn:microsoft.com/office/officeart/2016/7/layout/RepeatingBendingProcessNew"/>
    <dgm:cxn modelId="{F5184318-FC3B-4699-ADC6-FD91DD4B2FAA}" type="presOf" srcId="{6C8E7496-3AF7-4EE1-9D02-B60816579E79}" destId="{3B65A2BA-22BC-4023-A08E-C4C119465F91}" srcOrd="0" destOrd="0" presId="urn:microsoft.com/office/officeart/2016/7/layout/RepeatingBendingProcessNew"/>
    <dgm:cxn modelId="{4D66BA1D-878D-4858-9195-1532B93ABD9F}" srcId="{4D1FEFE9-0175-4D00-B38A-5F761FEA30DD}" destId="{7A22E1BB-4ADC-4139-ADF6-E1A34ACE29E9}" srcOrd="7" destOrd="0" parTransId="{8163FDC0-0385-43DA-B8C8-23A7804DA7D8}" sibTransId="{7547968C-8C24-4D37-B8F0-8560BE30D4FD}"/>
    <dgm:cxn modelId="{68FA7720-9D74-41D9-A901-8262CB146386}" type="presOf" srcId="{B729CAF5-9A16-4954-A5E4-4793FA809043}" destId="{0D6DDEE9-C9F2-4BAD-A926-1DF955A71BB7}" srcOrd="0" destOrd="0" presId="urn:microsoft.com/office/officeart/2016/7/layout/RepeatingBendingProcessNew"/>
    <dgm:cxn modelId="{EB31C360-AA59-460B-9476-7FDA06936B89}" type="presOf" srcId="{B729CAF5-9A16-4954-A5E4-4793FA809043}" destId="{C9DD7CE3-4427-47F3-82E7-B5CE09FC377B}" srcOrd="1" destOrd="0" presId="urn:microsoft.com/office/officeart/2016/7/layout/RepeatingBendingProcessNew"/>
    <dgm:cxn modelId="{20D10E44-37F4-4F23-BEEE-44A3731D6812}" srcId="{4D1FEFE9-0175-4D00-B38A-5F761FEA30DD}" destId="{AC7DA96D-2F28-43CB-A8B0-3EDCEFC9A704}" srcOrd="0" destOrd="0" parTransId="{B4FC588A-572A-442C-AE28-5C85F2F26189}" sibTransId="{6C8E7496-3AF7-4EE1-9D02-B60816579E79}"/>
    <dgm:cxn modelId="{D1370068-177C-4BCA-97A5-1DFD7C1C888A}" type="presOf" srcId="{8F1022FE-5525-4D27-8868-997485DDD0C6}" destId="{84F95A43-32F4-453D-A9FE-DB9CD107C575}" srcOrd="0" destOrd="0" presId="urn:microsoft.com/office/officeart/2016/7/layout/RepeatingBendingProcessNew"/>
    <dgm:cxn modelId="{0E3A0569-E4F2-451B-B88E-4A31960F27CB}" type="presOf" srcId="{53CC279D-C876-4E63-86F4-B3524A8F7173}" destId="{0862A9AD-A596-4B84-A313-926B78DC0632}" srcOrd="0" destOrd="0" presId="urn:microsoft.com/office/officeart/2016/7/layout/RepeatingBendingProcessNew"/>
    <dgm:cxn modelId="{BB8ED94B-2168-4984-822E-2CDB5AE10462}" type="presOf" srcId="{2B72B1A1-72FF-4AF9-9BED-4A6A127A68BA}" destId="{878990A6-0215-4CE0-8DDF-9D49F61E83A1}" srcOrd="0" destOrd="0" presId="urn:microsoft.com/office/officeart/2016/7/layout/RepeatingBendingProcessNew"/>
    <dgm:cxn modelId="{E27B3F4C-8CB9-49B2-93E3-801827539E4D}" type="presOf" srcId="{7547968C-8C24-4D37-B8F0-8560BE30D4FD}" destId="{E9162A08-E249-45B7-A732-C1D6E2304EDF}" srcOrd="1" destOrd="0" presId="urn:microsoft.com/office/officeart/2016/7/layout/RepeatingBendingProcessNew"/>
    <dgm:cxn modelId="{8A10396D-6D18-446C-8040-519E13E276AD}" type="presOf" srcId="{7547968C-8C24-4D37-B8F0-8560BE30D4FD}" destId="{A0844EC3-FE7C-4ACF-85BD-7B5F9619C4BE}" srcOrd="0" destOrd="0" presId="urn:microsoft.com/office/officeart/2016/7/layout/RepeatingBendingProcessNew"/>
    <dgm:cxn modelId="{281A8C71-CDED-478F-B586-818EF36AAC83}" type="presOf" srcId="{9FDDD9E4-7CD3-4BD3-9D52-642B58A04011}" destId="{8FAA7E9B-453E-48D1-8FC7-246DA20B20B3}" srcOrd="0" destOrd="0" presId="urn:microsoft.com/office/officeart/2016/7/layout/RepeatingBendingProcessNew"/>
    <dgm:cxn modelId="{BAD92C74-249A-4701-8966-4199AB60E00E}" srcId="{4D1FEFE9-0175-4D00-B38A-5F761FEA30DD}" destId="{86B5B8FA-DB3A-446F-BCA3-D1C501E47AA8}" srcOrd="1" destOrd="0" parTransId="{62916B2A-B14A-4E29-A7D6-33EBA78D1AF9}" sibTransId="{0B26823A-400B-4196-BD11-B1CBB4849033}"/>
    <dgm:cxn modelId="{94640877-64F7-4F9E-A7BE-51A71255BB74}" type="presOf" srcId="{1B9D9CFA-0DCE-4291-A563-CB8B0D936EA1}" destId="{1AA41B3B-6301-4401-A4B8-2B0E6D715B24}" srcOrd="1" destOrd="0" presId="urn:microsoft.com/office/officeart/2016/7/layout/RepeatingBendingProcessNew"/>
    <dgm:cxn modelId="{CF4EF559-28C6-43A2-B63E-25E7CF9BACE0}" type="presOf" srcId="{53CC279D-C876-4E63-86F4-B3524A8F7173}" destId="{5B02DDC4-56F7-4570-A33F-7AC3C4BD9A31}" srcOrd="1" destOrd="0" presId="urn:microsoft.com/office/officeart/2016/7/layout/RepeatingBendingProcessNew"/>
    <dgm:cxn modelId="{C976CF5A-FBDC-46DD-9AEA-357189C888F9}" type="presOf" srcId="{AC7DA96D-2F28-43CB-A8B0-3EDCEFC9A704}" destId="{CC1AF93C-5E1F-4FAD-BD01-E0B613312A93}" srcOrd="0" destOrd="0" presId="urn:microsoft.com/office/officeart/2016/7/layout/RepeatingBendingProcessNew"/>
    <dgm:cxn modelId="{7678177D-2C07-4BB6-A110-4EC2CA233755}" srcId="{4D1FEFE9-0175-4D00-B38A-5F761FEA30DD}" destId="{2B72B1A1-72FF-4AF9-9BED-4A6A127A68BA}" srcOrd="8" destOrd="0" parTransId="{9537447C-651E-4428-90C5-C2949F9B67AA}" sibTransId="{30600107-3CF8-41B4-A9AD-ABE21AE48C8B}"/>
    <dgm:cxn modelId="{D2A60385-0F00-49A5-9CB8-680D9A28BF91}" srcId="{4D1FEFE9-0175-4D00-B38A-5F761FEA30DD}" destId="{815309CE-6B1C-46FF-B85B-F1EAC80DB21B}" srcOrd="5" destOrd="0" parTransId="{E8C6BF83-EAF0-41B0-8732-DC256E0CC9CF}" sibTransId="{B729CAF5-9A16-4954-A5E4-4793FA809043}"/>
    <dgm:cxn modelId="{128CA386-77F7-405E-8B8E-B1D236384714}" type="presOf" srcId="{0B26823A-400B-4196-BD11-B1CBB4849033}" destId="{CEC899CF-E581-4B50-83F0-49C097AA1B1C}" srcOrd="1" destOrd="0" presId="urn:microsoft.com/office/officeart/2016/7/layout/RepeatingBendingProcessNew"/>
    <dgm:cxn modelId="{498C4F90-2BC3-4154-BAF8-AB169AA1C43F}" type="presOf" srcId="{86B5B8FA-DB3A-446F-BCA3-D1C501E47AA8}" destId="{28713E07-9AFC-4228-87A0-8778663D71E8}" srcOrd="0" destOrd="0" presId="urn:microsoft.com/office/officeart/2016/7/layout/RepeatingBendingProcessNew"/>
    <dgm:cxn modelId="{3A2647A5-B854-4DAC-B32E-FBD2352C996C}" type="presOf" srcId="{B32E9F82-C87D-45F8-95F0-E4295B265C87}" destId="{F8D9EB1E-24AD-4D76-91D9-D0AB4C7F95DC}" srcOrd="1" destOrd="0" presId="urn:microsoft.com/office/officeart/2016/7/layout/RepeatingBendingProcessNew"/>
    <dgm:cxn modelId="{E0AB91B3-D84D-4CE7-85D9-3F1ED114AB35}" type="presOf" srcId="{69DC1093-F925-42B0-B935-B0C8D9519DAE}" destId="{F82F47C0-6995-4409-840F-8EC0193BD9E9}" srcOrd="0" destOrd="0" presId="urn:microsoft.com/office/officeart/2016/7/layout/RepeatingBendingProcessNew"/>
    <dgm:cxn modelId="{484284BD-3093-4FB6-A08C-106D416C98FD}" type="presOf" srcId="{6C8E7496-3AF7-4EE1-9D02-B60816579E79}" destId="{99B203E4-A4DF-4459-90B8-02D3295407AC}" srcOrd="1" destOrd="0" presId="urn:microsoft.com/office/officeart/2016/7/layout/RepeatingBendingProcessNew"/>
    <dgm:cxn modelId="{4DEC6EBE-E3B1-436C-96D1-C762400A9BF2}" srcId="{4D1FEFE9-0175-4D00-B38A-5F761FEA30DD}" destId="{F50CF375-8D2B-44F0-A2D4-EA1A376693CE}" srcOrd="2" destOrd="0" parTransId="{E8B0D393-A37A-4111-9AEC-685D0D9E5D7D}" sibTransId="{53CC279D-C876-4E63-86F4-B3524A8F7173}"/>
    <dgm:cxn modelId="{9BDF00C0-77F3-4D21-A425-71AC793F9D92}" srcId="{4D1FEFE9-0175-4D00-B38A-5F761FEA30DD}" destId="{8F1022FE-5525-4D27-8868-997485DDD0C6}" srcOrd="4" destOrd="0" parTransId="{613340DC-F87A-40EA-87E1-3648F056806E}" sibTransId="{1B9D9CFA-0DCE-4291-A563-CB8B0D936EA1}"/>
    <dgm:cxn modelId="{272340C9-CBA1-4BEB-9489-95D3A12BCE13}" type="presOf" srcId="{7A22E1BB-4ADC-4139-ADF6-E1A34ACE29E9}" destId="{B0249A1A-7452-4835-99C4-BE9ADD25E14C}" srcOrd="0" destOrd="0" presId="urn:microsoft.com/office/officeart/2016/7/layout/RepeatingBendingProcessNew"/>
    <dgm:cxn modelId="{B9D5FED2-54F1-44F3-9B03-43872EB93B5F}" srcId="{4D1FEFE9-0175-4D00-B38A-5F761FEA30DD}" destId="{8C20E3B5-0A7E-46B5-9807-D532DA919E85}" srcOrd="6" destOrd="0" parTransId="{EC083782-C966-4F9F-8E86-9CF359DC4596}" sibTransId="{B32E9F82-C87D-45F8-95F0-E4295B265C87}"/>
    <dgm:cxn modelId="{1E982CD6-E577-4E04-A77D-43AAA7E75184}" type="presOf" srcId="{8C20E3B5-0A7E-46B5-9807-D532DA919E85}" destId="{8416F995-2EC0-42F7-A37E-5C311DA742FD}" srcOrd="0" destOrd="0" presId="urn:microsoft.com/office/officeart/2016/7/layout/RepeatingBendingProcessNew"/>
    <dgm:cxn modelId="{CA7961E9-CE29-491F-8632-D0BF5181998D}" type="presOf" srcId="{69DC1093-F925-42B0-B935-B0C8D9519DAE}" destId="{15BFA864-709B-489F-B638-91F86AE9FFD8}" srcOrd="1" destOrd="0" presId="urn:microsoft.com/office/officeart/2016/7/layout/RepeatingBendingProcessNew"/>
    <dgm:cxn modelId="{D8FDAAE9-2DA3-42A3-84C0-C469815DC32D}" srcId="{4D1FEFE9-0175-4D00-B38A-5F761FEA30DD}" destId="{9FDDD9E4-7CD3-4BD3-9D52-642B58A04011}" srcOrd="3" destOrd="0" parTransId="{3A8D7B57-91F2-4FA6-92BB-FECADCB87751}" sibTransId="{69DC1093-F925-42B0-B935-B0C8D9519DAE}"/>
    <dgm:cxn modelId="{6D77FDEB-1696-4F05-A893-93E0C316813E}" type="presOf" srcId="{0B26823A-400B-4196-BD11-B1CBB4849033}" destId="{7B8B52D8-0909-418A-8FD1-35E635C680C0}" srcOrd="0" destOrd="0" presId="urn:microsoft.com/office/officeart/2016/7/layout/RepeatingBendingProcessNew"/>
    <dgm:cxn modelId="{37F016F3-D9DE-47C9-80A5-3C1184D3CF4B}" type="presOf" srcId="{F50CF375-8D2B-44F0-A2D4-EA1A376693CE}" destId="{E327E9AC-AD63-4932-860B-C99B471A7340}" srcOrd="0" destOrd="0" presId="urn:microsoft.com/office/officeart/2016/7/layout/RepeatingBendingProcessNew"/>
    <dgm:cxn modelId="{CCF4E4FB-405F-4A0C-A2F6-9DC34AF494AE}" type="presOf" srcId="{4D1FEFE9-0175-4D00-B38A-5F761FEA30DD}" destId="{9071BC78-1415-4854-BC00-AA34D74DC066}" srcOrd="0" destOrd="0" presId="urn:microsoft.com/office/officeart/2016/7/layout/RepeatingBendingProcessNew"/>
    <dgm:cxn modelId="{7D4837FC-CF19-46F2-9815-CE81BA261BB0}" type="presOf" srcId="{815309CE-6B1C-46FF-B85B-F1EAC80DB21B}" destId="{26A9EC97-0E95-403A-9FAD-A0ABB782E660}" srcOrd="0" destOrd="0" presId="urn:microsoft.com/office/officeart/2016/7/layout/RepeatingBendingProcessNew"/>
    <dgm:cxn modelId="{7BD7E353-36F3-4101-AB93-A521F6308AB8}" type="presParOf" srcId="{9071BC78-1415-4854-BC00-AA34D74DC066}" destId="{CC1AF93C-5E1F-4FAD-BD01-E0B613312A93}" srcOrd="0" destOrd="0" presId="urn:microsoft.com/office/officeart/2016/7/layout/RepeatingBendingProcessNew"/>
    <dgm:cxn modelId="{8E2A90CF-C4F1-4A19-8415-4092381F8D34}" type="presParOf" srcId="{9071BC78-1415-4854-BC00-AA34D74DC066}" destId="{3B65A2BA-22BC-4023-A08E-C4C119465F91}" srcOrd="1" destOrd="0" presId="urn:microsoft.com/office/officeart/2016/7/layout/RepeatingBendingProcessNew"/>
    <dgm:cxn modelId="{18EB8DBC-1B2D-42AB-B75C-EBBC1C287D35}" type="presParOf" srcId="{3B65A2BA-22BC-4023-A08E-C4C119465F91}" destId="{99B203E4-A4DF-4459-90B8-02D3295407AC}" srcOrd="0" destOrd="0" presId="urn:microsoft.com/office/officeart/2016/7/layout/RepeatingBendingProcessNew"/>
    <dgm:cxn modelId="{BEB2BBDA-7390-4294-8F08-5204A4CB39A2}" type="presParOf" srcId="{9071BC78-1415-4854-BC00-AA34D74DC066}" destId="{28713E07-9AFC-4228-87A0-8778663D71E8}" srcOrd="2" destOrd="0" presId="urn:microsoft.com/office/officeart/2016/7/layout/RepeatingBendingProcessNew"/>
    <dgm:cxn modelId="{B699D297-1E7B-4AD9-BEE7-E9054C727D7B}" type="presParOf" srcId="{9071BC78-1415-4854-BC00-AA34D74DC066}" destId="{7B8B52D8-0909-418A-8FD1-35E635C680C0}" srcOrd="3" destOrd="0" presId="urn:microsoft.com/office/officeart/2016/7/layout/RepeatingBendingProcessNew"/>
    <dgm:cxn modelId="{87E07D87-DA91-4FEA-861E-659FF50EDD0D}" type="presParOf" srcId="{7B8B52D8-0909-418A-8FD1-35E635C680C0}" destId="{CEC899CF-E581-4B50-83F0-49C097AA1B1C}" srcOrd="0" destOrd="0" presId="urn:microsoft.com/office/officeart/2016/7/layout/RepeatingBendingProcessNew"/>
    <dgm:cxn modelId="{9D6EE1BA-AEBC-4995-8B58-89233A7C0267}" type="presParOf" srcId="{9071BC78-1415-4854-BC00-AA34D74DC066}" destId="{E327E9AC-AD63-4932-860B-C99B471A7340}" srcOrd="4" destOrd="0" presId="urn:microsoft.com/office/officeart/2016/7/layout/RepeatingBendingProcessNew"/>
    <dgm:cxn modelId="{56B43083-512E-4B1A-AF3F-D8693B197429}" type="presParOf" srcId="{9071BC78-1415-4854-BC00-AA34D74DC066}" destId="{0862A9AD-A596-4B84-A313-926B78DC0632}" srcOrd="5" destOrd="0" presId="urn:microsoft.com/office/officeart/2016/7/layout/RepeatingBendingProcessNew"/>
    <dgm:cxn modelId="{7F279822-E5E4-407E-8295-081428D78B31}" type="presParOf" srcId="{0862A9AD-A596-4B84-A313-926B78DC0632}" destId="{5B02DDC4-56F7-4570-A33F-7AC3C4BD9A31}" srcOrd="0" destOrd="0" presId="urn:microsoft.com/office/officeart/2016/7/layout/RepeatingBendingProcessNew"/>
    <dgm:cxn modelId="{CA6FBA08-EBD6-4933-935B-FEEFED53ABB1}" type="presParOf" srcId="{9071BC78-1415-4854-BC00-AA34D74DC066}" destId="{8FAA7E9B-453E-48D1-8FC7-246DA20B20B3}" srcOrd="6" destOrd="0" presId="urn:microsoft.com/office/officeart/2016/7/layout/RepeatingBendingProcessNew"/>
    <dgm:cxn modelId="{370B73AE-56F9-4F3E-B1B8-F455714F644F}" type="presParOf" srcId="{9071BC78-1415-4854-BC00-AA34D74DC066}" destId="{F82F47C0-6995-4409-840F-8EC0193BD9E9}" srcOrd="7" destOrd="0" presId="urn:microsoft.com/office/officeart/2016/7/layout/RepeatingBendingProcessNew"/>
    <dgm:cxn modelId="{7E228E5C-A320-4DC0-BA07-118F63ABF409}" type="presParOf" srcId="{F82F47C0-6995-4409-840F-8EC0193BD9E9}" destId="{15BFA864-709B-489F-B638-91F86AE9FFD8}" srcOrd="0" destOrd="0" presId="urn:microsoft.com/office/officeart/2016/7/layout/RepeatingBendingProcessNew"/>
    <dgm:cxn modelId="{147FF00B-D3A7-463C-863E-B2FE758818A5}" type="presParOf" srcId="{9071BC78-1415-4854-BC00-AA34D74DC066}" destId="{84F95A43-32F4-453D-A9FE-DB9CD107C575}" srcOrd="8" destOrd="0" presId="urn:microsoft.com/office/officeart/2016/7/layout/RepeatingBendingProcessNew"/>
    <dgm:cxn modelId="{2CC4AFF1-2F6F-4924-86F1-36A599D7B902}" type="presParOf" srcId="{9071BC78-1415-4854-BC00-AA34D74DC066}" destId="{66D7A401-EBBF-4D1A-A289-12F0D8CD7919}" srcOrd="9" destOrd="0" presId="urn:microsoft.com/office/officeart/2016/7/layout/RepeatingBendingProcessNew"/>
    <dgm:cxn modelId="{88D61B52-B448-4375-848A-CEDBDB28FBB3}" type="presParOf" srcId="{66D7A401-EBBF-4D1A-A289-12F0D8CD7919}" destId="{1AA41B3B-6301-4401-A4B8-2B0E6D715B24}" srcOrd="0" destOrd="0" presId="urn:microsoft.com/office/officeart/2016/7/layout/RepeatingBendingProcessNew"/>
    <dgm:cxn modelId="{5B766521-70C2-444C-8CE7-E4C10238F3E2}" type="presParOf" srcId="{9071BC78-1415-4854-BC00-AA34D74DC066}" destId="{26A9EC97-0E95-403A-9FAD-A0ABB782E660}" srcOrd="10" destOrd="0" presId="urn:microsoft.com/office/officeart/2016/7/layout/RepeatingBendingProcessNew"/>
    <dgm:cxn modelId="{A3C9EEE5-A4CD-4C24-B072-593465E61B30}" type="presParOf" srcId="{9071BC78-1415-4854-BC00-AA34D74DC066}" destId="{0D6DDEE9-C9F2-4BAD-A926-1DF955A71BB7}" srcOrd="11" destOrd="0" presId="urn:microsoft.com/office/officeart/2016/7/layout/RepeatingBendingProcessNew"/>
    <dgm:cxn modelId="{860BC054-835D-453D-95C8-50B642A1738F}" type="presParOf" srcId="{0D6DDEE9-C9F2-4BAD-A926-1DF955A71BB7}" destId="{C9DD7CE3-4427-47F3-82E7-B5CE09FC377B}" srcOrd="0" destOrd="0" presId="urn:microsoft.com/office/officeart/2016/7/layout/RepeatingBendingProcessNew"/>
    <dgm:cxn modelId="{C29B29F8-AB77-4530-B63D-07644E29F9CC}" type="presParOf" srcId="{9071BC78-1415-4854-BC00-AA34D74DC066}" destId="{8416F995-2EC0-42F7-A37E-5C311DA742FD}" srcOrd="12" destOrd="0" presId="urn:microsoft.com/office/officeart/2016/7/layout/RepeatingBendingProcessNew"/>
    <dgm:cxn modelId="{55DA46F6-AC85-4105-A413-DE1A20C27497}" type="presParOf" srcId="{9071BC78-1415-4854-BC00-AA34D74DC066}" destId="{7888D775-4E1C-4123-8B17-1C644BEE6A5F}" srcOrd="13" destOrd="0" presId="urn:microsoft.com/office/officeart/2016/7/layout/RepeatingBendingProcessNew"/>
    <dgm:cxn modelId="{EA0984F8-4A93-4239-8CD5-4826AE9BA0F9}" type="presParOf" srcId="{7888D775-4E1C-4123-8B17-1C644BEE6A5F}" destId="{F8D9EB1E-24AD-4D76-91D9-D0AB4C7F95DC}" srcOrd="0" destOrd="0" presId="urn:microsoft.com/office/officeart/2016/7/layout/RepeatingBendingProcessNew"/>
    <dgm:cxn modelId="{6253EBD4-00E4-4ECF-8027-947BAD4EA3B4}" type="presParOf" srcId="{9071BC78-1415-4854-BC00-AA34D74DC066}" destId="{B0249A1A-7452-4835-99C4-BE9ADD25E14C}" srcOrd="14" destOrd="0" presId="urn:microsoft.com/office/officeart/2016/7/layout/RepeatingBendingProcessNew"/>
    <dgm:cxn modelId="{BA25A2C8-7E3B-4002-9680-D7099EBA86AE}" type="presParOf" srcId="{9071BC78-1415-4854-BC00-AA34D74DC066}" destId="{A0844EC3-FE7C-4ACF-85BD-7B5F9619C4BE}" srcOrd="15" destOrd="0" presId="urn:microsoft.com/office/officeart/2016/7/layout/RepeatingBendingProcessNew"/>
    <dgm:cxn modelId="{F5FD1F19-1C8C-4452-A763-0129D2949266}" type="presParOf" srcId="{A0844EC3-FE7C-4ACF-85BD-7B5F9619C4BE}" destId="{E9162A08-E249-45B7-A732-C1D6E2304EDF}" srcOrd="0" destOrd="0" presId="urn:microsoft.com/office/officeart/2016/7/layout/RepeatingBendingProcessNew"/>
    <dgm:cxn modelId="{5201EA02-49C9-48FA-A199-618038A72C35}" type="presParOf" srcId="{9071BC78-1415-4854-BC00-AA34D74DC066}" destId="{878990A6-0215-4CE0-8DDF-9D49F61E83A1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EC4488-062F-47BF-ADB8-04B345AF9D48}" type="doc">
      <dgm:prSet loTypeId="urn:microsoft.com/office/officeart/2018/layout/CircleProcess" loCatId="simpleprocesssa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5FB8FB8-F4CD-4EB9-B99A-7A9EF2D93BDE}">
      <dgm:prSet/>
      <dgm:spPr/>
      <dgm:t>
        <a:bodyPr/>
        <a:lstStyle/>
        <a:p>
          <a:r>
            <a:rPr lang="en-GB" dirty="0"/>
            <a:t>Corporate Coercion (</a:t>
          </a:r>
          <a:r>
            <a:rPr lang="en-GB" dirty="0" err="1"/>
            <a:t>Bostom</a:t>
          </a:r>
          <a:r>
            <a:rPr lang="en-GB" dirty="0"/>
            <a:t> and </a:t>
          </a:r>
          <a:r>
            <a:rPr lang="en-GB" dirty="0" err="1"/>
            <a:t>Yudkowsky</a:t>
          </a:r>
          <a:r>
            <a:rPr lang="en-GB" dirty="0"/>
            <a:t>)</a:t>
          </a:r>
          <a:endParaRPr lang="en-US" dirty="0"/>
        </a:p>
      </dgm:t>
    </dgm:pt>
    <dgm:pt modelId="{74CC28A4-544F-48A1-9A31-CF7CD7865B13}" type="parTrans" cxnId="{031C746F-CD14-4DC3-AE44-011E8E98F1BB}">
      <dgm:prSet/>
      <dgm:spPr/>
      <dgm:t>
        <a:bodyPr/>
        <a:lstStyle/>
        <a:p>
          <a:endParaRPr lang="en-US"/>
        </a:p>
      </dgm:t>
    </dgm:pt>
    <dgm:pt modelId="{89FB516A-484D-485B-A122-81DC9ECEE09D}" type="sibTrans" cxnId="{031C746F-CD14-4DC3-AE44-011E8E98F1BB}">
      <dgm:prSet/>
      <dgm:spPr/>
      <dgm:t>
        <a:bodyPr/>
        <a:lstStyle/>
        <a:p>
          <a:endParaRPr lang="en-US"/>
        </a:p>
      </dgm:t>
    </dgm:pt>
    <dgm:pt modelId="{58F2CA0D-0688-402D-B0DB-79620C6143AA}">
      <dgm:prSet/>
      <dgm:spPr/>
      <dgm:t>
        <a:bodyPr/>
        <a:lstStyle/>
        <a:p>
          <a:r>
            <a:rPr lang="en-GB" dirty="0"/>
            <a:t>Industrial espionage</a:t>
          </a:r>
        </a:p>
        <a:p>
          <a:r>
            <a:rPr lang="en-GB" dirty="0"/>
            <a:t>Singer and Friedman, (2014)</a:t>
          </a:r>
          <a:endParaRPr lang="en-US" dirty="0"/>
        </a:p>
      </dgm:t>
    </dgm:pt>
    <dgm:pt modelId="{C28D45E3-15E1-4AD9-8DB1-986F00C3CAEF}" type="parTrans" cxnId="{1608D0C9-68B8-4A0F-B972-A5209214619B}">
      <dgm:prSet/>
      <dgm:spPr/>
      <dgm:t>
        <a:bodyPr/>
        <a:lstStyle/>
        <a:p>
          <a:endParaRPr lang="en-US"/>
        </a:p>
      </dgm:t>
    </dgm:pt>
    <dgm:pt modelId="{2EF443BA-F12C-4A90-8195-13872930FF1A}" type="sibTrans" cxnId="{1608D0C9-68B8-4A0F-B972-A5209214619B}">
      <dgm:prSet/>
      <dgm:spPr/>
      <dgm:t>
        <a:bodyPr/>
        <a:lstStyle/>
        <a:p>
          <a:endParaRPr lang="en-US"/>
        </a:p>
      </dgm:t>
    </dgm:pt>
    <dgm:pt modelId="{B0866C14-B1CD-4C98-9F9C-488B06522559}">
      <dgm:prSet/>
      <dgm:spPr/>
      <dgm:t>
        <a:bodyPr/>
        <a:lstStyle/>
        <a:p>
          <a:r>
            <a:rPr lang="en-GB" dirty="0"/>
            <a:t>Whistleblower Retaliation</a:t>
          </a:r>
        </a:p>
        <a:p>
          <a:r>
            <a:rPr lang="en-GB" dirty="0"/>
            <a:t>(</a:t>
          </a:r>
          <a:r>
            <a:rPr lang="en-GB" dirty="0" err="1"/>
            <a:t>Bartneck</a:t>
          </a:r>
          <a:r>
            <a:rPr lang="en-GB" dirty="0"/>
            <a:t> </a:t>
          </a:r>
          <a:r>
            <a:rPr lang="en-GB" i="1" dirty="0"/>
            <a:t>et al,. </a:t>
          </a:r>
          <a:r>
            <a:rPr lang="en-GB" dirty="0"/>
            <a:t>2021)</a:t>
          </a:r>
          <a:endParaRPr lang="en-US" dirty="0"/>
        </a:p>
      </dgm:t>
    </dgm:pt>
    <dgm:pt modelId="{9C815D11-04CC-4051-B286-92D4D0B7F95A}" type="parTrans" cxnId="{B48433A0-A7BF-44BF-8449-EB1A4530B964}">
      <dgm:prSet/>
      <dgm:spPr/>
      <dgm:t>
        <a:bodyPr/>
        <a:lstStyle/>
        <a:p>
          <a:endParaRPr lang="en-US"/>
        </a:p>
      </dgm:t>
    </dgm:pt>
    <dgm:pt modelId="{29B5EE9C-F4FB-4194-9041-D2A7B3385A5B}" type="sibTrans" cxnId="{B48433A0-A7BF-44BF-8449-EB1A4530B964}">
      <dgm:prSet/>
      <dgm:spPr/>
      <dgm:t>
        <a:bodyPr/>
        <a:lstStyle/>
        <a:p>
          <a:endParaRPr lang="en-US"/>
        </a:p>
      </dgm:t>
    </dgm:pt>
    <dgm:pt modelId="{0085211B-F32E-42ED-B0EA-9180E41742AA}">
      <dgm:prSet/>
      <dgm:spPr/>
      <dgm:t>
        <a:bodyPr/>
        <a:lstStyle/>
        <a:p>
          <a:r>
            <a:rPr lang="en-GB" dirty="0"/>
            <a:t>Conclusion: Self Disappearance </a:t>
          </a:r>
          <a:endParaRPr lang="en-US" dirty="0"/>
        </a:p>
      </dgm:t>
    </dgm:pt>
    <dgm:pt modelId="{05DEEEF5-C6B0-4D44-8A1C-B05EAE86CF52}" type="parTrans" cxnId="{1E1E866E-795E-4966-B2D0-F3A56966D201}">
      <dgm:prSet/>
      <dgm:spPr/>
      <dgm:t>
        <a:bodyPr/>
        <a:lstStyle/>
        <a:p>
          <a:endParaRPr lang="en-US"/>
        </a:p>
      </dgm:t>
    </dgm:pt>
    <dgm:pt modelId="{14844902-7501-4A7E-82DB-900BC845AA05}" type="sibTrans" cxnId="{1E1E866E-795E-4966-B2D0-F3A56966D201}">
      <dgm:prSet/>
      <dgm:spPr/>
      <dgm:t>
        <a:bodyPr/>
        <a:lstStyle/>
        <a:p>
          <a:endParaRPr lang="en-US"/>
        </a:p>
      </dgm:t>
    </dgm:pt>
    <dgm:pt modelId="{AFBBAAE8-6C8E-4E34-AA24-F7F3281DA89D}" type="pres">
      <dgm:prSet presAssocID="{49EC4488-062F-47BF-ADB8-04B345AF9D48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AC597CE8-0FD9-434F-8897-971F8879D2E7}" type="pres">
      <dgm:prSet presAssocID="{0085211B-F32E-42ED-B0EA-9180E41742AA}" presName="Accent4" presStyleCnt="0"/>
      <dgm:spPr/>
    </dgm:pt>
    <dgm:pt modelId="{43A2BB8A-E767-4979-807C-65A204AC106D}" type="pres">
      <dgm:prSet presAssocID="{0085211B-F32E-42ED-B0EA-9180E41742AA}" presName="Accent" presStyleLbl="node1" presStyleIdx="0" presStyleCnt="8"/>
      <dgm:spPr/>
    </dgm:pt>
    <dgm:pt modelId="{80C88636-FCC0-4146-ADA3-C332059D7915}" type="pres">
      <dgm:prSet presAssocID="{0085211B-F32E-42ED-B0EA-9180E41742AA}" presName="ParentBackground4" presStyleCnt="0"/>
      <dgm:spPr/>
    </dgm:pt>
    <dgm:pt modelId="{575AEEB2-389C-43D0-B0A5-A5C610E51690}" type="pres">
      <dgm:prSet presAssocID="{0085211B-F32E-42ED-B0EA-9180E41742AA}" presName="ParentBackground" presStyleLbl="node1" presStyleIdx="1" presStyleCnt="8"/>
      <dgm:spPr/>
    </dgm:pt>
    <dgm:pt modelId="{0B8DF1CA-4FD0-4295-BFC1-340555DC0344}" type="pres">
      <dgm:prSet presAssocID="{0085211B-F32E-42ED-B0EA-9180E41742AA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AEFCDE78-2140-41B7-A3B5-55B8E60371B4}" type="pres">
      <dgm:prSet presAssocID="{B0866C14-B1CD-4C98-9F9C-488B06522559}" presName="Accent3" presStyleCnt="0"/>
      <dgm:spPr/>
    </dgm:pt>
    <dgm:pt modelId="{4C9DEC2F-1E8A-42FC-87EE-A76045AB42A3}" type="pres">
      <dgm:prSet presAssocID="{B0866C14-B1CD-4C98-9F9C-488B06522559}" presName="Accent" presStyleLbl="node1" presStyleIdx="2" presStyleCnt="8"/>
      <dgm:spPr/>
    </dgm:pt>
    <dgm:pt modelId="{FD04FD26-B17A-4E17-938E-9EA8ECA1297C}" type="pres">
      <dgm:prSet presAssocID="{B0866C14-B1CD-4C98-9F9C-488B06522559}" presName="ParentBackground3" presStyleCnt="0"/>
      <dgm:spPr/>
    </dgm:pt>
    <dgm:pt modelId="{0ACD0C9D-6EA9-48D2-B2FD-ACC86CF74633}" type="pres">
      <dgm:prSet presAssocID="{B0866C14-B1CD-4C98-9F9C-488B06522559}" presName="ParentBackground" presStyleLbl="node1" presStyleIdx="3" presStyleCnt="8"/>
      <dgm:spPr/>
    </dgm:pt>
    <dgm:pt modelId="{042D3C56-5B23-4819-8BD5-A6181EF2473D}" type="pres">
      <dgm:prSet presAssocID="{B0866C14-B1CD-4C98-9F9C-488B06522559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40E74431-CE68-4262-BD2A-8D60F96AB802}" type="pres">
      <dgm:prSet presAssocID="{58F2CA0D-0688-402D-B0DB-79620C6143AA}" presName="Accent2" presStyleCnt="0"/>
      <dgm:spPr/>
    </dgm:pt>
    <dgm:pt modelId="{F3F116CE-6934-4E7D-82A6-4E8A88F44D62}" type="pres">
      <dgm:prSet presAssocID="{58F2CA0D-0688-402D-B0DB-79620C6143AA}" presName="Accent" presStyleLbl="node1" presStyleIdx="4" presStyleCnt="8"/>
      <dgm:spPr/>
    </dgm:pt>
    <dgm:pt modelId="{365655ED-72E0-406A-851E-83A46EA75066}" type="pres">
      <dgm:prSet presAssocID="{58F2CA0D-0688-402D-B0DB-79620C6143AA}" presName="ParentBackground2" presStyleCnt="0"/>
      <dgm:spPr/>
    </dgm:pt>
    <dgm:pt modelId="{728C7BD8-13BD-4161-9421-EBFDDED84514}" type="pres">
      <dgm:prSet presAssocID="{58F2CA0D-0688-402D-B0DB-79620C6143AA}" presName="ParentBackground" presStyleLbl="node1" presStyleIdx="5" presStyleCnt="8"/>
      <dgm:spPr/>
    </dgm:pt>
    <dgm:pt modelId="{EB557213-5FE6-44BC-BA3E-EE91027C82C1}" type="pres">
      <dgm:prSet presAssocID="{58F2CA0D-0688-402D-B0DB-79620C6143AA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BB9C2A31-E44C-4055-B57F-4AD326B602FA}" type="pres">
      <dgm:prSet presAssocID="{65FB8FB8-F4CD-4EB9-B99A-7A9EF2D93BDE}" presName="Accent1" presStyleCnt="0"/>
      <dgm:spPr/>
    </dgm:pt>
    <dgm:pt modelId="{FFB34909-51AF-4367-BF55-B4C2E1CF3EA8}" type="pres">
      <dgm:prSet presAssocID="{65FB8FB8-F4CD-4EB9-B99A-7A9EF2D93BDE}" presName="Accent" presStyleLbl="node1" presStyleIdx="6" presStyleCnt="8"/>
      <dgm:spPr/>
    </dgm:pt>
    <dgm:pt modelId="{9ECD89B7-1907-49E0-8B86-A80F48E67CB5}" type="pres">
      <dgm:prSet presAssocID="{65FB8FB8-F4CD-4EB9-B99A-7A9EF2D93BDE}" presName="ParentBackground1" presStyleCnt="0"/>
      <dgm:spPr/>
    </dgm:pt>
    <dgm:pt modelId="{9F6EBB30-8306-4518-9F0A-9E367ACA4D14}" type="pres">
      <dgm:prSet presAssocID="{65FB8FB8-F4CD-4EB9-B99A-7A9EF2D93BDE}" presName="ParentBackground" presStyleLbl="node1" presStyleIdx="7" presStyleCnt="8"/>
      <dgm:spPr/>
    </dgm:pt>
    <dgm:pt modelId="{E6CA9F5F-035C-4A60-9C47-FB57B83AF5FA}" type="pres">
      <dgm:prSet presAssocID="{65FB8FB8-F4CD-4EB9-B99A-7A9EF2D93BDE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CB70530F-05E5-4C08-AE05-236313AD837A}" type="presOf" srcId="{0085211B-F32E-42ED-B0EA-9180E41742AA}" destId="{0B8DF1CA-4FD0-4295-BFC1-340555DC0344}" srcOrd="1" destOrd="0" presId="urn:microsoft.com/office/officeart/2018/layout/CircleProcess"/>
    <dgm:cxn modelId="{A4803133-4479-4E86-B97C-13658C88A1B1}" type="presOf" srcId="{B0866C14-B1CD-4C98-9F9C-488B06522559}" destId="{042D3C56-5B23-4819-8BD5-A6181EF2473D}" srcOrd="1" destOrd="0" presId="urn:microsoft.com/office/officeart/2018/layout/CircleProcess"/>
    <dgm:cxn modelId="{FB3FEF48-E54D-4D95-8021-9726C8578282}" type="presOf" srcId="{58F2CA0D-0688-402D-B0DB-79620C6143AA}" destId="{EB557213-5FE6-44BC-BA3E-EE91027C82C1}" srcOrd="1" destOrd="0" presId="urn:microsoft.com/office/officeart/2018/layout/CircleProcess"/>
    <dgm:cxn modelId="{1E1E866E-795E-4966-B2D0-F3A56966D201}" srcId="{49EC4488-062F-47BF-ADB8-04B345AF9D48}" destId="{0085211B-F32E-42ED-B0EA-9180E41742AA}" srcOrd="3" destOrd="0" parTransId="{05DEEEF5-C6B0-4D44-8A1C-B05EAE86CF52}" sibTransId="{14844902-7501-4A7E-82DB-900BC845AA05}"/>
    <dgm:cxn modelId="{031C746F-CD14-4DC3-AE44-011E8E98F1BB}" srcId="{49EC4488-062F-47BF-ADB8-04B345AF9D48}" destId="{65FB8FB8-F4CD-4EB9-B99A-7A9EF2D93BDE}" srcOrd="0" destOrd="0" parTransId="{74CC28A4-544F-48A1-9A31-CF7CD7865B13}" sibTransId="{89FB516A-484D-485B-A122-81DC9ECEE09D}"/>
    <dgm:cxn modelId="{D0BA067A-60B2-49D4-A2CE-3A7755952BDC}" type="presOf" srcId="{0085211B-F32E-42ED-B0EA-9180E41742AA}" destId="{575AEEB2-389C-43D0-B0A5-A5C610E51690}" srcOrd="0" destOrd="0" presId="urn:microsoft.com/office/officeart/2018/layout/CircleProcess"/>
    <dgm:cxn modelId="{DB52FF7C-EFE7-4948-A6E2-7FCE06426F6B}" type="presOf" srcId="{65FB8FB8-F4CD-4EB9-B99A-7A9EF2D93BDE}" destId="{E6CA9F5F-035C-4A60-9C47-FB57B83AF5FA}" srcOrd="1" destOrd="0" presId="urn:microsoft.com/office/officeart/2018/layout/CircleProcess"/>
    <dgm:cxn modelId="{1E6C9889-3322-47B8-A895-4BAAEBE53E01}" type="presOf" srcId="{65FB8FB8-F4CD-4EB9-B99A-7A9EF2D93BDE}" destId="{9F6EBB30-8306-4518-9F0A-9E367ACA4D14}" srcOrd="0" destOrd="0" presId="urn:microsoft.com/office/officeart/2018/layout/CircleProcess"/>
    <dgm:cxn modelId="{B48433A0-A7BF-44BF-8449-EB1A4530B964}" srcId="{49EC4488-062F-47BF-ADB8-04B345AF9D48}" destId="{B0866C14-B1CD-4C98-9F9C-488B06522559}" srcOrd="2" destOrd="0" parTransId="{9C815D11-04CC-4051-B286-92D4D0B7F95A}" sibTransId="{29B5EE9C-F4FB-4194-9041-D2A7B3385A5B}"/>
    <dgm:cxn modelId="{BB5395A9-A18A-4776-B67D-D8E7AE6F1C3D}" type="presOf" srcId="{B0866C14-B1CD-4C98-9F9C-488B06522559}" destId="{0ACD0C9D-6EA9-48D2-B2FD-ACC86CF74633}" srcOrd="0" destOrd="0" presId="urn:microsoft.com/office/officeart/2018/layout/CircleProcess"/>
    <dgm:cxn modelId="{1608D0C9-68B8-4A0F-B972-A5209214619B}" srcId="{49EC4488-062F-47BF-ADB8-04B345AF9D48}" destId="{58F2CA0D-0688-402D-B0DB-79620C6143AA}" srcOrd="1" destOrd="0" parTransId="{C28D45E3-15E1-4AD9-8DB1-986F00C3CAEF}" sibTransId="{2EF443BA-F12C-4A90-8195-13872930FF1A}"/>
    <dgm:cxn modelId="{84067AD4-FE22-42E1-908E-730482A83296}" type="presOf" srcId="{58F2CA0D-0688-402D-B0DB-79620C6143AA}" destId="{728C7BD8-13BD-4161-9421-EBFDDED84514}" srcOrd="0" destOrd="0" presId="urn:microsoft.com/office/officeart/2018/layout/CircleProcess"/>
    <dgm:cxn modelId="{E6AD81DE-0C47-4518-B0F8-0EAD389D63E4}" type="presOf" srcId="{49EC4488-062F-47BF-ADB8-04B345AF9D48}" destId="{AFBBAAE8-6C8E-4E34-AA24-F7F3281DA89D}" srcOrd="0" destOrd="0" presId="urn:microsoft.com/office/officeart/2018/layout/CircleProcess"/>
    <dgm:cxn modelId="{45AF49FA-51B5-4AA7-A699-6E5CD0798983}" type="presParOf" srcId="{AFBBAAE8-6C8E-4E34-AA24-F7F3281DA89D}" destId="{AC597CE8-0FD9-434F-8897-971F8879D2E7}" srcOrd="0" destOrd="0" presId="urn:microsoft.com/office/officeart/2018/layout/CircleProcess"/>
    <dgm:cxn modelId="{55687200-625E-48B7-9332-AD5E4D538C37}" type="presParOf" srcId="{AC597CE8-0FD9-434F-8897-971F8879D2E7}" destId="{43A2BB8A-E767-4979-807C-65A204AC106D}" srcOrd="0" destOrd="0" presId="urn:microsoft.com/office/officeart/2018/layout/CircleProcess"/>
    <dgm:cxn modelId="{96AA3F5E-C9FD-448F-89E3-1A679D71B9BF}" type="presParOf" srcId="{AFBBAAE8-6C8E-4E34-AA24-F7F3281DA89D}" destId="{80C88636-FCC0-4146-ADA3-C332059D7915}" srcOrd="1" destOrd="0" presId="urn:microsoft.com/office/officeart/2018/layout/CircleProcess"/>
    <dgm:cxn modelId="{5669073C-B45E-4B81-B066-BDC5371C76CE}" type="presParOf" srcId="{80C88636-FCC0-4146-ADA3-C332059D7915}" destId="{575AEEB2-389C-43D0-B0A5-A5C610E51690}" srcOrd="0" destOrd="0" presId="urn:microsoft.com/office/officeart/2018/layout/CircleProcess"/>
    <dgm:cxn modelId="{28514C20-F24A-4A71-A2E1-C977633506C3}" type="presParOf" srcId="{AFBBAAE8-6C8E-4E34-AA24-F7F3281DA89D}" destId="{0B8DF1CA-4FD0-4295-BFC1-340555DC0344}" srcOrd="2" destOrd="0" presId="urn:microsoft.com/office/officeart/2018/layout/CircleProcess"/>
    <dgm:cxn modelId="{DD41848F-C951-4409-9A46-1172EA617DAC}" type="presParOf" srcId="{AFBBAAE8-6C8E-4E34-AA24-F7F3281DA89D}" destId="{AEFCDE78-2140-41B7-A3B5-55B8E60371B4}" srcOrd="3" destOrd="0" presId="urn:microsoft.com/office/officeart/2018/layout/CircleProcess"/>
    <dgm:cxn modelId="{7CFA8A07-6676-45FF-BEB3-96C5FD5843A5}" type="presParOf" srcId="{AEFCDE78-2140-41B7-A3B5-55B8E60371B4}" destId="{4C9DEC2F-1E8A-42FC-87EE-A76045AB42A3}" srcOrd="0" destOrd="0" presId="urn:microsoft.com/office/officeart/2018/layout/CircleProcess"/>
    <dgm:cxn modelId="{1E148D8E-B19A-44F8-A51B-A15322616E3D}" type="presParOf" srcId="{AFBBAAE8-6C8E-4E34-AA24-F7F3281DA89D}" destId="{FD04FD26-B17A-4E17-938E-9EA8ECA1297C}" srcOrd="4" destOrd="0" presId="urn:microsoft.com/office/officeart/2018/layout/CircleProcess"/>
    <dgm:cxn modelId="{B1FEBE4E-81FC-41A4-841A-36926D6B501D}" type="presParOf" srcId="{FD04FD26-B17A-4E17-938E-9EA8ECA1297C}" destId="{0ACD0C9D-6EA9-48D2-B2FD-ACC86CF74633}" srcOrd="0" destOrd="0" presId="urn:microsoft.com/office/officeart/2018/layout/CircleProcess"/>
    <dgm:cxn modelId="{12099E86-25B1-474B-BD77-6DC0367781F5}" type="presParOf" srcId="{AFBBAAE8-6C8E-4E34-AA24-F7F3281DA89D}" destId="{042D3C56-5B23-4819-8BD5-A6181EF2473D}" srcOrd="5" destOrd="0" presId="urn:microsoft.com/office/officeart/2018/layout/CircleProcess"/>
    <dgm:cxn modelId="{3654BE48-20C0-402D-8516-B39EC10E7F2C}" type="presParOf" srcId="{AFBBAAE8-6C8E-4E34-AA24-F7F3281DA89D}" destId="{40E74431-CE68-4262-BD2A-8D60F96AB802}" srcOrd="6" destOrd="0" presId="urn:microsoft.com/office/officeart/2018/layout/CircleProcess"/>
    <dgm:cxn modelId="{D7D079C7-522D-4E1C-8A2F-B4DC9BD4B523}" type="presParOf" srcId="{40E74431-CE68-4262-BD2A-8D60F96AB802}" destId="{F3F116CE-6934-4E7D-82A6-4E8A88F44D62}" srcOrd="0" destOrd="0" presId="urn:microsoft.com/office/officeart/2018/layout/CircleProcess"/>
    <dgm:cxn modelId="{FC958E8B-0835-4964-B525-339244FE3A6F}" type="presParOf" srcId="{AFBBAAE8-6C8E-4E34-AA24-F7F3281DA89D}" destId="{365655ED-72E0-406A-851E-83A46EA75066}" srcOrd="7" destOrd="0" presId="urn:microsoft.com/office/officeart/2018/layout/CircleProcess"/>
    <dgm:cxn modelId="{31854CCC-5B95-4F43-AACA-D7EECEB3643E}" type="presParOf" srcId="{365655ED-72E0-406A-851E-83A46EA75066}" destId="{728C7BD8-13BD-4161-9421-EBFDDED84514}" srcOrd="0" destOrd="0" presId="urn:microsoft.com/office/officeart/2018/layout/CircleProcess"/>
    <dgm:cxn modelId="{190F628B-C134-4444-96C5-4FF3C75067C1}" type="presParOf" srcId="{AFBBAAE8-6C8E-4E34-AA24-F7F3281DA89D}" destId="{EB557213-5FE6-44BC-BA3E-EE91027C82C1}" srcOrd="8" destOrd="0" presId="urn:microsoft.com/office/officeart/2018/layout/CircleProcess"/>
    <dgm:cxn modelId="{A68F947A-EC95-4971-B324-372F8A341616}" type="presParOf" srcId="{AFBBAAE8-6C8E-4E34-AA24-F7F3281DA89D}" destId="{BB9C2A31-E44C-4055-B57F-4AD326B602FA}" srcOrd="9" destOrd="0" presId="urn:microsoft.com/office/officeart/2018/layout/CircleProcess"/>
    <dgm:cxn modelId="{5B70A6E9-6ADE-4393-8B9D-ECA0D815914F}" type="presParOf" srcId="{BB9C2A31-E44C-4055-B57F-4AD326B602FA}" destId="{FFB34909-51AF-4367-BF55-B4C2E1CF3EA8}" srcOrd="0" destOrd="0" presId="urn:microsoft.com/office/officeart/2018/layout/CircleProcess"/>
    <dgm:cxn modelId="{F1AA165F-CF40-423D-B788-69376CB755EA}" type="presParOf" srcId="{AFBBAAE8-6C8E-4E34-AA24-F7F3281DA89D}" destId="{9ECD89B7-1907-49E0-8B86-A80F48E67CB5}" srcOrd="10" destOrd="0" presId="urn:microsoft.com/office/officeart/2018/layout/CircleProcess"/>
    <dgm:cxn modelId="{47638487-EE39-4F48-A06A-03F8ECDA75B4}" type="presParOf" srcId="{9ECD89B7-1907-49E0-8B86-A80F48E67CB5}" destId="{9F6EBB30-8306-4518-9F0A-9E367ACA4D14}" srcOrd="0" destOrd="0" presId="urn:microsoft.com/office/officeart/2018/layout/CircleProcess"/>
    <dgm:cxn modelId="{756010CB-D996-49B9-B4E4-E8F1C5689A42}" type="presParOf" srcId="{AFBBAAE8-6C8E-4E34-AA24-F7F3281DA89D}" destId="{E6CA9F5F-035C-4A60-9C47-FB57B83AF5FA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B6F150-1243-41E7-8457-FA8D72B89AC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05E6882-DA44-48EE-B19F-C70F28F5CC6A}">
      <dgm:prSet/>
      <dgm:spPr/>
      <dgm:t>
        <a:bodyPr/>
        <a:lstStyle/>
        <a:p>
          <a:pPr>
            <a:defRPr cap="all"/>
          </a:pPr>
          <a:r>
            <a:rPr lang="en-GB"/>
            <a:t>Limited information</a:t>
          </a:r>
          <a:endParaRPr lang="en-US"/>
        </a:p>
      </dgm:t>
    </dgm:pt>
    <dgm:pt modelId="{7E1B8571-E352-49B5-A8DA-A426254BEC72}" type="parTrans" cxnId="{C5DD7B5B-74F4-4D02-8AA0-42ABA8DC1307}">
      <dgm:prSet/>
      <dgm:spPr/>
      <dgm:t>
        <a:bodyPr/>
        <a:lstStyle/>
        <a:p>
          <a:endParaRPr lang="en-US"/>
        </a:p>
      </dgm:t>
    </dgm:pt>
    <dgm:pt modelId="{20F7A17A-AA6E-46AE-9FE0-F71177DF0CE5}" type="sibTrans" cxnId="{C5DD7B5B-74F4-4D02-8AA0-42ABA8DC1307}">
      <dgm:prSet/>
      <dgm:spPr/>
      <dgm:t>
        <a:bodyPr/>
        <a:lstStyle/>
        <a:p>
          <a:endParaRPr lang="en-US"/>
        </a:p>
      </dgm:t>
    </dgm:pt>
    <dgm:pt modelId="{DBC2A2ED-BB12-4582-8DAB-BE8EA713D5E2}">
      <dgm:prSet/>
      <dgm:spPr/>
      <dgm:t>
        <a:bodyPr/>
        <a:lstStyle/>
        <a:p>
          <a:pPr>
            <a:defRPr cap="all"/>
          </a:pPr>
          <a:r>
            <a:rPr lang="en-GB"/>
            <a:t>Research </a:t>
          </a:r>
          <a:endParaRPr lang="en-US"/>
        </a:p>
      </dgm:t>
    </dgm:pt>
    <dgm:pt modelId="{EB9003CB-28DB-45BC-8513-6B45C607D9A1}" type="parTrans" cxnId="{7AC605E9-04DE-41F5-A831-42DF58AA81A4}">
      <dgm:prSet/>
      <dgm:spPr/>
      <dgm:t>
        <a:bodyPr/>
        <a:lstStyle/>
        <a:p>
          <a:endParaRPr lang="en-US"/>
        </a:p>
      </dgm:t>
    </dgm:pt>
    <dgm:pt modelId="{246EC5E0-111A-497A-BBD6-6A5E4BB2CB7B}" type="sibTrans" cxnId="{7AC605E9-04DE-41F5-A831-42DF58AA81A4}">
      <dgm:prSet/>
      <dgm:spPr/>
      <dgm:t>
        <a:bodyPr/>
        <a:lstStyle/>
        <a:p>
          <a:endParaRPr lang="en-US"/>
        </a:p>
      </dgm:t>
    </dgm:pt>
    <dgm:pt modelId="{1346CA06-C3DA-46A0-BE42-D708E1F9AA51}">
      <dgm:prSet/>
      <dgm:spPr/>
      <dgm:t>
        <a:bodyPr/>
        <a:lstStyle/>
        <a:p>
          <a:pPr>
            <a:defRPr cap="all"/>
          </a:pPr>
          <a:r>
            <a:rPr lang="en-GB"/>
            <a:t>Not enough evidence to point to a final suspect</a:t>
          </a:r>
          <a:endParaRPr lang="en-US"/>
        </a:p>
      </dgm:t>
    </dgm:pt>
    <dgm:pt modelId="{0827F14B-E6CD-4FA0-BEBC-9BAEA46CF779}" type="parTrans" cxnId="{4A4C7981-EB48-4ADF-BFF5-46AD615CD5A5}">
      <dgm:prSet/>
      <dgm:spPr/>
      <dgm:t>
        <a:bodyPr/>
        <a:lstStyle/>
        <a:p>
          <a:endParaRPr lang="en-US"/>
        </a:p>
      </dgm:t>
    </dgm:pt>
    <dgm:pt modelId="{A9D55351-B470-4036-80FC-C2BCA277F4EE}" type="sibTrans" cxnId="{4A4C7981-EB48-4ADF-BFF5-46AD615CD5A5}">
      <dgm:prSet/>
      <dgm:spPr/>
      <dgm:t>
        <a:bodyPr/>
        <a:lstStyle/>
        <a:p>
          <a:endParaRPr lang="en-US"/>
        </a:p>
      </dgm:t>
    </dgm:pt>
    <dgm:pt modelId="{B676FB79-8504-4A56-9358-3A9E8F1FED24}" type="pres">
      <dgm:prSet presAssocID="{1DB6F150-1243-41E7-8457-FA8D72B89AC2}" presName="root" presStyleCnt="0">
        <dgm:presLayoutVars>
          <dgm:dir/>
          <dgm:resizeHandles val="exact"/>
        </dgm:presLayoutVars>
      </dgm:prSet>
      <dgm:spPr/>
    </dgm:pt>
    <dgm:pt modelId="{61B0316A-8A3A-4B6E-9B74-08A87DEE330B}" type="pres">
      <dgm:prSet presAssocID="{905E6882-DA44-48EE-B19F-C70F28F5CC6A}" presName="compNode" presStyleCnt="0"/>
      <dgm:spPr/>
    </dgm:pt>
    <dgm:pt modelId="{DB580C2A-ED46-4FCA-BE24-2498591BC2B9}" type="pres">
      <dgm:prSet presAssocID="{905E6882-DA44-48EE-B19F-C70F28F5CC6A}" presName="iconBgRect" presStyleLbl="bgShp" presStyleIdx="0" presStyleCnt="3"/>
      <dgm:spPr/>
    </dgm:pt>
    <dgm:pt modelId="{91A4EE23-DF9B-4416-86D2-5D7B2245DE72}" type="pres">
      <dgm:prSet presAssocID="{905E6882-DA44-48EE-B19F-C70F28F5CC6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6296F47-F275-494E-907F-F522C44E8A47}" type="pres">
      <dgm:prSet presAssocID="{905E6882-DA44-48EE-B19F-C70F28F5CC6A}" presName="spaceRect" presStyleCnt="0"/>
      <dgm:spPr/>
    </dgm:pt>
    <dgm:pt modelId="{B5DC00CD-3D34-44D7-83E2-D914117616EA}" type="pres">
      <dgm:prSet presAssocID="{905E6882-DA44-48EE-B19F-C70F28F5CC6A}" presName="textRect" presStyleLbl="revTx" presStyleIdx="0" presStyleCnt="3">
        <dgm:presLayoutVars>
          <dgm:chMax val="1"/>
          <dgm:chPref val="1"/>
        </dgm:presLayoutVars>
      </dgm:prSet>
      <dgm:spPr/>
    </dgm:pt>
    <dgm:pt modelId="{0D274856-1EEC-48D4-8073-BA263A16DF7C}" type="pres">
      <dgm:prSet presAssocID="{20F7A17A-AA6E-46AE-9FE0-F71177DF0CE5}" presName="sibTrans" presStyleCnt="0"/>
      <dgm:spPr/>
    </dgm:pt>
    <dgm:pt modelId="{350A6AE6-BD52-46D9-9AB1-A3E6D4E13665}" type="pres">
      <dgm:prSet presAssocID="{DBC2A2ED-BB12-4582-8DAB-BE8EA713D5E2}" presName="compNode" presStyleCnt="0"/>
      <dgm:spPr/>
    </dgm:pt>
    <dgm:pt modelId="{441928D3-E6F2-49DF-9BCD-DE6BCC36A4A1}" type="pres">
      <dgm:prSet presAssocID="{DBC2A2ED-BB12-4582-8DAB-BE8EA713D5E2}" presName="iconBgRect" presStyleLbl="bgShp" presStyleIdx="1" presStyleCnt="3"/>
      <dgm:spPr/>
    </dgm:pt>
    <dgm:pt modelId="{CC07CA54-885E-43CE-B04B-06F2E32A3EEE}" type="pres">
      <dgm:prSet presAssocID="{DBC2A2ED-BB12-4582-8DAB-BE8EA713D5E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48ABA261-64DD-4F14-A747-6B569F25BFF1}" type="pres">
      <dgm:prSet presAssocID="{DBC2A2ED-BB12-4582-8DAB-BE8EA713D5E2}" presName="spaceRect" presStyleCnt="0"/>
      <dgm:spPr/>
    </dgm:pt>
    <dgm:pt modelId="{B83703D5-C556-4F0D-B799-CF6A8F653C33}" type="pres">
      <dgm:prSet presAssocID="{DBC2A2ED-BB12-4582-8DAB-BE8EA713D5E2}" presName="textRect" presStyleLbl="revTx" presStyleIdx="1" presStyleCnt="3">
        <dgm:presLayoutVars>
          <dgm:chMax val="1"/>
          <dgm:chPref val="1"/>
        </dgm:presLayoutVars>
      </dgm:prSet>
      <dgm:spPr/>
    </dgm:pt>
    <dgm:pt modelId="{5D9126AB-5478-4032-8903-7F42519D6515}" type="pres">
      <dgm:prSet presAssocID="{246EC5E0-111A-497A-BBD6-6A5E4BB2CB7B}" presName="sibTrans" presStyleCnt="0"/>
      <dgm:spPr/>
    </dgm:pt>
    <dgm:pt modelId="{06A8C3C0-7DB4-4C78-8F52-9BC096F30F27}" type="pres">
      <dgm:prSet presAssocID="{1346CA06-C3DA-46A0-BE42-D708E1F9AA51}" presName="compNode" presStyleCnt="0"/>
      <dgm:spPr/>
    </dgm:pt>
    <dgm:pt modelId="{957C27E8-9B19-4271-9C84-E045BED41CAF}" type="pres">
      <dgm:prSet presAssocID="{1346CA06-C3DA-46A0-BE42-D708E1F9AA51}" presName="iconBgRect" presStyleLbl="bgShp" presStyleIdx="2" presStyleCnt="3"/>
      <dgm:spPr/>
    </dgm:pt>
    <dgm:pt modelId="{42F6BEE5-D520-488F-8797-B1B7A8D1A119}" type="pres">
      <dgm:prSet presAssocID="{1346CA06-C3DA-46A0-BE42-D708E1F9AA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491D5BF-C984-402E-90CE-271233BB8721}" type="pres">
      <dgm:prSet presAssocID="{1346CA06-C3DA-46A0-BE42-D708E1F9AA51}" presName="spaceRect" presStyleCnt="0"/>
      <dgm:spPr/>
    </dgm:pt>
    <dgm:pt modelId="{39673EAF-25CB-40CE-8674-BF284F9CA463}" type="pres">
      <dgm:prSet presAssocID="{1346CA06-C3DA-46A0-BE42-D708E1F9AA5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0D8CB2D-754D-4707-AA2C-9EB59598F586}" type="presOf" srcId="{1DB6F150-1243-41E7-8457-FA8D72B89AC2}" destId="{B676FB79-8504-4A56-9358-3A9E8F1FED24}" srcOrd="0" destOrd="0" presId="urn:microsoft.com/office/officeart/2018/5/layout/IconCircleLabelList"/>
    <dgm:cxn modelId="{C5DD7B5B-74F4-4D02-8AA0-42ABA8DC1307}" srcId="{1DB6F150-1243-41E7-8457-FA8D72B89AC2}" destId="{905E6882-DA44-48EE-B19F-C70F28F5CC6A}" srcOrd="0" destOrd="0" parTransId="{7E1B8571-E352-49B5-A8DA-A426254BEC72}" sibTransId="{20F7A17A-AA6E-46AE-9FE0-F71177DF0CE5}"/>
    <dgm:cxn modelId="{6F5CD366-567D-4C84-BED0-29EB3F8A89BC}" type="presOf" srcId="{905E6882-DA44-48EE-B19F-C70F28F5CC6A}" destId="{B5DC00CD-3D34-44D7-83E2-D914117616EA}" srcOrd="0" destOrd="0" presId="urn:microsoft.com/office/officeart/2018/5/layout/IconCircleLabelList"/>
    <dgm:cxn modelId="{5263D07B-7E24-4A0C-946B-141BD2ECD650}" type="presOf" srcId="{DBC2A2ED-BB12-4582-8DAB-BE8EA713D5E2}" destId="{B83703D5-C556-4F0D-B799-CF6A8F653C33}" srcOrd="0" destOrd="0" presId="urn:microsoft.com/office/officeart/2018/5/layout/IconCircleLabelList"/>
    <dgm:cxn modelId="{4A4C7981-EB48-4ADF-BFF5-46AD615CD5A5}" srcId="{1DB6F150-1243-41E7-8457-FA8D72B89AC2}" destId="{1346CA06-C3DA-46A0-BE42-D708E1F9AA51}" srcOrd="2" destOrd="0" parTransId="{0827F14B-E6CD-4FA0-BEBC-9BAEA46CF779}" sibTransId="{A9D55351-B470-4036-80FC-C2BCA277F4EE}"/>
    <dgm:cxn modelId="{3F0F35D0-B1EA-4234-ACBF-63C3A739A0AF}" type="presOf" srcId="{1346CA06-C3DA-46A0-BE42-D708E1F9AA51}" destId="{39673EAF-25CB-40CE-8674-BF284F9CA463}" srcOrd="0" destOrd="0" presId="urn:microsoft.com/office/officeart/2018/5/layout/IconCircleLabelList"/>
    <dgm:cxn modelId="{7AC605E9-04DE-41F5-A831-42DF58AA81A4}" srcId="{1DB6F150-1243-41E7-8457-FA8D72B89AC2}" destId="{DBC2A2ED-BB12-4582-8DAB-BE8EA713D5E2}" srcOrd="1" destOrd="0" parTransId="{EB9003CB-28DB-45BC-8513-6B45C607D9A1}" sibTransId="{246EC5E0-111A-497A-BBD6-6A5E4BB2CB7B}"/>
    <dgm:cxn modelId="{AB22F7D1-DD7C-4BB6-9654-AE2F094A1155}" type="presParOf" srcId="{B676FB79-8504-4A56-9358-3A9E8F1FED24}" destId="{61B0316A-8A3A-4B6E-9B74-08A87DEE330B}" srcOrd="0" destOrd="0" presId="urn:microsoft.com/office/officeart/2018/5/layout/IconCircleLabelList"/>
    <dgm:cxn modelId="{B5202AA4-C9D2-4689-9B0F-5C4A637AC189}" type="presParOf" srcId="{61B0316A-8A3A-4B6E-9B74-08A87DEE330B}" destId="{DB580C2A-ED46-4FCA-BE24-2498591BC2B9}" srcOrd="0" destOrd="0" presId="urn:microsoft.com/office/officeart/2018/5/layout/IconCircleLabelList"/>
    <dgm:cxn modelId="{7A4C935C-2A03-41F2-81B6-828806141789}" type="presParOf" srcId="{61B0316A-8A3A-4B6E-9B74-08A87DEE330B}" destId="{91A4EE23-DF9B-4416-86D2-5D7B2245DE72}" srcOrd="1" destOrd="0" presId="urn:microsoft.com/office/officeart/2018/5/layout/IconCircleLabelList"/>
    <dgm:cxn modelId="{3906BB70-AA16-4606-A1F3-55337EB629D1}" type="presParOf" srcId="{61B0316A-8A3A-4B6E-9B74-08A87DEE330B}" destId="{D6296F47-F275-494E-907F-F522C44E8A47}" srcOrd="2" destOrd="0" presId="urn:microsoft.com/office/officeart/2018/5/layout/IconCircleLabelList"/>
    <dgm:cxn modelId="{71EF5542-6401-4BD8-9F44-33A61C65A55E}" type="presParOf" srcId="{61B0316A-8A3A-4B6E-9B74-08A87DEE330B}" destId="{B5DC00CD-3D34-44D7-83E2-D914117616EA}" srcOrd="3" destOrd="0" presId="urn:microsoft.com/office/officeart/2018/5/layout/IconCircleLabelList"/>
    <dgm:cxn modelId="{368B505E-6CDD-4D3E-B7AA-81AF409C43C0}" type="presParOf" srcId="{B676FB79-8504-4A56-9358-3A9E8F1FED24}" destId="{0D274856-1EEC-48D4-8073-BA263A16DF7C}" srcOrd="1" destOrd="0" presId="urn:microsoft.com/office/officeart/2018/5/layout/IconCircleLabelList"/>
    <dgm:cxn modelId="{9FE64357-AEA8-4720-9FFB-8D19FFC6EEE2}" type="presParOf" srcId="{B676FB79-8504-4A56-9358-3A9E8F1FED24}" destId="{350A6AE6-BD52-46D9-9AB1-A3E6D4E13665}" srcOrd="2" destOrd="0" presId="urn:microsoft.com/office/officeart/2018/5/layout/IconCircleLabelList"/>
    <dgm:cxn modelId="{0484FFFF-E774-4D39-9D42-567BFF66EFB8}" type="presParOf" srcId="{350A6AE6-BD52-46D9-9AB1-A3E6D4E13665}" destId="{441928D3-E6F2-49DF-9BCD-DE6BCC36A4A1}" srcOrd="0" destOrd="0" presId="urn:microsoft.com/office/officeart/2018/5/layout/IconCircleLabelList"/>
    <dgm:cxn modelId="{C09D80DE-15C3-4E9A-A8B6-DA13E9B94ADF}" type="presParOf" srcId="{350A6AE6-BD52-46D9-9AB1-A3E6D4E13665}" destId="{CC07CA54-885E-43CE-B04B-06F2E32A3EEE}" srcOrd="1" destOrd="0" presId="urn:microsoft.com/office/officeart/2018/5/layout/IconCircleLabelList"/>
    <dgm:cxn modelId="{5E311F8C-60DC-4355-B1D6-03B44CFC5777}" type="presParOf" srcId="{350A6AE6-BD52-46D9-9AB1-A3E6D4E13665}" destId="{48ABA261-64DD-4F14-A747-6B569F25BFF1}" srcOrd="2" destOrd="0" presId="urn:microsoft.com/office/officeart/2018/5/layout/IconCircleLabelList"/>
    <dgm:cxn modelId="{19CFB7D1-1699-4FD8-9754-7DA2F2485279}" type="presParOf" srcId="{350A6AE6-BD52-46D9-9AB1-A3E6D4E13665}" destId="{B83703D5-C556-4F0D-B799-CF6A8F653C33}" srcOrd="3" destOrd="0" presId="urn:microsoft.com/office/officeart/2018/5/layout/IconCircleLabelList"/>
    <dgm:cxn modelId="{89C919B7-C360-4301-A189-420C6C60987E}" type="presParOf" srcId="{B676FB79-8504-4A56-9358-3A9E8F1FED24}" destId="{5D9126AB-5478-4032-8903-7F42519D6515}" srcOrd="3" destOrd="0" presId="urn:microsoft.com/office/officeart/2018/5/layout/IconCircleLabelList"/>
    <dgm:cxn modelId="{61599CAE-4AF1-4DE2-97E2-E7517115953C}" type="presParOf" srcId="{B676FB79-8504-4A56-9358-3A9E8F1FED24}" destId="{06A8C3C0-7DB4-4C78-8F52-9BC096F30F27}" srcOrd="4" destOrd="0" presId="urn:microsoft.com/office/officeart/2018/5/layout/IconCircleLabelList"/>
    <dgm:cxn modelId="{CD48A167-9B3A-48E1-A714-D582500328E3}" type="presParOf" srcId="{06A8C3C0-7DB4-4C78-8F52-9BC096F30F27}" destId="{957C27E8-9B19-4271-9C84-E045BED41CAF}" srcOrd="0" destOrd="0" presId="urn:microsoft.com/office/officeart/2018/5/layout/IconCircleLabelList"/>
    <dgm:cxn modelId="{35297611-8F5E-443B-8C16-ED42C418E0E2}" type="presParOf" srcId="{06A8C3C0-7DB4-4C78-8F52-9BC096F30F27}" destId="{42F6BEE5-D520-488F-8797-B1B7A8D1A119}" srcOrd="1" destOrd="0" presId="urn:microsoft.com/office/officeart/2018/5/layout/IconCircleLabelList"/>
    <dgm:cxn modelId="{C33423D5-D09E-4815-8F39-7BF1F9735669}" type="presParOf" srcId="{06A8C3C0-7DB4-4C78-8F52-9BC096F30F27}" destId="{6491D5BF-C984-402E-90CE-271233BB8721}" srcOrd="2" destOrd="0" presId="urn:microsoft.com/office/officeart/2018/5/layout/IconCircleLabelList"/>
    <dgm:cxn modelId="{BE406581-BC48-46F8-94C9-8335EAFC7CFF}" type="presParOf" srcId="{06A8C3C0-7DB4-4C78-8F52-9BC096F30F27}" destId="{39673EAF-25CB-40CE-8674-BF284F9CA46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5A2BA-22BC-4023-A08E-C4C119465F91}">
      <dsp:nvSpPr>
        <dsp:cNvPr id="0" name=""/>
        <dsp:cNvSpPr/>
      </dsp:nvSpPr>
      <dsp:spPr>
        <a:xfrm>
          <a:off x="2968203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475" y="555276"/>
        <a:ext cx="21323" cy="4264"/>
      </dsp:txXfrm>
    </dsp:sp>
    <dsp:sp modelId="{CC1AF93C-5E1F-4FAD-BD01-E0B613312A93}">
      <dsp:nvSpPr>
        <dsp:cNvPr id="0" name=""/>
        <dsp:cNvSpPr/>
      </dsp:nvSpPr>
      <dsp:spPr>
        <a:xfrm>
          <a:off x="1115793" y="1146"/>
          <a:ext cx="1854209" cy="1112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Aim: Present the findings of the disappearance of Dr Hart</a:t>
          </a:r>
          <a:endParaRPr lang="en-US" sz="1600" kern="1200"/>
        </a:p>
      </dsp:txBody>
      <dsp:txXfrm>
        <a:off x="1115793" y="1146"/>
        <a:ext cx="1854209" cy="1112525"/>
      </dsp:txXfrm>
    </dsp:sp>
    <dsp:sp modelId="{7B8B52D8-0909-418A-8FD1-35E635C680C0}">
      <dsp:nvSpPr>
        <dsp:cNvPr id="0" name=""/>
        <dsp:cNvSpPr/>
      </dsp:nvSpPr>
      <dsp:spPr>
        <a:xfrm>
          <a:off x="5248880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6152" y="555276"/>
        <a:ext cx="21323" cy="4264"/>
      </dsp:txXfrm>
    </dsp:sp>
    <dsp:sp modelId="{28713E07-9AFC-4228-87A0-8778663D71E8}">
      <dsp:nvSpPr>
        <dsp:cNvPr id="0" name=""/>
        <dsp:cNvSpPr/>
      </dsp:nvSpPr>
      <dsp:spPr>
        <a:xfrm>
          <a:off x="3396471" y="1146"/>
          <a:ext cx="1854209" cy="11125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Dr Hart:</a:t>
          </a:r>
          <a:endParaRPr lang="en-US" sz="1600" kern="1200"/>
        </a:p>
      </dsp:txBody>
      <dsp:txXfrm>
        <a:off x="3396471" y="1146"/>
        <a:ext cx="1854209" cy="1112525"/>
      </dsp:txXfrm>
    </dsp:sp>
    <dsp:sp modelId="{0862A9AD-A596-4B84-A313-926B78DC0632}">
      <dsp:nvSpPr>
        <dsp:cNvPr id="0" name=""/>
        <dsp:cNvSpPr/>
      </dsp:nvSpPr>
      <dsp:spPr>
        <a:xfrm>
          <a:off x="7529557" y="511688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16830" y="555276"/>
        <a:ext cx="21323" cy="4264"/>
      </dsp:txXfrm>
    </dsp:sp>
    <dsp:sp modelId="{E327E9AC-AD63-4932-860B-C99B471A7340}">
      <dsp:nvSpPr>
        <dsp:cNvPr id="0" name=""/>
        <dsp:cNvSpPr/>
      </dsp:nvSpPr>
      <dsp:spPr>
        <a:xfrm>
          <a:off x="5677148" y="1146"/>
          <a:ext cx="1854209" cy="1112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Senior AI and Robotics Engineer – Novatech Industries</a:t>
          </a:r>
          <a:endParaRPr lang="en-US" sz="1600" kern="1200"/>
        </a:p>
      </dsp:txBody>
      <dsp:txXfrm>
        <a:off x="5677148" y="1146"/>
        <a:ext cx="1854209" cy="1112525"/>
      </dsp:txXfrm>
    </dsp:sp>
    <dsp:sp modelId="{F82F47C0-6995-4409-840F-8EC0193BD9E9}">
      <dsp:nvSpPr>
        <dsp:cNvPr id="0" name=""/>
        <dsp:cNvSpPr/>
      </dsp:nvSpPr>
      <dsp:spPr>
        <a:xfrm>
          <a:off x="2042898" y="1111871"/>
          <a:ext cx="6842032" cy="395868"/>
        </a:xfrm>
        <a:custGeom>
          <a:avLst/>
          <a:gdLst/>
          <a:ahLst/>
          <a:cxnLst/>
          <a:rect l="0" t="0" r="0" b="0"/>
          <a:pathLst>
            <a:path>
              <a:moveTo>
                <a:pt x="6842032" y="0"/>
              </a:moveTo>
              <a:lnTo>
                <a:pt x="6842032" y="215034"/>
              </a:lnTo>
              <a:lnTo>
                <a:pt x="0" y="215034"/>
              </a:lnTo>
              <a:lnTo>
                <a:pt x="0" y="39586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92531" y="1307673"/>
        <a:ext cx="342765" cy="4264"/>
      </dsp:txXfrm>
    </dsp:sp>
    <dsp:sp modelId="{8FAA7E9B-453E-48D1-8FC7-246DA20B20B3}">
      <dsp:nvSpPr>
        <dsp:cNvPr id="0" name=""/>
        <dsp:cNvSpPr/>
      </dsp:nvSpPr>
      <dsp:spPr>
        <a:xfrm>
          <a:off x="7957825" y="1146"/>
          <a:ext cx="1854209" cy="11125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Disappeared after her lab was broken into– January 6</a:t>
          </a:r>
          <a:r>
            <a:rPr lang="en-GB" sz="1600" kern="1200" baseline="30000"/>
            <a:t>th</a:t>
          </a:r>
          <a:r>
            <a:rPr lang="en-GB" sz="1600" kern="1200"/>
            <a:t> </a:t>
          </a:r>
          <a:endParaRPr lang="en-US" sz="1600" kern="1200"/>
        </a:p>
      </dsp:txBody>
      <dsp:txXfrm>
        <a:off x="7957825" y="1146"/>
        <a:ext cx="1854209" cy="1112525"/>
      </dsp:txXfrm>
    </dsp:sp>
    <dsp:sp modelId="{66D7A401-EBBF-4D1A-A289-12F0D8CD7919}">
      <dsp:nvSpPr>
        <dsp:cNvPr id="0" name=""/>
        <dsp:cNvSpPr/>
      </dsp:nvSpPr>
      <dsp:spPr>
        <a:xfrm>
          <a:off x="2968203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475" y="2094270"/>
        <a:ext cx="21323" cy="4264"/>
      </dsp:txXfrm>
    </dsp:sp>
    <dsp:sp modelId="{84F95A43-32F4-453D-A9FE-DB9CD107C575}">
      <dsp:nvSpPr>
        <dsp:cNvPr id="0" name=""/>
        <dsp:cNvSpPr/>
      </dsp:nvSpPr>
      <dsp:spPr>
        <a:xfrm>
          <a:off x="1115793" y="1540139"/>
          <a:ext cx="1854209" cy="11125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Key Areas Addressed: </a:t>
          </a:r>
          <a:endParaRPr lang="en-US" sz="1600" kern="1200"/>
        </a:p>
      </dsp:txBody>
      <dsp:txXfrm>
        <a:off x="1115793" y="1540139"/>
        <a:ext cx="1854209" cy="1112525"/>
      </dsp:txXfrm>
    </dsp:sp>
    <dsp:sp modelId="{0D6DDEE9-C9F2-4BAD-A926-1DF955A71BB7}">
      <dsp:nvSpPr>
        <dsp:cNvPr id="0" name=""/>
        <dsp:cNvSpPr/>
      </dsp:nvSpPr>
      <dsp:spPr>
        <a:xfrm>
          <a:off x="5248880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6152" y="2094270"/>
        <a:ext cx="21323" cy="4264"/>
      </dsp:txXfrm>
    </dsp:sp>
    <dsp:sp modelId="{26A9EC97-0E95-403A-9FAD-A0ABB782E660}">
      <dsp:nvSpPr>
        <dsp:cNvPr id="0" name=""/>
        <dsp:cNvSpPr/>
      </dsp:nvSpPr>
      <dsp:spPr>
        <a:xfrm>
          <a:off x="3396471" y="1540139"/>
          <a:ext cx="1854209" cy="11125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Dr Hart’s Ethical concerns</a:t>
          </a:r>
          <a:endParaRPr lang="en-US" sz="1600" kern="1200"/>
        </a:p>
      </dsp:txBody>
      <dsp:txXfrm>
        <a:off x="3396471" y="1540139"/>
        <a:ext cx="1854209" cy="1112525"/>
      </dsp:txXfrm>
    </dsp:sp>
    <dsp:sp modelId="{7888D775-4E1C-4123-8B17-1C644BEE6A5F}">
      <dsp:nvSpPr>
        <dsp:cNvPr id="0" name=""/>
        <dsp:cNvSpPr/>
      </dsp:nvSpPr>
      <dsp:spPr>
        <a:xfrm>
          <a:off x="7529557" y="2050682"/>
          <a:ext cx="3958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86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16830" y="2094270"/>
        <a:ext cx="21323" cy="4264"/>
      </dsp:txXfrm>
    </dsp:sp>
    <dsp:sp modelId="{8416F995-2EC0-42F7-A37E-5C311DA742FD}">
      <dsp:nvSpPr>
        <dsp:cNvPr id="0" name=""/>
        <dsp:cNvSpPr/>
      </dsp:nvSpPr>
      <dsp:spPr>
        <a:xfrm>
          <a:off x="5677148" y="1540139"/>
          <a:ext cx="1854209" cy="11125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Dr Hart’s emotional state</a:t>
          </a:r>
          <a:endParaRPr lang="en-US" sz="1600" kern="1200"/>
        </a:p>
      </dsp:txBody>
      <dsp:txXfrm>
        <a:off x="5677148" y="1540139"/>
        <a:ext cx="1854209" cy="1112525"/>
      </dsp:txXfrm>
    </dsp:sp>
    <dsp:sp modelId="{A0844EC3-FE7C-4ACF-85BD-7B5F9619C4BE}">
      <dsp:nvSpPr>
        <dsp:cNvPr id="0" name=""/>
        <dsp:cNvSpPr/>
      </dsp:nvSpPr>
      <dsp:spPr>
        <a:xfrm>
          <a:off x="2042898" y="2650865"/>
          <a:ext cx="6842032" cy="395868"/>
        </a:xfrm>
        <a:custGeom>
          <a:avLst/>
          <a:gdLst/>
          <a:ahLst/>
          <a:cxnLst/>
          <a:rect l="0" t="0" r="0" b="0"/>
          <a:pathLst>
            <a:path>
              <a:moveTo>
                <a:pt x="6842032" y="0"/>
              </a:moveTo>
              <a:lnTo>
                <a:pt x="6842032" y="215034"/>
              </a:lnTo>
              <a:lnTo>
                <a:pt x="0" y="215034"/>
              </a:lnTo>
              <a:lnTo>
                <a:pt x="0" y="39586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92531" y="2846667"/>
        <a:ext cx="342765" cy="4264"/>
      </dsp:txXfrm>
    </dsp:sp>
    <dsp:sp modelId="{B0249A1A-7452-4835-99C4-BE9ADD25E14C}">
      <dsp:nvSpPr>
        <dsp:cNvPr id="0" name=""/>
        <dsp:cNvSpPr/>
      </dsp:nvSpPr>
      <dsp:spPr>
        <a:xfrm>
          <a:off x="7957825" y="1540139"/>
          <a:ext cx="1854209" cy="1112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Lab conditions</a:t>
          </a:r>
          <a:endParaRPr lang="en-US" sz="1600" kern="1200"/>
        </a:p>
      </dsp:txBody>
      <dsp:txXfrm>
        <a:off x="7957825" y="1540139"/>
        <a:ext cx="1854209" cy="1112525"/>
      </dsp:txXfrm>
    </dsp:sp>
    <dsp:sp modelId="{878990A6-0215-4CE0-8DDF-9D49F61E83A1}">
      <dsp:nvSpPr>
        <dsp:cNvPr id="0" name=""/>
        <dsp:cNvSpPr/>
      </dsp:nvSpPr>
      <dsp:spPr>
        <a:xfrm>
          <a:off x="1115793" y="3079133"/>
          <a:ext cx="1854209" cy="11125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858" tIns="95371" rIns="90858" bIns="953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Suspects</a:t>
          </a:r>
          <a:endParaRPr lang="en-US" sz="1600" kern="1200"/>
        </a:p>
      </dsp:txBody>
      <dsp:txXfrm>
        <a:off x="1115793" y="3079133"/>
        <a:ext cx="1854209" cy="11125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A2BB8A-E767-4979-807C-65A204AC106D}">
      <dsp:nvSpPr>
        <dsp:cNvPr id="0" name=""/>
        <dsp:cNvSpPr/>
      </dsp:nvSpPr>
      <dsp:spPr>
        <a:xfrm>
          <a:off x="8220589" y="901872"/>
          <a:ext cx="2389357" cy="23894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AEEB2-389C-43D0-B0A5-A5C610E51690}">
      <dsp:nvSpPr>
        <dsp:cNvPr id="0" name=""/>
        <dsp:cNvSpPr/>
      </dsp:nvSpPr>
      <dsp:spPr>
        <a:xfrm>
          <a:off x="8300507" y="981535"/>
          <a:ext cx="2230544" cy="223015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Conclusion: Self Disappearance </a:t>
          </a:r>
          <a:endParaRPr lang="en-US" sz="1800" kern="1200" dirty="0"/>
        </a:p>
      </dsp:txBody>
      <dsp:txXfrm>
        <a:off x="8619157" y="1300188"/>
        <a:ext cx="1593246" cy="1592846"/>
      </dsp:txXfrm>
    </dsp:sp>
    <dsp:sp modelId="{4C9DEC2F-1E8A-42FC-87EE-A76045AB42A3}">
      <dsp:nvSpPr>
        <dsp:cNvPr id="0" name=""/>
        <dsp:cNvSpPr/>
      </dsp:nvSpPr>
      <dsp:spPr>
        <a:xfrm rot="2700000">
          <a:off x="5741048" y="901704"/>
          <a:ext cx="2389396" cy="2389396"/>
        </a:xfrm>
        <a:prstGeom prst="teardrop">
          <a:avLst>
            <a:gd name="adj" fmla="val 1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D0C9D-6EA9-48D2-B2FD-ACC86CF74633}">
      <dsp:nvSpPr>
        <dsp:cNvPr id="0" name=""/>
        <dsp:cNvSpPr/>
      </dsp:nvSpPr>
      <dsp:spPr>
        <a:xfrm>
          <a:off x="5831232" y="981535"/>
          <a:ext cx="2230544" cy="223015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Whistleblower Retaliation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</a:t>
          </a:r>
          <a:r>
            <a:rPr lang="en-GB" sz="1800" kern="1200" dirty="0" err="1"/>
            <a:t>Bartneck</a:t>
          </a:r>
          <a:r>
            <a:rPr lang="en-GB" sz="1800" kern="1200" dirty="0"/>
            <a:t> </a:t>
          </a:r>
          <a:r>
            <a:rPr lang="en-GB" sz="1800" i="1" kern="1200" dirty="0"/>
            <a:t>et al,. </a:t>
          </a:r>
          <a:r>
            <a:rPr lang="en-GB" sz="1800" kern="1200" dirty="0"/>
            <a:t>2021)</a:t>
          </a:r>
          <a:endParaRPr lang="en-US" sz="1800" kern="1200" dirty="0"/>
        </a:p>
      </dsp:txBody>
      <dsp:txXfrm>
        <a:off x="6149881" y="1300188"/>
        <a:ext cx="1593246" cy="1592846"/>
      </dsp:txXfrm>
    </dsp:sp>
    <dsp:sp modelId="{F3F116CE-6934-4E7D-82A6-4E8A88F44D62}">
      <dsp:nvSpPr>
        <dsp:cNvPr id="0" name=""/>
        <dsp:cNvSpPr/>
      </dsp:nvSpPr>
      <dsp:spPr>
        <a:xfrm rot="2700000">
          <a:off x="3282018" y="901704"/>
          <a:ext cx="2389396" cy="2389396"/>
        </a:xfrm>
        <a:prstGeom prst="teardrop">
          <a:avLst>
            <a:gd name="adj" fmla="val 1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C7BD8-13BD-4161-9421-EBFDDED84514}">
      <dsp:nvSpPr>
        <dsp:cNvPr id="0" name=""/>
        <dsp:cNvSpPr/>
      </dsp:nvSpPr>
      <dsp:spPr>
        <a:xfrm>
          <a:off x="3361956" y="981535"/>
          <a:ext cx="2230544" cy="223015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Industrial espionage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Singer and Friedman, (2014)</a:t>
          </a:r>
          <a:endParaRPr lang="en-US" sz="1800" kern="1200" dirty="0"/>
        </a:p>
      </dsp:txBody>
      <dsp:txXfrm>
        <a:off x="3680605" y="1300188"/>
        <a:ext cx="1593246" cy="1592846"/>
      </dsp:txXfrm>
    </dsp:sp>
    <dsp:sp modelId="{FFB34909-51AF-4367-BF55-B4C2E1CF3EA8}">
      <dsp:nvSpPr>
        <dsp:cNvPr id="0" name=""/>
        <dsp:cNvSpPr/>
      </dsp:nvSpPr>
      <dsp:spPr>
        <a:xfrm rot="2700000">
          <a:off x="812742" y="901704"/>
          <a:ext cx="2389396" cy="2389396"/>
        </a:xfrm>
        <a:prstGeom prst="teardrop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EBB30-8306-4518-9F0A-9E367ACA4D14}">
      <dsp:nvSpPr>
        <dsp:cNvPr id="0" name=""/>
        <dsp:cNvSpPr/>
      </dsp:nvSpPr>
      <dsp:spPr>
        <a:xfrm>
          <a:off x="892680" y="981535"/>
          <a:ext cx="2230544" cy="223015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Corporate Coercion (</a:t>
          </a:r>
          <a:r>
            <a:rPr lang="en-GB" sz="1800" kern="1200" dirty="0" err="1"/>
            <a:t>Bostom</a:t>
          </a:r>
          <a:r>
            <a:rPr lang="en-GB" sz="1800" kern="1200" dirty="0"/>
            <a:t> and </a:t>
          </a:r>
          <a:r>
            <a:rPr lang="en-GB" sz="1800" kern="1200" dirty="0" err="1"/>
            <a:t>Yudkowsky</a:t>
          </a:r>
          <a:r>
            <a:rPr lang="en-GB" sz="1800" kern="1200" dirty="0"/>
            <a:t>)</a:t>
          </a:r>
          <a:endParaRPr lang="en-US" sz="1800" kern="1200" dirty="0"/>
        </a:p>
      </dsp:txBody>
      <dsp:txXfrm>
        <a:off x="1211329" y="1300188"/>
        <a:ext cx="1593246" cy="15928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580C2A-ED46-4FCA-BE24-2498591BC2B9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4EE23-DF9B-4416-86D2-5D7B2245DE72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00CD-3D34-44D7-83E2-D914117616EA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Limited information</a:t>
          </a:r>
          <a:endParaRPr lang="en-US" sz="2000" kern="1200"/>
        </a:p>
      </dsp:txBody>
      <dsp:txXfrm>
        <a:off x="93445" y="3018902"/>
        <a:ext cx="3206250" cy="720000"/>
      </dsp:txXfrm>
    </dsp:sp>
    <dsp:sp modelId="{441928D3-E6F2-49DF-9BCD-DE6BCC36A4A1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07CA54-885E-43CE-B04B-06F2E32A3EEE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703D5-C556-4F0D-B799-CF6A8F653C33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Research </a:t>
          </a:r>
          <a:endParaRPr lang="en-US" sz="2000" kern="1200"/>
        </a:p>
      </dsp:txBody>
      <dsp:txXfrm>
        <a:off x="3860789" y="3018902"/>
        <a:ext cx="3206250" cy="720000"/>
      </dsp:txXfrm>
    </dsp:sp>
    <dsp:sp modelId="{957C27E8-9B19-4271-9C84-E045BED41CAF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F6BEE5-D520-488F-8797-B1B7A8D1A119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73EAF-25CB-40CE-8674-BF284F9CA463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Not enough evidence to point to a final suspect</a:t>
          </a:r>
          <a:endParaRPr lang="en-US" sz="20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13E673-000B-474C-AB12-4AE9D88D3C77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B7FBF-AFA3-40A3-A8F6-74ABA6280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534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3B93D-5B5E-6A8B-ABC2-722F5A6A51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1821CD-CF22-E619-D87C-95C4F1515F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136F3E-3620-C158-B0A6-C10C7EE71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2AD55B-9EFC-6B4B-F205-8A0928C42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24448-2971-4578-15DF-021CBEB40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809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BAAED-91D3-758A-7927-DC6671F8A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D0983-9D13-B8EC-03C1-6DF3389AC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EFC8E-3FD7-B3CD-1A36-38A3C834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4BB5C-7F0C-CBC6-D0D5-BD0BEE847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DE24D-E0F5-B247-5934-76145B6C1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802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D4A60-1B42-5B3C-0331-E016D4627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39124-971F-F51E-7715-C7C3CC0241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16F07-6D6D-F290-FF43-669A89A4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7A8E9-5695-977F-37E6-0EBFA6270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648F4-6E91-9E83-F889-9D8E20343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833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E5ED9-4599-50DD-4C02-1A7284B55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F997F-F141-1D90-B3A3-43AD8D771E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3E73A0-503A-9CE1-7864-BDE5EC7E50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A3F9CE-6118-AA2B-D343-C589BD587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D6F59-9794-1B65-FBAB-4A820B62F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3A0DA3-C5D2-0558-A21D-395522825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7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1C76D-65AE-7A66-AC6E-21409976E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AE2B82-E341-053E-467A-D142AE21F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EAFC1D-BA42-14F3-8444-9468E539F2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84DE3F-D00D-0476-4A74-7E9EC604A5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F72100-91D4-5AA5-AD11-D94CD4533D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8DF9D6-AE57-D4C5-63C2-E11085210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A11C38-7560-E670-153C-1AC0CE992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052144-556F-DDAC-621D-DBF539BD6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956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506E4-B67A-E0E2-76F7-56A0A3259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E16AE8-B475-70BC-4C51-2BD37E8DD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F2C267-EF18-9C7D-9305-AA859A537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9ADB7D-A935-65AE-AC94-B6EDC7835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83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138470-4F88-A981-5C10-E6825E0C8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35AE95-7E5D-F34B-1E71-8427FD6A0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AC78FB-058E-C6E0-3027-585B4752E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361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C2A1A-706B-E0F2-57A9-8AE2678BB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B12B7-B637-FF9D-31A8-B9419FA71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A75C9C-F767-9E23-5474-923EE17B5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4FCFF8-410A-7EA3-1F04-3591B26DE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B61AA-2A7B-D397-4B70-7C40163F2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8863BC-92D4-64E6-3D7F-D5E3CBC03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540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15E02-0404-06E4-6E88-C0FF14F24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AF4F4B-D3A8-1C5E-7EC7-D459CFDC57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C6B5-5D29-0888-1218-65779287E4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05F773-60BB-60B7-83C5-6B85E0D24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57FDF-5FD6-E4C3-6BA3-0946A285A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DD287E-A413-606E-BC3E-2EE87AAE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000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277A5-D49C-609B-15F1-AA2150832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A36C92-DB4F-D220-F82C-76010D1422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36240-E6E0-353D-35C2-7E77EF138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BB845-254E-8579-8507-06A000410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A693C-04BF-E6C4-2A4C-02711310E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742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1C66B1-6CEC-BA5F-A51E-BEA91E8E26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707412-12B2-F3D3-C4A9-8F487A1AE5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0C6EAD-CF84-9EA6-28E5-233BB650A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4632E-F854-A5EC-AFD9-B449CA069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966757-5DC1-35FB-01CC-2B8E30DEB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51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5FB16B-AC98-7A8E-5DAA-9CF483ABA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BDB3B-17A9-7E9C-AAC1-42885C927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3D3454-1475-7A7D-58BD-B220DD65B4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5AACE8-195A-44D7-A608-8B29495735A8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D4D0F-B4D1-452A-83F3-7F39039A40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26F295-D03C-980F-5BD6-DBECD9ACC6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AE03B0-4E65-4F1A-9DDE-992C2EB32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47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ead outline and magnifying glass">
            <a:extLst>
              <a:ext uri="{FF2B5EF4-FFF2-40B4-BE49-F238E27FC236}">
                <a16:creationId xmlns:a16="http://schemas.microsoft.com/office/drawing/2014/main" id="{C6F0BF47-8382-23A3-8B08-66F7765CD7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3" r="20656" b="3946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CF1FC-93EC-336D-2AC0-3DD3E3C283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Academic Skills for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3FBD2-1F09-93D5-3017-6AE2D42978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BMSW4013</a:t>
            </a:r>
          </a:p>
          <a:p>
            <a:pPr algn="l"/>
            <a:r>
              <a:rPr lang="en-GB" sz="2000" dirty="0" err="1"/>
              <a:t>Erdi</a:t>
            </a:r>
            <a:r>
              <a:rPr lang="en-GB" sz="2000" dirty="0"/>
              <a:t> </a:t>
            </a:r>
            <a:r>
              <a:rPr lang="en-GB" sz="2000" dirty="0" err="1"/>
              <a:t>Uzunkaya</a:t>
            </a:r>
            <a:endParaRPr lang="en-GB" sz="2000" dirty="0"/>
          </a:p>
          <a:p>
            <a:pPr algn="l"/>
            <a:r>
              <a:rPr lang="en-GB" sz="2000" dirty="0"/>
              <a:t>2427074</a:t>
            </a:r>
          </a:p>
          <a:p>
            <a:pPr algn="l"/>
            <a:endParaRPr lang="en-GB" sz="20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1115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7C504-93D0-2069-8FDB-569B51A72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DB49EF-C9F6-C7A2-5788-B518C68C37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35203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AD30C6C-160F-B6B6-A872-594D2E32824F}"/>
              </a:ext>
            </a:extLst>
          </p:cNvPr>
          <p:cNvSpPr txBox="1"/>
          <p:nvPr/>
        </p:nvSpPr>
        <p:spPr>
          <a:xfrm>
            <a:off x="4104640" y="5405120"/>
            <a:ext cx="359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(Bryson, 2016; Boden et al., 2017)</a:t>
            </a:r>
          </a:p>
        </p:txBody>
      </p:sp>
    </p:spTree>
    <p:extLst>
      <p:ext uri="{BB962C8B-B14F-4D97-AF65-F5344CB8AC3E}">
        <p14:creationId xmlns:p14="http://schemas.microsoft.com/office/powerpoint/2010/main" val="2520484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D718C-BB62-E87D-2D16-67620B791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Key Evidence and Analysis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B2E64-FDF8-C4C9-EF20-D30D48A65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Lab Conditions</a:t>
            </a:r>
          </a:p>
          <a:p>
            <a:r>
              <a:rPr lang="en-GB" sz="2200"/>
              <a:t>Testimony from Peter Singh</a:t>
            </a:r>
          </a:p>
          <a:p>
            <a:r>
              <a:rPr lang="en-GB" sz="2200"/>
              <a:t>Dr Fox Alaric</a:t>
            </a:r>
          </a:p>
          <a:p>
            <a:r>
              <a:rPr lang="en-GB" sz="2200"/>
              <a:t>Testimony from Cynthia Ramirez</a:t>
            </a:r>
          </a:p>
        </p:txBody>
      </p:sp>
      <p:pic>
        <p:nvPicPr>
          <p:cNvPr id="5" name="Picture 4" descr="A fingerprint in black and white">
            <a:extLst>
              <a:ext uri="{FF2B5EF4-FFF2-40B4-BE49-F238E27FC236}">
                <a16:creationId xmlns:a16="http://schemas.microsoft.com/office/drawing/2014/main" id="{A9994854-D32A-115B-4513-DE51633F71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8" r="2075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3299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D5039-3993-7F18-4D1C-CBDA7EA4F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Theories and 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2F998A-AC3B-8B90-56FD-F61AFE8AF8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262017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6134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F4508-556C-3F27-EBCB-8B41B4AA5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5DF407-BC68-0BF0-C196-A2366DDF99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6069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9721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CCBF6-2723-DD9C-13DA-9531C2ACD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611F0-C532-12A1-DFB3-BEA161682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/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Bartneck,C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Lutge,C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Wagner,A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and Welsh, S. (2021) 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introduction to ethics in robotics system and AI.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Springer Nature.</a:t>
            </a:r>
          </a:p>
          <a:p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Boden, M., Bryson, J., Caldwell, D., Dautenhahn, K., Edwards, L., Kember,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S.,Newman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Parry, V., Pegman, G., Rodden, T., Sorrell, T., Wallis, M., Whitby, B. and Winfield, A. (2017) ‘Principles of robotics: regulating robots in the real world’, 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Connection Science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29(2), pp.124–129. Available at: DOI: https://doi.org/10.1080/09540091.2016.1271400 (Accessed: 14 February 2025).</a:t>
            </a:r>
          </a:p>
          <a:p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Bostrom, N. and Yudkowsky, E. (2018) ‘The ethics of artificial intelligence’, in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Yampolskiy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R.V. (eds). Artificial Intelligence Safety and Security. CRC Press.</a:t>
            </a:r>
          </a:p>
          <a:p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Bryson, J.J. (2016) Patience Is Not a Virtue: AI and the Design of Ethical System. Available at: https://cdn.aaai.org/ocs/12686/12686-56143-1-PB.pdf (Accessed: 20 February 2025).</a:t>
            </a:r>
          </a:p>
          <a:p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Singer, P. and Friedman, A. (2014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Cybersecurity and Cyberwar: What Everyone Needs to Know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USA: Oxford University Press.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09056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378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Calibri</vt:lpstr>
      <vt:lpstr>Office Theme</vt:lpstr>
      <vt:lpstr>Academic Skills for the Digital Era</vt:lpstr>
      <vt:lpstr>Introduction</vt:lpstr>
      <vt:lpstr>Key Evidence and Analysis</vt:lpstr>
      <vt:lpstr>Theories and Conclusion </vt:lpstr>
      <vt:lpstr>Reflection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Afifa Zaman</dc:creator>
  <cp:lastModifiedBy>erdiuzunkaya922@gmail.com</cp:lastModifiedBy>
  <cp:revision>2</cp:revision>
  <dcterms:created xsi:type="dcterms:W3CDTF">2025-03-20T13:09:32Z</dcterms:created>
  <dcterms:modified xsi:type="dcterms:W3CDTF">2025-03-20T14:47:00Z</dcterms:modified>
</cp:coreProperties>
</file>