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2"/>
  </p:notesMasterIdLst>
  <p:sldIdLst>
    <p:sldId id="256" r:id="rId5"/>
    <p:sldId id="257" r:id="rId6"/>
    <p:sldId id="258" r:id="rId7"/>
    <p:sldId id="270" r:id="rId8"/>
    <p:sldId id="264" r:id="rId9"/>
    <p:sldId id="268" r:id="rId10"/>
    <p:sldId id="269" r:id="rId11"/>
    <p:sldId id="259" r:id="rId12"/>
    <p:sldId id="271" r:id="rId13"/>
    <p:sldId id="272" r:id="rId14"/>
    <p:sldId id="260" r:id="rId15"/>
    <p:sldId id="265" r:id="rId16"/>
    <p:sldId id="261" r:id="rId17"/>
    <p:sldId id="267" r:id="rId18"/>
    <p:sldId id="262" r:id="rId19"/>
    <p:sldId id="273" r:id="rId20"/>
    <p:sldId id="26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C3C9B6-CF11-6732-8351-17C88DB68BCA}" v="1204" dt="2025-12-09T17:35:59.435"/>
    <p1510:client id="{360BAF3D-F656-4442-8172-7ECF5C0BA36A}" v="3445" dt="2025-12-09T19:19:40.161"/>
    <p1510:client id="{51BE2E69-2A77-4A16-5DA5-D8327A996E74}" v="1739" dt="2025-12-09T19:59:50.530"/>
    <p1510:client id="{561BD9A7-C362-4491-853D-C964CEC8775A}" v="2935" dt="2025-12-09T15:06:10.919"/>
    <p1510:client id="{56A164E1-995B-EC33-01A8-301D6476CE39}" v="721" dt="2025-12-09T19:14:55.4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lum Francis-Beck (2312005)" userId="S::2312005@student.uwtsd.ac.uk::22765086-67db-4ad5-ab8b-a4a375e79f49" providerId="AD" clId="Web-{8DB9A99E-76F5-2333-4342-947CBE657543}"/>
    <pc:docChg chg="addSld modSld">
      <pc:chgData name="Callum Francis-Beck (2312005)" userId="S::2312005@student.uwtsd.ac.uk::22765086-67db-4ad5-ab8b-a4a375e79f49" providerId="AD" clId="Web-{8DB9A99E-76F5-2333-4342-947CBE657543}" dt="2025-12-08T13:30:48.260" v="60" actId="20577"/>
      <pc:docMkLst>
        <pc:docMk/>
      </pc:docMkLst>
      <pc:sldChg chg="modSp">
        <pc:chgData name="Callum Francis-Beck (2312005)" userId="S::2312005@student.uwtsd.ac.uk::22765086-67db-4ad5-ab8b-a4a375e79f49" providerId="AD" clId="Web-{8DB9A99E-76F5-2333-4342-947CBE657543}" dt="2025-12-08T13:30:34.604" v="51" actId="20577"/>
        <pc:sldMkLst>
          <pc:docMk/>
          <pc:sldMk cId="89560791" sldId="258"/>
        </pc:sldMkLst>
        <pc:spChg chg="mod">
          <ac:chgData name="Callum Francis-Beck (2312005)" userId="S::2312005@student.uwtsd.ac.uk::22765086-67db-4ad5-ab8b-a4a375e79f49" providerId="AD" clId="Web-{8DB9A99E-76F5-2333-4342-947CBE657543}" dt="2025-12-08T13:30:34.604" v="51" actId="20577"/>
          <ac:spMkLst>
            <pc:docMk/>
            <pc:sldMk cId="89560791" sldId="258"/>
            <ac:spMk id="3" creationId="{E86FEADD-0041-585A-68E5-427FB57F5A2C}"/>
          </ac:spMkLst>
        </pc:spChg>
      </pc:sldChg>
      <pc:sldChg chg="addSp delSp modSp">
        <pc:chgData name="Callum Francis-Beck (2312005)" userId="S::2312005@student.uwtsd.ac.uk::22765086-67db-4ad5-ab8b-a4a375e79f49" providerId="AD" clId="Web-{8DB9A99E-76F5-2333-4342-947CBE657543}" dt="2025-12-08T12:42:59.517" v="9" actId="1076"/>
        <pc:sldMkLst>
          <pc:docMk/>
          <pc:sldMk cId="605312007" sldId="259"/>
        </pc:sldMkLst>
        <pc:picChg chg="add del mod">
          <ac:chgData name="Callum Francis-Beck (2312005)" userId="S::2312005@student.uwtsd.ac.uk::22765086-67db-4ad5-ab8b-a4a375e79f49" providerId="AD" clId="Web-{8DB9A99E-76F5-2333-4342-947CBE657543}" dt="2025-12-08T12:40:33.604" v="1"/>
          <ac:picMkLst>
            <pc:docMk/>
            <pc:sldMk cId="605312007" sldId="259"/>
            <ac:picMk id="4" creationId="{A30A7F00-96D8-6714-0CAE-790FDF2A81BC}"/>
          </ac:picMkLst>
        </pc:picChg>
        <pc:picChg chg="add mod">
          <ac:chgData name="Callum Francis-Beck (2312005)" userId="S::2312005@student.uwtsd.ac.uk::22765086-67db-4ad5-ab8b-a4a375e79f49" providerId="AD" clId="Web-{8DB9A99E-76F5-2333-4342-947CBE657543}" dt="2025-12-08T12:40:59.948" v="3" actId="1076"/>
          <ac:picMkLst>
            <pc:docMk/>
            <pc:sldMk cId="605312007" sldId="259"/>
            <ac:picMk id="5" creationId="{B6902B4D-A322-2E44-B668-B64B2BC2B12F}"/>
          </ac:picMkLst>
        </pc:picChg>
        <pc:picChg chg="add mod">
          <ac:chgData name="Callum Francis-Beck (2312005)" userId="S::2312005@student.uwtsd.ac.uk::22765086-67db-4ad5-ab8b-a4a375e79f49" providerId="AD" clId="Web-{8DB9A99E-76F5-2333-4342-947CBE657543}" dt="2025-12-08T12:42:06.828" v="6" actId="1076"/>
          <ac:picMkLst>
            <pc:docMk/>
            <pc:sldMk cId="605312007" sldId="259"/>
            <ac:picMk id="6" creationId="{98E815F2-60AA-7EA5-EBD2-48B7AF71FACE}"/>
          </ac:picMkLst>
        </pc:picChg>
        <pc:picChg chg="add mod">
          <ac:chgData name="Callum Francis-Beck (2312005)" userId="S::2312005@student.uwtsd.ac.uk::22765086-67db-4ad5-ab8b-a4a375e79f49" providerId="AD" clId="Web-{8DB9A99E-76F5-2333-4342-947CBE657543}" dt="2025-12-08T12:42:59.517" v="9" actId="1076"/>
          <ac:picMkLst>
            <pc:docMk/>
            <pc:sldMk cId="605312007" sldId="259"/>
            <ac:picMk id="7" creationId="{34FAF583-FA86-427B-B248-0BA81BF3254E}"/>
          </ac:picMkLst>
        </pc:picChg>
      </pc:sldChg>
      <pc:sldChg chg="modSp">
        <pc:chgData name="Callum Francis-Beck (2312005)" userId="S::2312005@student.uwtsd.ac.uk::22765086-67db-4ad5-ab8b-a4a375e79f49" providerId="AD" clId="Web-{8DB9A99E-76F5-2333-4342-947CBE657543}" dt="2025-12-08T13:26:58.742" v="48" actId="20577"/>
        <pc:sldMkLst>
          <pc:docMk/>
          <pc:sldMk cId="2707475809" sldId="264"/>
        </pc:sldMkLst>
        <pc:spChg chg="mod">
          <ac:chgData name="Callum Francis-Beck (2312005)" userId="S::2312005@student.uwtsd.ac.uk::22765086-67db-4ad5-ab8b-a4a375e79f49" providerId="AD" clId="Web-{8DB9A99E-76F5-2333-4342-947CBE657543}" dt="2025-12-08T13:26:58.742" v="48" actId="20577"/>
          <ac:spMkLst>
            <pc:docMk/>
            <pc:sldMk cId="2707475809" sldId="264"/>
            <ac:spMk id="3" creationId="{400FD185-01EB-EBC1-E990-683BA810F4C9}"/>
          </ac:spMkLst>
        </pc:spChg>
      </pc:sldChg>
      <pc:sldChg chg="modSp">
        <pc:chgData name="Callum Francis-Beck (2312005)" userId="S::2312005@student.uwtsd.ac.uk::22765086-67db-4ad5-ab8b-a4a375e79f49" providerId="AD" clId="Web-{8DB9A99E-76F5-2333-4342-947CBE657543}" dt="2025-12-08T13:30:48.260" v="60" actId="20577"/>
        <pc:sldMkLst>
          <pc:docMk/>
          <pc:sldMk cId="687638912" sldId="265"/>
        </pc:sldMkLst>
        <pc:spChg chg="mod">
          <ac:chgData name="Callum Francis-Beck (2312005)" userId="S::2312005@student.uwtsd.ac.uk::22765086-67db-4ad5-ab8b-a4a375e79f49" providerId="AD" clId="Web-{8DB9A99E-76F5-2333-4342-947CBE657543}" dt="2025-12-08T13:30:48.260" v="60" actId="20577"/>
          <ac:spMkLst>
            <pc:docMk/>
            <pc:sldMk cId="687638912" sldId="265"/>
            <ac:spMk id="8" creationId="{C9B48AC7-5A99-AD94-323B-D3DD2CE4EFCB}"/>
          </ac:spMkLst>
        </pc:spChg>
      </pc:sldChg>
      <pc:sldChg chg="modSp new">
        <pc:chgData name="Callum Francis-Beck (2312005)" userId="S::2312005@student.uwtsd.ac.uk::22765086-67db-4ad5-ab8b-a4a375e79f49" providerId="AD" clId="Web-{8DB9A99E-76F5-2333-4342-947CBE657543}" dt="2025-12-08T13:26:29.491" v="41" actId="20577"/>
        <pc:sldMkLst>
          <pc:docMk/>
          <pc:sldMk cId="619196010" sldId="266"/>
        </pc:sldMkLst>
        <pc:spChg chg="mod">
          <ac:chgData name="Callum Francis-Beck (2312005)" userId="S::2312005@student.uwtsd.ac.uk::22765086-67db-4ad5-ab8b-a4a375e79f49" providerId="AD" clId="Web-{8DB9A99E-76F5-2333-4342-947CBE657543}" dt="2025-12-08T13:25:48.022" v="14" actId="20577"/>
          <ac:spMkLst>
            <pc:docMk/>
            <pc:sldMk cId="619196010" sldId="266"/>
            <ac:spMk id="2" creationId="{F15555AE-89FF-A224-0ECB-A4DB44648D42}"/>
          </ac:spMkLst>
        </pc:spChg>
        <pc:spChg chg="mod">
          <ac:chgData name="Callum Francis-Beck (2312005)" userId="S::2312005@student.uwtsd.ac.uk::22765086-67db-4ad5-ab8b-a4a375e79f49" providerId="AD" clId="Web-{8DB9A99E-76F5-2333-4342-947CBE657543}" dt="2025-12-08T13:26:29.491" v="41" actId="20577"/>
          <ac:spMkLst>
            <pc:docMk/>
            <pc:sldMk cId="619196010" sldId="266"/>
            <ac:spMk id="3" creationId="{9EFF3D89-69A7-8BE4-CEB2-9DBF25AFA1F0}"/>
          </ac:spMkLst>
        </pc:spChg>
      </pc:sldChg>
    </pc:docChg>
  </pc:docChgLst>
  <pc:docChgLst>
    <pc:chgData name="Callum Clement (2400570)" userId="0fd5a923-486d-4612-8473-a768ef2b496b" providerId="ADAL" clId="{453AA18A-4CC0-4552-B341-A622EFF83726}"/>
    <pc:docChg chg="undo custSel addSld modSld">
      <pc:chgData name="Callum Clement (2400570)" userId="0fd5a923-486d-4612-8473-a768ef2b496b" providerId="ADAL" clId="{453AA18A-4CC0-4552-B341-A622EFF83726}" dt="2025-12-08T01:33:19.198" v="84" actId="1076"/>
      <pc:docMkLst>
        <pc:docMk/>
      </pc:docMkLst>
      <pc:sldChg chg="addSp delSp modSp mod">
        <pc:chgData name="Callum Clement (2400570)" userId="0fd5a923-486d-4612-8473-a768ef2b496b" providerId="ADAL" clId="{453AA18A-4CC0-4552-B341-A622EFF83726}" dt="2025-12-08T01:33:19.198" v="84" actId="1076"/>
        <pc:sldMkLst>
          <pc:docMk/>
          <pc:sldMk cId="980834321" sldId="260"/>
        </pc:sldMkLst>
        <pc:spChg chg="add del">
          <ac:chgData name="Callum Clement (2400570)" userId="0fd5a923-486d-4612-8473-a768ef2b496b" providerId="ADAL" clId="{453AA18A-4CC0-4552-B341-A622EFF83726}" dt="2025-12-08T01:28:42.405" v="6" actId="478"/>
          <ac:spMkLst>
            <pc:docMk/>
            <pc:sldMk cId="980834321" sldId="260"/>
            <ac:spMk id="2" creationId="{037F411A-CD9B-61A2-525D-0359DD5F84DF}"/>
          </ac:spMkLst>
        </pc:spChg>
        <pc:spChg chg="mod">
          <ac:chgData name="Callum Clement (2400570)" userId="0fd5a923-486d-4612-8473-a768ef2b496b" providerId="ADAL" clId="{453AA18A-4CC0-4552-B341-A622EFF83726}" dt="2025-12-08T01:32:39.906" v="61" actId="20577"/>
          <ac:spMkLst>
            <pc:docMk/>
            <pc:sldMk cId="980834321" sldId="260"/>
            <ac:spMk id="3" creationId="{4616902F-6CB0-3331-F3AD-EABE87FA76F9}"/>
          </ac:spMkLst>
        </pc:spChg>
        <pc:spChg chg="add mod">
          <ac:chgData name="Callum Clement (2400570)" userId="0fd5a923-486d-4612-8473-a768ef2b496b" providerId="ADAL" clId="{453AA18A-4CC0-4552-B341-A622EFF83726}" dt="2025-12-08T01:27:00.358" v="1" actId="478"/>
          <ac:spMkLst>
            <pc:docMk/>
            <pc:sldMk cId="980834321" sldId="260"/>
            <ac:spMk id="4" creationId="{2653D0E6-1EDE-59F8-702F-193977D85897}"/>
          </ac:spMkLst>
        </pc:spChg>
        <pc:spChg chg="add mod">
          <ac:chgData name="Callum Clement (2400570)" userId="0fd5a923-486d-4612-8473-a768ef2b496b" providerId="ADAL" clId="{453AA18A-4CC0-4552-B341-A622EFF83726}" dt="2025-12-08T01:28:48.332" v="21" actId="20577"/>
          <ac:spMkLst>
            <pc:docMk/>
            <pc:sldMk cId="980834321" sldId="260"/>
            <ac:spMk id="6" creationId="{4F0EA762-D08D-583D-FB1E-A463D0EE32DD}"/>
          </ac:spMkLst>
        </pc:spChg>
        <pc:picChg chg="add del">
          <ac:chgData name="Callum Clement (2400570)" userId="0fd5a923-486d-4612-8473-a768ef2b496b" providerId="ADAL" clId="{453AA18A-4CC0-4552-B341-A622EFF83726}" dt="2025-12-08T01:28:39.137" v="4" actId="478"/>
          <ac:picMkLst>
            <pc:docMk/>
            <pc:sldMk cId="980834321" sldId="260"/>
            <ac:picMk id="5" creationId="{0A2812A2-B35E-826F-3A1D-CC33300FA50A}"/>
          </ac:picMkLst>
        </pc:picChg>
        <pc:picChg chg="add del">
          <ac:chgData name="Callum Clement (2400570)" userId="0fd5a923-486d-4612-8473-a768ef2b496b" providerId="ADAL" clId="{453AA18A-4CC0-4552-B341-A622EFF83726}" dt="2025-12-08T01:28:42.405" v="6" actId="478"/>
          <ac:picMkLst>
            <pc:docMk/>
            <pc:sldMk cId="980834321" sldId="260"/>
            <ac:picMk id="1026" creationId="{2B7DB69D-D0D5-235A-6D34-180A0135F5AC}"/>
          </ac:picMkLst>
        </pc:picChg>
        <pc:picChg chg="add mod">
          <ac:chgData name="Callum Clement (2400570)" userId="0fd5a923-486d-4612-8473-a768ef2b496b" providerId="ADAL" clId="{453AA18A-4CC0-4552-B341-A622EFF83726}" dt="2025-12-08T01:33:19.198" v="84" actId="1076"/>
          <ac:picMkLst>
            <pc:docMk/>
            <pc:sldMk cId="980834321" sldId="260"/>
            <ac:picMk id="1028" creationId="{42DAB5A6-8341-736D-AC59-F6C8C74F21E6}"/>
          </ac:picMkLst>
        </pc:picChg>
        <pc:picChg chg="add del">
          <ac:chgData name="Callum Clement (2400570)" userId="0fd5a923-486d-4612-8473-a768ef2b496b" providerId="ADAL" clId="{453AA18A-4CC0-4552-B341-A622EFF83726}" dt="2025-12-08T01:29:38.731" v="25" actId="478"/>
          <ac:picMkLst>
            <pc:docMk/>
            <pc:sldMk cId="980834321" sldId="260"/>
            <ac:picMk id="1030" creationId="{9F11040B-4A8B-0AE4-C993-E5741EC269A7}"/>
          </ac:picMkLst>
        </pc:picChg>
        <pc:picChg chg="add mod">
          <ac:chgData name="Callum Clement (2400570)" userId="0fd5a923-486d-4612-8473-a768ef2b496b" providerId="ADAL" clId="{453AA18A-4CC0-4552-B341-A622EFF83726}" dt="2025-12-08T01:30:03.719" v="28" actId="1076"/>
          <ac:picMkLst>
            <pc:docMk/>
            <pc:sldMk cId="980834321" sldId="260"/>
            <ac:picMk id="1032" creationId="{AFB75E7C-88C5-9B8B-547D-A6F7457A4DD2}"/>
          </ac:picMkLst>
        </pc:picChg>
      </pc:sldChg>
      <pc:sldChg chg="addSp delSp modSp new mod">
        <pc:chgData name="Callum Clement (2400570)" userId="0fd5a923-486d-4612-8473-a768ef2b496b" providerId="ADAL" clId="{453AA18A-4CC0-4552-B341-A622EFF83726}" dt="2025-12-08T01:33:05.611" v="83" actId="255"/>
        <pc:sldMkLst>
          <pc:docMk/>
          <pc:sldMk cId="687638912" sldId="265"/>
        </pc:sldMkLst>
        <pc:spChg chg="mod">
          <ac:chgData name="Callum Clement (2400570)" userId="0fd5a923-486d-4612-8473-a768ef2b496b" providerId="ADAL" clId="{453AA18A-4CC0-4552-B341-A622EFF83726}" dt="2025-12-08T01:31:32.971" v="50" actId="20577"/>
          <ac:spMkLst>
            <pc:docMk/>
            <pc:sldMk cId="687638912" sldId="265"/>
            <ac:spMk id="2" creationId="{74FD41E4-66CE-005E-42F3-368C4F704C1B}"/>
          </ac:spMkLst>
        </pc:spChg>
        <pc:spChg chg="add del">
          <ac:chgData name="Callum Clement (2400570)" userId="0fd5a923-486d-4612-8473-a768ef2b496b" providerId="ADAL" clId="{453AA18A-4CC0-4552-B341-A622EFF83726}" dt="2025-12-08T01:32:26.551" v="58"/>
          <ac:spMkLst>
            <pc:docMk/>
            <pc:sldMk cId="687638912" sldId="265"/>
            <ac:spMk id="3" creationId="{1DD4984E-7351-75B8-58E2-14DDE60753EC}"/>
          </ac:spMkLst>
        </pc:spChg>
        <pc:spChg chg="add mod">
          <ac:chgData name="Callum Clement (2400570)" userId="0fd5a923-486d-4612-8473-a768ef2b496b" providerId="ADAL" clId="{453AA18A-4CC0-4552-B341-A622EFF83726}" dt="2025-12-08T01:31:43.501" v="53"/>
          <ac:spMkLst>
            <pc:docMk/>
            <pc:sldMk cId="687638912" sldId="265"/>
            <ac:spMk id="4" creationId="{6AB9B7F6-0304-8CD9-EE9E-2891087DD5EB}"/>
          </ac:spMkLst>
        </pc:spChg>
        <pc:spChg chg="add">
          <ac:chgData name="Callum Clement (2400570)" userId="0fd5a923-486d-4612-8473-a768ef2b496b" providerId="ADAL" clId="{453AA18A-4CC0-4552-B341-A622EFF83726}" dt="2025-12-08T01:31:41.205" v="52"/>
          <ac:spMkLst>
            <pc:docMk/>
            <pc:sldMk cId="687638912" sldId="265"/>
            <ac:spMk id="5" creationId="{D315FBD8-76E3-6B1E-E3E5-E772B88ABA04}"/>
          </ac:spMkLst>
        </pc:spChg>
        <pc:spChg chg="add mod">
          <ac:chgData name="Callum Clement (2400570)" userId="0fd5a923-486d-4612-8473-a768ef2b496b" providerId="ADAL" clId="{453AA18A-4CC0-4552-B341-A622EFF83726}" dt="2025-12-08T01:33:05.611" v="83" actId="255"/>
          <ac:spMkLst>
            <pc:docMk/>
            <pc:sldMk cId="687638912" sldId="265"/>
            <ac:spMk id="8" creationId="{C9B48AC7-5A99-AD94-323B-D3DD2CE4EFCB}"/>
          </ac:spMkLst>
        </pc:spChg>
        <pc:picChg chg="add mod">
          <ac:chgData name="Callum Clement (2400570)" userId="0fd5a923-486d-4612-8473-a768ef2b496b" providerId="ADAL" clId="{453AA18A-4CC0-4552-B341-A622EFF83726}" dt="2025-12-08T01:32:00.183" v="57" actId="1076"/>
          <ac:picMkLst>
            <pc:docMk/>
            <pc:sldMk cId="687638912" sldId="265"/>
            <ac:picMk id="6" creationId="{4FCBADC1-EF90-C000-A543-584581ABB0D0}"/>
          </ac:picMkLst>
        </pc:picChg>
        <pc:picChg chg="add mod">
          <ac:chgData name="Callum Clement (2400570)" userId="0fd5a923-486d-4612-8473-a768ef2b496b" providerId="ADAL" clId="{453AA18A-4CC0-4552-B341-A622EFF83726}" dt="2025-12-08T01:32:32.462" v="60" actId="1076"/>
          <ac:picMkLst>
            <pc:docMk/>
            <pc:sldMk cId="687638912" sldId="265"/>
            <ac:picMk id="7" creationId="{B0B8B41E-554E-E532-AE5F-7D3B31AE9E8E}"/>
          </ac:picMkLst>
        </pc:picChg>
      </pc:sldChg>
    </pc:docChg>
  </pc:docChgLst>
  <pc:docChgLst>
    <pc:chgData name="Callum Francis-Beck (2312005)" userId="S::2312005@student.uwtsd.ac.uk::22765086-67db-4ad5-ab8b-a4a375e79f49" providerId="AD" clId="Web-{7C97700B-6DA1-A598-6D91-186A16ED8A1C}"/>
    <pc:docChg chg="modSld">
      <pc:chgData name="Callum Francis-Beck (2312005)" userId="S::2312005@student.uwtsd.ac.uk::22765086-67db-4ad5-ab8b-a4a375e79f49" providerId="AD" clId="Web-{7C97700B-6DA1-A598-6D91-186A16ED8A1C}" dt="2025-12-08T12:32:28.773" v="1"/>
      <pc:docMkLst>
        <pc:docMk/>
      </pc:docMkLst>
      <pc:sldChg chg="mod setBg">
        <pc:chgData name="Callum Francis-Beck (2312005)" userId="S::2312005@student.uwtsd.ac.uk::22765086-67db-4ad5-ab8b-a4a375e79f49" providerId="AD" clId="Web-{7C97700B-6DA1-A598-6D91-186A16ED8A1C}" dt="2025-12-08T12:32:28.773" v="1"/>
        <pc:sldMkLst>
          <pc:docMk/>
          <pc:sldMk cId="836681102" sldId="256"/>
        </pc:sldMkLst>
      </pc:sldChg>
      <pc:sldChg chg="modSp">
        <pc:chgData name="Callum Francis-Beck (2312005)" userId="S::2312005@student.uwtsd.ac.uk::22765086-67db-4ad5-ab8b-a4a375e79f49" providerId="AD" clId="Web-{7C97700B-6DA1-A598-6D91-186A16ED8A1C}" dt="2025-12-08T12:28:34.513" v="0" actId="20577"/>
        <pc:sldMkLst>
          <pc:docMk/>
          <pc:sldMk cId="605312007" sldId="259"/>
        </pc:sldMkLst>
        <pc:spChg chg="mod">
          <ac:chgData name="Callum Francis-Beck (2312005)" userId="S::2312005@student.uwtsd.ac.uk::22765086-67db-4ad5-ab8b-a4a375e79f49" providerId="AD" clId="Web-{7C97700B-6DA1-A598-6D91-186A16ED8A1C}" dt="2025-12-08T12:28:34.513" v="0" actId="20577"/>
          <ac:spMkLst>
            <pc:docMk/>
            <pc:sldMk cId="605312007" sldId="259"/>
            <ac:spMk id="3" creationId="{4DFD5743-C111-14F3-625B-7327D543B575}"/>
          </ac:spMkLst>
        </pc:spChg>
      </pc:sldChg>
    </pc:docChg>
  </pc:docChgLst>
  <pc:docChgLst>
    <pc:chgData name="Mikel Olaberria Olaberria Gaztanaga (2416696)" userId="S::2416696@student.uwtsd.ac.uk::2946cce5-660a-4140-ba37-badeabd36ec9" providerId="AD" clId="Web-{15C3C9B6-CF11-6732-8351-17C88DB68BCA}"/>
    <pc:docChg chg="addSld modSld">
      <pc:chgData name="Mikel Olaberria Olaberria Gaztanaga (2416696)" userId="S::2416696@student.uwtsd.ac.uk::2946cce5-660a-4140-ba37-badeabd36ec9" providerId="AD" clId="Web-{15C3C9B6-CF11-6732-8351-17C88DB68BCA}" dt="2025-12-09T17:35:59.435" v="954"/>
      <pc:docMkLst>
        <pc:docMk/>
      </pc:docMkLst>
      <pc:sldChg chg="addSp delSp modSp">
        <pc:chgData name="Mikel Olaberria Olaberria Gaztanaga (2416696)" userId="S::2416696@student.uwtsd.ac.uk::2946cce5-660a-4140-ba37-badeabd36ec9" providerId="AD" clId="Web-{15C3C9B6-CF11-6732-8351-17C88DB68BCA}" dt="2025-12-09T17:35:52.185" v="953"/>
        <pc:sldMkLst>
          <pc:docMk/>
          <pc:sldMk cId="2707475809" sldId="264"/>
        </pc:sldMkLst>
        <pc:spChg chg="mod">
          <ac:chgData name="Mikel Olaberria Olaberria Gaztanaga (2416696)" userId="S::2416696@student.uwtsd.ac.uk::2946cce5-660a-4140-ba37-badeabd36ec9" providerId="AD" clId="Web-{15C3C9B6-CF11-6732-8351-17C88DB68BCA}" dt="2025-12-09T17:01:43.014" v="379" actId="20577"/>
          <ac:spMkLst>
            <pc:docMk/>
            <pc:sldMk cId="2707475809" sldId="264"/>
            <ac:spMk id="2" creationId="{7F2C0A57-E6E3-DE86-8A59-1752929C48F2}"/>
          </ac:spMkLst>
        </pc:spChg>
        <pc:spChg chg="mod">
          <ac:chgData name="Mikel Olaberria Olaberria Gaztanaga (2416696)" userId="S::2416696@student.uwtsd.ac.uk::2946cce5-660a-4140-ba37-badeabd36ec9" providerId="AD" clId="Web-{15C3C9B6-CF11-6732-8351-17C88DB68BCA}" dt="2025-12-09T17:01:26.639" v="362" actId="14100"/>
          <ac:spMkLst>
            <pc:docMk/>
            <pc:sldMk cId="2707475809" sldId="264"/>
            <ac:spMk id="3" creationId="{400FD185-01EB-EBC1-E990-683BA810F4C9}"/>
          </ac:spMkLst>
        </pc:spChg>
        <pc:spChg chg="add del mod">
          <ac:chgData name="Mikel Olaberria Olaberria Gaztanaga (2416696)" userId="S::2416696@student.uwtsd.ac.uk::2946cce5-660a-4140-ba37-badeabd36ec9" providerId="AD" clId="Web-{15C3C9B6-CF11-6732-8351-17C88DB68BCA}" dt="2025-12-09T17:01:40.608" v="378"/>
          <ac:spMkLst>
            <pc:docMk/>
            <pc:sldMk cId="2707475809" sldId="264"/>
            <ac:spMk id="4" creationId="{7ADFF36F-35DF-C978-9EDA-0126C8B9ADC7}"/>
          </ac:spMkLst>
        </pc:spChg>
        <pc:spChg chg="add mod">
          <ac:chgData name="Mikel Olaberria Olaberria Gaztanaga (2416696)" userId="S::2416696@student.uwtsd.ac.uk::2946cce5-660a-4140-ba37-badeabd36ec9" providerId="AD" clId="Web-{15C3C9B6-CF11-6732-8351-17C88DB68BCA}" dt="2025-12-09T17:02:47.531" v="443" actId="1076"/>
          <ac:spMkLst>
            <pc:docMk/>
            <pc:sldMk cId="2707475809" sldId="264"/>
            <ac:spMk id="5" creationId="{41CFF91C-5602-4C35-C4EB-54DFF3BC28CE}"/>
          </ac:spMkLst>
        </pc:spChg>
        <pc:spChg chg="add del mod">
          <ac:chgData name="Mikel Olaberria Olaberria Gaztanaga (2416696)" userId="S::2416696@student.uwtsd.ac.uk::2946cce5-660a-4140-ba37-badeabd36ec9" providerId="AD" clId="Web-{15C3C9B6-CF11-6732-8351-17C88DB68BCA}" dt="2025-12-09T16:17:27.871" v="281"/>
          <ac:spMkLst>
            <pc:docMk/>
            <pc:sldMk cId="2707475809" sldId="264"/>
            <ac:spMk id="7" creationId="{48F50511-342C-64C9-EA1B-3AB75D73140A}"/>
          </ac:spMkLst>
        </pc:spChg>
        <pc:spChg chg="add">
          <ac:chgData name="Mikel Olaberria Olaberria Gaztanaga (2416696)" userId="S::2416696@student.uwtsd.ac.uk::2946cce5-660a-4140-ba37-badeabd36ec9" providerId="AD" clId="Web-{15C3C9B6-CF11-6732-8351-17C88DB68BCA}" dt="2025-12-09T17:35:52.185" v="953"/>
          <ac:spMkLst>
            <pc:docMk/>
            <pc:sldMk cId="2707475809" sldId="264"/>
            <ac:spMk id="8" creationId="{B109274B-D5B8-ADA4-A418-5507595FB573}"/>
          </ac:spMkLst>
        </pc:spChg>
        <pc:picChg chg="add del mod">
          <ac:chgData name="Mikel Olaberria Olaberria Gaztanaga (2416696)" userId="S::2416696@student.uwtsd.ac.uk::2946cce5-660a-4140-ba37-badeabd36ec9" providerId="AD" clId="Web-{15C3C9B6-CF11-6732-8351-17C88DB68BCA}" dt="2025-12-09T16:18:05.577" v="282"/>
          <ac:picMkLst>
            <pc:docMk/>
            <pc:sldMk cId="2707475809" sldId="264"/>
            <ac:picMk id="4" creationId="{E0ABCA56-C7E4-65A5-2E52-B00C8DF2C15C}"/>
          </ac:picMkLst>
        </pc:picChg>
        <pc:picChg chg="add del mod">
          <ac:chgData name="Mikel Olaberria Olaberria Gaztanaga (2416696)" userId="S::2416696@student.uwtsd.ac.uk::2946cce5-660a-4140-ba37-badeabd36ec9" providerId="AD" clId="Web-{15C3C9B6-CF11-6732-8351-17C88DB68BCA}" dt="2025-12-09T16:18:05.702" v="283"/>
          <ac:picMkLst>
            <pc:docMk/>
            <pc:sldMk cId="2707475809" sldId="264"/>
            <ac:picMk id="5" creationId="{FC2B84AF-AE0D-8973-1BCD-8BF0C3573720}"/>
          </ac:picMkLst>
        </pc:picChg>
        <pc:picChg chg="add del mod modCrop">
          <ac:chgData name="Mikel Olaberria Olaberria Gaztanaga (2416696)" userId="S::2416696@student.uwtsd.ac.uk::2946cce5-660a-4140-ba37-badeabd36ec9" providerId="AD" clId="Web-{15C3C9B6-CF11-6732-8351-17C88DB68BCA}" dt="2025-12-09T15:59:59.959" v="137"/>
          <ac:picMkLst>
            <pc:docMk/>
            <pc:sldMk cId="2707475809" sldId="264"/>
            <ac:picMk id="6" creationId="{2B037C45-2810-999E-0C3E-F8D4517CEDF3}"/>
          </ac:picMkLst>
        </pc:picChg>
        <pc:picChg chg="add mod">
          <ac:chgData name="Mikel Olaberria Olaberria Gaztanaga (2416696)" userId="S::2416696@student.uwtsd.ac.uk::2946cce5-660a-4140-ba37-badeabd36ec9" providerId="AD" clId="Web-{15C3C9B6-CF11-6732-8351-17C88DB68BCA}" dt="2025-12-09T17:06:09.378" v="446" actId="1076"/>
          <ac:picMkLst>
            <pc:docMk/>
            <pc:sldMk cId="2707475809" sldId="264"/>
            <ac:picMk id="6" creationId="{F1AE5619-3C79-36BD-1D3B-FBC2699B5A69}"/>
          </ac:picMkLst>
        </pc:picChg>
        <pc:picChg chg="add del mod modCrop">
          <ac:chgData name="Mikel Olaberria Olaberria Gaztanaga (2416696)" userId="S::2416696@student.uwtsd.ac.uk::2946cce5-660a-4140-ba37-badeabd36ec9" providerId="AD" clId="Web-{15C3C9B6-CF11-6732-8351-17C88DB68BCA}" dt="2025-12-09T16:18:05.717" v="284"/>
          <ac:picMkLst>
            <pc:docMk/>
            <pc:sldMk cId="2707475809" sldId="264"/>
            <ac:picMk id="8" creationId="{A97E51E7-1443-9C46-7A0D-36E905C8E1C2}"/>
          </ac:picMkLst>
        </pc:picChg>
        <pc:picChg chg="add del mod">
          <ac:chgData name="Mikel Olaberria Olaberria Gaztanaga (2416696)" userId="S::2416696@student.uwtsd.ac.uk::2946cce5-660a-4140-ba37-badeabd36ec9" providerId="AD" clId="Web-{15C3C9B6-CF11-6732-8351-17C88DB68BCA}" dt="2025-12-09T16:17:09.605" v="277"/>
          <ac:picMkLst>
            <pc:docMk/>
            <pc:sldMk cId="2707475809" sldId="264"/>
            <ac:picMk id="9" creationId="{FDB8D816-BE05-2558-6959-C1FE43390775}"/>
          </ac:picMkLst>
        </pc:picChg>
        <pc:picChg chg="add del mod modCrop">
          <ac:chgData name="Mikel Olaberria Olaberria Gaztanaga (2416696)" userId="S::2416696@student.uwtsd.ac.uk::2946cce5-660a-4140-ba37-badeabd36ec9" providerId="AD" clId="Web-{15C3C9B6-CF11-6732-8351-17C88DB68BCA}" dt="2025-12-09T16:17:10.480" v="278"/>
          <ac:picMkLst>
            <pc:docMk/>
            <pc:sldMk cId="2707475809" sldId="264"/>
            <ac:picMk id="10" creationId="{F2D77DDD-FD1C-426B-24E8-E0EE671193DC}"/>
          </ac:picMkLst>
        </pc:picChg>
      </pc:sldChg>
      <pc:sldChg chg="addSp delSp modSp">
        <pc:chgData name="Mikel Olaberria Olaberria Gaztanaga (2416696)" userId="S::2416696@student.uwtsd.ac.uk::2946cce5-660a-4140-ba37-badeabd36ec9" providerId="AD" clId="Web-{15C3C9B6-CF11-6732-8351-17C88DB68BCA}" dt="2025-12-09T17:10:01.669" v="483"/>
        <pc:sldMkLst>
          <pc:docMk/>
          <pc:sldMk cId="2404177867" sldId="267"/>
        </pc:sldMkLst>
        <pc:spChg chg="add del mod">
          <ac:chgData name="Mikel Olaberria Olaberria Gaztanaga (2416696)" userId="S::2416696@student.uwtsd.ac.uk::2946cce5-660a-4140-ba37-badeabd36ec9" providerId="AD" clId="Web-{15C3C9B6-CF11-6732-8351-17C88DB68BCA}" dt="2025-12-09T17:10:01.669" v="483"/>
          <ac:spMkLst>
            <pc:docMk/>
            <pc:sldMk cId="2404177867" sldId="267"/>
            <ac:spMk id="3" creationId="{3C846383-4CF4-E5CA-D8D9-0AB331528EF4}"/>
          </ac:spMkLst>
        </pc:spChg>
      </pc:sldChg>
      <pc:sldChg chg="addSp delSp modSp new">
        <pc:chgData name="Mikel Olaberria Olaberria Gaztanaga (2416696)" userId="S::2416696@student.uwtsd.ac.uk::2946cce5-660a-4140-ba37-badeabd36ec9" providerId="AD" clId="Web-{15C3C9B6-CF11-6732-8351-17C88DB68BCA}" dt="2025-12-09T17:35:42.716" v="952" actId="1076"/>
        <pc:sldMkLst>
          <pc:docMk/>
          <pc:sldMk cId="829650357" sldId="268"/>
        </pc:sldMkLst>
        <pc:spChg chg="mod">
          <ac:chgData name="Mikel Olaberria Olaberria Gaztanaga (2416696)" userId="S::2416696@student.uwtsd.ac.uk::2946cce5-660a-4140-ba37-badeabd36ec9" providerId="AD" clId="Web-{15C3C9B6-CF11-6732-8351-17C88DB68BCA}" dt="2025-12-09T16:59:48.746" v="342" actId="1076"/>
          <ac:spMkLst>
            <pc:docMk/>
            <pc:sldMk cId="829650357" sldId="268"/>
            <ac:spMk id="2" creationId="{C12E494D-671D-7F2F-8613-96170AF7A3DD}"/>
          </ac:spMkLst>
        </pc:spChg>
        <pc:spChg chg="del">
          <ac:chgData name="Mikel Olaberria Olaberria Gaztanaga (2416696)" userId="S::2416696@student.uwtsd.ac.uk::2946cce5-660a-4140-ba37-badeabd36ec9" providerId="AD" clId="Web-{15C3C9B6-CF11-6732-8351-17C88DB68BCA}" dt="2025-12-09T15:59:54.834" v="136"/>
          <ac:spMkLst>
            <pc:docMk/>
            <pc:sldMk cId="829650357" sldId="268"/>
            <ac:spMk id="3" creationId="{8E87957B-86C4-7099-8259-5610F0AD00F8}"/>
          </ac:spMkLst>
        </pc:spChg>
        <pc:spChg chg="add mod">
          <ac:chgData name="Mikel Olaberria Olaberria Gaztanaga (2416696)" userId="S::2416696@student.uwtsd.ac.uk::2946cce5-660a-4140-ba37-badeabd36ec9" providerId="AD" clId="Web-{15C3C9B6-CF11-6732-8351-17C88DB68BCA}" dt="2025-12-09T17:15:40.781" v="529" actId="1076"/>
          <ac:spMkLst>
            <pc:docMk/>
            <pc:sldMk cId="829650357" sldId="268"/>
            <ac:spMk id="5" creationId="{0FCF7576-8E0C-D59A-DCDF-C30BA3838D5C}"/>
          </ac:spMkLst>
        </pc:spChg>
        <pc:spChg chg="add mod">
          <ac:chgData name="Mikel Olaberria Olaberria Gaztanaga (2416696)" userId="S::2416696@student.uwtsd.ac.uk::2946cce5-660a-4140-ba37-badeabd36ec9" providerId="AD" clId="Web-{15C3C9B6-CF11-6732-8351-17C88DB68BCA}" dt="2025-12-09T17:16:55.549" v="552" actId="1076"/>
          <ac:spMkLst>
            <pc:docMk/>
            <pc:sldMk cId="829650357" sldId="268"/>
            <ac:spMk id="8" creationId="{CC71F5FE-AFD5-D6FF-1886-5CAF8EB82761}"/>
          </ac:spMkLst>
        </pc:spChg>
        <pc:spChg chg="add mod">
          <ac:chgData name="Mikel Olaberria Olaberria Gaztanaga (2416696)" userId="S::2416696@student.uwtsd.ac.uk::2946cce5-660a-4140-ba37-badeabd36ec9" providerId="AD" clId="Web-{15C3C9B6-CF11-6732-8351-17C88DB68BCA}" dt="2025-12-09T17:00:30.200" v="353" actId="1076"/>
          <ac:spMkLst>
            <pc:docMk/>
            <pc:sldMk cId="829650357" sldId="268"/>
            <ac:spMk id="11" creationId="{16DD3010-C636-054A-9E7B-40251F08ACA2}"/>
          </ac:spMkLst>
        </pc:spChg>
        <pc:spChg chg="add mod">
          <ac:chgData name="Mikel Olaberria Olaberria Gaztanaga (2416696)" userId="S::2416696@student.uwtsd.ac.uk::2946cce5-660a-4140-ba37-badeabd36ec9" providerId="AD" clId="Web-{15C3C9B6-CF11-6732-8351-17C88DB68BCA}" dt="2025-12-09T17:00:40.403" v="354" actId="1076"/>
          <ac:spMkLst>
            <pc:docMk/>
            <pc:sldMk cId="829650357" sldId="268"/>
            <ac:spMk id="13" creationId="{B9CD599F-E32C-1B94-38AF-65C5762138E9}"/>
          </ac:spMkLst>
        </pc:spChg>
        <pc:spChg chg="add mod">
          <ac:chgData name="Mikel Olaberria Olaberria Gaztanaga (2416696)" userId="S::2416696@student.uwtsd.ac.uk::2946cce5-660a-4140-ba37-badeabd36ec9" providerId="AD" clId="Web-{15C3C9B6-CF11-6732-8351-17C88DB68BCA}" dt="2025-12-09T17:35:42.716" v="952" actId="1076"/>
          <ac:spMkLst>
            <pc:docMk/>
            <pc:sldMk cId="829650357" sldId="268"/>
            <ac:spMk id="14" creationId="{F9736B9D-EE41-C516-96B3-8F22B49CCD8C}"/>
          </ac:spMkLst>
        </pc:spChg>
        <pc:spChg chg="add mod">
          <ac:chgData name="Mikel Olaberria Olaberria Gaztanaga (2416696)" userId="S::2416696@student.uwtsd.ac.uk::2946cce5-660a-4140-ba37-badeabd36ec9" providerId="AD" clId="Web-{15C3C9B6-CF11-6732-8351-17C88DB68BCA}" dt="2025-12-09T17:00:46.435" v="357" actId="1076"/>
          <ac:spMkLst>
            <pc:docMk/>
            <pc:sldMk cId="829650357" sldId="268"/>
            <ac:spMk id="15" creationId="{6B009F23-2E23-DC19-8480-58648D18CDE3}"/>
          </ac:spMkLst>
        </pc:spChg>
        <pc:graphicFrameChg chg="add mod modGraphic">
          <ac:chgData name="Mikel Olaberria Olaberria Gaztanaga (2416696)" userId="S::2416696@student.uwtsd.ac.uk::2946cce5-660a-4140-ba37-badeabd36ec9" providerId="AD" clId="Web-{15C3C9B6-CF11-6732-8351-17C88DB68BCA}" dt="2025-12-09T17:26:23.359" v="945"/>
          <ac:graphicFrameMkLst>
            <pc:docMk/>
            <pc:sldMk cId="829650357" sldId="268"/>
            <ac:graphicFrameMk id="6" creationId="{AA835F55-37DC-7617-B702-85CBBDA7BD88}"/>
          </ac:graphicFrameMkLst>
        </pc:graphicFrameChg>
        <pc:picChg chg="add del mod">
          <ac:chgData name="Mikel Olaberria Olaberria Gaztanaga (2416696)" userId="S::2416696@student.uwtsd.ac.uk::2946cce5-660a-4140-ba37-badeabd36ec9" providerId="AD" clId="Web-{15C3C9B6-CF11-6732-8351-17C88DB68BCA}" dt="2025-12-09T17:00:23.450" v="350"/>
          <ac:picMkLst>
            <pc:docMk/>
            <pc:sldMk cId="829650357" sldId="268"/>
            <ac:picMk id="3" creationId="{3DF57A12-0BC2-6FE8-2512-9E2B0A29916F}"/>
          </ac:picMkLst>
        </pc:picChg>
        <pc:picChg chg="add mod">
          <ac:chgData name="Mikel Olaberria Olaberria Gaztanaga (2416696)" userId="S::2416696@student.uwtsd.ac.uk::2946cce5-660a-4140-ba37-badeabd36ec9" providerId="AD" clId="Web-{15C3C9B6-CF11-6732-8351-17C88DB68BCA}" dt="2025-12-09T17:15:42.469" v="530" actId="1076"/>
          <ac:picMkLst>
            <pc:docMk/>
            <pc:sldMk cId="829650357" sldId="268"/>
            <ac:picMk id="4" creationId="{68754588-A42E-DE60-802C-8AC7A62A7428}"/>
          </ac:picMkLst>
        </pc:picChg>
        <pc:picChg chg="add mod">
          <ac:chgData name="Mikel Olaberria Olaberria Gaztanaga (2416696)" userId="S::2416696@student.uwtsd.ac.uk::2946cce5-660a-4140-ba37-badeabd36ec9" providerId="AD" clId="Web-{15C3C9B6-CF11-6732-8351-17C88DB68BCA}" dt="2025-12-09T17:00:27.434" v="352" actId="1076"/>
          <ac:picMkLst>
            <pc:docMk/>
            <pc:sldMk cId="829650357" sldId="268"/>
            <ac:picMk id="7" creationId="{DE1568CE-987B-E5DD-E33A-ABA548AAE675}"/>
          </ac:picMkLst>
        </pc:picChg>
        <pc:picChg chg="add mod modCrop">
          <ac:chgData name="Mikel Olaberria Olaberria Gaztanaga (2416696)" userId="S::2416696@student.uwtsd.ac.uk::2946cce5-660a-4140-ba37-badeabd36ec9" providerId="AD" clId="Web-{15C3C9B6-CF11-6732-8351-17C88DB68BCA}" dt="2025-12-09T17:00:41.700" v="355" actId="1076"/>
          <ac:picMkLst>
            <pc:docMk/>
            <pc:sldMk cId="829650357" sldId="268"/>
            <ac:picMk id="9" creationId="{564D75FF-4CBB-6B7F-A8C6-1CE70D7AE079}"/>
          </ac:picMkLst>
        </pc:picChg>
        <pc:picChg chg="add mod modCrop">
          <ac:chgData name="Mikel Olaberria Olaberria Gaztanaga (2416696)" userId="S::2416696@student.uwtsd.ac.uk::2946cce5-660a-4140-ba37-badeabd36ec9" providerId="AD" clId="Web-{15C3C9B6-CF11-6732-8351-17C88DB68BCA}" dt="2025-12-09T17:00:25.778" v="351" actId="1076"/>
          <ac:picMkLst>
            <pc:docMk/>
            <pc:sldMk cId="829650357" sldId="268"/>
            <ac:picMk id="10" creationId="{D08C6487-8361-B49B-C28F-4FD8972C8264}"/>
          </ac:picMkLst>
        </pc:picChg>
        <pc:picChg chg="add mod modCrop">
          <ac:chgData name="Mikel Olaberria Olaberria Gaztanaga (2416696)" userId="S::2416696@student.uwtsd.ac.uk::2946cce5-660a-4140-ba37-badeabd36ec9" providerId="AD" clId="Web-{15C3C9B6-CF11-6732-8351-17C88DB68BCA}" dt="2025-12-09T17:00:43.700" v="356" actId="1076"/>
          <ac:picMkLst>
            <pc:docMk/>
            <pc:sldMk cId="829650357" sldId="268"/>
            <ac:picMk id="12" creationId="{FE6A8FBA-E6D5-6A90-371B-9298D97C4247}"/>
          </ac:picMkLst>
        </pc:picChg>
      </pc:sldChg>
      <pc:sldChg chg="addSp delSp modSp new">
        <pc:chgData name="Mikel Olaberria Olaberria Gaztanaga (2416696)" userId="S::2416696@student.uwtsd.ac.uk::2946cce5-660a-4140-ba37-badeabd36ec9" providerId="AD" clId="Web-{15C3C9B6-CF11-6732-8351-17C88DB68BCA}" dt="2025-12-09T17:35:59.435" v="954"/>
        <pc:sldMkLst>
          <pc:docMk/>
          <pc:sldMk cId="2557448872" sldId="269"/>
        </pc:sldMkLst>
        <pc:spChg chg="mod">
          <ac:chgData name="Mikel Olaberria Olaberria Gaztanaga (2416696)" userId="S::2416696@student.uwtsd.ac.uk::2946cce5-660a-4140-ba37-badeabd36ec9" providerId="AD" clId="Web-{15C3C9B6-CF11-6732-8351-17C88DB68BCA}" dt="2025-12-09T17:10:52.611" v="493" actId="20577"/>
          <ac:spMkLst>
            <pc:docMk/>
            <pc:sldMk cId="2557448872" sldId="269"/>
            <ac:spMk id="2" creationId="{C2DD9177-3E79-A245-FBCE-4D725F722CC1}"/>
          </ac:spMkLst>
        </pc:spChg>
        <pc:spChg chg="add">
          <ac:chgData name="Mikel Olaberria Olaberria Gaztanaga (2416696)" userId="S::2416696@student.uwtsd.ac.uk::2946cce5-660a-4140-ba37-badeabd36ec9" providerId="AD" clId="Web-{15C3C9B6-CF11-6732-8351-17C88DB68BCA}" dt="2025-12-09T16:27:50.949" v="294"/>
          <ac:spMkLst>
            <pc:docMk/>
            <pc:sldMk cId="2557448872" sldId="269"/>
            <ac:spMk id="3" creationId="{5A85674E-299A-26F3-E3B7-3C23CEAD0D50}"/>
          </ac:spMkLst>
        </pc:spChg>
        <pc:spChg chg="del">
          <ac:chgData name="Mikel Olaberria Olaberria Gaztanaga (2416696)" userId="S::2416696@student.uwtsd.ac.uk::2946cce5-660a-4140-ba37-badeabd36ec9" providerId="AD" clId="Web-{15C3C9B6-CF11-6732-8351-17C88DB68BCA}" dt="2025-12-09T16:17:01.574" v="273"/>
          <ac:spMkLst>
            <pc:docMk/>
            <pc:sldMk cId="2557448872" sldId="269"/>
            <ac:spMk id="3" creationId="{C78835B7-122C-30AB-57D2-A124679FEF74}"/>
          </ac:spMkLst>
        </pc:spChg>
        <pc:spChg chg="add del">
          <ac:chgData name="Mikel Olaberria Olaberria Gaztanaga (2416696)" userId="S::2416696@student.uwtsd.ac.uk::2946cce5-660a-4140-ba37-badeabd36ec9" providerId="AD" clId="Web-{15C3C9B6-CF11-6732-8351-17C88DB68BCA}" dt="2025-12-09T16:27:56.558" v="296"/>
          <ac:spMkLst>
            <pc:docMk/>
            <pc:sldMk cId="2557448872" sldId="269"/>
            <ac:spMk id="4" creationId="{36EF9020-95E2-112F-644B-89CF0A7E8BBB}"/>
          </ac:spMkLst>
        </pc:spChg>
        <pc:spChg chg="add mod">
          <ac:chgData name="Mikel Olaberria Olaberria Gaztanaga (2416696)" userId="S::2416696@student.uwtsd.ac.uk::2946cce5-660a-4140-ba37-badeabd36ec9" providerId="AD" clId="Web-{15C3C9B6-CF11-6732-8351-17C88DB68BCA}" dt="2025-12-09T17:11:18.613" v="515" actId="20577"/>
          <ac:spMkLst>
            <pc:docMk/>
            <pc:sldMk cId="2557448872" sldId="269"/>
            <ac:spMk id="4" creationId="{5AF43EBA-1A57-1E9E-CFF3-7F1E050C46CF}"/>
          </ac:spMkLst>
        </pc:spChg>
        <pc:spChg chg="add mod">
          <ac:chgData name="Mikel Olaberria Olaberria Gaztanaga (2416696)" userId="S::2416696@student.uwtsd.ac.uk::2946cce5-660a-4140-ba37-badeabd36ec9" providerId="AD" clId="Web-{15C3C9B6-CF11-6732-8351-17C88DB68BCA}" dt="2025-12-09T17:11:25.254" v="516" actId="1076"/>
          <ac:spMkLst>
            <pc:docMk/>
            <pc:sldMk cId="2557448872" sldId="269"/>
            <ac:spMk id="6" creationId="{97738358-D88D-B529-939E-FA2D051493E0}"/>
          </ac:spMkLst>
        </pc:spChg>
        <pc:spChg chg="add mod">
          <ac:chgData name="Mikel Olaberria Olaberria Gaztanaga (2416696)" userId="S::2416696@student.uwtsd.ac.uk::2946cce5-660a-4140-ba37-badeabd36ec9" providerId="AD" clId="Web-{15C3C9B6-CF11-6732-8351-17C88DB68BCA}" dt="2025-12-09T17:11:55.881" v="526" actId="1076"/>
          <ac:spMkLst>
            <pc:docMk/>
            <pc:sldMk cId="2557448872" sldId="269"/>
            <ac:spMk id="8" creationId="{33541F0E-1015-8924-0B95-54B9F74B3365}"/>
          </ac:spMkLst>
        </pc:spChg>
        <pc:spChg chg="add mod">
          <ac:chgData name="Mikel Olaberria Olaberria Gaztanaga (2416696)" userId="S::2416696@student.uwtsd.ac.uk::2946cce5-660a-4140-ba37-badeabd36ec9" providerId="AD" clId="Web-{15C3C9B6-CF11-6732-8351-17C88DB68BCA}" dt="2025-12-09T17:11:59.568" v="527" actId="1076"/>
          <ac:spMkLst>
            <pc:docMk/>
            <pc:sldMk cId="2557448872" sldId="269"/>
            <ac:spMk id="10" creationId="{7ACB75E4-F575-BC72-6B5C-9D0141A75839}"/>
          </ac:spMkLst>
        </pc:spChg>
        <pc:spChg chg="add">
          <ac:chgData name="Mikel Olaberria Olaberria Gaztanaga (2416696)" userId="S::2416696@student.uwtsd.ac.uk::2946cce5-660a-4140-ba37-badeabd36ec9" providerId="AD" clId="Web-{15C3C9B6-CF11-6732-8351-17C88DB68BCA}" dt="2025-12-09T17:35:59.435" v="954"/>
          <ac:spMkLst>
            <pc:docMk/>
            <pc:sldMk cId="2557448872" sldId="269"/>
            <ac:spMk id="12" creationId="{890AC5B3-C2C3-AC01-F3B0-012AB460F08E}"/>
          </ac:spMkLst>
        </pc:spChg>
        <pc:picChg chg="add mod modCrop">
          <ac:chgData name="Mikel Olaberria Olaberria Gaztanaga (2416696)" userId="S::2416696@student.uwtsd.ac.uk::2946cce5-660a-4140-ba37-badeabd36ec9" providerId="AD" clId="Web-{15C3C9B6-CF11-6732-8351-17C88DB68BCA}" dt="2025-12-09T17:11:36.973" v="520" actId="1076"/>
          <ac:picMkLst>
            <pc:docMk/>
            <pc:sldMk cId="2557448872" sldId="269"/>
            <ac:picMk id="5" creationId="{E993B7BB-A48B-17E6-5BB6-60F30079FCC1}"/>
          </ac:picMkLst>
        </pc:picChg>
        <pc:picChg chg="add mod">
          <ac:chgData name="Mikel Olaberria Olaberria Gaztanaga (2416696)" userId="S::2416696@student.uwtsd.ac.uk::2946cce5-660a-4140-ba37-badeabd36ec9" providerId="AD" clId="Web-{15C3C9B6-CF11-6732-8351-17C88DB68BCA}" dt="2025-12-09T17:11:53.709" v="525" actId="1076"/>
          <ac:picMkLst>
            <pc:docMk/>
            <pc:sldMk cId="2557448872" sldId="269"/>
            <ac:picMk id="7" creationId="{106C54C6-F671-9E92-7101-4068B60B4521}"/>
          </ac:picMkLst>
        </pc:picChg>
        <pc:picChg chg="add mod">
          <ac:chgData name="Mikel Olaberria Olaberria Gaztanaga (2416696)" userId="S::2416696@student.uwtsd.ac.uk::2946cce5-660a-4140-ba37-badeabd36ec9" providerId="AD" clId="Web-{15C3C9B6-CF11-6732-8351-17C88DB68BCA}" dt="2025-12-09T17:12:01.678" v="528" actId="1076"/>
          <ac:picMkLst>
            <pc:docMk/>
            <pc:sldMk cId="2557448872" sldId="269"/>
            <ac:picMk id="9" creationId="{ABDAA951-3C08-BF50-A1CF-0059EA99A67F}"/>
          </ac:picMkLst>
        </pc:picChg>
      </pc:sldChg>
    </pc:docChg>
  </pc:docChgLst>
  <pc:docChgLst>
    <pc:chgData name="Callum Francis-Beck (2312005)" userId="S::2312005@student.uwtsd.ac.uk::22765086-67db-4ad5-ab8b-a4a375e79f49" providerId="AD" clId="Web-{7BC5C2B9-98F4-34D6-04D3-51C00FA390A4}"/>
    <pc:docChg chg="modSld">
      <pc:chgData name="Callum Francis-Beck (2312005)" userId="S::2312005@student.uwtsd.ac.uk::22765086-67db-4ad5-ab8b-a4a375e79f49" providerId="AD" clId="Web-{7BC5C2B9-98F4-34D6-04D3-51C00FA390A4}" dt="2025-11-30T18:41:17.242" v="63" actId="20577"/>
      <pc:docMkLst>
        <pc:docMk/>
      </pc:docMkLst>
      <pc:sldChg chg="addSp delSp modSp">
        <pc:chgData name="Callum Francis-Beck (2312005)" userId="S::2312005@student.uwtsd.ac.uk::22765086-67db-4ad5-ab8b-a4a375e79f49" providerId="AD" clId="Web-{7BC5C2B9-98F4-34D6-04D3-51C00FA390A4}" dt="2025-11-30T18:39:33.172" v="47"/>
        <pc:sldMkLst>
          <pc:docMk/>
          <pc:sldMk cId="3210262120" sldId="257"/>
        </pc:sldMkLst>
      </pc:sldChg>
      <pc:sldChg chg="modSp">
        <pc:chgData name="Callum Francis-Beck (2312005)" userId="S::2312005@student.uwtsd.ac.uk::22765086-67db-4ad5-ab8b-a4a375e79f49" providerId="AD" clId="Web-{7BC5C2B9-98F4-34D6-04D3-51C00FA390A4}" dt="2025-11-30T18:41:17.242" v="63" actId="20577"/>
        <pc:sldMkLst>
          <pc:docMk/>
          <pc:sldMk cId="605312007" sldId="259"/>
        </pc:sldMkLst>
        <pc:spChg chg="mod">
          <ac:chgData name="Callum Francis-Beck (2312005)" userId="S::2312005@student.uwtsd.ac.uk::22765086-67db-4ad5-ab8b-a4a375e79f49" providerId="AD" clId="Web-{7BC5C2B9-98F4-34D6-04D3-51C00FA390A4}" dt="2025-11-30T18:41:17.242" v="63" actId="20577"/>
          <ac:spMkLst>
            <pc:docMk/>
            <pc:sldMk cId="605312007" sldId="259"/>
            <ac:spMk id="3" creationId="{4DFD5743-C111-14F3-625B-7327D543B575}"/>
          </ac:spMkLst>
        </pc:spChg>
      </pc:sldChg>
    </pc:docChg>
  </pc:docChgLst>
  <pc:docChgLst>
    <pc:chgData name="Callum Francis-Beck (2312005)" userId="S::2312005@student.uwtsd.ac.uk::22765086-67db-4ad5-ab8b-a4a375e79f49" providerId="AD" clId="Web-{51BE2E69-2A77-4A16-5DA5-D8327A996E74}"/>
    <pc:docChg chg="addSld delSld modSld">
      <pc:chgData name="Callum Francis-Beck (2312005)" userId="S::2312005@student.uwtsd.ac.uk::22765086-67db-4ad5-ab8b-a4a375e79f49" providerId="AD" clId="Web-{51BE2E69-2A77-4A16-5DA5-D8327A996E74}" dt="2025-12-09T19:59:50.530" v="1498" actId="20577"/>
      <pc:docMkLst>
        <pc:docMk/>
      </pc:docMkLst>
      <pc:sldChg chg="addSp delSp modSp mod setBg">
        <pc:chgData name="Callum Francis-Beck (2312005)" userId="S::2312005@student.uwtsd.ac.uk::22765086-67db-4ad5-ab8b-a4a375e79f49" providerId="AD" clId="Web-{51BE2E69-2A77-4A16-5DA5-D8327A996E74}" dt="2025-12-09T18:58:21.211" v="897" actId="1076"/>
        <pc:sldMkLst>
          <pc:docMk/>
          <pc:sldMk cId="836681102" sldId="256"/>
        </pc:sldMkLst>
        <pc:spChg chg="mod">
          <ac:chgData name="Callum Francis-Beck (2312005)" userId="S::2312005@student.uwtsd.ac.uk::22765086-67db-4ad5-ab8b-a4a375e79f49" providerId="AD" clId="Web-{51BE2E69-2A77-4A16-5DA5-D8327A996E74}" dt="2025-12-09T18:41:16.273" v="777"/>
          <ac:spMkLst>
            <pc:docMk/>
            <pc:sldMk cId="836681102" sldId="256"/>
            <ac:spMk id="2" creationId="{D1FCD017-8883-C003-1AF1-4B3ABCB2A253}"/>
          </ac:spMkLst>
        </pc:spChg>
        <pc:spChg chg="mod">
          <ac:chgData name="Callum Francis-Beck (2312005)" userId="S::2312005@student.uwtsd.ac.uk::22765086-67db-4ad5-ab8b-a4a375e79f49" providerId="AD" clId="Web-{51BE2E69-2A77-4A16-5DA5-D8327A996E74}" dt="2025-12-09T18:53:29.852" v="888" actId="1076"/>
          <ac:spMkLst>
            <pc:docMk/>
            <pc:sldMk cId="836681102" sldId="256"/>
            <ac:spMk id="3" creationId="{4867B9E3-2ACF-258E-439F-94B57E3B0A39}"/>
          </ac:spMkLst>
        </pc:spChg>
        <pc:spChg chg="add del">
          <ac:chgData name="Callum Francis-Beck (2312005)" userId="S::2312005@student.uwtsd.ac.uk::22765086-67db-4ad5-ab8b-a4a375e79f49" providerId="AD" clId="Web-{51BE2E69-2A77-4A16-5DA5-D8327A996E74}" dt="2025-12-09T18:41:14.710" v="774"/>
          <ac:spMkLst>
            <pc:docMk/>
            <pc:sldMk cId="836681102" sldId="256"/>
            <ac:spMk id="8" creationId="{8BA3D8AB-075F-4BA0-86FD-E58CCD85BC6E}"/>
          </ac:spMkLst>
        </pc:spChg>
        <pc:spChg chg="add del">
          <ac:chgData name="Callum Francis-Beck (2312005)" userId="S::2312005@student.uwtsd.ac.uk::22765086-67db-4ad5-ab8b-a4a375e79f49" providerId="AD" clId="Web-{51BE2E69-2A77-4A16-5DA5-D8327A996E74}" dt="2025-12-09T18:41:14.710" v="774"/>
          <ac:spMkLst>
            <pc:docMk/>
            <pc:sldMk cId="836681102" sldId="256"/>
            <ac:spMk id="10" creationId="{33801627-6861-4EA9-BE98-E0CE33A894D9}"/>
          </ac:spMkLst>
        </pc:spChg>
        <pc:spChg chg="add del">
          <ac:chgData name="Callum Francis-Beck (2312005)" userId="S::2312005@student.uwtsd.ac.uk::22765086-67db-4ad5-ab8b-a4a375e79f49" providerId="AD" clId="Web-{51BE2E69-2A77-4A16-5DA5-D8327A996E74}" dt="2025-12-09T18:41:14.710" v="774"/>
          <ac:spMkLst>
            <pc:docMk/>
            <pc:sldMk cId="836681102" sldId="256"/>
            <ac:spMk id="12" creationId="{93C1483F-490E-4C8A-8765-1F8AF0C67D5F}"/>
          </ac:spMkLst>
        </pc:spChg>
        <pc:spChg chg="add del">
          <ac:chgData name="Callum Francis-Beck (2312005)" userId="S::2312005@student.uwtsd.ac.uk::22765086-67db-4ad5-ab8b-a4a375e79f49" providerId="AD" clId="Web-{51BE2E69-2A77-4A16-5DA5-D8327A996E74}" dt="2025-12-09T18:41:14.710" v="774"/>
          <ac:spMkLst>
            <pc:docMk/>
            <pc:sldMk cId="836681102" sldId="256"/>
            <ac:spMk id="14" creationId="{0249BF42-D05C-4553-9417-7B8695759291}"/>
          </ac:spMkLst>
        </pc:spChg>
        <pc:spChg chg="add del">
          <ac:chgData name="Callum Francis-Beck (2312005)" userId="S::2312005@student.uwtsd.ac.uk::22765086-67db-4ad5-ab8b-a4a375e79f49" providerId="AD" clId="Web-{51BE2E69-2A77-4A16-5DA5-D8327A996E74}" dt="2025-12-09T18:41:16.257" v="776"/>
          <ac:spMkLst>
            <pc:docMk/>
            <pc:sldMk cId="836681102" sldId="256"/>
            <ac:spMk id="16" creationId="{8BA3D8AB-075F-4BA0-86FD-E58CCD85BC6E}"/>
          </ac:spMkLst>
        </pc:spChg>
        <pc:spChg chg="add del">
          <ac:chgData name="Callum Francis-Beck (2312005)" userId="S::2312005@student.uwtsd.ac.uk::22765086-67db-4ad5-ab8b-a4a375e79f49" providerId="AD" clId="Web-{51BE2E69-2A77-4A16-5DA5-D8327A996E74}" dt="2025-12-09T18:41:16.257" v="776"/>
          <ac:spMkLst>
            <pc:docMk/>
            <pc:sldMk cId="836681102" sldId="256"/>
            <ac:spMk id="17" creationId="{98FE4190-99F9-4742-A0E8-6DCDC4924EFA}"/>
          </ac:spMkLst>
        </pc:spChg>
        <pc:spChg chg="add del">
          <ac:chgData name="Callum Francis-Beck (2312005)" userId="S::2312005@student.uwtsd.ac.uk::22765086-67db-4ad5-ab8b-a4a375e79f49" providerId="AD" clId="Web-{51BE2E69-2A77-4A16-5DA5-D8327A996E74}" dt="2025-12-09T18:41:16.257" v="776"/>
          <ac:spMkLst>
            <pc:docMk/>
            <pc:sldMk cId="836681102" sldId="256"/>
            <ac:spMk id="18" creationId="{BDC9F4B3-E048-4DF2-8375-37385E2245F7}"/>
          </ac:spMkLst>
        </pc:spChg>
        <pc:spChg chg="add del">
          <ac:chgData name="Callum Francis-Beck (2312005)" userId="S::2312005@student.uwtsd.ac.uk::22765086-67db-4ad5-ab8b-a4a375e79f49" providerId="AD" clId="Web-{51BE2E69-2A77-4A16-5DA5-D8327A996E74}" dt="2025-12-09T18:41:16.257" v="776"/>
          <ac:spMkLst>
            <pc:docMk/>
            <pc:sldMk cId="836681102" sldId="256"/>
            <ac:spMk id="19" creationId="{2A7B0992-8632-4B33-A492-ACB46559762E}"/>
          </ac:spMkLst>
        </pc:spChg>
        <pc:spChg chg="add">
          <ac:chgData name="Callum Francis-Beck (2312005)" userId="S::2312005@student.uwtsd.ac.uk::22765086-67db-4ad5-ab8b-a4a375e79f49" providerId="AD" clId="Web-{51BE2E69-2A77-4A16-5DA5-D8327A996E74}" dt="2025-12-09T18:41:16.273" v="777"/>
          <ac:spMkLst>
            <pc:docMk/>
            <pc:sldMk cId="836681102" sldId="256"/>
            <ac:spMk id="21" creationId="{8BA3D8AB-075F-4BA0-86FD-E58CCD85BC6E}"/>
          </ac:spMkLst>
        </pc:spChg>
        <pc:spChg chg="add">
          <ac:chgData name="Callum Francis-Beck (2312005)" userId="S::2312005@student.uwtsd.ac.uk::22765086-67db-4ad5-ab8b-a4a375e79f49" providerId="AD" clId="Web-{51BE2E69-2A77-4A16-5DA5-D8327A996E74}" dt="2025-12-09T18:41:16.273" v="777"/>
          <ac:spMkLst>
            <pc:docMk/>
            <pc:sldMk cId="836681102" sldId="256"/>
            <ac:spMk id="22" creationId="{5DB0431E-0B04-44A1-9C51-531E28D18A60}"/>
          </ac:spMkLst>
        </pc:spChg>
        <pc:spChg chg="add">
          <ac:chgData name="Callum Francis-Beck (2312005)" userId="S::2312005@student.uwtsd.ac.uk::22765086-67db-4ad5-ab8b-a4a375e79f49" providerId="AD" clId="Web-{51BE2E69-2A77-4A16-5DA5-D8327A996E74}" dt="2025-12-09T18:41:16.273" v="777"/>
          <ac:spMkLst>
            <pc:docMk/>
            <pc:sldMk cId="836681102" sldId="256"/>
            <ac:spMk id="23" creationId="{6B424749-EEE0-49C9-9ABF-97B171A3EA00}"/>
          </ac:spMkLst>
        </pc:spChg>
        <pc:picChg chg="add mod modCrop">
          <ac:chgData name="Callum Francis-Beck (2312005)" userId="S::2312005@student.uwtsd.ac.uk::22765086-67db-4ad5-ab8b-a4a375e79f49" providerId="AD" clId="Web-{51BE2E69-2A77-4A16-5DA5-D8327A996E74}" dt="2025-12-09T18:58:21.211" v="897" actId="1076"/>
          <ac:picMkLst>
            <pc:docMk/>
            <pc:sldMk cId="836681102" sldId="256"/>
            <ac:picMk id="4" creationId="{12479AB2-0CB1-BA98-EA00-09EC9943A393}"/>
          </ac:picMkLst>
        </pc:picChg>
      </pc:sldChg>
      <pc:sldChg chg="addSp delSp modSp">
        <pc:chgData name="Callum Francis-Beck (2312005)" userId="S::2312005@student.uwtsd.ac.uk::22765086-67db-4ad5-ab8b-a4a375e79f49" providerId="AD" clId="Web-{51BE2E69-2A77-4A16-5DA5-D8327A996E74}" dt="2025-12-09T19:19:18.359" v="1123" actId="1076"/>
        <pc:sldMkLst>
          <pc:docMk/>
          <pc:sldMk cId="3210262120" sldId="257"/>
        </pc:sldMkLst>
        <pc:spChg chg="mod">
          <ac:chgData name="Callum Francis-Beck (2312005)" userId="S::2312005@student.uwtsd.ac.uk::22765086-67db-4ad5-ab8b-a4a375e79f49" providerId="AD" clId="Web-{51BE2E69-2A77-4A16-5DA5-D8327A996E74}" dt="2025-12-09T19:18:32.981" v="1107" actId="20577"/>
          <ac:spMkLst>
            <pc:docMk/>
            <pc:sldMk cId="3210262120" sldId="257"/>
            <ac:spMk id="5" creationId="{457E937B-793F-8659-AA2B-AF3235B2BAA1}"/>
          </ac:spMkLst>
        </pc:spChg>
        <pc:spChg chg="del mod">
          <ac:chgData name="Callum Francis-Beck (2312005)" userId="S::2312005@student.uwtsd.ac.uk::22765086-67db-4ad5-ab8b-a4a375e79f49" providerId="AD" clId="Web-{51BE2E69-2A77-4A16-5DA5-D8327A996E74}" dt="2025-12-09T17:42:52.517" v="144"/>
          <ac:spMkLst>
            <pc:docMk/>
            <pc:sldMk cId="3210262120" sldId="257"/>
            <ac:spMk id="6" creationId="{E48F33F8-8D25-F416-63DD-73D86ADB3105}"/>
          </ac:spMkLst>
        </pc:spChg>
        <pc:spChg chg="del mod">
          <ac:chgData name="Callum Francis-Beck (2312005)" userId="S::2312005@student.uwtsd.ac.uk::22765086-67db-4ad5-ab8b-a4a375e79f49" providerId="AD" clId="Web-{51BE2E69-2A77-4A16-5DA5-D8327A996E74}" dt="2025-12-09T17:42:45.330" v="127"/>
          <ac:spMkLst>
            <pc:docMk/>
            <pc:sldMk cId="3210262120" sldId="257"/>
            <ac:spMk id="7" creationId="{1DBC005A-AB4A-C274-82DE-A4AD2F0CABA4}"/>
          </ac:spMkLst>
        </pc:spChg>
        <pc:picChg chg="add mod">
          <ac:chgData name="Callum Francis-Beck (2312005)" userId="S::2312005@student.uwtsd.ac.uk::22765086-67db-4ad5-ab8b-a4a375e79f49" providerId="AD" clId="Web-{51BE2E69-2A77-4A16-5DA5-D8327A996E74}" dt="2025-12-09T19:19:10.093" v="1121" actId="1076"/>
          <ac:picMkLst>
            <pc:docMk/>
            <pc:sldMk cId="3210262120" sldId="257"/>
            <ac:picMk id="3" creationId="{1336EA74-0E76-15AC-1C1C-C2C6B6165A55}"/>
          </ac:picMkLst>
        </pc:picChg>
        <pc:picChg chg="add mod">
          <ac:chgData name="Callum Francis-Beck (2312005)" userId="S::2312005@student.uwtsd.ac.uk::22765086-67db-4ad5-ab8b-a4a375e79f49" providerId="AD" clId="Web-{51BE2E69-2A77-4A16-5DA5-D8327A996E74}" dt="2025-12-09T19:19:18.359" v="1123" actId="1076"/>
          <ac:picMkLst>
            <pc:docMk/>
            <pc:sldMk cId="3210262120" sldId="257"/>
            <ac:picMk id="4" creationId="{EC592D10-4C98-4501-4194-B83C7F4E4F18}"/>
          </ac:picMkLst>
        </pc:picChg>
        <pc:picChg chg="add mod">
          <ac:chgData name="Callum Francis-Beck (2312005)" userId="S::2312005@student.uwtsd.ac.uk::22765086-67db-4ad5-ab8b-a4a375e79f49" providerId="AD" clId="Web-{51BE2E69-2A77-4A16-5DA5-D8327A996E74}" dt="2025-12-09T19:18:55.045" v="1116" actId="1076"/>
          <ac:picMkLst>
            <pc:docMk/>
            <pc:sldMk cId="3210262120" sldId="257"/>
            <ac:picMk id="8" creationId="{CC254CFF-4DEC-0BBB-2B33-51F38E0A7BA2}"/>
          </ac:picMkLst>
        </pc:picChg>
        <pc:picChg chg="add mod">
          <ac:chgData name="Callum Francis-Beck (2312005)" userId="S::2312005@student.uwtsd.ac.uk::22765086-67db-4ad5-ab8b-a4a375e79f49" providerId="AD" clId="Web-{51BE2E69-2A77-4A16-5DA5-D8327A996E74}" dt="2025-12-09T19:19:12.249" v="1122" actId="1076"/>
          <ac:picMkLst>
            <pc:docMk/>
            <pc:sldMk cId="3210262120" sldId="257"/>
            <ac:picMk id="9" creationId="{02100C43-E194-7D6B-DCD8-4CB55D609F3B}"/>
          </ac:picMkLst>
        </pc:picChg>
        <pc:picChg chg="add mod">
          <ac:chgData name="Callum Francis-Beck (2312005)" userId="S::2312005@student.uwtsd.ac.uk::22765086-67db-4ad5-ab8b-a4a375e79f49" providerId="AD" clId="Web-{51BE2E69-2A77-4A16-5DA5-D8327A996E74}" dt="2025-12-09T19:17:48.805" v="1047" actId="1076"/>
          <ac:picMkLst>
            <pc:docMk/>
            <pc:sldMk cId="3210262120" sldId="257"/>
            <ac:picMk id="10" creationId="{21C184B9-9AF5-DDAE-60E8-683B5D83B33E}"/>
          </ac:picMkLst>
        </pc:picChg>
        <pc:picChg chg="add mod modCrop">
          <ac:chgData name="Callum Francis-Beck (2312005)" userId="S::2312005@student.uwtsd.ac.uk::22765086-67db-4ad5-ab8b-a4a375e79f49" providerId="AD" clId="Web-{51BE2E69-2A77-4A16-5DA5-D8327A996E74}" dt="2025-12-09T19:19:05.999" v="1120" actId="1076"/>
          <ac:picMkLst>
            <pc:docMk/>
            <pc:sldMk cId="3210262120" sldId="257"/>
            <ac:picMk id="11" creationId="{24A65AD7-09C6-9246-27AF-69C752C44C98}"/>
          </ac:picMkLst>
        </pc:picChg>
      </pc:sldChg>
      <pc:sldChg chg="addSp delSp modSp mod setBg">
        <pc:chgData name="Callum Francis-Beck (2312005)" userId="S::2312005@student.uwtsd.ac.uk::22765086-67db-4ad5-ab8b-a4a375e79f49" providerId="AD" clId="Web-{51BE2E69-2A77-4A16-5DA5-D8327A996E74}" dt="2025-12-09T19:08:37.832" v="1006" actId="1076"/>
        <pc:sldMkLst>
          <pc:docMk/>
          <pc:sldMk cId="89560791" sldId="258"/>
        </pc:sldMkLst>
        <pc:spChg chg="mod">
          <ac:chgData name="Callum Francis-Beck (2312005)" userId="S::2312005@student.uwtsd.ac.uk::22765086-67db-4ad5-ab8b-a4a375e79f49" providerId="AD" clId="Web-{51BE2E69-2A77-4A16-5DA5-D8327A996E74}" dt="2025-12-09T18:45:29.612" v="784"/>
          <ac:spMkLst>
            <pc:docMk/>
            <pc:sldMk cId="89560791" sldId="258"/>
            <ac:spMk id="2" creationId="{C45D9821-BB00-435A-64A2-D7486C28EEB0}"/>
          </ac:spMkLst>
        </pc:spChg>
        <pc:spChg chg="mod ord">
          <ac:chgData name="Callum Francis-Beck (2312005)" userId="S::2312005@student.uwtsd.ac.uk::22765086-67db-4ad5-ab8b-a4a375e79f49" providerId="AD" clId="Web-{51BE2E69-2A77-4A16-5DA5-D8327A996E74}" dt="2025-12-09T19:07:00.250" v="1001" actId="20577"/>
          <ac:spMkLst>
            <pc:docMk/>
            <pc:sldMk cId="89560791" sldId="258"/>
            <ac:spMk id="3" creationId="{E86FEADD-0041-585A-68E5-427FB57F5A2C}"/>
          </ac:spMkLst>
        </pc:spChg>
        <pc:spChg chg="add mod ord">
          <ac:chgData name="Callum Francis-Beck (2312005)" userId="S::2312005@student.uwtsd.ac.uk::22765086-67db-4ad5-ab8b-a4a375e79f49" providerId="AD" clId="Web-{51BE2E69-2A77-4A16-5DA5-D8327A996E74}" dt="2025-12-09T18:40:19.202" v="771"/>
          <ac:spMkLst>
            <pc:docMk/>
            <pc:sldMk cId="89560791" sldId="258"/>
            <ac:spMk id="6" creationId="{9FA01C89-5DA1-F0D4-DADE-ABF699343D8C}"/>
          </ac:spMkLst>
        </pc:spChg>
        <pc:spChg chg="add mod">
          <ac:chgData name="Callum Francis-Beck (2312005)" userId="S::2312005@student.uwtsd.ac.uk::22765086-67db-4ad5-ab8b-a4a375e79f49" providerId="AD" clId="Web-{51BE2E69-2A77-4A16-5DA5-D8327A996E74}" dt="2025-12-09T19:08:37.832" v="1006" actId="1076"/>
          <ac:spMkLst>
            <pc:docMk/>
            <pc:sldMk cId="89560791" sldId="258"/>
            <ac:spMk id="8" creationId="{406D350D-95C4-301D-3003-AF17389763EE}"/>
          </ac:spMkLst>
        </pc:spChg>
        <pc:spChg chg="add del">
          <ac:chgData name="Callum Francis-Beck (2312005)" userId="S::2312005@student.uwtsd.ac.uk::22765086-67db-4ad5-ab8b-a4a375e79f49" providerId="AD" clId="Web-{51BE2E69-2A77-4A16-5DA5-D8327A996E74}" dt="2025-12-09T18:45:29.612" v="784"/>
          <ac:spMkLst>
            <pc:docMk/>
            <pc:sldMk cId="89560791" sldId="258"/>
            <ac:spMk id="12" creationId="{7CBFFB10-5F3C-45A5-9821-92FB368A3C33}"/>
          </ac:spMkLst>
        </pc:spChg>
        <pc:spChg chg="add del">
          <ac:chgData name="Callum Francis-Beck (2312005)" userId="S::2312005@student.uwtsd.ac.uk::22765086-67db-4ad5-ab8b-a4a375e79f49" providerId="AD" clId="Web-{51BE2E69-2A77-4A16-5DA5-D8327A996E74}" dt="2025-12-09T18:45:29.612" v="784"/>
          <ac:spMkLst>
            <pc:docMk/>
            <pc:sldMk cId="89560791" sldId="258"/>
            <ac:spMk id="14" creationId="{F2D1D0DF-B556-464D-8B70-C84F513E51CC}"/>
          </ac:spMkLst>
        </pc:spChg>
        <pc:spChg chg="add del">
          <ac:chgData name="Callum Francis-Beck (2312005)" userId="S::2312005@student.uwtsd.ac.uk::22765086-67db-4ad5-ab8b-a4a375e79f49" providerId="AD" clId="Web-{51BE2E69-2A77-4A16-5DA5-D8327A996E74}" dt="2025-12-09T18:45:29.612" v="784"/>
          <ac:spMkLst>
            <pc:docMk/>
            <pc:sldMk cId="89560791" sldId="258"/>
            <ac:spMk id="16" creationId="{812316E4-8A32-4D31-BCBA-DA0E40A9B030}"/>
          </ac:spMkLst>
        </pc:spChg>
        <pc:spChg chg="add del">
          <ac:chgData name="Callum Francis-Beck (2312005)" userId="S::2312005@student.uwtsd.ac.uk::22765086-67db-4ad5-ab8b-a4a375e79f49" providerId="AD" clId="Web-{51BE2E69-2A77-4A16-5DA5-D8327A996E74}" dt="2025-12-09T18:45:29.612" v="784"/>
          <ac:spMkLst>
            <pc:docMk/>
            <pc:sldMk cId="89560791" sldId="258"/>
            <ac:spMk id="18" creationId="{7CD16D11-6E07-4936-9174-D33F9D88ED44}"/>
          </ac:spMkLst>
        </pc:spChg>
        <pc:spChg chg="add del">
          <ac:chgData name="Callum Francis-Beck (2312005)" userId="S::2312005@student.uwtsd.ac.uk::22765086-67db-4ad5-ab8b-a4a375e79f49" providerId="AD" clId="Web-{51BE2E69-2A77-4A16-5DA5-D8327A996E74}" dt="2025-12-09T18:45:29.612" v="784"/>
          <ac:spMkLst>
            <pc:docMk/>
            <pc:sldMk cId="89560791" sldId="258"/>
            <ac:spMk id="20" creationId="{6FAC2A80-44B3-424E-9614-534D5F430967}"/>
          </ac:spMkLst>
        </pc:spChg>
        <pc:spChg chg="add">
          <ac:chgData name="Callum Francis-Beck (2312005)" userId="S::2312005@student.uwtsd.ac.uk::22765086-67db-4ad5-ab8b-a4a375e79f49" providerId="AD" clId="Web-{51BE2E69-2A77-4A16-5DA5-D8327A996E74}" dt="2025-12-09T18:45:29.612" v="784"/>
          <ac:spMkLst>
            <pc:docMk/>
            <pc:sldMk cId="89560791" sldId="258"/>
            <ac:spMk id="25" creationId="{B632AE7B-9F64-4DA0-908C-FF0274747A55}"/>
          </ac:spMkLst>
        </pc:spChg>
        <pc:picChg chg="add mod ord modCrop">
          <ac:chgData name="Callum Francis-Beck (2312005)" userId="S::2312005@student.uwtsd.ac.uk::22765086-67db-4ad5-ab8b-a4a375e79f49" providerId="AD" clId="Web-{51BE2E69-2A77-4A16-5DA5-D8327A996E74}" dt="2025-12-09T18:45:41.831" v="788" actId="1076"/>
          <ac:picMkLst>
            <pc:docMk/>
            <pc:sldMk cId="89560791" sldId="258"/>
            <ac:picMk id="4" creationId="{63C9419D-3827-AF72-FB82-4E04A455E02E}"/>
          </ac:picMkLst>
        </pc:picChg>
        <pc:picChg chg="add mod">
          <ac:chgData name="Callum Francis-Beck (2312005)" userId="S::2312005@student.uwtsd.ac.uk::22765086-67db-4ad5-ab8b-a4a375e79f49" providerId="AD" clId="Web-{51BE2E69-2A77-4A16-5DA5-D8327A996E74}" dt="2025-12-09T18:45:49.082" v="789" actId="1076"/>
          <ac:picMkLst>
            <pc:docMk/>
            <pc:sldMk cId="89560791" sldId="258"/>
            <ac:picMk id="7" creationId="{5FEACF50-48A9-5755-CC4F-79761305051D}"/>
          </ac:picMkLst>
        </pc:picChg>
      </pc:sldChg>
      <pc:sldChg chg="addSp delSp modSp mod setBg">
        <pc:chgData name="Callum Francis-Beck (2312005)" userId="S::2312005@student.uwtsd.ac.uk::22765086-67db-4ad5-ab8b-a4a375e79f49" providerId="AD" clId="Web-{51BE2E69-2A77-4A16-5DA5-D8327A996E74}" dt="2025-12-09T18:41:49.090" v="778"/>
        <pc:sldMkLst>
          <pc:docMk/>
          <pc:sldMk cId="605312007" sldId="259"/>
        </pc:sldMkLst>
        <pc:spChg chg="mod">
          <ac:chgData name="Callum Francis-Beck (2312005)" userId="S::2312005@student.uwtsd.ac.uk::22765086-67db-4ad5-ab8b-a4a375e79f49" providerId="AD" clId="Web-{51BE2E69-2A77-4A16-5DA5-D8327A996E74}" dt="2025-12-09T18:41:49.090" v="778"/>
          <ac:spMkLst>
            <pc:docMk/>
            <pc:sldMk cId="605312007" sldId="259"/>
            <ac:spMk id="2" creationId="{2C8E706C-6DF2-B208-D441-D756366950F5}"/>
          </ac:spMkLst>
        </pc:spChg>
        <pc:spChg chg="mod ord">
          <ac:chgData name="Callum Francis-Beck (2312005)" userId="S::2312005@student.uwtsd.ac.uk::22765086-67db-4ad5-ab8b-a4a375e79f49" providerId="AD" clId="Web-{51BE2E69-2A77-4A16-5DA5-D8327A996E74}" dt="2025-12-09T18:41:49.090" v="778"/>
          <ac:spMkLst>
            <pc:docMk/>
            <pc:sldMk cId="605312007" sldId="259"/>
            <ac:spMk id="3" creationId="{4DFD5743-C111-14F3-625B-7327D543B575}"/>
          </ac:spMkLst>
        </pc:spChg>
        <pc:spChg chg="add mod ord">
          <ac:chgData name="Callum Francis-Beck (2312005)" userId="S::2312005@student.uwtsd.ac.uk::22765086-67db-4ad5-ab8b-a4a375e79f49" providerId="AD" clId="Web-{51BE2E69-2A77-4A16-5DA5-D8327A996E74}" dt="2025-12-09T18:41:49.090" v="778"/>
          <ac:spMkLst>
            <pc:docMk/>
            <pc:sldMk cId="605312007" sldId="259"/>
            <ac:spMk id="8" creationId="{95BD07F2-FC71-F2DD-CBC0-D12042CCFB95}"/>
          </ac:spMkLst>
        </pc:spChg>
        <pc:spChg chg="add">
          <ac:chgData name="Callum Francis-Beck (2312005)" userId="S::2312005@student.uwtsd.ac.uk::22765086-67db-4ad5-ab8b-a4a375e79f49" providerId="AD" clId="Web-{51BE2E69-2A77-4A16-5DA5-D8327A996E74}" dt="2025-12-09T18:41:49.090" v="778"/>
          <ac:spMkLst>
            <pc:docMk/>
            <pc:sldMk cId="605312007" sldId="259"/>
            <ac:spMk id="16" creationId="{E2A53059-D7B9-4249-ACFA-426AA0C68351}"/>
          </ac:spMkLst>
        </pc:spChg>
        <pc:spChg chg="add">
          <ac:chgData name="Callum Francis-Beck (2312005)" userId="S::2312005@student.uwtsd.ac.uk::22765086-67db-4ad5-ab8b-a4a375e79f49" providerId="AD" clId="Web-{51BE2E69-2A77-4A16-5DA5-D8327A996E74}" dt="2025-12-09T18:41:49.090" v="778"/>
          <ac:spMkLst>
            <pc:docMk/>
            <pc:sldMk cId="605312007" sldId="259"/>
            <ac:spMk id="18" creationId="{F230AD75-6717-4566-9CA9-25308C0596EE}"/>
          </ac:spMkLst>
        </pc:spChg>
        <pc:picChg chg="del mod">
          <ac:chgData name="Callum Francis-Beck (2312005)" userId="S::2312005@student.uwtsd.ac.uk::22765086-67db-4ad5-ab8b-a4a375e79f49" providerId="AD" clId="Web-{51BE2E69-2A77-4A16-5DA5-D8327A996E74}" dt="2025-12-09T18:08:31.424" v="645"/>
          <ac:picMkLst>
            <pc:docMk/>
            <pc:sldMk cId="605312007" sldId="259"/>
            <ac:picMk id="5" creationId="{B6902B4D-A322-2E44-B668-B64B2BC2B12F}"/>
          </ac:picMkLst>
        </pc:picChg>
        <pc:picChg chg="del mod">
          <ac:chgData name="Callum Francis-Beck (2312005)" userId="S::2312005@student.uwtsd.ac.uk::22765086-67db-4ad5-ab8b-a4a375e79f49" providerId="AD" clId="Web-{51BE2E69-2A77-4A16-5DA5-D8327A996E74}" dt="2025-12-09T17:59:30.329" v="595"/>
          <ac:picMkLst>
            <pc:docMk/>
            <pc:sldMk cId="605312007" sldId="259"/>
            <ac:picMk id="6" creationId="{98E815F2-60AA-7EA5-EBD2-48B7AF71FACE}"/>
          </ac:picMkLst>
        </pc:picChg>
        <pc:picChg chg="del mod">
          <ac:chgData name="Callum Francis-Beck (2312005)" userId="S::2312005@student.uwtsd.ac.uk::22765086-67db-4ad5-ab8b-a4a375e79f49" providerId="AD" clId="Web-{51BE2E69-2A77-4A16-5DA5-D8327A996E74}" dt="2025-12-09T17:59:31.439" v="596"/>
          <ac:picMkLst>
            <pc:docMk/>
            <pc:sldMk cId="605312007" sldId="259"/>
            <ac:picMk id="7" creationId="{34FAF583-FA86-427B-B248-0BA81BF3254E}"/>
          </ac:picMkLst>
        </pc:picChg>
        <pc:picChg chg="add del mod">
          <ac:chgData name="Callum Francis-Beck (2312005)" userId="S::2312005@student.uwtsd.ac.uk::22765086-67db-4ad5-ab8b-a4a375e79f49" providerId="AD" clId="Web-{51BE2E69-2A77-4A16-5DA5-D8327A996E74}" dt="2025-12-09T17:59:46.924" v="602"/>
          <ac:picMkLst>
            <pc:docMk/>
            <pc:sldMk cId="605312007" sldId="259"/>
            <ac:picMk id="9" creationId="{D151FF0E-4E5C-6D0B-8339-A31AED4272EE}"/>
          </ac:picMkLst>
        </pc:picChg>
        <pc:picChg chg="add mod modCrop">
          <ac:chgData name="Callum Francis-Beck (2312005)" userId="S::2312005@student.uwtsd.ac.uk::22765086-67db-4ad5-ab8b-a4a375e79f49" providerId="AD" clId="Web-{51BE2E69-2A77-4A16-5DA5-D8327A996E74}" dt="2025-12-09T18:41:49.090" v="778"/>
          <ac:picMkLst>
            <pc:docMk/>
            <pc:sldMk cId="605312007" sldId="259"/>
            <ac:picMk id="10" creationId="{34595422-E676-2A83-F881-3F8651D90550}"/>
          </ac:picMkLst>
        </pc:picChg>
        <pc:picChg chg="add mod modCrop">
          <ac:chgData name="Callum Francis-Beck (2312005)" userId="S::2312005@student.uwtsd.ac.uk::22765086-67db-4ad5-ab8b-a4a375e79f49" providerId="AD" clId="Web-{51BE2E69-2A77-4A16-5DA5-D8327A996E74}" dt="2025-12-09T18:41:49.090" v="778"/>
          <ac:picMkLst>
            <pc:docMk/>
            <pc:sldMk cId="605312007" sldId="259"/>
            <ac:picMk id="11" creationId="{41A47C36-4CED-3D6C-BD91-6EDF77E4ADD8}"/>
          </ac:picMkLst>
        </pc:picChg>
      </pc:sldChg>
      <pc:sldChg chg="del">
        <pc:chgData name="Callum Francis-Beck (2312005)" userId="S::2312005@student.uwtsd.ac.uk::22765086-67db-4ad5-ab8b-a4a375e79f49" providerId="AD" clId="Web-{51BE2E69-2A77-4A16-5DA5-D8327A996E74}" dt="2025-12-09T18:44:03.542" v="783"/>
        <pc:sldMkLst>
          <pc:docMk/>
          <pc:sldMk cId="3363227701" sldId="263"/>
        </pc:sldMkLst>
      </pc:sldChg>
      <pc:sldChg chg="addSp modSp">
        <pc:chgData name="Callum Francis-Beck (2312005)" userId="S::2312005@student.uwtsd.ac.uk::22765086-67db-4ad5-ab8b-a4a375e79f49" providerId="AD" clId="Web-{51BE2E69-2A77-4A16-5DA5-D8327A996E74}" dt="2025-12-09T19:05:09.151" v="981" actId="1076"/>
        <pc:sldMkLst>
          <pc:docMk/>
          <pc:sldMk cId="619196010" sldId="266"/>
        </pc:sldMkLst>
        <pc:spChg chg="mod">
          <ac:chgData name="Callum Francis-Beck (2312005)" userId="S::2312005@student.uwtsd.ac.uk::22765086-67db-4ad5-ab8b-a4a375e79f49" providerId="AD" clId="Web-{51BE2E69-2A77-4A16-5DA5-D8327A996E74}" dt="2025-12-09T19:04:48.134" v="974" actId="1076"/>
          <ac:spMkLst>
            <pc:docMk/>
            <pc:sldMk cId="619196010" sldId="266"/>
            <ac:spMk id="2" creationId="{F15555AE-89FF-A224-0ECB-A4DB44648D42}"/>
          </ac:spMkLst>
        </pc:spChg>
        <pc:spChg chg="mod">
          <ac:chgData name="Callum Francis-Beck (2312005)" userId="S::2312005@student.uwtsd.ac.uk::22765086-67db-4ad5-ab8b-a4a375e79f49" providerId="AD" clId="Web-{51BE2E69-2A77-4A16-5DA5-D8327A996E74}" dt="2025-12-09T19:05:06.557" v="980" actId="20577"/>
          <ac:spMkLst>
            <pc:docMk/>
            <pc:sldMk cId="619196010" sldId="266"/>
            <ac:spMk id="3" creationId="{9EFF3D89-69A7-8BE4-CEB2-9DBF25AFA1F0}"/>
          </ac:spMkLst>
        </pc:spChg>
        <pc:picChg chg="add mod modCrop">
          <ac:chgData name="Callum Francis-Beck (2312005)" userId="S::2312005@student.uwtsd.ac.uk::22765086-67db-4ad5-ab8b-a4a375e79f49" providerId="AD" clId="Web-{51BE2E69-2A77-4A16-5DA5-D8327A996E74}" dt="2025-12-09T19:04:59.932" v="977" actId="1076"/>
          <ac:picMkLst>
            <pc:docMk/>
            <pc:sldMk cId="619196010" sldId="266"/>
            <ac:picMk id="4" creationId="{24F7F651-8ACB-05AC-74BD-31849FB7C2AA}"/>
          </ac:picMkLst>
        </pc:picChg>
        <pc:picChg chg="add mod modCrop">
          <ac:chgData name="Callum Francis-Beck (2312005)" userId="S::2312005@student.uwtsd.ac.uk::22765086-67db-4ad5-ab8b-a4a375e79f49" providerId="AD" clId="Web-{51BE2E69-2A77-4A16-5DA5-D8327A996E74}" dt="2025-12-09T19:05:01.760" v="978" actId="1076"/>
          <ac:picMkLst>
            <pc:docMk/>
            <pc:sldMk cId="619196010" sldId="266"/>
            <ac:picMk id="5" creationId="{04B472AB-3004-198E-12FA-A8B88C27FC5A}"/>
          </ac:picMkLst>
        </pc:picChg>
        <pc:picChg chg="add mod modCrop">
          <ac:chgData name="Callum Francis-Beck (2312005)" userId="S::2312005@student.uwtsd.ac.uk::22765086-67db-4ad5-ab8b-a4a375e79f49" providerId="AD" clId="Web-{51BE2E69-2A77-4A16-5DA5-D8327A996E74}" dt="2025-12-09T19:05:09.151" v="981" actId="1076"/>
          <ac:picMkLst>
            <pc:docMk/>
            <pc:sldMk cId="619196010" sldId="266"/>
            <ac:picMk id="6" creationId="{4E7090DB-FB8D-1B74-0408-4A32A752F11F}"/>
          </ac:picMkLst>
        </pc:picChg>
      </pc:sldChg>
      <pc:sldChg chg="new del">
        <pc:chgData name="Callum Francis-Beck (2312005)" userId="S::2312005@student.uwtsd.ac.uk::22765086-67db-4ad5-ab8b-a4a375e79f49" providerId="AD" clId="Web-{51BE2E69-2A77-4A16-5DA5-D8327A996E74}" dt="2025-12-09T17:17:15.344" v="1"/>
        <pc:sldMkLst>
          <pc:docMk/>
          <pc:sldMk cId="584582759" sldId="270"/>
        </pc:sldMkLst>
      </pc:sldChg>
      <pc:sldChg chg="addSp delSp modSp new mod setBg">
        <pc:chgData name="Callum Francis-Beck (2312005)" userId="S::2312005@student.uwtsd.ac.uk::22765086-67db-4ad5-ab8b-a4a375e79f49" providerId="AD" clId="Web-{51BE2E69-2A77-4A16-5DA5-D8327A996E74}" dt="2025-12-09T18:45:57.942" v="790" actId="1076"/>
        <pc:sldMkLst>
          <pc:docMk/>
          <pc:sldMk cId="2007445465" sldId="270"/>
        </pc:sldMkLst>
        <pc:spChg chg="mod">
          <ac:chgData name="Callum Francis-Beck (2312005)" userId="S::2312005@student.uwtsd.ac.uk::22765086-67db-4ad5-ab8b-a4a375e79f49" providerId="AD" clId="Web-{51BE2E69-2A77-4A16-5DA5-D8327A996E74}" dt="2025-12-09T18:40:43.768" v="772"/>
          <ac:spMkLst>
            <pc:docMk/>
            <pc:sldMk cId="2007445465" sldId="270"/>
            <ac:spMk id="2" creationId="{EEB2546C-465F-8433-BBC6-35B978FFF211}"/>
          </ac:spMkLst>
        </pc:spChg>
        <pc:spChg chg="mod">
          <ac:chgData name="Callum Francis-Beck (2312005)" userId="S::2312005@student.uwtsd.ac.uk::22765086-67db-4ad5-ab8b-a4a375e79f49" providerId="AD" clId="Web-{51BE2E69-2A77-4A16-5DA5-D8327A996E74}" dt="2025-12-09T18:40:43.768" v="772"/>
          <ac:spMkLst>
            <pc:docMk/>
            <pc:sldMk cId="2007445465" sldId="270"/>
            <ac:spMk id="3" creationId="{CC705F51-EC9E-6C41-7C40-36640BE33E7F}"/>
          </ac:spMkLst>
        </pc:spChg>
        <pc:spChg chg="add">
          <ac:chgData name="Callum Francis-Beck (2312005)" userId="S::2312005@student.uwtsd.ac.uk::22765086-67db-4ad5-ab8b-a4a375e79f49" providerId="AD" clId="Web-{51BE2E69-2A77-4A16-5DA5-D8327A996E74}" dt="2025-12-09T17:29:37.320" v="58"/>
          <ac:spMkLst>
            <pc:docMk/>
            <pc:sldMk cId="2007445465" sldId="270"/>
            <ac:spMk id="4" creationId="{3C80E953-7C38-9971-061E-8DC2BBAF96E0}"/>
          </ac:spMkLst>
        </pc:spChg>
        <pc:spChg chg="add del">
          <ac:chgData name="Callum Francis-Beck (2312005)" userId="S::2312005@student.uwtsd.ac.uk::22765086-67db-4ad5-ab8b-a4a375e79f49" providerId="AD" clId="Web-{51BE2E69-2A77-4A16-5DA5-D8327A996E74}" dt="2025-12-09T17:29:50.648" v="60"/>
          <ac:spMkLst>
            <pc:docMk/>
            <pc:sldMk cId="2007445465" sldId="270"/>
            <ac:spMk id="5" creationId="{94E61408-8ECC-08F2-45A6-E5796E505047}"/>
          </ac:spMkLst>
        </pc:spChg>
        <pc:spChg chg="add mod">
          <ac:chgData name="Callum Francis-Beck (2312005)" userId="S::2312005@student.uwtsd.ac.uk::22765086-67db-4ad5-ab8b-a4a375e79f49" providerId="AD" clId="Web-{51BE2E69-2A77-4A16-5DA5-D8327A996E74}" dt="2025-12-09T18:40:43.768" v="772"/>
          <ac:spMkLst>
            <pc:docMk/>
            <pc:sldMk cId="2007445465" sldId="270"/>
            <ac:spMk id="6" creationId="{93971E88-844B-0352-04FF-991371B8CFC1}"/>
          </ac:spMkLst>
        </pc:spChg>
        <pc:picChg chg="add mod ord modCrop">
          <ac:chgData name="Callum Francis-Beck (2312005)" userId="S::2312005@student.uwtsd.ac.uk::22765086-67db-4ad5-ab8b-a4a375e79f49" providerId="AD" clId="Web-{51BE2E69-2A77-4A16-5DA5-D8327A996E74}" dt="2025-12-09T18:45:57.942" v="790" actId="1076"/>
          <ac:picMkLst>
            <pc:docMk/>
            <pc:sldMk cId="2007445465" sldId="270"/>
            <ac:picMk id="7" creationId="{C7E8519A-3C72-0CB9-8129-C987C6FFDB82}"/>
          </ac:picMkLst>
        </pc:picChg>
      </pc:sldChg>
      <pc:sldChg chg="addSp modSp new">
        <pc:chgData name="Callum Francis-Beck (2312005)" userId="S::2312005@student.uwtsd.ac.uk::22765086-67db-4ad5-ab8b-a4a375e79f49" providerId="AD" clId="Web-{51BE2E69-2A77-4A16-5DA5-D8327A996E74}" dt="2025-12-09T19:17:09.848" v="1040"/>
        <pc:sldMkLst>
          <pc:docMk/>
          <pc:sldMk cId="3017381117" sldId="271"/>
        </pc:sldMkLst>
        <pc:spChg chg="mod">
          <ac:chgData name="Callum Francis-Beck (2312005)" userId="S::2312005@student.uwtsd.ac.uk::22765086-67db-4ad5-ab8b-a4a375e79f49" providerId="AD" clId="Web-{51BE2E69-2A77-4A16-5DA5-D8327A996E74}" dt="2025-12-09T17:56:59.230" v="457" actId="20577"/>
          <ac:spMkLst>
            <pc:docMk/>
            <pc:sldMk cId="3017381117" sldId="271"/>
            <ac:spMk id="2" creationId="{3982E861-02EE-8D13-24F8-A9929264CB51}"/>
          </ac:spMkLst>
        </pc:spChg>
        <pc:spChg chg="mod">
          <ac:chgData name="Callum Francis-Beck (2312005)" userId="S::2312005@student.uwtsd.ac.uk::22765086-67db-4ad5-ab8b-a4a375e79f49" providerId="AD" clId="Web-{51BE2E69-2A77-4A16-5DA5-D8327A996E74}" dt="2025-12-09T19:00:36.976" v="908" actId="20577"/>
          <ac:spMkLst>
            <pc:docMk/>
            <pc:sldMk cId="3017381117" sldId="271"/>
            <ac:spMk id="3" creationId="{4F802632-1237-31D3-8D5E-8200187E91AB}"/>
          </ac:spMkLst>
        </pc:spChg>
        <pc:spChg chg="add">
          <ac:chgData name="Callum Francis-Beck (2312005)" userId="S::2312005@student.uwtsd.ac.uk::22765086-67db-4ad5-ab8b-a4a375e79f49" providerId="AD" clId="Web-{51BE2E69-2A77-4A16-5DA5-D8327A996E74}" dt="2025-12-09T19:17:09.848" v="1040"/>
          <ac:spMkLst>
            <pc:docMk/>
            <pc:sldMk cId="3017381117" sldId="271"/>
            <ac:spMk id="15" creationId="{CC4044E6-2E37-E4AC-8B73-8D040C922996}"/>
          </ac:spMkLst>
        </pc:spChg>
        <pc:picChg chg="add mod">
          <ac:chgData name="Callum Francis-Beck (2312005)" userId="S::2312005@student.uwtsd.ac.uk::22765086-67db-4ad5-ab8b-a4a375e79f49" providerId="AD" clId="Web-{51BE2E69-2A77-4A16-5DA5-D8327A996E74}" dt="2025-12-09T18:00:10.065" v="620" actId="1076"/>
          <ac:picMkLst>
            <pc:docMk/>
            <pc:sldMk cId="3017381117" sldId="271"/>
            <ac:picMk id="5" creationId="{3B2D8386-0085-21A2-5C06-2756F5369B46}"/>
          </ac:picMkLst>
        </pc:picChg>
        <pc:picChg chg="add mod">
          <ac:chgData name="Callum Francis-Beck (2312005)" userId="S::2312005@student.uwtsd.ac.uk::22765086-67db-4ad5-ab8b-a4a375e79f49" providerId="AD" clId="Web-{51BE2E69-2A77-4A16-5DA5-D8327A996E74}" dt="2025-12-09T18:00:11.690" v="621" actId="1076"/>
          <ac:picMkLst>
            <pc:docMk/>
            <pc:sldMk cId="3017381117" sldId="271"/>
            <ac:picMk id="7" creationId="{75EDC5F7-74B2-95B2-2BC3-4B95A9FDAA94}"/>
          </ac:picMkLst>
        </pc:picChg>
        <pc:picChg chg="add mod">
          <ac:chgData name="Callum Francis-Beck (2312005)" userId="S::2312005@student.uwtsd.ac.uk::22765086-67db-4ad5-ab8b-a4a375e79f49" providerId="AD" clId="Web-{51BE2E69-2A77-4A16-5DA5-D8327A996E74}" dt="2025-12-09T18:37:04.508" v="770" actId="1076"/>
          <ac:picMkLst>
            <pc:docMk/>
            <pc:sldMk cId="3017381117" sldId="271"/>
            <ac:picMk id="9" creationId="{FDCEE1DE-E16A-8B5B-4E78-15B4035EED9B}"/>
          </ac:picMkLst>
        </pc:picChg>
        <pc:picChg chg="add mod">
          <ac:chgData name="Callum Francis-Beck (2312005)" userId="S::2312005@student.uwtsd.ac.uk::22765086-67db-4ad5-ab8b-a4a375e79f49" providerId="AD" clId="Web-{51BE2E69-2A77-4A16-5DA5-D8327A996E74}" dt="2025-12-09T18:26:45.509" v="688" actId="1076"/>
          <ac:picMkLst>
            <pc:docMk/>
            <pc:sldMk cId="3017381117" sldId="271"/>
            <ac:picMk id="11" creationId="{3F64BB16-B410-87CF-ED9B-6CB27F79B5F1}"/>
          </ac:picMkLst>
        </pc:picChg>
        <pc:picChg chg="add mod modCrop">
          <ac:chgData name="Callum Francis-Beck (2312005)" userId="S::2312005@student.uwtsd.ac.uk::22765086-67db-4ad5-ab8b-a4a375e79f49" providerId="AD" clId="Web-{51BE2E69-2A77-4A16-5DA5-D8327A996E74}" dt="2025-12-09T18:26:42.525" v="687" actId="1076"/>
          <ac:picMkLst>
            <pc:docMk/>
            <pc:sldMk cId="3017381117" sldId="271"/>
            <ac:picMk id="12" creationId="{C3767484-94BF-D96D-E7CE-24CABE2EB93F}"/>
          </ac:picMkLst>
        </pc:picChg>
        <pc:picChg chg="add mod modCrop">
          <ac:chgData name="Callum Francis-Beck (2312005)" userId="S::2312005@student.uwtsd.ac.uk::22765086-67db-4ad5-ab8b-a4a375e79f49" providerId="AD" clId="Web-{51BE2E69-2A77-4A16-5DA5-D8327A996E74}" dt="2025-12-09T18:26:40.837" v="686" actId="1076"/>
          <ac:picMkLst>
            <pc:docMk/>
            <pc:sldMk cId="3017381117" sldId="271"/>
            <ac:picMk id="13" creationId="{DDC06C29-806B-0DCB-E647-4F0F7D18105C}"/>
          </ac:picMkLst>
        </pc:picChg>
      </pc:sldChg>
      <pc:sldChg chg="addSp delSp modSp new mod setBg setClrOvrMap">
        <pc:chgData name="Callum Francis-Beck (2312005)" userId="S::2312005@student.uwtsd.ac.uk::22765086-67db-4ad5-ab8b-a4a375e79f49" providerId="AD" clId="Web-{51BE2E69-2A77-4A16-5DA5-D8327A996E74}" dt="2025-12-09T19:17:12.801" v="1041"/>
        <pc:sldMkLst>
          <pc:docMk/>
          <pc:sldMk cId="1104897264" sldId="272"/>
        </pc:sldMkLst>
        <pc:spChg chg="mod">
          <ac:chgData name="Callum Francis-Beck (2312005)" userId="S::2312005@student.uwtsd.ac.uk::22765086-67db-4ad5-ab8b-a4a375e79f49" providerId="AD" clId="Web-{51BE2E69-2A77-4A16-5DA5-D8327A996E74}" dt="2025-12-09T19:09:58.475" v="1012"/>
          <ac:spMkLst>
            <pc:docMk/>
            <pc:sldMk cId="1104897264" sldId="272"/>
            <ac:spMk id="2" creationId="{25ADC1C7-0081-85D1-5FF8-2C4EC46E4C5A}"/>
          </ac:spMkLst>
        </pc:spChg>
        <pc:spChg chg="mod ord">
          <ac:chgData name="Callum Francis-Beck (2312005)" userId="S::2312005@student.uwtsd.ac.uk::22765086-67db-4ad5-ab8b-a4a375e79f49" providerId="AD" clId="Web-{51BE2E69-2A77-4A16-5DA5-D8327A996E74}" dt="2025-12-09T19:11:27.227" v="1039" actId="20577"/>
          <ac:spMkLst>
            <pc:docMk/>
            <pc:sldMk cId="1104897264" sldId="272"/>
            <ac:spMk id="3" creationId="{AE93A741-9698-E8E6-B27F-B3BB5616A565}"/>
          </ac:spMkLst>
        </pc:spChg>
        <pc:spChg chg="add">
          <ac:chgData name="Callum Francis-Beck (2312005)" userId="S::2312005@student.uwtsd.ac.uk::22765086-67db-4ad5-ab8b-a4a375e79f49" providerId="AD" clId="Web-{51BE2E69-2A77-4A16-5DA5-D8327A996E74}" dt="2025-12-09T19:17:12.801" v="1041"/>
          <ac:spMkLst>
            <pc:docMk/>
            <pc:sldMk cId="1104897264" sldId="272"/>
            <ac:spMk id="10" creationId="{D036E1F5-D623-7155-086A-7C2CBBFACF5C}"/>
          </ac:spMkLst>
        </pc:spChg>
        <pc:spChg chg="add del">
          <ac:chgData name="Callum Francis-Beck (2312005)" userId="S::2312005@student.uwtsd.ac.uk::22765086-67db-4ad5-ab8b-a4a375e79f49" providerId="AD" clId="Web-{51BE2E69-2A77-4A16-5DA5-D8327A996E74}" dt="2025-12-09T19:09:40.068" v="1008"/>
          <ac:spMkLst>
            <pc:docMk/>
            <pc:sldMk cId="1104897264" sldId="272"/>
            <ac:spMk id="13" creationId="{FCFA22AC-96A5-48A6-AE2F-AEC7608672C8}"/>
          </ac:spMkLst>
        </pc:spChg>
        <pc:spChg chg="add del">
          <ac:chgData name="Callum Francis-Beck (2312005)" userId="S::2312005@student.uwtsd.ac.uk::22765086-67db-4ad5-ab8b-a4a375e79f49" providerId="AD" clId="Web-{51BE2E69-2A77-4A16-5DA5-D8327A996E74}" dt="2025-12-09T19:09:58.475" v="1012"/>
          <ac:spMkLst>
            <pc:docMk/>
            <pc:sldMk cId="1104897264" sldId="272"/>
            <ac:spMk id="15" creationId="{73167118-CCC6-4EA0-956F-63D5BBB02EFE}"/>
          </ac:spMkLst>
        </pc:spChg>
        <pc:spChg chg="add">
          <ac:chgData name="Callum Francis-Beck (2312005)" userId="S::2312005@student.uwtsd.ac.uk::22765086-67db-4ad5-ab8b-a4a375e79f49" providerId="AD" clId="Web-{51BE2E69-2A77-4A16-5DA5-D8327A996E74}" dt="2025-12-09T19:09:58.475" v="1012"/>
          <ac:spMkLst>
            <pc:docMk/>
            <pc:sldMk cId="1104897264" sldId="272"/>
            <ac:spMk id="20" creationId="{39558715-67AA-43A1-94C0-3B58C825719E}"/>
          </ac:spMkLst>
        </pc:spChg>
        <pc:picChg chg="add mod ord">
          <ac:chgData name="Callum Francis-Beck (2312005)" userId="S::2312005@student.uwtsd.ac.uk::22765086-67db-4ad5-ab8b-a4a375e79f49" providerId="AD" clId="Web-{51BE2E69-2A77-4A16-5DA5-D8327A996E74}" dt="2025-12-09T19:09:58.475" v="1012"/>
          <ac:picMkLst>
            <pc:docMk/>
            <pc:sldMk cId="1104897264" sldId="272"/>
            <ac:picMk id="5" creationId="{2BB231B7-8D41-53E2-3CC1-95B3C67C089D}"/>
          </ac:picMkLst>
        </pc:picChg>
        <pc:picChg chg="add mod ord modCrop">
          <ac:chgData name="Callum Francis-Beck (2312005)" userId="S::2312005@student.uwtsd.ac.uk::22765086-67db-4ad5-ab8b-a4a375e79f49" providerId="AD" clId="Web-{51BE2E69-2A77-4A16-5DA5-D8327A996E74}" dt="2025-12-09T19:09:58.475" v="1012"/>
          <ac:picMkLst>
            <pc:docMk/>
            <pc:sldMk cId="1104897264" sldId="272"/>
            <ac:picMk id="6" creationId="{D6C550A3-988C-2FCB-19A9-F2E141BBE63C}"/>
          </ac:picMkLst>
        </pc:picChg>
        <pc:picChg chg="add del mod">
          <ac:chgData name="Callum Francis-Beck (2312005)" userId="S::2312005@student.uwtsd.ac.uk::22765086-67db-4ad5-ab8b-a4a375e79f49" providerId="AD" clId="Web-{51BE2E69-2A77-4A16-5DA5-D8327A996E74}" dt="2025-12-09T18:25:03.514" v="667"/>
          <ac:picMkLst>
            <pc:docMk/>
            <pc:sldMk cId="1104897264" sldId="272"/>
            <ac:picMk id="7" creationId="{C9B120F9-230F-946F-EAA4-2366829B67CC}"/>
          </ac:picMkLst>
        </pc:picChg>
        <pc:picChg chg="add mod ord modCrop">
          <ac:chgData name="Callum Francis-Beck (2312005)" userId="S::2312005@student.uwtsd.ac.uk::22765086-67db-4ad5-ab8b-a4a375e79f49" providerId="AD" clId="Web-{51BE2E69-2A77-4A16-5DA5-D8327A996E74}" dt="2025-12-09T19:09:58.475" v="1012"/>
          <ac:picMkLst>
            <pc:docMk/>
            <pc:sldMk cId="1104897264" sldId="272"/>
            <ac:picMk id="8" creationId="{E8F9BC3C-F680-969A-EDB1-2B7593CFA5B7}"/>
          </ac:picMkLst>
        </pc:picChg>
      </pc:sldChg>
      <pc:sldChg chg="modSp new">
        <pc:chgData name="Callum Francis-Beck (2312005)" userId="S::2312005@student.uwtsd.ac.uk::22765086-67db-4ad5-ab8b-a4a375e79f49" providerId="AD" clId="Web-{51BE2E69-2A77-4A16-5DA5-D8327A996E74}" dt="2025-12-09T19:59:50.530" v="1498" actId="20577"/>
        <pc:sldMkLst>
          <pc:docMk/>
          <pc:sldMk cId="1303223196" sldId="273"/>
        </pc:sldMkLst>
        <pc:spChg chg="mod">
          <ac:chgData name="Callum Francis-Beck (2312005)" userId="S::2312005@student.uwtsd.ac.uk::22765086-67db-4ad5-ab8b-a4a375e79f49" providerId="AD" clId="Web-{51BE2E69-2A77-4A16-5DA5-D8327A996E74}" dt="2025-12-09T19:21:33.712" v="1138" actId="20577"/>
          <ac:spMkLst>
            <pc:docMk/>
            <pc:sldMk cId="1303223196" sldId="273"/>
            <ac:spMk id="2" creationId="{829D5612-36B6-57A0-3384-A161969C245F}"/>
          </ac:spMkLst>
        </pc:spChg>
        <pc:spChg chg="mod">
          <ac:chgData name="Callum Francis-Beck (2312005)" userId="S::2312005@student.uwtsd.ac.uk::22765086-67db-4ad5-ab8b-a4a375e79f49" providerId="AD" clId="Web-{51BE2E69-2A77-4A16-5DA5-D8327A996E74}" dt="2025-12-09T19:59:50.530" v="1498" actId="20577"/>
          <ac:spMkLst>
            <pc:docMk/>
            <pc:sldMk cId="1303223196" sldId="273"/>
            <ac:spMk id="3" creationId="{37950F2E-0D28-FB32-B2A2-668178ACEEC1}"/>
          </ac:spMkLst>
        </pc:spChg>
      </pc:sldChg>
    </pc:docChg>
  </pc:docChgLst>
  <pc:docChgLst>
    <pc:chgData name="Oscar Davis (2410215)" userId="1d751052-0090-44d4-b813-ca6b0fc89702" providerId="ADAL" clId="{79BB8F16-1A40-4B5D-9157-51E6A066F5B1}"/>
    <pc:docChg chg="undo custSel addSld delSld modSld">
      <pc:chgData name="Oscar Davis (2410215)" userId="1d751052-0090-44d4-b813-ca6b0fc89702" providerId="ADAL" clId="{79BB8F16-1A40-4B5D-9157-51E6A066F5B1}" dt="2025-12-09T19:19:40.161" v="3448" actId="20577"/>
      <pc:docMkLst>
        <pc:docMk/>
      </pc:docMkLst>
      <pc:sldChg chg="addSp delSp modSp mod setBg setClrOvrMap">
        <pc:chgData name="Oscar Davis (2410215)" userId="1d751052-0090-44d4-b813-ca6b0fc89702" providerId="ADAL" clId="{79BB8F16-1A40-4B5D-9157-51E6A066F5B1}" dt="2025-12-09T18:09:15.409" v="1480" actId="1076"/>
        <pc:sldMkLst>
          <pc:docMk/>
          <pc:sldMk cId="1274291103" sldId="261"/>
        </pc:sldMkLst>
        <pc:spChg chg="mod ord">
          <ac:chgData name="Oscar Davis (2410215)" userId="1d751052-0090-44d4-b813-ca6b0fc89702" providerId="ADAL" clId="{79BB8F16-1A40-4B5D-9157-51E6A066F5B1}" dt="2025-12-09T16:46:26.404" v="1220" actId="26606"/>
          <ac:spMkLst>
            <pc:docMk/>
            <pc:sldMk cId="1274291103" sldId="261"/>
            <ac:spMk id="2" creationId="{E73BA14A-FDF4-4E34-101F-9452AED79168}"/>
          </ac:spMkLst>
        </pc:spChg>
        <pc:spChg chg="add del mod ord">
          <ac:chgData name="Oscar Davis (2410215)" userId="1d751052-0090-44d4-b813-ca6b0fc89702" providerId="ADAL" clId="{79BB8F16-1A40-4B5D-9157-51E6A066F5B1}" dt="2025-12-09T17:09:58.482" v="1400" actId="20577"/>
          <ac:spMkLst>
            <pc:docMk/>
            <pc:sldMk cId="1274291103" sldId="261"/>
            <ac:spMk id="3" creationId="{6A1A1532-02A9-6273-B83A-DB247A239329}"/>
          </ac:spMkLst>
        </pc:spChg>
        <pc:spChg chg="add del">
          <ac:chgData name="Oscar Davis (2410215)" userId="1d751052-0090-44d4-b813-ca6b0fc89702" providerId="ADAL" clId="{79BB8F16-1A40-4B5D-9157-51E6A066F5B1}" dt="2025-12-09T14:46:13.259" v="26" actId="26606"/>
          <ac:spMkLst>
            <pc:docMk/>
            <pc:sldMk cId="1274291103" sldId="261"/>
            <ac:spMk id="13" creationId="{D1039D44-D9E7-4F27-B51A-A9D87AB787F6}"/>
          </ac:spMkLst>
        </pc:spChg>
        <pc:spChg chg="add del">
          <ac:chgData name="Oscar Davis (2410215)" userId="1d751052-0090-44d4-b813-ca6b0fc89702" providerId="ADAL" clId="{79BB8F16-1A40-4B5D-9157-51E6A066F5B1}" dt="2025-12-09T16:11:21.173" v="630" actId="26606"/>
          <ac:spMkLst>
            <pc:docMk/>
            <pc:sldMk cId="1274291103" sldId="261"/>
            <ac:spMk id="14" creationId="{2EDDCC72-73EA-4A65-9103-4477DD5A55CB}"/>
          </ac:spMkLst>
        </pc:spChg>
        <pc:spChg chg="add del">
          <ac:chgData name="Oscar Davis (2410215)" userId="1d751052-0090-44d4-b813-ca6b0fc89702" providerId="ADAL" clId="{79BB8F16-1A40-4B5D-9157-51E6A066F5B1}" dt="2025-12-09T14:46:13.259" v="26" actId="26606"/>
          <ac:spMkLst>
            <pc:docMk/>
            <pc:sldMk cId="1274291103" sldId="261"/>
            <ac:spMk id="15" creationId="{C2C1DDAA-D882-4FF1-A3CE-E86DB88D440E}"/>
          </ac:spMkLst>
        </pc:spChg>
        <pc:spChg chg="add del">
          <ac:chgData name="Oscar Davis (2410215)" userId="1d751052-0090-44d4-b813-ca6b0fc89702" providerId="ADAL" clId="{79BB8F16-1A40-4B5D-9157-51E6A066F5B1}" dt="2025-12-09T16:46:26.404" v="1219" actId="26606"/>
          <ac:spMkLst>
            <pc:docMk/>
            <pc:sldMk cId="1274291103" sldId="261"/>
            <ac:spMk id="16" creationId="{2EDDCC72-73EA-4A65-9103-4477DD5A55CB}"/>
          </ac:spMkLst>
        </pc:spChg>
        <pc:spChg chg="add del">
          <ac:chgData name="Oscar Davis (2410215)" userId="1d751052-0090-44d4-b813-ca6b0fc89702" providerId="ADAL" clId="{79BB8F16-1A40-4B5D-9157-51E6A066F5B1}" dt="2025-12-09T14:46:13.259" v="26" actId="26606"/>
          <ac:spMkLst>
            <pc:docMk/>
            <pc:sldMk cId="1274291103" sldId="261"/>
            <ac:spMk id="17" creationId="{E3010638-0FEA-47F7-8EC7-88B0FE33ECD4}"/>
          </ac:spMkLst>
        </pc:spChg>
        <pc:spChg chg="add">
          <ac:chgData name="Oscar Davis (2410215)" userId="1d751052-0090-44d4-b813-ca6b0fc89702" providerId="ADAL" clId="{79BB8F16-1A40-4B5D-9157-51E6A066F5B1}" dt="2025-12-09T16:46:26.404" v="1220" actId="26606"/>
          <ac:spMkLst>
            <pc:docMk/>
            <pc:sldMk cId="1274291103" sldId="261"/>
            <ac:spMk id="18" creationId="{D72D86B8-F8FA-4152-BB97-1E86BF5C3C22}"/>
          </ac:spMkLst>
        </pc:spChg>
        <pc:spChg chg="add">
          <ac:chgData name="Oscar Davis (2410215)" userId="1d751052-0090-44d4-b813-ca6b0fc89702" providerId="ADAL" clId="{79BB8F16-1A40-4B5D-9157-51E6A066F5B1}" dt="2025-12-09T16:46:26.404" v="1220" actId="26606"/>
          <ac:spMkLst>
            <pc:docMk/>
            <pc:sldMk cId="1274291103" sldId="261"/>
            <ac:spMk id="19" creationId="{1E9F5D63-18D2-44EE-9BF4-F99E145C8D01}"/>
          </ac:spMkLst>
        </pc:spChg>
        <pc:spChg chg="add del mod">
          <ac:chgData name="Oscar Davis (2410215)" userId="1d751052-0090-44d4-b813-ca6b0fc89702" providerId="ADAL" clId="{79BB8F16-1A40-4B5D-9157-51E6A066F5B1}" dt="2025-12-09T18:08:50.683" v="1474" actId="478"/>
          <ac:spMkLst>
            <pc:docMk/>
            <pc:sldMk cId="1274291103" sldId="261"/>
            <ac:spMk id="20" creationId="{28CAFAB4-E977-CEB4-0268-4EE4F8FD0D5B}"/>
          </ac:spMkLst>
        </pc:spChg>
        <pc:spChg chg="add">
          <ac:chgData name="Oscar Davis (2410215)" userId="1d751052-0090-44d4-b813-ca6b0fc89702" providerId="ADAL" clId="{79BB8F16-1A40-4B5D-9157-51E6A066F5B1}" dt="2025-12-09T16:46:26.404" v="1220" actId="26606"/>
          <ac:spMkLst>
            <pc:docMk/>
            <pc:sldMk cId="1274291103" sldId="261"/>
            <ac:spMk id="21" creationId="{75FB676B-0487-4FE6-A64F-7AA4C2693AE0}"/>
          </ac:spMkLst>
        </pc:spChg>
        <pc:spChg chg="add">
          <ac:chgData name="Oscar Davis (2410215)" userId="1d751052-0090-44d4-b813-ca6b0fc89702" providerId="ADAL" clId="{79BB8F16-1A40-4B5D-9157-51E6A066F5B1}" dt="2025-12-09T16:46:26.404" v="1220" actId="26606"/>
          <ac:spMkLst>
            <pc:docMk/>
            <pc:sldMk cId="1274291103" sldId="261"/>
            <ac:spMk id="23" creationId="{F04C8A62-F20F-437D-B6E7-D2C4777D4E8D}"/>
          </ac:spMkLst>
        </pc:spChg>
        <pc:picChg chg="add mod ord modCrop">
          <ac:chgData name="Oscar Davis (2410215)" userId="1d751052-0090-44d4-b813-ca6b0fc89702" providerId="ADAL" clId="{79BB8F16-1A40-4B5D-9157-51E6A066F5B1}" dt="2025-12-09T16:46:26.404" v="1220" actId="26606"/>
          <ac:picMkLst>
            <pc:docMk/>
            <pc:sldMk cId="1274291103" sldId="261"/>
            <ac:picMk id="5" creationId="{7B12950D-5383-5F80-3A22-72C9B561A760}"/>
          </ac:picMkLst>
        </pc:picChg>
        <pc:picChg chg="add del mod">
          <ac:chgData name="Oscar Davis (2410215)" userId="1d751052-0090-44d4-b813-ca6b0fc89702" providerId="ADAL" clId="{79BB8F16-1A40-4B5D-9157-51E6A066F5B1}" dt="2025-12-09T14:44:16.674" v="21" actId="478"/>
          <ac:picMkLst>
            <pc:docMk/>
            <pc:sldMk cId="1274291103" sldId="261"/>
            <ac:picMk id="7" creationId="{8DD516C8-58C4-22DD-B8BF-12DD420366EB}"/>
          </ac:picMkLst>
        </pc:picChg>
        <pc:picChg chg="add mod ord">
          <ac:chgData name="Oscar Davis (2410215)" userId="1d751052-0090-44d4-b813-ca6b0fc89702" providerId="ADAL" clId="{79BB8F16-1A40-4B5D-9157-51E6A066F5B1}" dt="2025-12-09T16:46:26.404" v="1220" actId="26606"/>
          <ac:picMkLst>
            <pc:docMk/>
            <pc:sldMk cId="1274291103" sldId="261"/>
            <ac:picMk id="8" creationId="{B0F938B9-97F4-2A7E-B0CF-3048C910D3B5}"/>
          </ac:picMkLst>
        </pc:picChg>
        <pc:picChg chg="add mod ord">
          <ac:chgData name="Oscar Davis (2410215)" userId="1d751052-0090-44d4-b813-ca6b0fc89702" providerId="ADAL" clId="{79BB8F16-1A40-4B5D-9157-51E6A066F5B1}" dt="2025-12-09T16:46:26.404" v="1220" actId="26606"/>
          <ac:picMkLst>
            <pc:docMk/>
            <pc:sldMk cId="1274291103" sldId="261"/>
            <ac:picMk id="10" creationId="{29BD8A82-D7A5-5363-FCB0-64ECDFD59AC7}"/>
          </ac:picMkLst>
        </pc:picChg>
        <pc:picChg chg="add mod ord">
          <ac:chgData name="Oscar Davis (2410215)" userId="1d751052-0090-44d4-b813-ca6b0fc89702" providerId="ADAL" clId="{79BB8F16-1A40-4B5D-9157-51E6A066F5B1}" dt="2025-12-09T16:46:26.404" v="1220" actId="26606"/>
          <ac:picMkLst>
            <pc:docMk/>
            <pc:sldMk cId="1274291103" sldId="261"/>
            <ac:picMk id="12" creationId="{A2BEF577-128D-A871-B6EB-473814EDECD4}"/>
          </ac:picMkLst>
        </pc:picChg>
        <pc:picChg chg="add mod">
          <ac:chgData name="Oscar Davis (2410215)" userId="1d751052-0090-44d4-b813-ca6b0fc89702" providerId="ADAL" clId="{79BB8F16-1A40-4B5D-9157-51E6A066F5B1}" dt="2025-12-09T18:09:15.409" v="1480" actId="1076"/>
          <ac:picMkLst>
            <pc:docMk/>
            <pc:sldMk cId="1274291103" sldId="261"/>
            <ac:picMk id="2052" creationId="{0F7CBF56-FD9C-0696-8AA1-31A38076ED26}"/>
          </ac:picMkLst>
        </pc:picChg>
      </pc:sldChg>
      <pc:sldChg chg="addSp delSp modSp mod setBg">
        <pc:chgData name="Oscar Davis (2410215)" userId="1d751052-0090-44d4-b813-ca6b0fc89702" providerId="ADAL" clId="{79BB8F16-1A40-4B5D-9157-51E6A066F5B1}" dt="2025-12-09T19:19:40.161" v="3448" actId="20577"/>
        <pc:sldMkLst>
          <pc:docMk/>
          <pc:sldMk cId="2475330326" sldId="262"/>
        </pc:sldMkLst>
        <pc:spChg chg="mod">
          <ac:chgData name="Oscar Davis (2410215)" userId="1d751052-0090-44d4-b813-ca6b0fc89702" providerId="ADAL" clId="{79BB8F16-1A40-4B5D-9157-51E6A066F5B1}" dt="2025-12-09T18:40:14.623" v="2013" actId="26606"/>
          <ac:spMkLst>
            <pc:docMk/>
            <pc:sldMk cId="2475330326" sldId="262"/>
            <ac:spMk id="2" creationId="{5ADC35D2-772D-58D9-AA76-45A6CC92EF42}"/>
          </ac:spMkLst>
        </pc:spChg>
        <pc:spChg chg="mod ord">
          <ac:chgData name="Oscar Davis (2410215)" userId="1d751052-0090-44d4-b813-ca6b0fc89702" providerId="ADAL" clId="{79BB8F16-1A40-4B5D-9157-51E6A066F5B1}" dt="2025-12-09T18:59:10.989" v="2562" actId="14100"/>
          <ac:spMkLst>
            <pc:docMk/>
            <pc:sldMk cId="2475330326" sldId="262"/>
            <ac:spMk id="3" creationId="{BEB93A5C-5718-84B1-2855-ED81A165BF34}"/>
          </ac:spMkLst>
        </pc:spChg>
        <pc:spChg chg="add del">
          <ac:chgData name="Oscar Davis (2410215)" userId="1d751052-0090-44d4-b813-ca6b0fc89702" providerId="ADAL" clId="{79BB8F16-1A40-4B5D-9157-51E6A066F5B1}" dt="2025-12-09T18:40:14.623" v="2012" actId="26606"/>
          <ac:spMkLst>
            <pc:docMk/>
            <pc:sldMk cId="2475330326" sldId="262"/>
            <ac:spMk id="8" creationId="{60C2BF78-EE5B-49C7-ADD9-58CDBD13E3AA}"/>
          </ac:spMkLst>
        </pc:spChg>
        <pc:spChg chg="add mod">
          <ac:chgData name="Oscar Davis (2410215)" userId="1d751052-0090-44d4-b813-ca6b0fc89702" providerId="ADAL" clId="{79BB8F16-1A40-4B5D-9157-51E6A066F5B1}" dt="2025-12-09T19:19:40.161" v="3448" actId="20577"/>
          <ac:spMkLst>
            <pc:docMk/>
            <pc:sldMk cId="2475330326" sldId="262"/>
            <ac:spMk id="9" creationId="{3D12DFF6-2529-D942-AFCB-CC4D20C49F05}"/>
          </ac:spMkLst>
        </pc:spChg>
        <pc:spChg chg="add del">
          <ac:chgData name="Oscar Davis (2410215)" userId="1d751052-0090-44d4-b813-ca6b0fc89702" providerId="ADAL" clId="{79BB8F16-1A40-4B5D-9157-51E6A066F5B1}" dt="2025-12-09T18:40:12.823" v="2008" actId="26606"/>
          <ac:spMkLst>
            <pc:docMk/>
            <pc:sldMk cId="2475330326" sldId="262"/>
            <ac:spMk id="10" creationId="{50CF6C96-4596-4D83-A9F9-A3AB22AB4D89}"/>
          </ac:spMkLst>
        </pc:spChg>
        <pc:picChg chg="add mod modCrop">
          <ac:chgData name="Oscar Davis (2410215)" userId="1d751052-0090-44d4-b813-ca6b0fc89702" providerId="ADAL" clId="{79BB8F16-1A40-4B5D-9157-51E6A066F5B1}" dt="2025-12-09T18:40:14.623" v="2013" actId="26606"/>
          <ac:picMkLst>
            <pc:docMk/>
            <pc:sldMk cId="2475330326" sldId="262"/>
            <ac:picMk id="5" creationId="{7DE16200-4971-7053-171D-216C6B8AEF93}"/>
          </ac:picMkLst>
        </pc:picChg>
        <pc:picChg chg="add del mod modCrop">
          <ac:chgData name="Oscar Davis (2410215)" userId="1d751052-0090-44d4-b813-ca6b0fc89702" providerId="ADAL" clId="{79BB8F16-1A40-4B5D-9157-51E6A066F5B1}" dt="2025-12-09T18:36:26.321" v="1955" actId="478"/>
          <ac:picMkLst>
            <pc:docMk/>
            <pc:sldMk cId="2475330326" sldId="262"/>
            <ac:picMk id="7" creationId="{B37BC4E8-9C03-4CBF-A384-E51EFD6B2652}"/>
          </ac:picMkLst>
        </pc:picChg>
      </pc:sldChg>
      <pc:sldChg chg="addSp delSp modSp new mod setBg">
        <pc:chgData name="Oscar Davis (2410215)" userId="1d751052-0090-44d4-b813-ca6b0fc89702" providerId="ADAL" clId="{79BB8F16-1A40-4B5D-9157-51E6A066F5B1}" dt="2025-12-09T19:19:04.933" v="3435" actId="403"/>
        <pc:sldMkLst>
          <pc:docMk/>
          <pc:sldMk cId="2404177867" sldId="267"/>
        </pc:sldMkLst>
        <pc:spChg chg="mod">
          <ac:chgData name="Oscar Davis (2410215)" userId="1d751052-0090-44d4-b813-ca6b0fc89702" providerId="ADAL" clId="{79BB8F16-1A40-4B5D-9157-51E6A066F5B1}" dt="2025-12-09T19:19:04.933" v="3435" actId="403"/>
          <ac:spMkLst>
            <pc:docMk/>
            <pc:sldMk cId="2404177867" sldId="267"/>
            <ac:spMk id="2" creationId="{F372CE3A-A95E-5D2A-37BD-B8116A292BFB}"/>
          </ac:spMkLst>
        </pc:spChg>
        <pc:spChg chg="del mod">
          <ac:chgData name="Oscar Davis (2410215)" userId="1d751052-0090-44d4-b813-ca6b0fc89702" providerId="ADAL" clId="{79BB8F16-1A40-4B5D-9157-51E6A066F5B1}" dt="2025-12-09T14:50:30.840" v="30"/>
          <ac:spMkLst>
            <pc:docMk/>
            <pc:sldMk cId="2404177867" sldId="267"/>
            <ac:spMk id="3" creationId="{7F1A752F-8502-D5CD-8E96-4ADE5A9A5CB4}"/>
          </ac:spMkLst>
        </pc:spChg>
        <pc:spChg chg="add mod">
          <ac:chgData name="Oscar Davis (2410215)" userId="1d751052-0090-44d4-b813-ca6b0fc89702" providerId="ADAL" clId="{79BB8F16-1A40-4B5D-9157-51E6A066F5B1}" dt="2025-12-09T19:10:44.360" v="2984" actId="1076"/>
          <ac:spMkLst>
            <pc:docMk/>
            <pc:sldMk cId="2404177867" sldId="267"/>
            <ac:spMk id="5" creationId="{F664482D-2A0F-0E82-3A34-5FB9292F9FD2}"/>
          </ac:spMkLst>
        </pc:spChg>
        <pc:spChg chg="add">
          <ac:chgData name="Oscar Davis (2410215)" userId="1d751052-0090-44d4-b813-ca6b0fc89702" providerId="ADAL" clId="{79BB8F16-1A40-4B5D-9157-51E6A066F5B1}" dt="2025-12-09T14:50:28.286" v="29" actId="26606"/>
          <ac:spMkLst>
            <pc:docMk/>
            <pc:sldMk cId="2404177867" sldId="267"/>
            <ac:spMk id="8" creationId="{33801627-6861-4EA9-BE98-E0CE33A894D9}"/>
          </ac:spMkLst>
        </pc:spChg>
        <pc:spChg chg="add">
          <ac:chgData name="Oscar Davis (2410215)" userId="1d751052-0090-44d4-b813-ca6b0fc89702" providerId="ADAL" clId="{79BB8F16-1A40-4B5D-9157-51E6A066F5B1}" dt="2025-12-09T14:50:28.286" v="29" actId="26606"/>
          <ac:spMkLst>
            <pc:docMk/>
            <pc:sldMk cId="2404177867" sldId="267"/>
            <ac:spMk id="10" creationId="{93C1483F-490E-4C8A-8765-1F8AF0C67D5F}"/>
          </ac:spMkLst>
        </pc:spChg>
        <pc:spChg chg="add">
          <ac:chgData name="Oscar Davis (2410215)" userId="1d751052-0090-44d4-b813-ca6b0fc89702" providerId="ADAL" clId="{79BB8F16-1A40-4B5D-9157-51E6A066F5B1}" dt="2025-12-09T14:50:28.286" v="29" actId="26606"/>
          <ac:spMkLst>
            <pc:docMk/>
            <pc:sldMk cId="2404177867" sldId="267"/>
            <ac:spMk id="12" creationId="{0249BF42-D05C-4553-9417-7B8695759291}"/>
          </ac:spMkLst>
        </pc:spChg>
        <pc:picChg chg="add del mod">
          <ac:chgData name="Oscar Davis (2410215)" userId="1d751052-0090-44d4-b813-ca6b0fc89702" providerId="ADAL" clId="{79BB8F16-1A40-4B5D-9157-51E6A066F5B1}" dt="2025-12-09T16:00:45.185" v="604" actId="478"/>
          <ac:picMkLst>
            <pc:docMk/>
            <pc:sldMk cId="2404177867" sldId="267"/>
            <ac:picMk id="4" creationId="{4E56AAB1-9F64-B756-465D-3E970D2AFCDC}"/>
          </ac:picMkLst>
        </pc:picChg>
        <pc:picChg chg="add mod">
          <ac:chgData name="Oscar Davis (2410215)" userId="1d751052-0090-44d4-b813-ca6b0fc89702" providerId="ADAL" clId="{79BB8F16-1A40-4B5D-9157-51E6A066F5B1}" dt="2025-12-09T16:01:05.760" v="612" actId="14100"/>
          <ac:picMkLst>
            <pc:docMk/>
            <pc:sldMk cId="2404177867" sldId="267"/>
            <ac:picMk id="1026" creationId="{BCD064B0-2570-B20C-CF7B-160A0DC4D1FE}"/>
          </ac:picMkLst>
        </pc:picChg>
        <pc:picChg chg="add del mod">
          <ac:chgData name="Oscar Davis (2410215)" userId="1d751052-0090-44d4-b813-ca6b0fc89702" providerId="ADAL" clId="{79BB8F16-1A40-4B5D-9157-51E6A066F5B1}" dt="2025-12-09T14:53:35.757" v="42" actId="478"/>
          <ac:picMkLst>
            <pc:docMk/>
            <pc:sldMk cId="2404177867" sldId="267"/>
            <ac:picMk id="1028" creationId="{CA568ED9-9185-718D-1300-9647DEC92FAF}"/>
          </ac:picMkLst>
        </pc:picChg>
        <pc:picChg chg="add mod">
          <ac:chgData name="Oscar Davis (2410215)" userId="1d751052-0090-44d4-b813-ca6b0fc89702" providerId="ADAL" clId="{79BB8F16-1A40-4B5D-9157-51E6A066F5B1}" dt="2025-12-09T15:01:21.939" v="49" actId="1076"/>
          <ac:picMkLst>
            <pc:docMk/>
            <pc:sldMk cId="2404177867" sldId="267"/>
            <ac:picMk id="1030" creationId="{17F2C4DA-2904-827F-6D46-A535140A06C2}"/>
          </ac:picMkLst>
        </pc:picChg>
        <pc:picChg chg="add mod">
          <ac:chgData name="Oscar Davis (2410215)" userId="1d751052-0090-44d4-b813-ca6b0fc89702" providerId="ADAL" clId="{79BB8F16-1A40-4B5D-9157-51E6A066F5B1}" dt="2025-12-09T16:01:06.910" v="613" actId="1076"/>
          <ac:picMkLst>
            <pc:docMk/>
            <pc:sldMk cId="2404177867" sldId="267"/>
            <ac:picMk id="1032" creationId="{F0B0B1C9-3748-06EB-ACD1-77445F3E8056}"/>
          </ac:picMkLst>
        </pc:picChg>
      </pc:sldChg>
      <pc:sldChg chg="addSp delSp modSp new del mod">
        <pc:chgData name="Oscar Davis (2410215)" userId="1d751052-0090-44d4-b813-ca6b0fc89702" providerId="ADAL" clId="{79BB8F16-1A40-4B5D-9157-51E6A066F5B1}" dt="2025-12-09T19:19:10.738" v="3436" actId="2696"/>
        <pc:sldMkLst>
          <pc:docMk/>
          <pc:sldMk cId="2388435461" sldId="273"/>
        </pc:sldMkLst>
        <pc:spChg chg="mod">
          <ac:chgData name="Oscar Davis (2410215)" userId="1d751052-0090-44d4-b813-ca6b0fc89702" providerId="ADAL" clId="{79BB8F16-1A40-4B5D-9157-51E6A066F5B1}" dt="2025-12-09T19:13:23.237" v="3034" actId="20577"/>
          <ac:spMkLst>
            <pc:docMk/>
            <pc:sldMk cId="2388435461" sldId="273"/>
            <ac:spMk id="2" creationId="{B17C2362-9571-2BA2-EA19-2FA80A800EC3}"/>
          </ac:spMkLst>
        </pc:spChg>
        <pc:spChg chg="del">
          <ac:chgData name="Oscar Davis (2410215)" userId="1d751052-0090-44d4-b813-ca6b0fc89702" providerId="ADAL" clId="{79BB8F16-1A40-4B5D-9157-51E6A066F5B1}" dt="2025-12-09T19:11:33.980" v="2995"/>
          <ac:spMkLst>
            <pc:docMk/>
            <pc:sldMk cId="2388435461" sldId="273"/>
            <ac:spMk id="3" creationId="{83E5D91B-B970-2FF1-DA72-68B4EFA171C2}"/>
          </ac:spMkLst>
        </pc:spChg>
        <pc:spChg chg="mod">
          <ac:chgData name="Oscar Davis (2410215)" userId="1d751052-0090-44d4-b813-ca6b0fc89702" providerId="ADAL" clId="{79BB8F16-1A40-4B5D-9157-51E6A066F5B1}" dt="2025-12-09T19:16:34.651" v="3235" actId="20577"/>
          <ac:spMkLst>
            <pc:docMk/>
            <pc:sldMk cId="2388435461" sldId="273"/>
            <ac:spMk id="4" creationId="{CC415F24-90BE-CD8F-54B5-9D87780C6ED1}"/>
          </ac:spMkLst>
        </pc:spChg>
        <pc:picChg chg="add mod">
          <ac:chgData name="Oscar Davis (2410215)" userId="1d751052-0090-44d4-b813-ca6b0fc89702" providerId="ADAL" clId="{79BB8F16-1A40-4B5D-9157-51E6A066F5B1}" dt="2025-12-09T19:13:32.018" v="3038" actId="1076"/>
          <ac:picMkLst>
            <pc:docMk/>
            <pc:sldMk cId="2388435461" sldId="273"/>
            <ac:picMk id="5" creationId="{D1E65309-7A9D-674B-559A-1E699932773E}"/>
          </ac:picMkLst>
        </pc:picChg>
      </pc:sldChg>
    </pc:docChg>
  </pc:docChgLst>
  <pc:docChgLst>
    <pc:chgData name="Callum Clement (2400570)" userId="0fd5a923-486d-4612-8473-a768ef2b496b" providerId="ADAL" clId="{12643B97-A68F-43B3-A57D-987FE638773D}"/>
    <pc:docChg chg="undo custSel modSld">
      <pc:chgData name="Callum Clement (2400570)" userId="0fd5a923-486d-4612-8473-a768ef2b496b" providerId="ADAL" clId="{12643B97-A68F-43B3-A57D-987FE638773D}" dt="2025-12-09T15:06:10.919" v="5243" actId="20577"/>
      <pc:docMkLst>
        <pc:docMk/>
      </pc:docMkLst>
      <pc:sldChg chg="modSp mod">
        <pc:chgData name="Callum Clement (2400570)" userId="0fd5a923-486d-4612-8473-a768ef2b496b" providerId="ADAL" clId="{12643B97-A68F-43B3-A57D-987FE638773D}" dt="2025-12-09T13:46:57.854" v="12" actId="27636"/>
        <pc:sldMkLst>
          <pc:docMk/>
          <pc:sldMk cId="836681102" sldId="256"/>
        </pc:sldMkLst>
        <pc:spChg chg="mod">
          <ac:chgData name="Callum Clement (2400570)" userId="0fd5a923-486d-4612-8473-a768ef2b496b" providerId="ADAL" clId="{12643B97-A68F-43B3-A57D-987FE638773D}" dt="2025-12-09T13:46:57.854" v="12" actId="27636"/>
          <ac:spMkLst>
            <pc:docMk/>
            <pc:sldMk cId="836681102" sldId="256"/>
            <ac:spMk id="2" creationId="{D1FCD017-8883-C003-1AF1-4B3ABCB2A253}"/>
          </ac:spMkLst>
        </pc:spChg>
      </pc:sldChg>
      <pc:sldChg chg="modSp mod">
        <pc:chgData name="Callum Clement (2400570)" userId="0fd5a923-486d-4612-8473-a768ef2b496b" providerId="ADAL" clId="{12643B97-A68F-43B3-A57D-987FE638773D}" dt="2025-12-09T13:46:57.861" v="13" actId="27636"/>
        <pc:sldMkLst>
          <pc:docMk/>
          <pc:sldMk cId="89560791" sldId="258"/>
        </pc:sldMkLst>
        <pc:spChg chg="mod">
          <ac:chgData name="Callum Clement (2400570)" userId="0fd5a923-486d-4612-8473-a768ef2b496b" providerId="ADAL" clId="{12643B97-A68F-43B3-A57D-987FE638773D}" dt="2025-12-09T13:46:57.767" v="11"/>
          <ac:spMkLst>
            <pc:docMk/>
            <pc:sldMk cId="89560791" sldId="258"/>
            <ac:spMk id="2" creationId="{C45D9821-BB00-435A-64A2-D7486C28EEB0}"/>
          </ac:spMkLst>
        </pc:spChg>
        <pc:spChg chg="mod">
          <ac:chgData name="Callum Clement (2400570)" userId="0fd5a923-486d-4612-8473-a768ef2b496b" providerId="ADAL" clId="{12643B97-A68F-43B3-A57D-987FE638773D}" dt="2025-12-09T13:46:57.861" v="13" actId="27636"/>
          <ac:spMkLst>
            <pc:docMk/>
            <pc:sldMk cId="89560791" sldId="258"/>
            <ac:spMk id="3" creationId="{E86FEADD-0041-585A-68E5-427FB57F5A2C}"/>
          </ac:spMkLst>
        </pc:spChg>
      </pc:sldChg>
      <pc:sldChg chg="modSp">
        <pc:chgData name="Callum Clement (2400570)" userId="0fd5a923-486d-4612-8473-a768ef2b496b" providerId="ADAL" clId="{12643B97-A68F-43B3-A57D-987FE638773D}" dt="2025-12-09T13:46:57.767" v="11"/>
        <pc:sldMkLst>
          <pc:docMk/>
          <pc:sldMk cId="605312007" sldId="259"/>
        </pc:sldMkLst>
        <pc:spChg chg="mod">
          <ac:chgData name="Callum Clement (2400570)" userId="0fd5a923-486d-4612-8473-a768ef2b496b" providerId="ADAL" clId="{12643B97-A68F-43B3-A57D-987FE638773D}" dt="2025-12-09T13:46:57.767" v="11"/>
          <ac:spMkLst>
            <pc:docMk/>
            <pc:sldMk cId="605312007" sldId="259"/>
            <ac:spMk id="2" creationId="{2C8E706C-6DF2-B208-D441-D756366950F5}"/>
          </ac:spMkLst>
        </pc:spChg>
        <pc:spChg chg="mod">
          <ac:chgData name="Callum Clement (2400570)" userId="0fd5a923-486d-4612-8473-a768ef2b496b" providerId="ADAL" clId="{12643B97-A68F-43B3-A57D-987FE638773D}" dt="2025-12-09T13:46:57.767" v="11"/>
          <ac:spMkLst>
            <pc:docMk/>
            <pc:sldMk cId="605312007" sldId="259"/>
            <ac:spMk id="3" creationId="{4DFD5743-C111-14F3-625B-7327D543B575}"/>
          </ac:spMkLst>
        </pc:spChg>
      </pc:sldChg>
      <pc:sldChg chg="addSp delSp modSp mod modNotesTx">
        <pc:chgData name="Callum Clement (2400570)" userId="0fd5a923-486d-4612-8473-a768ef2b496b" providerId="ADAL" clId="{12643B97-A68F-43B3-A57D-987FE638773D}" dt="2025-12-09T14:32:15.165" v="2322" actId="1076"/>
        <pc:sldMkLst>
          <pc:docMk/>
          <pc:sldMk cId="980834321" sldId="260"/>
        </pc:sldMkLst>
        <pc:spChg chg="del mod">
          <ac:chgData name="Callum Clement (2400570)" userId="0fd5a923-486d-4612-8473-a768ef2b496b" providerId="ADAL" clId="{12643B97-A68F-43B3-A57D-987FE638773D}" dt="2025-12-09T14:31:57.498" v="2314" actId="478"/>
          <ac:spMkLst>
            <pc:docMk/>
            <pc:sldMk cId="980834321" sldId="260"/>
            <ac:spMk id="3" creationId="{4616902F-6CB0-3331-F3AD-EABE87FA76F9}"/>
          </ac:spMkLst>
        </pc:spChg>
        <pc:spChg chg="add mod">
          <ac:chgData name="Callum Clement (2400570)" userId="0fd5a923-486d-4612-8473-a768ef2b496b" providerId="ADAL" clId="{12643B97-A68F-43B3-A57D-987FE638773D}" dt="2025-12-09T14:09:58.085" v="1441" actId="14100"/>
          <ac:spMkLst>
            <pc:docMk/>
            <pc:sldMk cId="980834321" sldId="260"/>
            <ac:spMk id="5" creationId="{77B3824F-4FC3-1EEF-2D7F-D6E106E3218C}"/>
          </ac:spMkLst>
        </pc:spChg>
        <pc:spChg chg="mod">
          <ac:chgData name="Callum Clement (2400570)" userId="0fd5a923-486d-4612-8473-a768ef2b496b" providerId="ADAL" clId="{12643B97-A68F-43B3-A57D-987FE638773D}" dt="2025-12-09T13:46:57.767" v="11"/>
          <ac:spMkLst>
            <pc:docMk/>
            <pc:sldMk cId="980834321" sldId="260"/>
            <ac:spMk id="6" creationId="{4F0EA762-D08D-583D-FB1E-A463D0EE32DD}"/>
          </ac:spMkLst>
        </pc:spChg>
        <pc:spChg chg="add del mod">
          <ac:chgData name="Callum Clement (2400570)" userId="0fd5a923-486d-4612-8473-a768ef2b496b" providerId="ADAL" clId="{12643B97-A68F-43B3-A57D-987FE638773D}" dt="2025-12-09T14:31:59.816" v="2315" actId="478"/>
          <ac:spMkLst>
            <pc:docMk/>
            <pc:sldMk cId="980834321" sldId="260"/>
            <ac:spMk id="8" creationId="{1C70A6BF-B6C7-2F28-E67A-2AAA7EB73F03}"/>
          </ac:spMkLst>
        </pc:spChg>
        <pc:picChg chg="add mod">
          <ac:chgData name="Callum Clement (2400570)" userId="0fd5a923-486d-4612-8473-a768ef2b496b" providerId="ADAL" clId="{12643B97-A68F-43B3-A57D-987FE638773D}" dt="2025-12-09T14:32:10.958" v="2319" actId="1076"/>
          <ac:picMkLst>
            <pc:docMk/>
            <pc:sldMk cId="980834321" sldId="260"/>
            <ac:picMk id="2" creationId="{42531359-047D-6C29-14B2-42A48753B93B}"/>
          </ac:picMkLst>
        </pc:picChg>
        <pc:picChg chg="add mod">
          <ac:chgData name="Callum Clement (2400570)" userId="0fd5a923-486d-4612-8473-a768ef2b496b" providerId="ADAL" clId="{12643B97-A68F-43B3-A57D-987FE638773D}" dt="2025-12-09T14:32:15.165" v="2322" actId="1076"/>
          <ac:picMkLst>
            <pc:docMk/>
            <pc:sldMk cId="980834321" sldId="260"/>
            <ac:picMk id="4" creationId="{751BF72E-CF3C-387B-5F52-8D08E729F460}"/>
          </ac:picMkLst>
        </pc:picChg>
        <pc:picChg chg="add mod">
          <ac:chgData name="Callum Clement (2400570)" userId="0fd5a923-486d-4612-8473-a768ef2b496b" providerId="ADAL" clId="{12643B97-A68F-43B3-A57D-987FE638773D}" dt="2025-12-09T13:45:43.077" v="2" actId="14100"/>
          <ac:picMkLst>
            <pc:docMk/>
            <pc:sldMk cId="980834321" sldId="260"/>
            <ac:picMk id="1026" creationId="{31068602-E675-426C-5B6F-D505412E35AA}"/>
          </ac:picMkLst>
        </pc:picChg>
        <pc:picChg chg="mod">
          <ac:chgData name="Callum Clement (2400570)" userId="0fd5a923-486d-4612-8473-a768ef2b496b" providerId="ADAL" clId="{12643B97-A68F-43B3-A57D-987FE638773D}" dt="2025-12-09T13:48:12.446" v="23" actId="14861"/>
          <ac:picMkLst>
            <pc:docMk/>
            <pc:sldMk cId="980834321" sldId="260"/>
            <ac:picMk id="1028" creationId="{42DAB5A6-8341-736D-AC59-F6C8C74F21E6}"/>
          </ac:picMkLst>
        </pc:picChg>
        <pc:picChg chg="mod">
          <ac:chgData name="Callum Clement (2400570)" userId="0fd5a923-486d-4612-8473-a768ef2b496b" providerId="ADAL" clId="{12643B97-A68F-43B3-A57D-987FE638773D}" dt="2025-12-09T13:48:06.953" v="22" actId="14861"/>
          <ac:picMkLst>
            <pc:docMk/>
            <pc:sldMk cId="980834321" sldId="260"/>
            <ac:picMk id="1032" creationId="{AFB75E7C-88C5-9B8B-547D-A6F7457A4DD2}"/>
          </ac:picMkLst>
        </pc:picChg>
      </pc:sldChg>
      <pc:sldChg chg="modSp">
        <pc:chgData name="Callum Clement (2400570)" userId="0fd5a923-486d-4612-8473-a768ef2b496b" providerId="ADAL" clId="{12643B97-A68F-43B3-A57D-987FE638773D}" dt="2025-12-09T13:46:57.767" v="11"/>
        <pc:sldMkLst>
          <pc:docMk/>
          <pc:sldMk cId="1274291103" sldId="261"/>
        </pc:sldMkLst>
        <pc:spChg chg="mod">
          <ac:chgData name="Callum Clement (2400570)" userId="0fd5a923-486d-4612-8473-a768ef2b496b" providerId="ADAL" clId="{12643B97-A68F-43B3-A57D-987FE638773D}" dt="2025-12-09T13:46:57.767" v="11"/>
          <ac:spMkLst>
            <pc:docMk/>
            <pc:sldMk cId="1274291103" sldId="261"/>
            <ac:spMk id="2" creationId="{E73BA14A-FDF4-4E34-101F-9452AED79168}"/>
          </ac:spMkLst>
        </pc:spChg>
        <pc:spChg chg="mod">
          <ac:chgData name="Callum Clement (2400570)" userId="0fd5a923-486d-4612-8473-a768ef2b496b" providerId="ADAL" clId="{12643B97-A68F-43B3-A57D-987FE638773D}" dt="2025-12-09T13:46:57.767" v="11"/>
          <ac:spMkLst>
            <pc:docMk/>
            <pc:sldMk cId="1274291103" sldId="261"/>
            <ac:spMk id="3" creationId="{6A1A1532-02A9-6273-B83A-DB247A239329}"/>
          </ac:spMkLst>
        </pc:spChg>
      </pc:sldChg>
      <pc:sldChg chg="modSp">
        <pc:chgData name="Callum Clement (2400570)" userId="0fd5a923-486d-4612-8473-a768ef2b496b" providerId="ADAL" clId="{12643B97-A68F-43B3-A57D-987FE638773D}" dt="2025-12-09T13:46:57.767" v="11"/>
        <pc:sldMkLst>
          <pc:docMk/>
          <pc:sldMk cId="2475330326" sldId="262"/>
        </pc:sldMkLst>
        <pc:spChg chg="mod">
          <ac:chgData name="Callum Clement (2400570)" userId="0fd5a923-486d-4612-8473-a768ef2b496b" providerId="ADAL" clId="{12643B97-A68F-43B3-A57D-987FE638773D}" dt="2025-12-09T13:46:57.767" v="11"/>
          <ac:spMkLst>
            <pc:docMk/>
            <pc:sldMk cId="2475330326" sldId="262"/>
            <ac:spMk id="2" creationId="{5ADC35D2-772D-58D9-AA76-45A6CC92EF42}"/>
          </ac:spMkLst>
        </pc:spChg>
        <pc:spChg chg="mod">
          <ac:chgData name="Callum Clement (2400570)" userId="0fd5a923-486d-4612-8473-a768ef2b496b" providerId="ADAL" clId="{12643B97-A68F-43B3-A57D-987FE638773D}" dt="2025-12-09T13:46:57.767" v="11"/>
          <ac:spMkLst>
            <pc:docMk/>
            <pc:sldMk cId="2475330326" sldId="262"/>
            <ac:spMk id="3" creationId="{BEB93A5C-5718-84B1-2855-ED81A165BF34}"/>
          </ac:spMkLst>
        </pc:spChg>
      </pc:sldChg>
      <pc:sldChg chg="modSp">
        <pc:chgData name="Callum Clement (2400570)" userId="0fd5a923-486d-4612-8473-a768ef2b496b" providerId="ADAL" clId="{12643B97-A68F-43B3-A57D-987FE638773D}" dt="2025-12-09T13:46:57.767" v="11"/>
        <pc:sldMkLst>
          <pc:docMk/>
          <pc:sldMk cId="3363227701" sldId="263"/>
        </pc:sldMkLst>
        <pc:spChg chg="mod">
          <ac:chgData name="Callum Clement (2400570)" userId="0fd5a923-486d-4612-8473-a768ef2b496b" providerId="ADAL" clId="{12643B97-A68F-43B3-A57D-987FE638773D}" dt="2025-12-09T13:46:57.767" v="11"/>
          <ac:spMkLst>
            <pc:docMk/>
            <pc:sldMk cId="3363227701" sldId="263"/>
            <ac:spMk id="2" creationId="{5D66080C-AFF6-F17F-9AFD-C2D15D892C2F}"/>
          </ac:spMkLst>
        </pc:spChg>
        <pc:spChg chg="mod">
          <ac:chgData name="Callum Clement (2400570)" userId="0fd5a923-486d-4612-8473-a768ef2b496b" providerId="ADAL" clId="{12643B97-A68F-43B3-A57D-987FE638773D}" dt="2025-12-09T13:46:57.767" v="11"/>
          <ac:spMkLst>
            <pc:docMk/>
            <pc:sldMk cId="3363227701" sldId="263"/>
            <ac:spMk id="3" creationId="{4E7AF561-2168-6B87-EAF2-087E8B5C8C95}"/>
          </ac:spMkLst>
        </pc:spChg>
      </pc:sldChg>
      <pc:sldChg chg="modSp">
        <pc:chgData name="Callum Clement (2400570)" userId="0fd5a923-486d-4612-8473-a768ef2b496b" providerId="ADAL" clId="{12643B97-A68F-43B3-A57D-987FE638773D}" dt="2025-12-09T13:46:57.767" v="11"/>
        <pc:sldMkLst>
          <pc:docMk/>
          <pc:sldMk cId="2707475809" sldId="264"/>
        </pc:sldMkLst>
        <pc:spChg chg="mod">
          <ac:chgData name="Callum Clement (2400570)" userId="0fd5a923-486d-4612-8473-a768ef2b496b" providerId="ADAL" clId="{12643B97-A68F-43B3-A57D-987FE638773D}" dt="2025-12-09T13:46:57.767" v="11"/>
          <ac:spMkLst>
            <pc:docMk/>
            <pc:sldMk cId="2707475809" sldId="264"/>
            <ac:spMk id="2" creationId="{7F2C0A57-E6E3-DE86-8A59-1752929C48F2}"/>
          </ac:spMkLst>
        </pc:spChg>
        <pc:spChg chg="mod">
          <ac:chgData name="Callum Clement (2400570)" userId="0fd5a923-486d-4612-8473-a768ef2b496b" providerId="ADAL" clId="{12643B97-A68F-43B3-A57D-987FE638773D}" dt="2025-12-09T13:46:57.767" v="11"/>
          <ac:spMkLst>
            <pc:docMk/>
            <pc:sldMk cId="2707475809" sldId="264"/>
            <ac:spMk id="3" creationId="{400FD185-01EB-EBC1-E990-683BA810F4C9}"/>
          </ac:spMkLst>
        </pc:spChg>
      </pc:sldChg>
      <pc:sldChg chg="addSp delSp modSp mod modNotesTx">
        <pc:chgData name="Callum Clement (2400570)" userId="0fd5a923-486d-4612-8473-a768ef2b496b" providerId="ADAL" clId="{12643B97-A68F-43B3-A57D-987FE638773D}" dt="2025-12-09T15:06:10.919" v="5243" actId="20577"/>
        <pc:sldMkLst>
          <pc:docMk/>
          <pc:sldMk cId="687638912" sldId="265"/>
        </pc:sldMkLst>
        <pc:spChg chg="mod">
          <ac:chgData name="Callum Clement (2400570)" userId="0fd5a923-486d-4612-8473-a768ef2b496b" providerId="ADAL" clId="{12643B97-A68F-43B3-A57D-987FE638773D}" dt="2025-12-09T14:32:36.420" v="2324" actId="1076"/>
          <ac:spMkLst>
            <pc:docMk/>
            <pc:sldMk cId="687638912" sldId="265"/>
            <ac:spMk id="2" creationId="{74FD41E4-66CE-005E-42F3-368C4F704C1B}"/>
          </ac:spMkLst>
        </pc:spChg>
        <pc:spChg chg="add mod">
          <ac:chgData name="Callum Clement (2400570)" userId="0fd5a923-486d-4612-8473-a768ef2b496b" providerId="ADAL" clId="{12643B97-A68F-43B3-A57D-987FE638773D}" dt="2025-12-09T14:10:03.356" v="1442"/>
          <ac:spMkLst>
            <pc:docMk/>
            <pc:sldMk cId="687638912" sldId="265"/>
            <ac:spMk id="3" creationId="{BFAA80B4-BFCB-6931-5B66-405F1E7876FB}"/>
          </ac:spMkLst>
        </pc:spChg>
        <pc:spChg chg="add">
          <ac:chgData name="Callum Clement (2400570)" userId="0fd5a923-486d-4612-8473-a768ef2b496b" providerId="ADAL" clId="{12643B97-A68F-43B3-A57D-987FE638773D}" dt="2025-12-09T14:35:54.323" v="2349"/>
          <ac:spMkLst>
            <pc:docMk/>
            <pc:sldMk cId="687638912" sldId="265"/>
            <ac:spMk id="4" creationId="{63F3A542-F343-589B-A193-2A4ED35F00F6}"/>
          </ac:spMkLst>
        </pc:spChg>
        <pc:spChg chg="del">
          <ac:chgData name="Callum Clement (2400570)" userId="0fd5a923-486d-4612-8473-a768ef2b496b" providerId="ADAL" clId="{12643B97-A68F-43B3-A57D-987FE638773D}" dt="2025-12-09T14:32:29.263" v="2323" actId="478"/>
          <ac:spMkLst>
            <pc:docMk/>
            <pc:sldMk cId="687638912" sldId="265"/>
            <ac:spMk id="8" creationId="{C9B48AC7-5A99-AD94-323B-D3DD2CE4EFCB}"/>
          </ac:spMkLst>
        </pc:spChg>
        <pc:picChg chg="add del mod">
          <ac:chgData name="Callum Clement (2400570)" userId="0fd5a923-486d-4612-8473-a768ef2b496b" providerId="ADAL" clId="{12643B97-A68F-43B3-A57D-987FE638773D}" dt="2025-12-09T14:44:37.307" v="2540" actId="478"/>
          <ac:picMkLst>
            <pc:docMk/>
            <pc:sldMk cId="687638912" sldId="265"/>
            <ac:picMk id="5" creationId="{2F19143A-861A-1306-BC75-9070379E3295}"/>
          </ac:picMkLst>
        </pc:picChg>
        <pc:picChg chg="mod">
          <ac:chgData name="Callum Clement (2400570)" userId="0fd5a923-486d-4612-8473-a768ef2b496b" providerId="ADAL" clId="{12643B97-A68F-43B3-A57D-987FE638773D}" dt="2025-12-09T14:42:24.906" v="2368" actId="1076"/>
          <ac:picMkLst>
            <pc:docMk/>
            <pc:sldMk cId="687638912" sldId="265"/>
            <ac:picMk id="6" creationId="{4FCBADC1-EF90-C000-A543-584581ABB0D0}"/>
          </ac:picMkLst>
        </pc:picChg>
        <pc:picChg chg="mod modCrop">
          <ac:chgData name="Callum Clement (2400570)" userId="0fd5a923-486d-4612-8473-a768ef2b496b" providerId="ADAL" clId="{12643B97-A68F-43B3-A57D-987FE638773D}" dt="2025-12-09T14:42:39.619" v="2376" actId="1076"/>
          <ac:picMkLst>
            <pc:docMk/>
            <pc:sldMk cId="687638912" sldId="265"/>
            <ac:picMk id="7" creationId="{B0B8B41E-554E-E532-AE5F-7D3B31AE9E8E}"/>
          </ac:picMkLst>
        </pc:picChg>
        <pc:picChg chg="add mod">
          <ac:chgData name="Callum Clement (2400570)" userId="0fd5a923-486d-4612-8473-a768ef2b496b" providerId="ADAL" clId="{12643B97-A68F-43B3-A57D-987FE638773D}" dt="2025-12-09T14:42:14.452" v="2365" actId="14100"/>
          <ac:picMkLst>
            <pc:docMk/>
            <pc:sldMk cId="687638912" sldId="265"/>
            <ac:picMk id="10" creationId="{1AFEDEC3-6C47-4F2B-4FF2-E2ED484CB675}"/>
          </ac:picMkLst>
        </pc:picChg>
        <pc:picChg chg="add mod">
          <ac:chgData name="Callum Clement (2400570)" userId="0fd5a923-486d-4612-8473-a768ef2b496b" providerId="ADAL" clId="{12643B97-A68F-43B3-A57D-987FE638773D}" dt="2025-12-09T14:44:51.378" v="2548" actId="1076"/>
          <ac:picMkLst>
            <pc:docMk/>
            <pc:sldMk cId="687638912" sldId="265"/>
            <ac:picMk id="12" creationId="{D70976E9-865E-B1F7-862F-42DC16FD4B4A}"/>
          </ac:picMkLst>
        </pc:picChg>
      </pc:sldChg>
      <pc:sldChg chg="modSp">
        <pc:chgData name="Callum Clement (2400570)" userId="0fd5a923-486d-4612-8473-a768ef2b496b" providerId="ADAL" clId="{12643B97-A68F-43B3-A57D-987FE638773D}" dt="2025-12-09T13:46:57.767" v="11"/>
        <pc:sldMkLst>
          <pc:docMk/>
          <pc:sldMk cId="619196010" sldId="266"/>
        </pc:sldMkLst>
        <pc:spChg chg="mod">
          <ac:chgData name="Callum Clement (2400570)" userId="0fd5a923-486d-4612-8473-a768ef2b496b" providerId="ADAL" clId="{12643B97-A68F-43B3-A57D-987FE638773D}" dt="2025-12-09T13:46:57.767" v="11"/>
          <ac:spMkLst>
            <pc:docMk/>
            <pc:sldMk cId="619196010" sldId="266"/>
            <ac:spMk id="2" creationId="{F15555AE-89FF-A224-0ECB-A4DB44648D42}"/>
          </ac:spMkLst>
        </pc:spChg>
        <pc:spChg chg="mod">
          <ac:chgData name="Callum Clement (2400570)" userId="0fd5a923-486d-4612-8473-a768ef2b496b" providerId="ADAL" clId="{12643B97-A68F-43B3-A57D-987FE638773D}" dt="2025-12-09T13:46:57.767" v="11"/>
          <ac:spMkLst>
            <pc:docMk/>
            <pc:sldMk cId="619196010" sldId="266"/>
            <ac:spMk id="3" creationId="{9EFF3D89-69A7-8BE4-CEB2-9DBF25AFA1F0}"/>
          </ac:spMkLst>
        </pc:spChg>
      </pc:sldChg>
    </pc:docChg>
  </pc:docChgLst>
  <pc:docChgLst>
    <pc:chgData name="Callum Francis-Beck (2312005)" userId="S::2312005@student.uwtsd.ac.uk::22765086-67db-4ad5-ab8b-a4a375e79f49" providerId="AD" clId="Web-{2153E6C7-DB7A-7519-B096-4A654029FDD3}"/>
    <pc:docChg chg="mod modSld addMainMaster delMainMaster modMainMaster">
      <pc:chgData name="Callum Francis-Beck (2312005)" userId="S::2312005@student.uwtsd.ac.uk::22765086-67db-4ad5-ab8b-a4a375e79f49" providerId="AD" clId="Web-{2153E6C7-DB7A-7519-B096-4A654029FDD3}" dt="2025-11-17T12:19:56.658" v="206" actId="1076"/>
      <pc:docMkLst>
        <pc:docMk/>
      </pc:docMkLst>
      <pc:sldChg chg="addSp delSp modSp mod setBg modClrScheme delDesignElem chgLayout">
        <pc:chgData name="Callum Francis-Beck (2312005)" userId="S::2312005@student.uwtsd.ac.uk::22765086-67db-4ad5-ab8b-a4a375e79f49" providerId="AD" clId="Web-{2153E6C7-DB7A-7519-B096-4A654029FDD3}" dt="2025-11-17T12:19:56.658" v="206" actId="1076"/>
        <pc:sldMkLst>
          <pc:docMk/>
          <pc:sldMk cId="836681102" sldId="256"/>
        </pc:sldMkLst>
        <pc:spChg chg="mod ord">
          <ac:chgData name="Callum Francis-Beck (2312005)" userId="S::2312005@student.uwtsd.ac.uk::22765086-67db-4ad5-ab8b-a4a375e79f49" providerId="AD" clId="Web-{2153E6C7-DB7A-7519-B096-4A654029FDD3}" dt="2025-11-17T12:19:52.704" v="205" actId="1076"/>
          <ac:spMkLst>
            <pc:docMk/>
            <pc:sldMk cId="836681102" sldId="256"/>
            <ac:spMk id="2" creationId="{D1FCD017-8883-C003-1AF1-4B3ABCB2A253}"/>
          </ac:spMkLst>
        </pc:spChg>
        <pc:spChg chg="mod ord">
          <ac:chgData name="Callum Francis-Beck (2312005)" userId="S::2312005@student.uwtsd.ac.uk::22765086-67db-4ad5-ab8b-a4a375e79f49" providerId="AD" clId="Web-{2153E6C7-DB7A-7519-B096-4A654029FDD3}" dt="2025-11-17T12:19:56.658" v="206" actId="1076"/>
          <ac:spMkLst>
            <pc:docMk/>
            <pc:sldMk cId="836681102" sldId="256"/>
            <ac:spMk id="3" creationId="{4867B9E3-2ACF-258E-439F-94B57E3B0A39}"/>
          </ac:spMkLst>
        </pc:spChg>
      </pc:sldChg>
      <pc:sldChg chg="addSp delSp modSp mod setBg modClrScheme delDesignElem chgLayout">
        <pc:chgData name="Callum Francis-Beck (2312005)" userId="S::2312005@student.uwtsd.ac.uk::22765086-67db-4ad5-ab8b-a4a375e79f49" providerId="AD" clId="Web-{2153E6C7-DB7A-7519-B096-4A654029FDD3}" dt="2025-11-17T12:19:26.687" v="200"/>
        <pc:sldMkLst>
          <pc:docMk/>
          <pc:sldMk cId="3210262120" sldId="257"/>
        </pc:sldMkLst>
        <pc:spChg chg="mod ord">
          <ac:chgData name="Callum Francis-Beck (2312005)" userId="S::2312005@student.uwtsd.ac.uk::22765086-67db-4ad5-ab8b-a4a375e79f49" providerId="AD" clId="Web-{2153E6C7-DB7A-7519-B096-4A654029FDD3}" dt="2025-11-17T12:19:26.687" v="200"/>
          <ac:spMkLst>
            <pc:docMk/>
            <pc:sldMk cId="3210262120" sldId="257"/>
            <ac:spMk id="2" creationId="{429D0283-5C1A-829A-D47C-E6062DE3AF7C}"/>
          </ac:spMkLst>
        </pc:spChg>
      </pc:sldChg>
      <pc:sldChg chg="modSp mod modClrScheme chgLayout">
        <pc:chgData name="Callum Francis-Beck (2312005)" userId="S::2312005@student.uwtsd.ac.uk::22765086-67db-4ad5-ab8b-a4a375e79f49" providerId="AD" clId="Web-{2153E6C7-DB7A-7519-B096-4A654029FDD3}" dt="2025-11-17T12:19:26.687" v="200"/>
        <pc:sldMkLst>
          <pc:docMk/>
          <pc:sldMk cId="89560791" sldId="258"/>
        </pc:sldMkLst>
        <pc:spChg chg="mod ord">
          <ac:chgData name="Callum Francis-Beck (2312005)" userId="S::2312005@student.uwtsd.ac.uk::22765086-67db-4ad5-ab8b-a4a375e79f49" providerId="AD" clId="Web-{2153E6C7-DB7A-7519-B096-4A654029FDD3}" dt="2025-11-17T12:19:26.687" v="200"/>
          <ac:spMkLst>
            <pc:docMk/>
            <pc:sldMk cId="89560791" sldId="258"/>
            <ac:spMk id="2" creationId="{C45D9821-BB00-435A-64A2-D7486C28EEB0}"/>
          </ac:spMkLst>
        </pc:spChg>
        <pc:spChg chg="mod ord">
          <ac:chgData name="Callum Francis-Beck (2312005)" userId="S::2312005@student.uwtsd.ac.uk::22765086-67db-4ad5-ab8b-a4a375e79f49" providerId="AD" clId="Web-{2153E6C7-DB7A-7519-B096-4A654029FDD3}" dt="2025-11-17T12:19:26.687" v="200"/>
          <ac:spMkLst>
            <pc:docMk/>
            <pc:sldMk cId="89560791" sldId="258"/>
            <ac:spMk id="3" creationId="{E86FEADD-0041-585A-68E5-427FB57F5A2C}"/>
          </ac:spMkLst>
        </pc:spChg>
      </pc:sldChg>
      <pc:sldChg chg="modSp mod modClrScheme chgLayout">
        <pc:chgData name="Callum Francis-Beck (2312005)" userId="S::2312005@student.uwtsd.ac.uk::22765086-67db-4ad5-ab8b-a4a375e79f49" providerId="AD" clId="Web-{2153E6C7-DB7A-7519-B096-4A654029FDD3}" dt="2025-11-17T12:19:26.687" v="200"/>
        <pc:sldMkLst>
          <pc:docMk/>
          <pc:sldMk cId="605312007" sldId="259"/>
        </pc:sldMkLst>
        <pc:spChg chg="mod ord">
          <ac:chgData name="Callum Francis-Beck (2312005)" userId="S::2312005@student.uwtsd.ac.uk::22765086-67db-4ad5-ab8b-a4a375e79f49" providerId="AD" clId="Web-{2153E6C7-DB7A-7519-B096-4A654029FDD3}" dt="2025-11-17T12:19:26.687" v="200"/>
          <ac:spMkLst>
            <pc:docMk/>
            <pc:sldMk cId="605312007" sldId="259"/>
            <ac:spMk id="2" creationId="{2C8E706C-6DF2-B208-D441-D756366950F5}"/>
          </ac:spMkLst>
        </pc:spChg>
        <pc:spChg chg="mod ord">
          <ac:chgData name="Callum Francis-Beck (2312005)" userId="S::2312005@student.uwtsd.ac.uk::22765086-67db-4ad5-ab8b-a4a375e79f49" providerId="AD" clId="Web-{2153E6C7-DB7A-7519-B096-4A654029FDD3}" dt="2025-11-17T12:19:26.687" v="200"/>
          <ac:spMkLst>
            <pc:docMk/>
            <pc:sldMk cId="605312007" sldId="259"/>
            <ac:spMk id="3" creationId="{4DFD5743-C111-14F3-625B-7327D543B575}"/>
          </ac:spMkLst>
        </pc:spChg>
      </pc:sldChg>
      <pc:sldChg chg="modSp mod modClrScheme chgLayout">
        <pc:chgData name="Callum Francis-Beck (2312005)" userId="S::2312005@student.uwtsd.ac.uk::22765086-67db-4ad5-ab8b-a4a375e79f49" providerId="AD" clId="Web-{2153E6C7-DB7A-7519-B096-4A654029FDD3}" dt="2025-11-17T12:19:26.687" v="200"/>
        <pc:sldMkLst>
          <pc:docMk/>
          <pc:sldMk cId="980834321" sldId="260"/>
        </pc:sldMkLst>
      </pc:sldChg>
      <pc:sldChg chg="modSp mod modClrScheme chgLayout">
        <pc:chgData name="Callum Francis-Beck (2312005)" userId="S::2312005@student.uwtsd.ac.uk::22765086-67db-4ad5-ab8b-a4a375e79f49" providerId="AD" clId="Web-{2153E6C7-DB7A-7519-B096-4A654029FDD3}" dt="2025-11-17T12:19:26.687" v="200"/>
        <pc:sldMkLst>
          <pc:docMk/>
          <pc:sldMk cId="1274291103" sldId="261"/>
        </pc:sldMkLst>
        <pc:spChg chg="mod ord">
          <ac:chgData name="Callum Francis-Beck (2312005)" userId="S::2312005@student.uwtsd.ac.uk::22765086-67db-4ad5-ab8b-a4a375e79f49" providerId="AD" clId="Web-{2153E6C7-DB7A-7519-B096-4A654029FDD3}" dt="2025-11-17T12:19:26.687" v="200"/>
          <ac:spMkLst>
            <pc:docMk/>
            <pc:sldMk cId="1274291103" sldId="261"/>
            <ac:spMk id="2" creationId="{E73BA14A-FDF4-4E34-101F-9452AED79168}"/>
          </ac:spMkLst>
        </pc:spChg>
        <pc:spChg chg="mod ord">
          <ac:chgData name="Callum Francis-Beck (2312005)" userId="S::2312005@student.uwtsd.ac.uk::22765086-67db-4ad5-ab8b-a4a375e79f49" providerId="AD" clId="Web-{2153E6C7-DB7A-7519-B096-4A654029FDD3}" dt="2025-11-17T12:19:26.687" v="200"/>
          <ac:spMkLst>
            <pc:docMk/>
            <pc:sldMk cId="1274291103" sldId="261"/>
            <ac:spMk id="3" creationId="{6A1A1532-02A9-6273-B83A-DB247A239329}"/>
          </ac:spMkLst>
        </pc:spChg>
      </pc:sldChg>
      <pc:sldChg chg="modSp mod modClrScheme chgLayout">
        <pc:chgData name="Callum Francis-Beck (2312005)" userId="S::2312005@student.uwtsd.ac.uk::22765086-67db-4ad5-ab8b-a4a375e79f49" providerId="AD" clId="Web-{2153E6C7-DB7A-7519-B096-4A654029FDD3}" dt="2025-11-17T12:19:26.687" v="200"/>
        <pc:sldMkLst>
          <pc:docMk/>
          <pc:sldMk cId="2475330326" sldId="262"/>
        </pc:sldMkLst>
        <pc:spChg chg="mod ord">
          <ac:chgData name="Callum Francis-Beck (2312005)" userId="S::2312005@student.uwtsd.ac.uk::22765086-67db-4ad5-ab8b-a4a375e79f49" providerId="AD" clId="Web-{2153E6C7-DB7A-7519-B096-4A654029FDD3}" dt="2025-11-17T12:19:26.687" v="200"/>
          <ac:spMkLst>
            <pc:docMk/>
            <pc:sldMk cId="2475330326" sldId="262"/>
            <ac:spMk id="2" creationId="{5ADC35D2-772D-58D9-AA76-45A6CC92EF42}"/>
          </ac:spMkLst>
        </pc:spChg>
        <pc:spChg chg="mod ord">
          <ac:chgData name="Callum Francis-Beck (2312005)" userId="S::2312005@student.uwtsd.ac.uk::22765086-67db-4ad5-ab8b-a4a375e79f49" providerId="AD" clId="Web-{2153E6C7-DB7A-7519-B096-4A654029FDD3}" dt="2025-11-17T12:19:26.687" v="200"/>
          <ac:spMkLst>
            <pc:docMk/>
            <pc:sldMk cId="2475330326" sldId="262"/>
            <ac:spMk id="3" creationId="{BEB93A5C-5718-84B1-2855-ED81A165BF34}"/>
          </ac:spMkLst>
        </pc:spChg>
      </pc:sldChg>
      <pc:sldChg chg="modSp mod modClrScheme chgLayout">
        <pc:chgData name="Callum Francis-Beck (2312005)" userId="S::2312005@student.uwtsd.ac.uk::22765086-67db-4ad5-ab8b-a4a375e79f49" providerId="AD" clId="Web-{2153E6C7-DB7A-7519-B096-4A654029FDD3}" dt="2025-11-17T12:19:26.687" v="200"/>
        <pc:sldMkLst>
          <pc:docMk/>
          <pc:sldMk cId="3363227701" sldId="263"/>
        </pc:sldMkLst>
        <pc:spChg chg="mod ord">
          <ac:chgData name="Callum Francis-Beck (2312005)" userId="S::2312005@student.uwtsd.ac.uk::22765086-67db-4ad5-ab8b-a4a375e79f49" providerId="AD" clId="Web-{2153E6C7-DB7A-7519-B096-4A654029FDD3}" dt="2025-11-17T12:19:26.687" v="200"/>
          <ac:spMkLst>
            <pc:docMk/>
            <pc:sldMk cId="3363227701" sldId="263"/>
            <ac:spMk id="2" creationId="{5D66080C-AFF6-F17F-9AFD-C2D15D892C2F}"/>
          </ac:spMkLst>
        </pc:spChg>
        <pc:spChg chg="mod ord">
          <ac:chgData name="Callum Francis-Beck (2312005)" userId="S::2312005@student.uwtsd.ac.uk::22765086-67db-4ad5-ab8b-a4a375e79f49" providerId="AD" clId="Web-{2153E6C7-DB7A-7519-B096-4A654029FDD3}" dt="2025-11-17T12:19:26.687" v="200"/>
          <ac:spMkLst>
            <pc:docMk/>
            <pc:sldMk cId="3363227701" sldId="263"/>
            <ac:spMk id="3" creationId="{4E7AF561-2168-6B87-EAF2-087E8B5C8C95}"/>
          </ac:spMkLst>
        </pc:spChg>
      </pc:sldChg>
      <pc:sldChg chg="modSp mod modClrScheme chgLayout">
        <pc:chgData name="Callum Francis-Beck (2312005)" userId="S::2312005@student.uwtsd.ac.uk::22765086-67db-4ad5-ab8b-a4a375e79f49" providerId="AD" clId="Web-{2153E6C7-DB7A-7519-B096-4A654029FDD3}" dt="2025-11-17T12:19:26.687" v="200"/>
        <pc:sldMkLst>
          <pc:docMk/>
          <pc:sldMk cId="2707475809" sldId="264"/>
        </pc:sldMkLst>
        <pc:spChg chg="mod ord">
          <ac:chgData name="Callum Francis-Beck (2312005)" userId="S::2312005@student.uwtsd.ac.uk::22765086-67db-4ad5-ab8b-a4a375e79f49" providerId="AD" clId="Web-{2153E6C7-DB7A-7519-B096-4A654029FDD3}" dt="2025-11-17T12:19:26.687" v="200"/>
          <ac:spMkLst>
            <pc:docMk/>
            <pc:sldMk cId="2707475809" sldId="264"/>
            <ac:spMk id="2" creationId="{7F2C0A57-E6E3-DE86-8A59-1752929C48F2}"/>
          </ac:spMkLst>
        </pc:spChg>
        <pc:spChg chg="mod ord">
          <ac:chgData name="Callum Francis-Beck (2312005)" userId="S::2312005@student.uwtsd.ac.uk::22765086-67db-4ad5-ab8b-a4a375e79f49" providerId="AD" clId="Web-{2153E6C7-DB7A-7519-B096-4A654029FDD3}" dt="2025-11-17T12:19:26.687" v="200"/>
          <ac:spMkLst>
            <pc:docMk/>
            <pc:sldMk cId="2707475809" sldId="264"/>
            <ac:spMk id="3" creationId="{400FD185-01EB-EBC1-E990-683BA810F4C9}"/>
          </ac:spMkLst>
        </pc:spChg>
      </pc:sldChg>
    </pc:docChg>
  </pc:docChgLst>
  <pc:docChgLst>
    <pc:chgData name="Callum Francis-Beck (2312005)" userId="S::2312005@student.uwtsd.ac.uk::22765086-67db-4ad5-ab8b-a4a375e79f49" providerId="AD" clId="Web-{B16C4B10-A7C0-66A8-719C-7F9209D0E28B}"/>
    <pc:docChg chg="modSld">
      <pc:chgData name="Callum Francis-Beck (2312005)" userId="S::2312005@student.uwtsd.ac.uk::22765086-67db-4ad5-ab8b-a4a375e79f49" providerId="AD" clId="Web-{B16C4B10-A7C0-66A8-719C-7F9209D0E28B}" dt="2025-11-26T18:45:19.879" v="120" actId="20577"/>
      <pc:docMkLst>
        <pc:docMk/>
      </pc:docMkLst>
      <pc:sldChg chg="addSp delSp modSp">
        <pc:chgData name="Callum Francis-Beck (2312005)" userId="S::2312005@student.uwtsd.ac.uk::22765086-67db-4ad5-ab8b-a4a375e79f49" providerId="AD" clId="Web-{B16C4B10-A7C0-66A8-719C-7F9209D0E28B}" dt="2025-11-26T18:45:19.879" v="120" actId="20577"/>
        <pc:sldMkLst>
          <pc:docMk/>
          <pc:sldMk cId="3210262120" sldId="257"/>
        </pc:sldMkLst>
        <pc:spChg chg="mod">
          <ac:chgData name="Callum Francis-Beck (2312005)" userId="S::2312005@student.uwtsd.ac.uk::22765086-67db-4ad5-ab8b-a4a375e79f49" providerId="AD" clId="Web-{B16C4B10-A7C0-66A8-719C-7F9209D0E28B}" dt="2025-11-26T18:37:23.983" v="8" actId="20577"/>
          <ac:spMkLst>
            <pc:docMk/>
            <pc:sldMk cId="3210262120" sldId="257"/>
            <ac:spMk id="2" creationId="{429D0283-5C1A-829A-D47C-E6062DE3AF7C}"/>
          </ac:spMkLst>
        </pc:spChg>
        <pc:spChg chg="add mod">
          <ac:chgData name="Callum Francis-Beck (2312005)" userId="S::2312005@student.uwtsd.ac.uk::22765086-67db-4ad5-ab8b-a4a375e79f49" providerId="AD" clId="Web-{B16C4B10-A7C0-66A8-719C-7F9209D0E28B}" dt="2025-11-26T18:39:49.314" v="57" actId="20577"/>
          <ac:spMkLst>
            <pc:docMk/>
            <pc:sldMk cId="3210262120" sldId="257"/>
            <ac:spMk id="5" creationId="{457E937B-793F-8659-AA2B-AF3235B2BAA1}"/>
          </ac:spMkLst>
        </pc:spChg>
      </pc:sldChg>
    </pc:docChg>
  </pc:docChgLst>
  <pc:docChgLst>
    <pc:chgData name="Mikel Olaberria Olaberria Gaztanaga (2416696)" userId="S::2416696@student.uwtsd.ac.uk::2946cce5-660a-4140-ba37-badeabd36ec9" providerId="AD" clId="Web-{56A164E1-995B-EC33-01A8-301D6476CE39}"/>
    <pc:docChg chg="modSld">
      <pc:chgData name="Mikel Olaberria Olaberria Gaztanaga (2416696)" userId="S::2416696@student.uwtsd.ac.uk::2946cce5-660a-4140-ba37-badeabd36ec9" providerId="AD" clId="Web-{56A164E1-995B-EC33-01A8-301D6476CE39}" dt="2025-12-09T19:14:55.404" v="427" actId="1076"/>
      <pc:docMkLst>
        <pc:docMk/>
      </pc:docMkLst>
      <pc:sldChg chg="modSp">
        <pc:chgData name="Mikel Olaberria Olaberria Gaztanaga (2416696)" userId="S::2416696@student.uwtsd.ac.uk::2946cce5-660a-4140-ba37-badeabd36ec9" providerId="AD" clId="Web-{56A164E1-995B-EC33-01A8-301D6476CE39}" dt="2025-12-09T19:14:55.404" v="427" actId="1076"/>
        <pc:sldMkLst>
          <pc:docMk/>
          <pc:sldMk cId="2707475809" sldId="264"/>
        </pc:sldMkLst>
        <pc:spChg chg="mod">
          <ac:chgData name="Mikel Olaberria Olaberria Gaztanaga (2416696)" userId="S::2416696@student.uwtsd.ac.uk::2946cce5-660a-4140-ba37-badeabd36ec9" providerId="AD" clId="Web-{56A164E1-995B-EC33-01A8-301D6476CE39}" dt="2025-12-09T19:14:55.404" v="427" actId="1076"/>
          <ac:spMkLst>
            <pc:docMk/>
            <pc:sldMk cId="2707475809" sldId="264"/>
            <ac:spMk id="5" creationId="{41CFF91C-5602-4C35-C4EB-54DFF3BC28CE}"/>
          </ac:spMkLst>
        </pc:spChg>
        <pc:picChg chg="mod">
          <ac:chgData name="Mikel Olaberria Olaberria Gaztanaga (2416696)" userId="S::2416696@student.uwtsd.ac.uk::2946cce5-660a-4140-ba37-badeabd36ec9" providerId="AD" clId="Web-{56A164E1-995B-EC33-01A8-301D6476CE39}" dt="2025-12-09T19:12:39.788" v="348" actId="1076"/>
          <ac:picMkLst>
            <pc:docMk/>
            <pc:sldMk cId="2707475809" sldId="264"/>
            <ac:picMk id="6" creationId="{F1AE5619-3C79-36BD-1D3B-FBC2699B5A69}"/>
          </ac:picMkLst>
        </pc:picChg>
      </pc:sldChg>
      <pc:sldChg chg="modSp">
        <pc:chgData name="Mikel Olaberria Olaberria Gaztanaga (2416696)" userId="S::2416696@student.uwtsd.ac.uk::2946cce5-660a-4140-ba37-badeabd36ec9" providerId="AD" clId="Web-{56A164E1-995B-EC33-01A8-301D6476CE39}" dt="2025-12-09T18:18:28.644" v="189"/>
        <pc:sldMkLst>
          <pc:docMk/>
          <pc:sldMk cId="829650357" sldId="268"/>
        </pc:sldMkLst>
        <pc:graphicFrameChg chg="mod modGraphic">
          <ac:chgData name="Mikel Olaberria Olaberria Gaztanaga (2416696)" userId="S::2416696@student.uwtsd.ac.uk::2946cce5-660a-4140-ba37-badeabd36ec9" providerId="AD" clId="Web-{56A164E1-995B-EC33-01A8-301D6476CE39}" dt="2025-12-09T18:18:28.644" v="189"/>
          <ac:graphicFrameMkLst>
            <pc:docMk/>
            <pc:sldMk cId="829650357" sldId="268"/>
            <ac:graphicFrameMk id="6" creationId="{AA835F55-37DC-7617-B702-85CBBDA7BD88}"/>
          </ac:graphicFrameMkLst>
        </pc:graphicFrameChg>
      </pc:sldChg>
      <pc:sldChg chg="addSp modSp">
        <pc:chgData name="Mikel Olaberria Olaberria Gaztanaga (2416696)" userId="S::2416696@student.uwtsd.ac.uk::2946cce5-660a-4140-ba37-badeabd36ec9" providerId="AD" clId="Web-{56A164E1-995B-EC33-01A8-301D6476CE39}" dt="2025-12-09T18:27:13.621" v="346" actId="1076"/>
        <pc:sldMkLst>
          <pc:docMk/>
          <pc:sldMk cId="2557448872" sldId="269"/>
        </pc:sldMkLst>
        <pc:spChg chg="mod">
          <ac:chgData name="Mikel Olaberria Olaberria Gaztanaga (2416696)" userId="S::2416696@student.uwtsd.ac.uk::2946cce5-660a-4140-ba37-badeabd36ec9" providerId="AD" clId="Web-{56A164E1-995B-EC33-01A8-301D6476CE39}" dt="2025-12-09T18:21:36.249" v="190" actId="1076"/>
          <ac:spMkLst>
            <pc:docMk/>
            <pc:sldMk cId="2557448872" sldId="269"/>
            <ac:spMk id="2" creationId="{C2DD9177-3E79-A245-FBCE-4D725F722CC1}"/>
          </ac:spMkLst>
        </pc:spChg>
        <pc:spChg chg="mod">
          <ac:chgData name="Mikel Olaberria Olaberria Gaztanaga (2416696)" userId="S::2416696@student.uwtsd.ac.uk::2946cce5-660a-4140-ba37-badeabd36ec9" providerId="AD" clId="Web-{56A164E1-995B-EC33-01A8-301D6476CE39}" dt="2025-12-09T18:21:41.968" v="191" actId="1076"/>
          <ac:spMkLst>
            <pc:docMk/>
            <pc:sldMk cId="2557448872" sldId="269"/>
            <ac:spMk id="4" creationId="{5AF43EBA-1A57-1E9E-CFF3-7F1E050C46CF}"/>
          </ac:spMkLst>
        </pc:spChg>
        <pc:spChg chg="mod">
          <ac:chgData name="Mikel Olaberria Olaberria Gaztanaga (2416696)" userId="S::2416696@student.uwtsd.ac.uk::2946cce5-660a-4140-ba37-badeabd36ec9" providerId="AD" clId="Web-{56A164E1-995B-EC33-01A8-301D6476CE39}" dt="2025-12-09T18:22:09.579" v="200" actId="1076"/>
          <ac:spMkLst>
            <pc:docMk/>
            <pc:sldMk cId="2557448872" sldId="269"/>
            <ac:spMk id="6" creationId="{97738358-D88D-B529-939E-FA2D051493E0}"/>
          </ac:spMkLst>
        </pc:spChg>
        <pc:spChg chg="mod">
          <ac:chgData name="Mikel Olaberria Olaberria Gaztanaga (2416696)" userId="S::2416696@student.uwtsd.ac.uk::2946cce5-660a-4140-ba37-badeabd36ec9" providerId="AD" clId="Web-{56A164E1-995B-EC33-01A8-301D6476CE39}" dt="2025-12-09T18:21:51.437" v="195" actId="1076"/>
          <ac:spMkLst>
            <pc:docMk/>
            <pc:sldMk cId="2557448872" sldId="269"/>
            <ac:spMk id="8" creationId="{33541F0E-1015-8924-0B95-54B9F74B3365}"/>
          </ac:spMkLst>
        </pc:spChg>
        <pc:spChg chg="mod">
          <ac:chgData name="Mikel Olaberria Olaberria Gaztanaga (2416696)" userId="S::2416696@student.uwtsd.ac.uk::2946cce5-660a-4140-ba37-badeabd36ec9" providerId="AD" clId="Web-{56A164E1-995B-EC33-01A8-301D6476CE39}" dt="2025-12-09T18:22:03.266" v="198" actId="1076"/>
          <ac:spMkLst>
            <pc:docMk/>
            <pc:sldMk cId="2557448872" sldId="269"/>
            <ac:spMk id="10" creationId="{7ACB75E4-F575-BC72-6B5C-9D0141A75839}"/>
          </ac:spMkLst>
        </pc:spChg>
        <pc:spChg chg="add mod">
          <ac:chgData name="Mikel Olaberria Olaberria Gaztanaga (2416696)" userId="S::2416696@student.uwtsd.ac.uk::2946cce5-660a-4140-ba37-badeabd36ec9" providerId="AD" clId="Web-{56A164E1-995B-EC33-01A8-301D6476CE39}" dt="2025-12-09T18:09:36.335" v="116" actId="1076"/>
          <ac:spMkLst>
            <pc:docMk/>
            <pc:sldMk cId="2557448872" sldId="269"/>
            <ac:spMk id="11" creationId="{2BE4BC47-9F5F-19CD-9206-D8E3E460F085}"/>
          </ac:spMkLst>
        </pc:spChg>
        <pc:spChg chg="add mod">
          <ac:chgData name="Mikel Olaberria Olaberria Gaztanaga (2416696)" userId="S::2416696@student.uwtsd.ac.uk::2946cce5-660a-4140-ba37-badeabd36ec9" providerId="AD" clId="Web-{56A164E1-995B-EC33-01A8-301D6476CE39}" dt="2025-12-09T18:22:16.970" v="201" actId="1076"/>
          <ac:spMkLst>
            <pc:docMk/>
            <pc:sldMk cId="2557448872" sldId="269"/>
            <ac:spMk id="13" creationId="{D30DA7A3-ED27-EE9C-B1E8-A6FD1BD15082}"/>
          </ac:spMkLst>
        </pc:spChg>
        <pc:spChg chg="add mod">
          <ac:chgData name="Mikel Olaberria Olaberria Gaztanaga (2416696)" userId="S::2416696@student.uwtsd.ac.uk::2946cce5-660a-4140-ba37-badeabd36ec9" providerId="AD" clId="Web-{56A164E1-995B-EC33-01A8-301D6476CE39}" dt="2025-12-09T18:22:21.361" v="202" actId="1076"/>
          <ac:spMkLst>
            <pc:docMk/>
            <pc:sldMk cId="2557448872" sldId="269"/>
            <ac:spMk id="15" creationId="{0844645D-B91C-69E9-786B-C5FB7AC08E6B}"/>
          </ac:spMkLst>
        </pc:spChg>
        <pc:spChg chg="add mod">
          <ac:chgData name="Mikel Olaberria Olaberria Gaztanaga (2416696)" userId="S::2416696@student.uwtsd.ac.uk::2946cce5-660a-4140-ba37-badeabd36ec9" providerId="AD" clId="Web-{56A164E1-995B-EC33-01A8-301D6476CE39}" dt="2025-12-09T18:22:25.783" v="204" actId="1076"/>
          <ac:spMkLst>
            <pc:docMk/>
            <pc:sldMk cId="2557448872" sldId="269"/>
            <ac:spMk id="17" creationId="{C987126B-F6C0-9359-F20A-42A7F93B6409}"/>
          </ac:spMkLst>
        </pc:spChg>
        <pc:spChg chg="add mod">
          <ac:chgData name="Mikel Olaberria Olaberria Gaztanaga (2416696)" userId="S::2416696@student.uwtsd.ac.uk::2946cce5-660a-4140-ba37-badeabd36ec9" providerId="AD" clId="Web-{56A164E1-995B-EC33-01A8-301D6476CE39}" dt="2025-12-09T18:25:29.711" v="294" actId="1076"/>
          <ac:spMkLst>
            <pc:docMk/>
            <pc:sldMk cId="2557448872" sldId="269"/>
            <ac:spMk id="18" creationId="{A0F79258-16D9-DD4B-4F7A-147C712FD4D9}"/>
          </ac:spMkLst>
        </pc:spChg>
        <pc:spChg chg="add mod">
          <ac:chgData name="Mikel Olaberria Olaberria Gaztanaga (2416696)" userId="S::2416696@student.uwtsd.ac.uk::2946cce5-660a-4140-ba37-badeabd36ec9" providerId="AD" clId="Web-{56A164E1-995B-EC33-01A8-301D6476CE39}" dt="2025-12-09T18:27:13.621" v="346" actId="1076"/>
          <ac:spMkLst>
            <pc:docMk/>
            <pc:sldMk cId="2557448872" sldId="269"/>
            <ac:spMk id="19" creationId="{EA59346A-5F1D-00CB-377A-CE00F0C85909}"/>
          </ac:spMkLst>
        </pc:spChg>
        <pc:picChg chg="mod">
          <ac:chgData name="Mikel Olaberria Olaberria Gaztanaga (2416696)" userId="S::2416696@student.uwtsd.ac.uk::2946cce5-660a-4140-ba37-badeabd36ec9" providerId="AD" clId="Web-{56A164E1-995B-EC33-01A8-301D6476CE39}" dt="2025-12-09T18:22:06.251" v="199" actId="1076"/>
          <ac:picMkLst>
            <pc:docMk/>
            <pc:sldMk cId="2557448872" sldId="269"/>
            <ac:picMk id="5" creationId="{E993B7BB-A48B-17E6-5BB6-60F30079FCC1}"/>
          </ac:picMkLst>
        </pc:picChg>
        <pc:picChg chg="mod">
          <ac:chgData name="Mikel Olaberria Olaberria Gaztanaga (2416696)" userId="S::2416696@student.uwtsd.ac.uk::2946cce5-660a-4140-ba37-badeabd36ec9" providerId="AD" clId="Web-{56A164E1-995B-EC33-01A8-301D6476CE39}" dt="2025-12-09T18:21:49.125" v="194" actId="1076"/>
          <ac:picMkLst>
            <pc:docMk/>
            <pc:sldMk cId="2557448872" sldId="269"/>
            <ac:picMk id="7" creationId="{106C54C6-F671-9E92-7101-4068B60B4521}"/>
          </ac:picMkLst>
        </pc:picChg>
        <pc:picChg chg="mod">
          <ac:chgData name="Mikel Olaberria Olaberria Gaztanaga (2416696)" userId="S::2416696@student.uwtsd.ac.uk::2946cce5-660a-4140-ba37-badeabd36ec9" providerId="AD" clId="Web-{56A164E1-995B-EC33-01A8-301D6476CE39}" dt="2025-12-09T18:21:57.922" v="197" actId="1076"/>
          <ac:picMkLst>
            <pc:docMk/>
            <pc:sldMk cId="2557448872" sldId="269"/>
            <ac:picMk id="9" creationId="{ABDAA951-3C08-BF50-A1CF-0059EA99A67F}"/>
          </ac:picMkLst>
        </pc:picChg>
        <pc:picChg chg="add mod">
          <ac:chgData name="Mikel Olaberria Olaberria Gaztanaga (2416696)" userId="S::2416696@student.uwtsd.ac.uk::2946cce5-660a-4140-ba37-badeabd36ec9" providerId="AD" clId="Web-{56A164E1-995B-EC33-01A8-301D6476CE39}" dt="2025-12-09T18:22:22.736" v="203" actId="1076"/>
          <ac:picMkLst>
            <pc:docMk/>
            <pc:sldMk cId="2557448872" sldId="269"/>
            <ac:picMk id="14" creationId="{D6819FC5-6229-BDA4-BE08-37EF54729E55}"/>
          </ac:picMkLst>
        </pc:picChg>
        <pc:picChg chg="add mod">
          <ac:chgData name="Mikel Olaberria Olaberria Gaztanaga (2416696)" userId="S::2416696@student.uwtsd.ac.uk::2946cce5-660a-4140-ba37-badeabd36ec9" providerId="AD" clId="Web-{56A164E1-995B-EC33-01A8-301D6476CE39}" dt="2025-12-09T18:22:27.533" v="205" actId="1076"/>
          <ac:picMkLst>
            <pc:docMk/>
            <pc:sldMk cId="2557448872" sldId="269"/>
            <ac:picMk id="16" creationId="{247C2F7E-3CF7-D410-FFCB-77EF03138495}"/>
          </ac:picMkLst>
        </pc:picChg>
      </pc:sldChg>
    </pc:docChg>
  </pc:docChgLst>
  <pc:docChgLst>
    <pc:chgData name="Callum Francis-Beck (2312005)" userId="S::2312005@student.uwtsd.ac.uk::22765086-67db-4ad5-ab8b-a4a375e79f49" providerId="AD" clId="Web-{EA706A6E-7ECC-3E95-E2AA-0D41AB639C67}"/>
    <pc:docChg chg="modSld">
      <pc:chgData name="Callum Francis-Beck (2312005)" userId="S::2312005@student.uwtsd.ac.uk::22765086-67db-4ad5-ab8b-a4a375e79f49" providerId="AD" clId="Web-{EA706A6E-7ECC-3E95-E2AA-0D41AB639C67}" dt="2025-11-17T13:45:04.875" v="252" actId="20577"/>
      <pc:docMkLst>
        <pc:docMk/>
      </pc:docMkLst>
      <pc:sldChg chg="modSp">
        <pc:chgData name="Callum Francis-Beck (2312005)" userId="S::2312005@student.uwtsd.ac.uk::22765086-67db-4ad5-ab8b-a4a375e79f49" providerId="AD" clId="Web-{EA706A6E-7ECC-3E95-E2AA-0D41AB639C67}" dt="2025-11-17T13:21:38.944" v="118" actId="1076"/>
        <pc:sldMkLst>
          <pc:docMk/>
          <pc:sldMk cId="836681102" sldId="256"/>
        </pc:sldMkLst>
        <pc:spChg chg="mod">
          <ac:chgData name="Callum Francis-Beck (2312005)" userId="S::2312005@student.uwtsd.ac.uk::22765086-67db-4ad5-ab8b-a4a375e79f49" providerId="AD" clId="Web-{EA706A6E-7ECC-3E95-E2AA-0D41AB639C67}" dt="2025-11-17T13:21:38.944" v="118" actId="1076"/>
          <ac:spMkLst>
            <pc:docMk/>
            <pc:sldMk cId="836681102" sldId="256"/>
            <ac:spMk id="3" creationId="{4867B9E3-2ACF-258E-439F-94B57E3B0A39}"/>
          </ac:spMkLst>
        </pc:spChg>
      </pc:sldChg>
      <pc:sldChg chg="modSp">
        <pc:chgData name="Callum Francis-Beck (2312005)" userId="S::2312005@student.uwtsd.ac.uk::22765086-67db-4ad5-ab8b-a4a375e79f49" providerId="AD" clId="Web-{EA706A6E-7ECC-3E95-E2AA-0D41AB639C67}" dt="2025-11-17T13:45:04.875" v="252" actId="20577"/>
        <pc:sldMkLst>
          <pc:docMk/>
          <pc:sldMk cId="3210262120" sldId="257"/>
        </pc:sldMkLst>
      </pc:sldChg>
      <pc:sldChg chg="modSp">
        <pc:chgData name="Callum Francis-Beck (2312005)" userId="S::2312005@student.uwtsd.ac.uk::22765086-67db-4ad5-ab8b-a4a375e79f49" providerId="AD" clId="Web-{EA706A6E-7ECC-3E95-E2AA-0D41AB639C67}" dt="2025-11-17T13:43:18.638" v="163" actId="20577"/>
        <pc:sldMkLst>
          <pc:docMk/>
          <pc:sldMk cId="89560791" sldId="258"/>
        </pc:sldMkLst>
        <pc:spChg chg="mod">
          <ac:chgData name="Callum Francis-Beck (2312005)" userId="S::2312005@student.uwtsd.ac.uk::22765086-67db-4ad5-ab8b-a4a375e79f49" providerId="AD" clId="Web-{EA706A6E-7ECC-3E95-E2AA-0D41AB639C67}" dt="2025-11-17T13:43:18.638" v="163" actId="20577"/>
          <ac:spMkLst>
            <pc:docMk/>
            <pc:sldMk cId="89560791" sldId="258"/>
            <ac:spMk id="3" creationId="{E86FEADD-0041-585A-68E5-427FB57F5A2C}"/>
          </ac:spMkLst>
        </pc:spChg>
      </pc:sldChg>
      <pc:sldChg chg="modSp">
        <pc:chgData name="Callum Francis-Beck (2312005)" userId="S::2312005@student.uwtsd.ac.uk::22765086-67db-4ad5-ab8b-a4a375e79f49" providerId="AD" clId="Web-{EA706A6E-7ECC-3E95-E2AA-0D41AB639C67}" dt="2025-11-17T13:44:48.796" v="222" actId="20577"/>
        <pc:sldMkLst>
          <pc:docMk/>
          <pc:sldMk cId="605312007" sldId="259"/>
        </pc:sldMkLst>
        <pc:spChg chg="mod">
          <ac:chgData name="Callum Francis-Beck (2312005)" userId="S::2312005@student.uwtsd.ac.uk::22765086-67db-4ad5-ab8b-a4a375e79f49" providerId="AD" clId="Web-{EA706A6E-7ECC-3E95-E2AA-0D41AB639C67}" dt="2025-11-17T13:44:48.796" v="222" actId="20577"/>
          <ac:spMkLst>
            <pc:docMk/>
            <pc:sldMk cId="605312007" sldId="259"/>
            <ac:spMk id="3" creationId="{4DFD5743-C111-14F3-625B-7327D543B575}"/>
          </ac:spMkLst>
        </pc:spChg>
      </pc:sldChg>
      <pc:sldChg chg="modSp">
        <pc:chgData name="Callum Francis-Beck (2312005)" userId="S::2312005@student.uwtsd.ac.uk::22765086-67db-4ad5-ab8b-a4a375e79f49" providerId="AD" clId="Web-{EA706A6E-7ECC-3E95-E2AA-0D41AB639C67}" dt="2025-11-17T13:43:57.232" v="190" actId="20577"/>
        <pc:sldMkLst>
          <pc:docMk/>
          <pc:sldMk cId="980834321" sldId="260"/>
        </pc:sldMkLst>
      </pc:sldChg>
      <pc:sldChg chg="modSp">
        <pc:chgData name="Callum Francis-Beck (2312005)" userId="S::2312005@student.uwtsd.ac.uk::22765086-67db-4ad5-ab8b-a4a375e79f49" providerId="AD" clId="Web-{EA706A6E-7ECC-3E95-E2AA-0D41AB639C67}" dt="2025-11-17T13:38:31.113" v="151" actId="20577"/>
        <pc:sldMkLst>
          <pc:docMk/>
          <pc:sldMk cId="1274291103" sldId="261"/>
        </pc:sldMkLst>
        <pc:spChg chg="mod">
          <ac:chgData name="Callum Francis-Beck (2312005)" userId="S::2312005@student.uwtsd.ac.uk::22765086-67db-4ad5-ab8b-a4a375e79f49" providerId="AD" clId="Web-{EA706A6E-7ECC-3E95-E2AA-0D41AB639C67}" dt="2025-11-17T13:38:31.113" v="151" actId="20577"/>
          <ac:spMkLst>
            <pc:docMk/>
            <pc:sldMk cId="1274291103" sldId="261"/>
            <ac:spMk id="3" creationId="{6A1A1532-02A9-6273-B83A-DB247A239329}"/>
          </ac:spMkLst>
        </pc:spChg>
      </pc:sldChg>
      <pc:sldChg chg="modSp">
        <pc:chgData name="Callum Francis-Beck (2312005)" userId="S::2312005@student.uwtsd.ac.uk::22765086-67db-4ad5-ab8b-a4a375e79f49" providerId="AD" clId="Web-{EA706A6E-7ECC-3E95-E2AA-0D41AB639C67}" dt="2025-11-17T13:21:02.786" v="91" actId="20577"/>
        <pc:sldMkLst>
          <pc:docMk/>
          <pc:sldMk cId="3363227701" sldId="263"/>
        </pc:sldMkLst>
        <pc:spChg chg="mod">
          <ac:chgData name="Callum Francis-Beck (2312005)" userId="S::2312005@student.uwtsd.ac.uk::22765086-67db-4ad5-ab8b-a4a375e79f49" providerId="AD" clId="Web-{EA706A6E-7ECC-3E95-E2AA-0D41AB639C67}" dt="2025-11-17T13:21:02.786" v="91" actId="20577"/>
          <ac:spMkLst>
            <pc:docMk/>
            <pc:sldMk cId="3363227701" sldId="263"/>
            <ac:spMk id="2" creationId="{5D66080C-AFF6-F17F-9AFD-C2D15D892C2F}"/>
          </ac:spMkLst>
        </pc:spChg>
      </pc:sldChg>
      <pc:sldChg chg="modSp">
        <pc:chgData name="Callum Francis-Beck (2312005)" userId="S::2312005@student.uwtsd.ac.uk::22765086-67db-4ad5-ab8b-a4a375e79f49" providerId="AD" clId="Web-{EA706A6E-7ECC-3E95-E2AA-0D41AB639C67}" dt="2025-11-17T13:43:46.638" v="182" actId="20577"/>
        <pc:sldMkLst>
          <pc:docMk/>
          <pc:sldMk cId="2707475809" sldId="264"/>
        </pc:sldMkLst>
        <pc:spChg chg="mod">
          <ac:chgData name="Callum Francis-Beck (2312005)" userId="S::2312005@student.uwtsd.ac.uk::22765086-67db-4ad5-ab8b-a4a375e79f49" providerId="AD" clId="Web-{EA706A6E-7ECC-3E95-E2AA-0D41AB639C67}" dt="2025-11-17T13:43:46.638" v="182" actId="20577"/>
          <ac:spMkLst>
            <pc:docMk/>
            <pc:sldMk cId="2707475809" sldId="264"/>
            <ac:spMk id="3" creationId="{400FD185-01EB-EBC1-E990-683BA810F4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920923-736A-4F84-8DC4-A8937C3D4DF1}" type="datetimeFigureOut">
              <a:rPr lang="en-GB" smtClean="0"/>
              <a:t>09/12/2025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882C23-94A1-41CD-98C1-296985822E13}" type="slidenum">
              <a:rPr lang="en-GB" smtClean="0"/>
              <a:t>‹#›</a:t>
            </a:fld>
            <a:endParaRPr lang="en-GB"/>
          </a:p>
        </p:txBody>
      </p:sp>
    </p:spTree>
    <p:extLst>
      <p:ext uri="{BB962C8B-B14F-4D97-AF65-F5344CB8AC3E}">
        <p14:creationId xmlns:p14="http://schemas.microsoft.com/office/powerpoint/2010/main" val="2678038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Being able to adjust the wing angle is a big part of what makes it an active aero wing. The first step in making it possible was the component selection, we had decided upon a servo motor. A big advantage of a servo motor is its accuracy; they use a feedback sensor to monitor the servo position which allows us to accurately adjust the wing to the desired position. During research we had found that servo motors were also used in model planes to control the wings, so there was no reason they wouldn’t work for our application. </a:t>
            </a:r>
          </a:p>
          <a:p>
            <a:r>
              <a:rPr lang="en-GB"/>
              <a:t>The next important part is how the servo motor is controlled, we knew our end goal is to have several inputs all controlling the angle of the wing so we needed something capable of doing that, but we did not need something that would be completely overkill. Our choice was the Arduino Uno R3 which is a popular choice and very user friendly and can handle several inputs. </a:t>
            </a:r>
          </a:p>
          <a:p>
            <a:r>
              <a:rPr lang="en-GB"/>
              <a:t>The final part to make it functional is a control algorithm. We settled on Simulink for its simplicity and good integration with a variety of hardware, Simulink also offers an onboarding tutorial to get users familiar with the software. Simulink is an app within MATLAB which we already have experience with from the past year.</a:t>
            </a:r>
          </a:p>
        </p:txBody>
      </p:sp>
      <p:sp>
        <p:nvSpPr>
          <p:cNvPr id="4" name="Slide Number Placeholder 3"/>
          <p:cNvSpPr>
            <a:spLocks noGrp="1"/>
          </p:cNvSpPr>
          <p:nvPr>
            <p:ph type="sldNum" sz="quarter" idx="5"/>
          </p:nvPr>
        </p:nvSpPr>
        <p:spPr/>
        <p:txBody>
          <a:bodyPr/>
          <a:lstStyle/>
          <a:p>
            <a:fld id="{04882C23-94A1-41CD-98C1-296985822E13}" type="slidenum">
              <a:rPr lang="en-GB" smtClean="0"/>
              <a:t>11</a:t>
            </a:fld>
            <a:endParaRPr lang="en-GB"/>
          </a:p>
        </p:txBody>
      </p:sp>
    </p:spTree>
    <p:extLst>
      <p:ext uri="{BB962C8B-B14F-4D97-AF65-F5344CB8AC3E}">
        <p14:creationId xmlns:p14="http://schemas.microsoft.com/office/powerpoint/2010/main" val="2962759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the data gets processed in the algorithm it needs to be filtered first by something called a low pass filter. The function of a low pass filter is to remove the unwanted high frequencies from a signal and to convert it into a smooth Analog signal. This is done using a capacitor and resistor, the capacitor allows low frequency signals to pass through easily but not high frequency and it will charge and discharge with the change in the signal, by choosing the correct resistor and capacitor allows for a smooth signal with very little lag. If the incorrect capacitor is chosen it will never charge fully and will not reach the peak and have a lower output or it could charge fully before it needs to discharge and cut off the top half of the signal. The output from the low pass filter is then sent to our Arduino for it to be processed by the algorithm.</a:t>
            </a:r>
          </a:p>
          <a:p>
            <a:endParaRPr lang="en-GB"/>
          </a:p>
          <a:p>
            <a:r>
              <a:rPr lang="en-GB"/>
              <a:t>The algorithm we are currently using is very simple for the time being. Currently, we have 1 input coming in which is braking data. The data is inputted into the Arduino as an Analog value which needs to be converted to an angular value for the Arduino to send that signal to the servo motor to move to the specified angle. When converting we used a comparator block in Simulink which compares the incoming data to the specified value, for this we chose 700 which is approximately 70% of the maximum value 1023. The reason we chose 70% braking is that we want the wing to active during hard braking and currently we are using that value as a proof of concept and in the future, we will determine the best braking value to have the wing adjust to assist with braking.</a:t>
            </a:r>
          </a:p>
        </p:txBody>
      </p:sp>
      <p:sp>
        <p:nvSpPr>
          <p:cNvPr id="4" name="Slide Number Placeholder 3"/>
          <p:cNvSpPr>
            <a:spLocks noGrp="1"/>
          </p:cNvSpPr>
          <p:nvPr>
            <p:ph type="sldNum" sz="quarter" idx="5"/>
          </p:nvPr>
        </p:nvSpPr>
        <p:spPr/>
        <p:txBody>
          <a:bodyPr/>
          <a:lstStyle/>
          <a:p>
            <a:fld id="{04882C23-94A1-41CD-98C1-296985822E13}" type="slidenum">
              <a:rPr lang="en-GB" smtClean="0"/>
              <a:t>12</a:t>
            </a:fld>
            <a:endParaRPr lang="en-GB"/>
          </a:p>
        </p:txBody>
      </p:sp>
    </p:spTree>
    <p:extLst>
      <p:ext uri="{BB962C8B-B14F-4D97-AF65-F5344CB8AC3E}">
        <p14:creationId xmlns:p14="http://schemas.microsoft.com/office/powerpoint/2010/main" val="2582171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4882C23-94A1-41CD-98C1-296985822E13}" type="slidenum">
              <a:rPr lang="en-GB" smtClean="0"/>
              <a:t>14</a:t>
            </a:fld>
            <a:endParaRPr lang="en-GB"/>
          </a:p>
        </p:txBody>
      </p:sp>
    </p:spTree>
    <p:extLst>
      <p:ext uri="{BB962C8B-B14F-4D97-AF65-F5344CB8AC3E}">
        <p14:creationId xmlns:p14="http://schemas.microsoft.com/office/powerpoint/2010/main" val="2288781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C764DE79-268F-4C1A-8933-263129D2AF90}" type="datetimeFigureOut">
              <a:rPr lang="en-US" smtClean="0"/>
              <a:t>12/9/2025</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8F63A3B-78C7-47BE-AE5E-E10140E04643}" type="slidenum">
              <a:rPr lang="en-US" smtClean="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3808023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95762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65104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smtClean="0"/>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730155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smtClean="0"/>
              <a:t>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57313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smtClean="0"/>
              <a:t>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136296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61780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318512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03305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06965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19236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C764DE79-268F-4C1A-8933-263129D2AF90}" type="datetimeFigureOut">
              <a:rPr lang="en-US" smtClean="0"/>
              <a:t>12/9/2025</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395302640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sv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hyperlink" Target="https://occamsracers.com/2023/08/08/car-wings-examined/?utm_source=chatgpt.com" TargetMode="Externa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7" Type="http://schemas.openxmlformats.org/officeDocument/2006/relationships/image" Target="../media/image27.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6.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jpeg"/><Relationship Id="rId4" Type="http://schemas.openxmlformats.org/officeDocument/2006/relationships/image" Target="../media/image32.jpeg"/></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6.jpeg"/><Relationship Id="rId4" Type="http://schemas.openxmlformats.org/officeDocument/2006/relationships/image" Target="../media/image45.png"/></Relationships>
</file>

<file path=ppt/slides/_rels/slide1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4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BA3D8AB-075F-4BA0-86FD-E58CCD85B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2" name="Rectangle 21">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FCD017-8883-C003-1AF1-4B3ABCB2A253}"/>
              </a:ext>
            </a:extLst>
          </p:cNvPr>
          <p:cNvSpPr>
            <a:spLocks noGrp="1"/>
          </p:cNvSpPr>
          <p:nvPr>
            <p:ph type="ctrTitle"/>
          </p:nvPr>
        </p:nvSpPr>
        <p:spPr>
          <a:xfrm>
            <a:off x="1261872" y="365760"/>
            <a:ext cx="9692640" cy="1325562"/>
          </a:xfrm>
        </p:spPr>
        <p:txBody>
          <a:bodyPr vert="horz" lIns="91440" tIns="45720" rIns="91440" bIns="45720" rtlCol="0" anchor="b">
            <a:normAutofit/>
          </a:bodyPr>
          <a:lstStyle/>
          <a:p>
            <a:pPr>
              <a:lnSpc>
                <a:spcPct val="90000"/>
              </a:lnSpc>
            </a:pPr>
            <a:r>
              <a:rPr lang="en-US" sz="4400"/>
              <a:t>Active Aero Project</a:t>
            </a:r>
          </a:p>
        </p:txBody>
      </p:sp>
      <p:sp>
        <p:nvSpPr>
          <p:cNvPr id="3" name="Subtitle 2">
            <a:extLst>
              <a:ext uri="{FF2B5EF4-FFF2-40B4-BE49-F238E27FC236}">
                <a16:creationId xmlns:a16="http://schemas.microsoft.com/office/drawing/2014/main" id="{4867B9E3-2ACF-258E-439F-94B57E3B0A39}"/>
              </a:ext>
            </a:extLst>
          </p:cNvPr>
          <p:cNvSpPr>
            <a:spLocks noGrp="1"/>
          </p:cNvSpPr>
          <p:nvPr>
            <p:ph type="subTitle" idx="1"/>
          </p:nvPr>
        </p:nvSpPr>
        <p:spPr>
          <a:xfrm>
            <a:off x="1808212" y="3223404"/>
            <a:ext cx="8595360" cy="4351337"/>
          </a:xfrm>
        </p:spPr>
        <p:txBody>
          <a:bodyPr vert="horz" lIns="91440" tIns="45720" rIns="91440" bIns="45720" rtlCol="0" anchor="t">
            <a:normAutofit/>
          </a:bodyPr>
          <a:lstStyle/>
          <a:p>
            <a:pPr indent="-182880"/>
            <a:r>
              <a:rPr lang="en-US"/>
              <a:t>Callum Francis-Beck – Group Manager &amp; Designer </a:t>
            </a:r>
          </a:p>
          <a:p>
            <a:pPr indent="-182880"/>
            <a:r>
              <a:rPr lang="en-US"/>
              <a:t>Callum – Control Systems </a:t>
            </a:r>
          </a:p>
          <a:p>
            <a:pPr indent="-182880"/>
            <a:r>
              <a:rPr lang="en-US"/>
              <a:t>Oscar - Vehicle Simulation</a:t>
            </a:r>
          </a:p>
          <a:p>
            <a:pPr indent="-182880"/>
            <a:r>
              <a:rPr lang="en-US"/>
              <a:t>Mikel- Research</a:t>
            </a:r>
          </a:p>
        </p:txBody>
      </p:sp>
      <p:sp>
        <p:nvSpPr>
          <p:cNvPr id="23" name="Rectangle 22">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3" descr="DIY ACTIVE AERO Spoiler &amp; Airbrake">
            <a:extLst>
              <a:ext uri="{FF2B5EF4-FFF2-40B4-BE49-F238E27FC236}">
                <a16:creationId xmlns:a16="http://schemas.microsoft.com/office/drawing/2014/main" id="{12479AB2-0CB1-BA98-EA00-09EC9943A393}"/>
              </a:ext>
            </a:extLst>
          </p:cNvPr>
          <p:cNvPicPr>
            <a:picLocks noChangeAspect="1"/>
          </p:cNvPicPr>
          <p:nvPr/>
        </p:nvPicPr>
        <p:blipFill>
          <a:blip r:embed="rId2"/>
          <a:srcRect l="6368" t="39286" r="14853" b="17227"/>
          <a:stretch>
            <a:fillRect/>
          </a:stretch>
        </p:blipFill>
        <p:spPr>
          <a:xfrm>
            <a:off x="6254149" y="4773281"/>
            <a:ext cx="4414571" cy="1372145"/>
          </a:xfrm>
          <a:prstGeom prst="rect">
            <a:avLst/>
          </a:prstGeom>
        </p:spPr>
      </p:pic>
    </p:spTree>
    <p:extLst>
      <p:ext uri="{BB962C8B-B14F-4D97-AF65-F5344CB8AC3E}">
        <p14:creationId xmlns:p14="http://schemas.microsoft.com/office/powerpoint/2010/main" val="836681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D0283-5C1A-829A-D47C-E6062DE3AF7C}"/>
              </a:ext>
            </a:extLst>
          </p:cNvPr>
          <p:cNvSpPr>
            <a:spLocks noGrp="1"/>
          </p:cNvSpPr>
          <p:nvPr>
            <p:ph type="title"/>
          </p:nvPr>
        </p:nvSpPr>
        <p:spPr>
          <a:xfrm>
            <a:off x="1179226" y="-4244"/>
            <a:ext cx="9833548" cy="1325563"/>
          </a:xfrm>
        </p:spPr>
        <p:txBody>
          <a:bodyPr anchor="b">
            <a:normAutofit/>
          </a:bodyPr>
          <a:lstStyle/>
          <a:p>
            <a:pPr algn="ctr"/>
            <a:r>
              <a:rPr lang="en-GB" sz="3600">
                <a:solidFill>
                  <a:schemeClr val="tx2"/>
                </a:solidFill>
              </a:rPr>
              <a:t>Project Overview </a:t>
            </a:r>
          </a:p>
        </p:txBody>
      </p:sp>
      <p:sp>
        <p:nvSpPr>
          <p:cNvPr id="5" name="TextBox 4">
            <a:extLst>
              <a:ext uri="{FF2B5EF4-FFF2-40B4-BE49-F238E27FC236}">
                <a16:creationId xmlns:a16="http://schemas.microsoft.com/office/drawing/2014/main" id="{457E937B-793F-8659-AA2B-AF3235B2BAA1}"/>
              </a:ext>
            </a:extLst>
          </p:cNvPr>
          <p:cNvSpPr txBox="1"/>
          <p:nvPr/>
        </p:nvSpPr>
        <p:spPr>
          <a:xfrm>
            <a:off x="670778" y="1715282"/>
            <a:ext cx="950003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u="sng"/>
              <a:t>Brief</a:t>
            </a:r>
          </a:p>
          <a:p>
            <a:pPr marL="285750" indent="-285750">
              <a:buFont typeface="Arial"/>
              <a:buChar char="•"/>
            </a:pPr>
            <a:r>
              <a:rPr lang="en-GB"/>
              <a:t>Design and create an active rear wing for a performance vehicle to aid deceleration by increasing drag</a:t>
            </a:r>
          </a:p>
          <a:p>
            <a:pPr marL="285750" indent="-285750">
              <a:buFont typeface="Arial"/>
              <a:buChar char="•"/>
            </a:pPr>
            <a:r>
              <a:rPr lang="en-GB"/>
              <a:t>Selected Tesla for this</a:t>
            </a:r>
          </a:p>
          <a:p>
            <a:pPr marL="285750" indent="-285750">
              <a:buFont typeface="Arial"/>
              <a:buChar char="•"/>
            </a:pPr>
            <a:r>
              <a:rPr lang="en-GB"/>
              <a:t>Used Programs such as </a:t>
            </a:r>
            <a:r>
              <a:rPr lang="en-GB" err="1"/>
              <a:t>Solidworks</a:t>
            </a:r>
            <a:r>
              <a:rPr lang="en-GB"/>
              <a:t>, Simulink and </a:t>
            </a:r>
            <a:r>
              <a:rPr lang="en-GB" err="1"/>
              <a:t>Creality</a:t>
            </a:r>
            <a:r>
              <a:rPr lang="en-GB"/>
              <a:t> slicer</a:t>
            </a:r>
          </a:p>
          <a:p>
            <a:pPr marL="285750" indent="-285750">
              <a:buFont typeface="Arial"/>
              <a:buChar char="•"/>
            </a:pPr>
            <a:r>
              <a:rPr lang="en-GB"/>
              <a:t>Data from </a:t>
            </a:r>
            <a:r>
              <a:rPr lang="en-GB" err="1"/>
              <a:t>Pembrey</a:t>
            </a:r>
            <a:r>
              <a:rPr lang="en-GB"/>
              <a:t> was used </a:t>
            </a:r>
          </a:p>
          <a:p>
            <a:pPr marL="285750" indent="-285750">
              <a:buFont typeface="Arial"/>
              <a:buChar char="•"/>
            </a:pPr>
            <a:endParaRPr lang="en-GB"/>
          </a:p>
          <a:p>
            <a:pPr marL="285750" indent="-285750">
              <a:buFont typeface="Arial"/>
              <a:buChar char="•"/>
            </a:pPr>
            <a:endParaRPr lang="en-GB"/>
          </a:p>
          <a:p>
            <a:endParaRPr lang="en-GB"/>
          </a:p>
        </p:txBody>
      </p:sp>
      <p:pic>
        <p:nvPicPr>
          <p:cNvPr id="3" name="Graphic 2" descr="Pembrey map, history and latest races - Motorsport Database - Motor Sport  Magazine">
            <a:extLst>
              <a:ext uri="{FF2B5EF4-FFF2-40B4-BE49-F238E27FC236}">
                <a16:creationId xmlns:a16="http://schemas.microsoft.com/office/drawing/2014/main" id="{1336EA74-0E76-15AC-1C1C-C2C6B6165A5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48000" y="5101166"/>
            <a:ext cx="1449917" cy="1513417"/>
          </a:xfrm>
          <a:prstGeom prst="rect">
            <a:avLst/>
          </a:prstGeom>
        </p:spPr>
      </p:pic>
      <p:pic>
        <p:nvPicPr>
          <p:cNvPr id="4" name="Picture 3" descr="With Active Aerodynamics, Supercars Take One Step Closer to Being  Road-Going Aircraft">
            <a:extLst>
              <a:ext uri="{FF2B5EF4-FFF2-40B4-BE49-F238E27FC236}">
                <a16:creationId xmlns:a16="http://schemas.microsoft.com/office/drawing/2014/main" id="{EC592D10-4C98-4501-4194-B83C7F4E4F18}"/>
              </a:ext>
            </a:extLst>
          </p:cNvPr>
          <p:cNvPicPr>
            <a:picLocks noChangeAspect="1"/>
          </p:cNvPicPr>
          <p:nvPr/>
        </p:nvPicPr>
        <p:blipFill>
          <a:blip r:embed="rId4"/>
          <a:stretch>
            <a:fillRect/>
          </a:stretch>
        </p:blipFill>
        <p:spPr>
          <a:xfrm>
            <a:off x="370416" y="4053416"/>
            <a:ext cx="2180168" cy="1174751"/>
          </a:xfrm>
          <a:prstGeom prst="rect">
            <a:avLst/>
          </a:prstGeom>
        </p:spPr>
      </p:pic>
      <p:pic>
        <p:nvPicPr>
          <p:cNvPr id="8" name="Picture 7" descr="How does Simulink help with simulation? | VSK Test Solutions">
            <a:extLst>
              <a:ext uri="{FF2B5EF4-FFF2-40B4-BE49-F238E27FC236}">
                <a16:creationId xmlns:a16="http://schemas.microsoft.com/office/drawing/2014/main" id="{CC254CFF-4DEC-0BBB-2B33-51F38E0A7BA2}"/>
              </a:ext>
            </a:extLst>
          </p:cNvPr>
          <p:cNvPicPr>
            <a:picLocks noChangeAspect="1"/>
          </p:cNvPicPr>
          <p:nvPr/>
        </p:nvPicPr>
        <p:blipFill>
          <a:blip r:embed="rId5"/>
          <a:stretch>
            <a:fillRect/>
          </a:stretch>
        </p:blipFill>
        <p:spPr>
          <a:xfrm>
            <a:off x="4724401" y="5228167"/>
            <a:ext cx="2319867" cy="1386417"/>
          </a:xfrm>
          <a:prstGeom prst="rect">
            <a:avLst/>
          </a:prstGeom>
        </p:spPr>
      </p:pic>
      <p:pic>
        <p:nvPicPr>
          <p:cNvPr id="9" name="Picture 8" descr="File:CREALITY LOGO.png - Wikipedia">
            <a:extLst>
              <a:ext uri="{FF2B5EF4-FFF2-40B4-BE49-F238E27FC236}">
                <a16:creationId xmlns:a16="http://schemas.microsoft.com/office/drawing/2014/main" id="{02100C43-E194-7D6B-DCD8-4CB55D609F3B}"/>
              </a:ext>
            </a:extLst>
          </p:cNvPr>
          <p:cNvPicPr>
            <a:picLocks noChangeAspect="1"/>
          </p:cNvPicPr>
          <p:nvPr/>
        </p:nvPicPr>
        <p:blipFill>
          <a:blip r:embed="rId6"/>
          <a:stretch>
            <a:fillRect/>
          </a:stretch>
        </p:blipFill>
        <p:spPr>
          <a:xfrm>
            <a:off x="7048499" y="5577415"/>
            <a:ext cx="2328334" cy="1037168"/>
          </a:xfrm>
          <a:prstGeom prst="rect">
            <a:avLst/>
          </a:prstGeom>
        </p:spPr>
      </p:pic>
      <p:pic>
        <p:nvPicPr>
          <p:cNvPr id="10" name="Picture 9" descr="SolidWorks logo and symbol, meaning, history, PNG">
            <a:extLst>
              <a:ext uri="{FF2B5EF4-FFF2-40B4-BE49-F238E27FC236}">
                <a16:creationId xmlns:a16="http://schemas.microsoft.com/office/drawing/2014/main" id="{21C184B9-9AF5-DDAE-60E8-683B5D83B33E}"/>
              </a:ext>
            </a:extLst>
          </p:cNvPr>
          <p:cNvPicPr>
            <a:picLocks noChangeAspect="1"/>
          </p:cNvPicPr>
          <p:nvPr/>
        </p:nvPicPr>
        <p:blipFill>
          <a:blip r:embed="rId7"/>
          <a:stretch>
            <a:fillRect/>
          </a:stretch>
        </p:blipFill>
        <p:spPr>
          <a:xfrm>
            <a:off x="582082" y="-137582"/>
            <a:ext cx="2921001" cy="1767418"/>
          </a:xfrm>
          <a:prstGeom prst="rect">
            <a:avLst/>
          </a:prstGeom>
        </p:spPr>
      </p:pic>
      <p:pic>
        <p:nvPicPr>
          <p:cNvPr id="11" name="Picture 10" descr="Tesla Model S Review 2026 | Range, Price &amp; Interior | Carwow">
            <a:extLst>
              <a:ext uri="{FF2B5EF4-FFF2-40B4-BE49-F238E27FC236}">
                <a16:creationId xmlns:a16="http://schemas.microsoft.com/office/drawing/2014/main" id="{24A65AD7-09C6-9246-27AF-69C752C44C98}"/>
              </a:ext>
            </a:extLst>
          </p:cNvPr>
          <p:cNvPicPr>
            <a:picLocks noChangeAspect="1"/>
          </p:cNvPicPr>
          <p:nvPr/>
        </p:nvPicPr>
        <p:blipFill>
          <a:blip r:embed="rId8"/>
          <a:srcRect l="20747" t="25525" r="6684" b="13570"/>
          <a:stretch>
            <a:fillRect/>
          </a:stretch>
        </p:blipFill>
        <p:spPr>
          <a:xfrm>
            <a:off x="8318500" y="3909484"/>
            <a:ext cx="2794008" cy="1313630"/>
          </a:xfrm>
          <a:prstGeom prst="rect">
            <a:avLst/>
          </a:prstGeom>
        </p:spPr>
      </p:pic>
    </p:spTree>
    <p:extLst>
      <p:ext uri="{BB962C8B-B14F-4D97-AF65-F5344CB8AC3E}">
        <p14:creationId xmlns:p14="http://schemas.microsoft.com/office/powerpoint/2010/main" val="3210262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D9821-BB00-435A-64A2-D7486C28EEB0}"/>
              </a:ext>
            </a:extLst>
          </p:cNvPr>
          <p:cNvSpPr>
            <a:spLocks noGrp="1"/>
          </p:cNvSpPr>
          <p:nvPr>
            <p:ph type="title"/>
          </p:nvPr>
        </p:nvSpPr>
        <p:spPr>
          <a:xfrm>
            <a:off x="5120050" y="640081"/>
            <a:ext cx="5842918" cy="1325562"/>
          </a:xfrm>
        </p:spPr>
        <p:txBody>
          <a:bodyPr>
            <a:normAutofit/>
          </a:bodyPr>
          <a:lstStyle/>
          <a:p>
            <a:r>
              <a:rPr lang="en-GB"/>
              <a:t>Project Management </a:t>
            </a:r>
          </a:p>
        </p:txBody>
      </p:sp>
      <p:pic>
        <p:nvPicPr>
          <p:cNvPr id="7" name="Picture 6" descr="How to Use Team Roles to Boost Performance | Smartsheet">
            <a:extLst>
              <a:ext uri="{FF2B5EF4-FFF2-40B4-BE49-F238E27FC236}">
                <a16:creationId xmlns:a16="http://schemas.microsoft.com/office/drawing/2014/main" id="{5FEACF50-48A9-5755-CC4F-79761305051D}"/>
              </a:ext>
            </a:extLst>
          </p:cNvPr>
          <p:cNvPicPr>
            <a:picLocks noChangeAspect="1"/>
          </p:cNvPicPr>
          <p:nvPr/>
        </p:nvPicPr>
        <p:blipFill>
          <a:blip r:embed="rId2"/>
          <a:stretch>
            <a:fillRect/>
          </a:stretch>
        </p:blipFill>
        <p:spPr>
          <a:xfrm>
            <a:off x="719045" y="481331"/>
            <a:ext cx="2928470" cy="2978149"/>
          </a:xfrm>
          <a:prstGeom prst="rect">
            <a:avLst/>
          </a:prstGeom>
        </p:spPr>
      </p:pic>
      <p:sp>
        <p:nvSpPr>
          <p:cNvPr id="3" name="Content Placeholder 2">
            <a:extLst>
              <a:ext uri="{FF2B5EF4-FFF2-40B4-BE49-F238E27FC236}">
                <a16:creationId xmlns:a16="http://schemas.microsoft.com/office/drawing/2014/main" id="{E86FEADD-0041-585A-68E5-427FB57F5A2C}"/>
              </a:ext>
            </a:extLst>
          </p:cNvPr>
          <p:cNvSpPr>
            <a:spLocks noGrp="1"/>
          </p:cNvSpPr>
          <p:nvPr>
            <p:ph idx="1"/>
          </p:nvPr>
        </p:nvSpPr>
        <p:spPr>
          <a:xfrm>
            <a:off x="5120050" y="2301554"/>
            <a:ext cx="5860811" cy="3878583"/>
          </a:xfrm>
        </p:spPr>
        <p:txBody>
          <a:bodyPr vert="horz" lIns="91440" tIns="45720" rIns="91440" bIns="45720" rtlCol="0" anchor="t">
            <a:normAutofit/>
          </a:bodyPr>
          <a:lstStyle/>
          <a:p>
            <a:r>
              <a:rPr lang="en-GB"/>
              <a:t>Roles given</a:t>
            </a:r>
          </a:p>
          <a:p>
            <a:r>
              <a:rPr lang="en-GB" err="1"/>
              <a:t>Belbins</a:t>
            </a:r>
            <a:r>
              <a:rPr lang="en-GB"/>
              <a:t> model for choosing roles</a:t>
            </a:r>
          </a:p>
          <a:p>
            <a:r>
              <a:rPr lang="en-GB" err="1"/>
              <a:t>Belbins</a:t>
            </a:r>
            <a:r>
              <a:rPr lang="en-GB"/>
              <a:t> 9 team roles</a:t>
            </a:r>
          </a:p>
          <a:p>
            <a:r>
              <a:rPr lang="en-GB"/>
              <a:t>Timing for tasks </a:t>
            </a:r>
          </a:p>
          <a:p>
            <a:endParaRPr lang="en-GB"/>
          </a:p>
          <a:p>
            <a:endParaRPr lang="en-GB"/>
          </a:p>
        </p:txBody>
      </p:sp>
      <p:sp>
        <p:nvSpPr>
          <p:cNvPr id="25" name="Rectangle 24">
            <a:extLst>
              <a:ext uri="{FF2B5EF4-FFF2-40B4-BE49-F238E27FC236}">
                <a16:creationId xmlns:a16="http://schemas.microsoft.com/office/drawing/2014/main" id="{B632AE7B-9F64-4DA0-908C-FF0274747A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3" descr="A screenshot of a computer&#10;&#10;AI-generated content may be incorrect.">
            <a:extLst>
              <a:ext uri="{FF2B5EF4-FFF2-40B4-BE49-F238E27FC236}">
                <a16:creationId xmlns:a16="http://schemas.microsoft.com/office/drawing/2014/main" id="{63C9419D-3827-AF72-FB82-4E04A455E02E}"/>
              </a:ext>
            </a:extLst>
          </p:cNvPr>
          <p:cNvPicPr>
            <a:picLocks noChangeAspect="1"/>
          </p:cNvPicPr>
          <p:nvPr/>
        </p:nvPicPr>
        <p:blipFill>
          <a:blip r:embed="rId3"/>
          <a:srcRect l="4650" t="39223" r="71347" b="32948"/>
          <a:stretch>
            <a:fillRect/>
          </a:stretch>
        </p:blipFill>
        <p:spPr>
          <a:xfrm>
            <a:off x="295333" y="4679104"/>
            <a:ext cx="4569645" cy="1496362"/>
          </a:xfrm>
          <a:prstGeom prst="rect">
            <a:avLst/>
          </a:prstGeom>
        </p:spPr>
      </p:pic>
      <p:sp>
        <p:nvSpPr>
          <p:cNvPr id="6" name="TextBox 5">
            <a:extLst>
              <a:ext uri="{FF2B5EF4-FFF2-40B4-BE49-F238E27FC236}">
                <a16:creationId xmlns:a16="http://schemas.microsoft.com/office/drawing/2014/main" id="{9FA01C89-5DA1-F0D4-DADE-ABF699343D8C}"/>
              </a:ext>
            </a:extLst>
          </p:cNvPr>
          <p:cNvSpPr txBox="1"/>
          <p:nvPr/>
        </p:nvSpPr>
        <p:spPr>
          <a:xfrm>
            <a:off x="10477500" y="105833"/>
            <a:ext cx="730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t>CFB</a:t>
            </a:r>
          </a:p>
        </p:txBody>
      </p:sp>
      <p:sp>
        <p:nvSpPr>
          <p:cNvPr id="8" name="TextBox 7">
            <a:extLst>
              <a:ext uri="{FF2B5EF4-FFF2-40B4-BE49-F238E27FC236}">
                <a16:creationId xmlns:a16="http://schemas.microsoft.com/office/drawing/2014/main" id="{406D350D-95C4-301D-3003-AF17389763EE}"/>
              </a:ext>
            </a:extLst>
          </p:cNvPr>
          <p:cNvSpPr txBox="1"/>
          <p:nvPr/>
        </p:nvSpPr>
        <p:spPr>
          <a:xfrm>
            <a:off x="6540499" y="6106583"/>
            <a:ext cx="466725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333333"/>
                </a:solidFill>
                <a:latin typeface="Calibri"/>
                <a:ea typeface="Calibri"/>
                <a:cs typeface="Calibri"/>
              </a:rPr>
              <a:t>Belbin, M. (1993) </a:t>
            </a:r>
            <a:r>
              <a:rPr lang="en-US" sz="1100" i="1">
                <a:solidFill>
                  <a:srgbClr val="333333"/>
                </a:solidFill>
                <a:latin typeface="Calibri"/>
                <a:ea typeface="Calibri"/>
                <a:cs typeface="Calibri"/>
              </a:rPr>
              <a:t>The Nine Belbin Team Roles </a:t>
            </a:r>
            <a:r>
              <a:rPr lang="en-US" sz="1100">
                <a:solidFill>
                  <a:srgbClr val="333333"/>
                </a:solidFill>
                <a:latin typeface="Calibri"/>
                <a:ea typeface="Calibri"/>
                <a:cs typeface="Calibri"/>
              </a:rPr>
              <a:t>[online] Available at: https://www.belbin.com/about/belbin-team-roles</a:t>
            </a:r>
            <a:endParaRPr lang="en-US"/>
          </a:p>
        </p:txBody>
      </p:sp>
    </p:spTree>
    <p:extLst>
      <p:ext uri="{BB962C8B-B14F-4D97-AF65-F5344CB8AC3E}">
        <p14:creationId xmlns:p14="http://schemas.microsoft.com/office/powerpoint/2010/main" val="89560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2546C-465F-8433-BBC6-35B978FFF211}"/>
              </a:ext>
            </a:extLst>
          </p:cNvPr>
          <p:cNvSpPr>
            <a:spLocks noGrp="1"/>
          </p:cNvSpPr>
          <p:nvPr>
            <p:ph type="title"/>
          </p:nvPr>
        </p:nvSpPr>
        <p:spPr>
          <a:xfrm>
            <a:off x="7878675" y="640079"/>
            <a:ext cx="3075836" cy="1366141"/>
          </a:xfrm>
        </p:spPr>
        <p:txBody>
          <a:bodyPr>
            <a:normAutofit/>
          </a:bodyPr>
          <a:lstStyle/>
          <a:p>
            <a:r>
              <a:rPr lang="en-US" sz="3200"/>
              <a:t>Project Management </a:t>
            </a:r>
          </a:p>
        </p:txBody>
      </p:sp>
      <p:pic>
        <p:nvPicPr>
          <p:cNvPr id="7" name="Picture 6" descr="A screenshot of a computer&#10;&#10;AI-generated content may be incorrect.">
            <a:extLst>
              <a:ext uri="{FF2B5EF4-FFF2-40B4-BE49-F238E27FC236}">
                <a16:creationId xmlns:a16="http://schemas.microsoft.com/office/drawing/2014/main" id="{C7E8519A-3C72-0CB9-8129-C987C6FFDB82}"/>
              </a:ext>
            </a:extLst>
          </p:cNvPr>
          <p:cNvPicPr>
            <a:picLocks noChangeAspect="1"/>
          </p:cNvPicPr>
          <p:nvPr/>
        </p:nvPicPr>
        <p:blipFill>
          <a:blip r:embed="rId2"/>
          <a:srcRect l="12587" t="33764" r="38976" b="28918"/>
          <a:stretch>
            <a:fillRect/>
          </a:stretch>
        </p:blipFill>
        <p:spPr>
          <a:xfrm>
            <a:off x="665748" y="1195515"/>
            <a:ext cx="6927007" cy="2868564"/>
          </a:xfrm>
          <a:prstGeom prst="rect">
            <a:avLst/>
          </a:prstGeom>
        </p:spPr>
      </p:pic>
      <p:sp>
        <p:nvSpPr>
          <p:cNvPr id="3" name="Content Placeholder 2">
            <a:extLst>
              <a:ext uri="{FF2B5EF4-FFF2-40B4-BE49-F238E27FC236}">
                <a16:creationId xmlns:a16="http://schemas.microsoft.com/office/drawing/2014/main" id="{CC705F51-EC9E-6C41-7C40-36640BE33E7F}"/>
              </a:ext>
            </a:extLst>
          </p:cNvPr>
          <p:cNvSpPr>
            <a:spLocks noGrp="1"/>
          </p:cNvSpPr>
          <p:nvPr>
            <p:ph idx="1"/>
          </p:nvPr>
        </p:nvSpPr>
        <p:spPr>
          <a:xfrm>
            <a:off x="7878675" y="2325157"/>
            <a:ext cx="3075836" cy="3854979"/>
          </a:xfrm>
        </p:spPr>
        <p:txBody>
          <a:bodyPr vert="horz" lIns="91440" tIns="45720" rIns="91440" bIns="45720" rtlCol="0">
            <a:normAutofit/>
          </a:bodyPr>
          <a:lstStyle/>
          <a:p>
            <a:r>
              <a:rPr lang="en-US" sz="1600"/>
              <a:t>Project overseeing </a:t>
            </a:r>
          </a:p>
          <a:p>
            <a:r>
              <a:rPr lang="en-US" sz="1600"/>
              <a:t>Delegating roles </a:t>
            </a:r>
          </a:p>
          <a:p>
            <a:r>
              <a:rPr lang="en-US" sz="1600"/>
              <a:t>Organizing team meetings</a:t>
            </a:r>
          </a:p>
          <a:p>
            <a:r>
              <a:rPr lang="en-US" sz="1600"/>
              <a:t>First point of contact </a:t>
            </a:r>
          </a:p>
          <a:p>
            <a:r>
              <a:rPr lang="en-US" sz="1600"/>
              <a:t>Efficiency </a:t>
            </a:r>
          </a:p>
          <a:p>
            <a:r>
              <a:rPr lang="en-US" sz="1600"/>
              <a:t>Time keeping </a:t>
            </a:r>
          </a:p>
          <a:p>
            <a:endParaRPr lang="en-US" sz="1600"/>
          </a:p>
        </p:txBody>
      </p:sp>
      <p:sp>
        <p:nvSpPr>
          <p:cNvPr id="4" name="TextBox 3">
            <a:extLst>
              <a:ext uri="{FF2B5EF4-FFF2-40B4-BE49-F238E27FC236}">
                <a16:creationId xmlns:a16="http://schemas.microsoft.com/office/drawing/2014/main" id="{3C80E953-7C38-9971-061E-8DC2BBAF96E0}"/>
              </a:ext>
            </a:extLst>
          </p:cNvPr>
          <p:cNvSpPr txBox="1"/>
          <p:nvPr/>
        </p:nvSpPr>
        <p:spPr>
          <a:xfrm>
            <a:off x="267194" y="286987"/>
            <a:ext cx="564077" cy="1979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93971E88-844B-0352-04FF-991371B8CFC1}"/>
              </a:ext>
            </a:extLst>
          </p:cNvPr>
          <p:cNvSpPr txBox="1"/>
          <p:nvPr/>
        </p:nvSpPr>
        <p:spPr>
          <a:xfrm>
            <a:off x="10477500" y="105833"/>
            <a:ext cx="730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t>CFB</a:t>
            </a:r>
          </a:p>
        </p:txBody>
      </p:sp>
    </p:spTree>
    <p:extLst>
      <p:ext uri="{BB962C8B-B14F-4D97-AF65-F5344CB8AC3E}">
        <p14:creationId xmlns:p14="http://schemas.microsoft.com/office/powerpoint/2010/main" val="2007445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C0A57-E6E3-DE86-8A59-1752929C48F2}"/>
              </a:ext>
            </a:extLst>
          </p:cNvPr>
          <p:cNvSpPr>
            <a:spLocks noGrp="1"/>
          </p:cNvSpPr>
          <p:nvPr>
            <p:ph type="title"/>
          </p:nvPr>
        </p:nvSpPr>
        <p:spPr/>
        <p:txBody>
          <a:bodyPr/>
          <a:lstStyle/>
          <a:p>
            <a:r>
              <a:rPr lang="en-GB"/>
              <a:t>Research:</a:t>
            </a:r>
          </a:p>
        </p:txBody>
      </p:sp>
      <p:sp>
        <p:nvSpPr>
          <p:cNvPr id="3" name="Content Placeholder 2">
            <a:extLst>
              <a:ext uri="{FF2B5EF4-FFF2-40B4-BE49-F238E27FC236}">
                <a16:creationId xmlns:a16="http://schemas.microsoft.com/office/drawing/2014/main" id="{400FD185-01EB-EBC1-E990-683BA810F4C9}"/>
              </a:ext>
            </a:extLst>
          </p:cNvPr>
          <p:cNvSpPr>
            <a:spLocks noGrp="1"/>
          </p:cNvSpPr>
          <p:nvPr>
            <p:ph idx="1"/>
          </p:nvPr>
        </p:nvSpPr>
        <p:spPr>
          <a:xfrm>
            <a:off x="764916" y="2104885"/>
            <a:ext cx="7778142" cy="4229859"/>
          </a:xfrm>
        </p:spPr>
        <p:txBody>
          <a:bodyPr vert="horz" lIns="91440" tIns="45720" rIns="91440" bIns="45720" rtlCol="0" anchor="t">
            <a:normAutofit/>
          </a:bodyPr>
          <a:lstStyle/>
          <a:p>
            <a:endParaRPr lang="en-GB"/>
          </a:p>
          <a:p>
            <a:endParaRPr lang="en-GB"/>
          </a:p>
          <a:p>
            <a:endParaRPr lang="en-GB"/>
          </a:p>
        </p:txBody>
      </p:sp>
      <p:sp>
        <p:nvSpPr>
          <p:cNvPr id="5" name="TextBox 4">
            <a:extLst>
              <a:ext uri="{FF2B5EF4-FFF2-40B4-BE49-F238E27FC236}">
                <a16:creationId xmlns:a16="http://schemas.microsoft.com/office/drawing/2014/main" id="{41CFF91C-5602-4C35-C4EB-54DFF3BC28CE}"/>
              </a:ext>
            </a:extLst>
          </p:cNvPr>
          <p:cNvSpPr txBox="1"/>
          <p:nvPr/>
        </p:nvSpPr>
        <p:spPr>
          <a:xfrm>
            <a:off x="841849" y="1849313"/>
            <a:ext cx="441639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Research wing profiles</a:t>
            </a:r>
          </a:p>
          <a:p>
            <a:pPr marL="285750" indent="-285750">
              <a:buFont typeface="Arial"/>
              <a:buChar char="•"/>
            </a:pPr>
            <a:r>
              <a:rPr lang="en-GB"/>
              <a:t>Research motor types</a:t>
            </a:r>
          </a:p>
          <a:p>
            <a:pPr marL="285750" indent="-285750">
              <a:buFont typeface="Arial"/>
              <a:buChar char="•"/>
            </a:pPr>
            <a:r>
              <a:rPr lang="en-GB"/>
              <a:t>Research manufacturing methods</a:t>
            </a:r>
          </a:p>
          <a:p>
            <a:pPr marL="285750" indent="-285750">
              <a:buFont typeface="Arial"/>
              <a:buChar char="•"/>
            </a:pPr>
            <a:endParaRPr lang="en-GB"/>
          </a:p>
          <a:p>
            <a:pPr marL="285750" indent="-285750">
              <a:buFont typeface="Arial"/>
              <a:buChar char="•"/>
            </a:pPr>
            <a:r>
              <a:rPr lang="en-GB"/>
              <a:t>Milestone: Finding the most suitable component/wings for the project</a:t>
            </a:r>
          </a:p>
          <a:p>
            <a:endParaRPr lang="en-GB"/>
          </a:p>
        </p:txBody>
      </p:sp>
      <p:pic>
        <p:nvPicPr>
          <p:cNvPr id="6" name="Picture 5" descr="A screenshot of a project&#10;&#10;AI-generated content may be incorrect.">
            <a:extLst>
              <a:ext uri="{FF2B5EF4-FFF2-40B4-BE49-F238E27FC236}">
                <a16:creationId xmlns:a16="http://schemas.microsoft.com/office/drawing/2014/main" id="{F1AE5619-3C79-36BD-1D3B-FBC2699B5A69}"/>
              </a:ext>
            </a:extLst>
          </p:cNvPr>
          <p:cNvPicPr>
            <a:picLocks noChangeAspect="1"/>
          </p:cNvPicPr>
          <p:nvPr/>
        </p:nvPicPr>
        <p:blipFill>
          <a:blip r:embed="rId2"/>
          <a:stretch>
            <a:fillRect/>
          </a:stretch>
        </p:blipFill>
        <p:spPr>
          <a:xfrm>
            <a:off x="844066" y="3639101"/>
            <a:ext cx="8935693" cy="2550492"/>
          </a:xfrm>
          <a:prstGeom prst="rect">
            <a:avLst/>
          </a:prstGeom>
        </p:spPr>
      </p:pic>
      <p:sp>
        <p:nvSpPr>
          <p:cNvPr id="8" name="TextBox 7">
            <a:extLst>
              <a:ext uri="{FF2B5EF4-FFF2-40B4-BE49-F238E27FC236}">
                <a16:creationId xmlns:a16="http://schemas.microsoft.com/office/drawing/2014/main" id="{B109274B-D5B8-ADA4-A418-5507595FB573}"/>
              </a:ext>
            </a:extLst>
          </p:cNvPr>
          <p:cNvSpPr txBox="1"/>
          <p:nvPr/>
        </p:nvSpPr>
        <p:spPr>
          <a:xfrm>
            <a:off x="10575295" y="215057"/>
            <a:ext cx="686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MO</a:t>
            </a:r>
          </a:p>
        </p:txBody>
      </p:sp>
    </p:spTree>
    <p:extLst>
      <p:ext uri="{BB962C8B-B14F-4D97-AF65-F5344CB8AC3E}">
        <p14:creationId xmlns:p14="http://schemas.microsoft.com/office/powerpoint/2010/main" val="27074758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E494D-671D-7F2F-8613-96170AF7A3DD}"/>
              </a:ext>
            </a:extLst>
          </p:cNvPr>
          <p:cNvSpPr>
            <a:spLocks noGrp="1"/>
          </p:cNvSpPr>
          <p:nvPr>
            <p:ph type="title"/>
          </p:nvPr>
        </p:nvSpPr>
        <p:spPr>
          <a:xfrm>
            <a:off x="261083" y="-444373"/>
            <a:ext cx="9692640" cy="1325562"/>
          </a:xfrm>
        </p:spPr>
        <p:txBody>
          <a:bodyPr/>
          <a:lstStyle/>
          <a:p>
            <a:r>
              <a:rPr lang="en-GB"/>
              <a:t>Research: wing profiles</a:t>
            </a:r>
          </a:p>
        </p:txBody>
      </p:sp>
      <p:pic>
        <p:nvPicPr>
          <p:cNvPr id="4" name="Picture 3" descr="A drawing of a curved object&#10;&#10;AI-generated content may be incorrect.">
            <a:extLst>
              <a:ext uri="{FF2B5EF4-FFF2-40B4-BE49-F238E27FC236}">
                <a16:creationId xmlns:a16="http://schemas.microsoft.com/office/drawing/2014/main" id="{68754588-A42E-DE60-802C-8AC7A62A7428}"/>
              </a:ext>
            </a:extLst>
          </p:cNvPr>
          <p:cNvPicPr>
            <a:picLocks noChangeAspect="1"/>
          </p:cNvPicPr>
          <p:nvPr/>
        </p:nvPicPr>
        <p:blipFill>
          <a:blip r:embed="rId2"/>
          <a:stretch>
            <a:fillRect/>
          </a:stretch>
        </p:blipFill>
        <p:spPr>
          <a:xfrm>
            <a:off x="265000" y="1586500"/>
            <a:ext cx="3895725" cy="1752600"/>
          </a:xfrm>
          <a:prstGeom prst="rect">
            <a:avLst/>
          </a:prstGeom>
        </p:spPr>
      </p:pic>
      <p:sp>
        <p:nvSpPr>
          <p:cNvPr id="5" name="TextBox 4">
            <a:extLst>
              <a:ext uri="{FF2B5EF4-FFF2-40B4-BE49-F238E27FC236}">
                <a16:creationId xmlns:a16="http://schemas.microsoft.com/office/drawing/2014/main" id="{0FCF7576-8E0C-D59A-DCDF-C30BA3838D5C}"/>
              </a:ext>
            </a:extLst>
          </p:cNvPr>
          <p:cNvSpPr txBox="1"/>
          <p:nvPr/>
        </p:nvSpPr>
        <p:spPr>
          <a:xfrm>
            <a:off x="258067" y="1191584"/>
            <a:ext cx="29096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Prototype wing profile:</a:t>
            </a:r>
          </a:p>
        </p:txBody>
      </p:sp>
      <p:pic>
        <p:nvPicPr>
          <p:cNvPr id="7" name="Picture 6">
            <a:extLst>
              <a:ext uri="{FF2B5EF4-FFF2-40B4-BE49-F238E27FC236}">
                <a16:creationId xmlns:a16="http://schemas.microsoft.com/office/drawing/2014/main" id="{DE1568CE-987B-E5DD-E33A-ABA548AAE675}"/>
              </a:ext>
            </a:extLst>
          </p:cNvPr>
          <p:cNvPicPr>
            <a:picLocks noChangeAspect="1"/>
          </p:cNvPicPr>
          <p:nvPr/>
        </p:nvPicPr>
        <p:blipFill>
          <a:blip r:embed="rId3"/>
          <a:stretch>
            <a:fillRect/>
          </a:stretch>
        </p:blipFill>
        <p:spPr>
          <a:xfrm>
            <a:off x="7038008" y="1384292"/>
            <a:ext cx="3880679" cy="1072461"/>
          </a:xfrm>
          <a:prstGeom prst="rect">
            <a:avLst/>
          </a:prstGeom>
        </p:spPr>
      </p:pic>
      <p:pic>
        <p:nvPicPr>
          <p:cNvPr id="9" name="Picture 8">
            <a:extLst>
              <a:ext uri="{FF2B5EF4-FFF2-40B4-BE49-F238E27FC236}">
                <a16:creationId xmlns:a16="http://schemas.microsoft.com/office/drawing/2014/main" id="{564D75FF-4CBB-6B7F-A8C6-1CE70D7AE079}"/>
              </a:ext>
            </a:extLst>
          </p:cNvPr>
          <p:cNvPicPr>
            <a:picLocks noChangeAspect="1"/>
          </p:cNvPicPr>
          <p:nvPr/>
        </p:nvPicPr>
        <p:blipFill>
          <a:blip r:embed="rId4"/>
          <a:srcRect l="5467" r="5099" b="-1031"/>
          <a:stretch>
            <a:fillRect/>
          </a:stretch>
        </p:blipFill>
        <p:spPr>
          <a:xfrm>
            <a:off x="7026971" y="4014730"/>
            <a:ext cx="3888993" cy="1096234"/>
          </a:xfrm>
          <a:prstGeom prst="rect">
            <a:avLst/>
          </a:prstGeom>
        </p:spPr>
      </p:pic>
      <p:pic>
        <p:nvPicPr>
          <p:cNvPr id="10" name="Picture 9">
            <a:extLst>
              <a:ext uri="{FF2B5EF4-FFF2-40B4-BE49-F238E27FC236}">
                <a16:creationId xmlns:a16="http://schemas.microsoft.com/office/drawing/2014/main" id="{D08C6487-8361-B49B-C28F-4FD8972C8264}"/>
              </a:ext>
            </a:extLst>
          </p:cNvPr>
          <p:cNvPicPr>
            <a:picLocks noChangeAspect="1"/>
          </p:cNvPicPr>
          <p:nvPr/>
        </p:nvPicPr>
        <p:blipFill>
          <a:blip r:embed="rId5"/>
          <a:srcRect l="1737" t="16394" r="6898" b="23232"/>
          <a:stretch>
            <a:fillRect/>
          </a:stretch>
        </p:blipFill>
        <p:spPr>
          <a:xfrm>
            <a:off x="7040190" y="2454189"/>
            <a:ext cx="3664590" cy="785929"/>
          </a:xfrm>
          <a:prstGeom prst="rect">
            <a:avLst/>
          </a:prstGeom>
        </p:spPr>
      </p:pic>
      <p:sp>
        <p:nvSpPr>
          <p:cNvPr id="11" name="TextBox 10">
            <a:extLst>
              <a:ext uri="{FF2B5EF4-FFF2-40B4-BE49-F238E27FC236}">
                <a16:creationId xmlns:a16="http://schemas.microsoft.com/office/drawing/2014/main" id="{16DD3010-C636-054A-9E7B-40251F08ACA2}"/>
              </a:ext>
            </a:extLst>
          </p:cNvPr>
          <p:cNvSpPr txBox="1"/>
          <p:nvPr/>
        </p:nvSpPr>
        <p:spPr>
          <a:xfrm>
            <a:off x="7035166" y="1008065"/>
            <a:ext cx="22772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NACA 6412:</a:t>
            </a:r>
          </a:p>
        </p:txBody>
      </p:sp>
      <p:pic>
        <p:nvPicPr>
          <p:cNvPr id="12" name="Picture 11">
            <a:extLst>
              <a:ext uri="{FF2B5EF4-FFF2-40B4-BE49-F238E27FC236}">
                <a16:creationId xmlns:a16="http://schemas.microsoft.com/office/drawing/2014/main" id="{FE6A8FBA-E6D5-6A90-371B-9298D97C4247}"/>
              </a:ext>
            </a:extLst>
          </p:cNvPr>
          <p:cNvPicPr>
            <a:picLocks noChangeAspect="1"/>
          </p:cNvPicPr>
          <p:nvPr/>
        </p:nvPicPr>
        <p:blipFill>
          <a:blip r:embed="rId6"/>
          <a:srcRect l="5371" t="18639" r="6421" b="28185"/>
          <a:stretch>
            <a:fillRect/>
          </a:stretch>
        </p:blipFill>
        <p:spPr>
          <a:xfrm>
            <a:off x="7029905" y="5105598"/>
            <a:ext cx="3832857" cy="1090969"/>
          </a:xfrm>
          <a:prstGeom prst="rect">
            <a:avLst/>
          </a:prstGeom>
        </p:spPr>
      </p:pic>
      <p:sp>
        <p:nvSpPr>
          <p:cNvPr id="13" name="TextBox 12">
            <a:extLst>
              <a:ext uri="{FF2B5EF4-FFF2-40B4-BE49-F238E27FC236}">
                <a16:creationId xmlns:a16="http://schemas.microsoft.com/office/drawing/2014/main" id="{B9CD599F-E32C-1B94-38AF-65C5762138E9}"/>
              </a:ext>
            </a:extLst>
          </p:cNvPr>
          <p:cNvSpPr txBox="1"/>
          <p:nvPr/>
        </p:nvSpPr>
        <p:spPr>
          <a:xfrm>
            <a:off x="7035165" y="3735522"/>
            <a:ext cx="2429015" cy="3726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Eppler 420:</a:t>
            </a:r>
          </a:p>
        </p:txBody>
      </p:sp>
      <p:sp>
        <p:nvSpPr>
          <p:cNvPr id="15" name="TextBox 14">
            <a:extLst>
              <a:ext uri="{FF2B5EF4-FFF2-40B4-BE49-F238E27FC236}">
                <a16:creationId xmlns:a16="http://schemas.microsoft.com/office/drawing/2014/main" id="{6B009F23-2E23-DC19-8480-58648D18CDE3}"/>
              </a:ext>
            </a:extLst>
          </p:cNvPr>
          <p:cNvSpPr txBox="1"/>
          <p:nvPr/>
        </p:nvSpPr>
        <p:spPr>
          <a:xfrm>
            <a:off x="7024271" y="6310309"/>
            <a:ext cx="421214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ea typeface="+mn-lt"/>
                <a:cs typeface="+mn-lt"/>
              </a:rPr>
              <a:t>Occam’s Racer (2023) </a:t>
            </a:r>
            <a:r>
              <a:rPr lang="en-GB" sz="1100" i="1">
                <a:latin typeface="Arial"/>
                <a:ea typeface="+mn-lt"/>
                <a:cs typeface="+mn-lt"/>
              </a:rPr>
              <a:t>Car Wing Comparisons</a:t>
            </a:r>
            <a:r>
              <a:rPr lang="en-GB" sz="1100">
                <a:latin typeface="Arial"/>
                <a:ea typeface="+mn-lt"/>
                <a:cs typeface="+mn-lt"/>
              </a:rPr>
              <a:t> [online]. Available at: </a:t>
            </a:r>
            <a:r>
              <a:rPr lang="en-GB" sz="1100">
                <a:latin typeface="Arial"/>
                <a:ea typeface="+mn-lt"/>
                <a:cs typeface="+mn-lt"/>
                <a:hlinkClick r:id="rId7"/>
              </a:rPr>
              <a:t>https://occamsracers.com/2023/08/08/car-wings-examined/</a:t>
            </a:r>
            <a:endParaRPr lang="en-US" sz="1100">
              <a:latin typeface="Arial"/>
            </a:endParaRPr>
          </a:p>
          <a:p>
            <a:pPr algn="l"/>
            <a:endParaRPr lang="en-GB"/>
          </a:p>
        </p:txBody>
      </p:sp>
      <p:graphicFrame>
        <p:nvGraphicFramePr>
          <p:cNvPr id="6" name="Table 5">
            <a:extLst>
              <a:ext uri="{FF2B5EF4-FFF2-40B4-BE49-F238E27FC236}">
                <a16:creationId xmlns:a16="http://schemas.microsoft.com/office/drawing/2014/main" id="{AA835F55-37DC-7617-B702-85CBBDA7BD88}"/>
              </a:ext>
            </a:extLst>
          </p:cNvPr>
          <p:cNvGraphicFramePr>
            <a:graphicFrameLocks noGrp="1"/>
          </p:cNvGraphicFramePr>
          <p:nvPr>
            <p:extLst>
              <p:ext uri="{D42A27DB-BD31-4B8C-83A1-F6EECF244321}">
                <p14:modId xmlns:p14="http://schemas.microsoft.com/office/powerpoint/2010/main" val="474267292"/>
              </p:ext>
            </p:extLst>
          </p:nvPr>
        </p:nvGraphicFramePr>
        <p:xfrm>
          <a:off x="330679" y="4241320"/>
          <a:ext cx="5766059" cy="2203446"/>
        </p:xfrm>
        <a:graphic>
          <a:graphicData uri="http://schemas.openxmlformats.org/drawingml/2006/table">
            <a:tbl>
              <a:tblPr firstRow="1" bandRow="1">
                <a:tableStyleId>{5C22544A-7EE6-4342-B048-85BDC9FD1C3A}</a:tableStyleId>
              </a:tblPr>
              <a:tblGrid>
                <a:gridCol w="1711739">
                  <a:extLst>
                    <a:ext uri="{9D8B030D-6E8A-4147-A177-3AD203B41FA5}">
                      <a16:colId xmlns:a16="http://schemas.microsoft.com/office/drawing/2014/main" val="682517018"/>
                    </a:ext>
                  </a:extLst>
                </a:gridCol>
                <a:gridCol w="1477065">
                  <a:extLst>
                    <a:ext uri="{9D8B030D-6E8A-4147-A177-3AD203B41FA5}">
                      <a16:colId xmlns:a16="http://schemas.microsoft.com/office/drawing/2014/main" val="4208618868"/>
                    </a:ext>
                  </a:extLst>
                </a:gridCol>
                <a:gridCol w="1269999">
                  <a:extLst>
                    <a:ext uri="{9D8B030D-6E8A-4147-A177-3AD203B41FA5}">
                      <a16:colId xmlns:a16="http://schemas.microsoft.com/office/drawing/2014/main" val="4159413587"/>
                    </a:ext>
                  </a:extLst>
                </a:gridCol>
                <a:gridCol w="1307256">
                  <a:extLst>
                    <a:ext uri="{9D8B030D-6E8A-4147-A177-3AD203B41FA5}">
                      <a16:colId xmlns:a16="http://schemas.microsoft.com/office/drawing/2014/main" val="3745740262"/>
                    </a:ext>
                  </a:extLst>
                </a:gridCol>
              </a:tblGrid>
              <a:tr h="814456">
                <a:tc>
                  <a:txBody>
                    <a:bodyPr/>
                    <a:lstStyle/>
                    <a:p>
                      <a:pPr lvl="0">
                        <a:buNone/>
                      </a:pPr>
                      <a:r>
                        <a:rPr lang="en-GB" sz="1200">
                          <a:solidFill>
                            <a:schemeClr val="tx1"/>
                          </a:solidFill>
                        </a:rPr>
                        <a:t>Wing set at 45 degree angle.</a:t>
                      </a:r>
                    </a:p>
                  </a:txBody>
                  <a:tcPr>
                    <a:solidFill>
                      <a:schemeClr val="bg1"/>
                    </a:solidFill>
                  </a:tcPr>
                </a:tc>
                <a:tc>
                  <a:txBody>
                    <a:bodyPr/>
                    <a:lstStyle/>
                    <a:p>
                      <a:r>
                        <a:rPr lang="en-GB">
                          <a:solidFill>
                            <a:schemeClr val="tx1"/>
                          </a:solidFill>
                        </a:rPr>
                        <a:t>Prototype</a:t>
                      </a:r>
                    </a:p>
                  </a:txBody>
                  <a:tcPr>
                    <a:solidFill>
                      <a:schemeClr val="accent2">
                        <a:lumMod val="75000"/>
                      </a:schemeClr>
                    </a:solidFill>
                  </a:tcPr>
                </a:tc>
                <a:tc>
                  <a:txBody>
                    <a:bodyPr/>
                    <a:lstStyle/>
                    <a:p>
                      <a:r>
                        <a:rPr lang="en-GB">
                          <a:solidFill>
                            <a:schemeClr val="tx1"/>
                          </a:solidFill>
                        </a:rPr>
                        <a:t>Naca 6412</a:t>
                      </a:r>
                    </a:p>
                  </a:txBody>
                  <a:tcPr>
                    <a:solidFill>
                      <a:schemeClr val="accent2">
                        <a:lumMod val="75000"/>
                      </a:schemeClr>
                    </a:solidFill>
                  </a:tcPr>
                </a:tc>
                <a:tc>
                  <a:txBody>
                    <a:bodyPr/>
                    <a:lstStyle/>
                    <a:p>
                      <a:r>
                        <a:rPr lang="en-GB">
                          <a:solidFill>
                            <a:schemeClr val="tx1"/>
                          </a:solidFill>
                        </a:rPr>
                        <a:t>Eppler 420</a:t>
                      </a:r>
                    </a:p>
                  </a:txBody>
                  <a:tcPr>
                    <a:solidFill>
                      <a:schemeClr val="accent2">
                        <a:lumMod val="75000"/>
                      </a:schemeClr>
                    </a:solidFill>
                  </a:tcPr>
                </a:tc>
                <a:extLst>
                  <a:ext uri="{0D108BD9-81ED-4DB2-BD59-A6C34878D82A}">
                    <a16:rowId xmlns:a16="http://schemas.microsoft.com/office/drawing/2014/main" val="3854550069"/>
                  </a:ext>
                </a:extLst>
              </a:tr>
              <a:tr h="694495">
                <a:tc>
                  <a:txBody>
                    <a:bodyPr/>
                    <a:lstStyle/>
                    <a:p>
                      <a:pPr lvl="0">
                        <a:buNone/>
                      </a:pPr>
                      <a:r>
                        <a:rPr lang="en-GB" sz="1400">
                          <a:solidFill>
                            <a:schemeClr val="tx1"/>
                          </a:solidFill>
                        </a:rPr>
                        <a:t>Force (x)</a:t>
                      </a:r>
                    </a:p>
                    <a:p>
                      <a:pPr lvl="0">
                        <a:buNone/>
                      </a:pPr>
                      <a:r>
                        <a:rPr lang="en-GB" sz="1400">
                          <a:solidFill>
                            <a:schemeClr val="tx1"/>
                          </a:solidFill>
                        </a:rPr>
                        <a:t>Airbrake/Drag (N)</a:t>
                      </a:r>
                    </a:p>
                  </a:txBody>
                  <a:tcPr>
                    <a:solidFill>
                      <a:schemeClr val="accent2">
                        <a:lumMod val="75000"/>
                      </a:schemeClr>
                    </a:solidFill>
                  </a:tcPr>
                </a:tc>
                <a:tc>
                  <a:txBody>
                    <a:bodyPr/>
                    <a:lstStyle/>
                    <a:p>
                      <a:r>
                        <a:rPr lang="en-GB"/>
                        <a:t>-0.845 </a:t>
                      </a:r>
                    </a:p>
                  </a:txBody>
                  <a:tcPr/>
                </a:tc>
                <a:tc>
                  <a:txBody>
                    <a:bodyPr/>
                    <a:lstStyle/>
                    <a:p>
                      <a:r>
                        <a:rPr lang="en-GB"/>
                        <a:t>-0.975</a:t>
                      </a:r>
                    </a:p>
                  </a:txBody>
                  <a:tcPr/>
                </a:tc>
                <a:tc>
                  <a:txBody>
                    <a:bodyPr/>
                    <a:lstStyle/>
                    <a:p>
                      <a:r>
                        <a:rPr lang="en-GB"/>
                        <a:t>-1.124</a:t>
                      </a:r>
                    </a:p>
                  </a:txBody>
                  <a:tcPr/>
                </a:tc>
                <a:extLst>
                  <a:ext uri="{0D108BD9-81ED-4DB2-BD59-A6C34878D82A}">
                    <a16:rowId xmlns:a16="http://schemas.microsoft.com/office/drawing/2014/main" val="1149047797"/>
                  </a:ext>
                </a:extLst>
              </a:tr>
              <a:tr h="694495">
                <a:tc>
                  <a:txBody>
                    <a:bodyPr/>
                    <a:lstStyle/>
                    <a:p>
                      <a:pPr lvl="0">
                        <a:buNone/>
                      </a:pPr>
                      <a:r>
                        <a:rPr lang="en-GB" sz="1400"/>
                        <a:t>Force (z)</a:t>
                      </a:r>
                    </a:p>
                    <a:p>
                      <a:pPr lvl="0">
                        <a:buNone/>
                      </a:pPr>
                      <a:r>
                        <a:rPr lang="en-GB" sz="1400"/>
                        <a:t>Downforce (N)</a:t>
                      </a:r>
                    </a:p>
                  </a:txBody>
                  <a:tcPr>
                    <a:solidFill>
                      <a:schemeClr val="accent2">
                        <a:lumMod val="75000"/>
                      </a:schemeClr>
                    </a:solidFill>
                  </a:tcPr>
                </a:tc>
                <a:tc>
                  <a:txBody>
                    <a:bodyPr/>
                    <a:lstStyle/>
                    <a:p>
                      <a:r>
                        <a:rPr lang="en-GB"/>
                        <a:t>0.010</a:t>
                      </a:r>
                    </a:p>
                  </a:txBody>
                  <a:tcPr/>
                </a:tc>
                <a:tc>
                  <a:txBody>
                    <a:bodyPr/>
                    <a:lstStyle/>
                    <a:p>
                      <a:r>
                        <a:rPr lang="en-GB"/>
                        <a:t>0.022</a:t>
                      </a:r>
                    </a:p>
                  </a:txBody>
                  <a:tcPr/>
                </a:tc>
                <a:tc>
                  <a:txBody>
                    <a:bodyPr/>
                    <a:lstStyle/>
                    <a:p>
                      <a:r>
                        <a:rPr lang="en-GB"/>
                        <a:t>0.081</a:t>
                      </a:r>
                    </a:p>
                  </a:txBody>
                  <a:tcPr/>
                </a:tc>
                <a:extLst>
                  <a:ext uri="{0D108BD9-81ED-4DB2-BD59-A6C34878D82A}">
                    <a16:rowId xmlns:a16="http://schemas.microsoft.com/office/drawing/2014/main" val="3848664009"/>
                  </a:ext>
                </a:extLst>
              </a:tr>
            </a:tbl>
          </a:graphicData>
        </a:graphic>
      </p:graphicFrame>
      <p:sp>
        <p:nvSpPr>
          <p:cNvPr id="8" name="TextBox 7">
            <a:extLst>
              <a:ext uri="{FF2B5EF4-FFF2-40B4-BE49-F238E27FC236}">
                <a16:creationId xmlns:a16="http://schemas.microsoft.com/office/drawing/2014/main" id="{CC71F5FE-AFD5-D6FF-1886-5CAF8EB82761}"/>
              </a:ext>
            </a:extLst>
          </p:cNvPr>
          <p:cNvSpPr txBox="1"/>
          <p:nvPr/>
        </p:nvSpPr>
        <p:spPr>
          <a:xfrm>
            <a:off x="261647" y="3729786"/>
            <a:ext cx="25946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Wing comparison:</a:t>
            </a:r>
          </a:p>
        </p:txBody>
      </p:sp>
      <p:sp>
        <p:nvSpPr>
          <p:cNvPr id="14" name="TextBox 13">
            <a:extLst>
              <a:ext uri="{FF2B5EF4-FFF2-40B4-BE49-F238E27FC236}">
                <a16:creationId xmlns:a16="http://schemas.microsoft.com/office/drawing/2014/main" id="{F9736B9D-EE41-C516-96B3-8F22B49CCD8C}"/>
              </a:ext>
            </a:extLst>
          </p:cNvPr>
          <p:cNvSpPr txBox="1"/>
          <p:nvPr/>
        </p:nvSpPr>
        <p:spPr>
          <a:xfrm>
            <a:off x="10575295" y="215057"/>
            <a:ext cx="686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MO</a:t>
            </a:r>
          </a:p>
        </p:txBody>
      </p:sp>
    </p:spTree>
    <p:extLst>
      <p:ext uri="{BB962C8B-B14F-4D97-AF65-F5344CB8AC3E}">
        <p14:creationId xmlns:p14="http://schemas.microsoft.com/office/powerpoint/2010/main" val="829650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9177-3E79-A245-FBCE-4D725F722CC1}"/>
              </a:ext>
            </a:extLst>
          </p:cNvPr>
          <p:cNvSpPr>
            <a:spLocks noGrp="1"/>
          </p:cNvSpPr>
          <p:nvPr>
            <p:ph type="title"/>
          </p:nvPr>
        </p:nvSpPr>
        <p:spPr>
          <a:xfrm>
            <a:off x="345263" y="-263718"/>
            <a:ext cx="9692640" cy="1325562"/>
          </a:xfrm>
        </p:spPr>
        <p:txBody>
          <a:bodyPr/>
          <a:lstStyle/>
          <a:p>
            <a:r>
              <a:rPr lang="en-GB"/>
              <a:t>Research:</a:t>
            </a:r>
          </a:p>
        </p:txBody>
      </p:sp>
      <p:pic>
        <p:nvPicPr>
          <p:cNvPr id="5" name="Picture 4" descr="SG90 Servo Motor - 180 Derece Satın Al">
            <a:extLst>
              <a:ext uri="{FF2B5EF4-FFF2-40B4-BE49-F238E27FC236}">
                <a16:creationId xmlns:a16="http://schemas.microsoft.com/office/drawing/2014/main" id="{E993B7BB-A48B-17E6-5BB6-60F30079FCC1}"/>
              </a:ext>
            </a:extLst>
          </p:cNvPr>
          <p:cNvPicPr>
            <a:picLocks noChangeAspect="1"/>
          </p:cNvPicPr>
          <p:nvPr/>
        </p:nvPicPr>
        <p:blipFill>
          <a:blip r:embed="rId2"/>
          <a:srcRect l="7759" t="16063" r="10846" b="19876"/>
          <a:stretch>
            <a:fillRect/>
          </a:stretch>
        </p:blipFill>
        <p:spPr>
          <a:xfrm>
            <a:off x="341487" y="2411445"/>
            <a:ext cx="1432820" cy="1113523"/>
          </a:xfrm>
          <a:prstGeom prst="rect">
            <a:avLst/>
          </a:prstGeom>
        </p:spPr>
      </p:pic>
      <p:pic>
        <p:nvPicPr>
          <p:cNvPr id="7" name="Picture 6" descr="Stepper Motor (Legacy) - Digilent Reference">
            <a:extLst>
              <a:ext uri="{FF2B5EF4-FFF2-40B4-BE49-F238E27FC236}">
                <a16:creationId xmlns:a16="http://schemas.microsoft.com/office/drawing/2014/main" id="{106C54C6-F671-9E92-7101-4068B60B4521}"/>
              </a:ext>
            </a:extLst>
          </p:cNvPr>
          <p:cNvPicPr>
            <a:picLocks noChangeAspect="1"/>
          </p:cNvPicPr>
          <p:nvPr/>
        </p:nvPicPr>
        <p:blipFill>
          <a:blip r:embed="rId3"/>
          <a:stretch>
            <a:fillRect/>
          </a:stretch>
        </p:blipFill>
        <p:spPr>
          <a:xfrm>
            <a:off x="346846" y="5433774"/>
            <a:ext cx="1068472" cy="1189225"/>
          </a:xfrm>
          <a:prstGeom prst="rect">
            <a:avLst/>
          </a:prstGeom>
        </p:spPr>
      </p:pic>
      <p:pic>
        <p:nvPicPr>
          <p:cNvPr id="9" name="Picture 8" descr="In-Line Geared TT Hobby Motor">
            <a:extLst>
              <a:ext uri="{FF2B5EF4-FFF2-40B4-BE49-F238E27FC236}">
                <a16:creationId xmlns:a16="http://schemas.microsoft.com/office/drawing/2014/main" id="{ABDAA951-3C08-BF50-A1CF-0059EA99A67F}"/>
              </a:ext>
            </a:extLst>
          </p:cNvPr>
          <p:cNvPicPr>
            <a:picLocks noChangeAspect="1"/>
          </p:cNvPicPr>
          <p:nvPr/>
        </p:nvPicPr>
        <p:blipFill>
          <a:blip r:embed="rId4"/>
          <a:srcRect t="-286" r="7521" b="5405"/>
          <a:stretch>
            <a:fillRect/>
          </a:stretch>
        </p:blipFill>
        <p:spPr>
          <a:xfrm>
            <a:off x="123877" y="3847475"/>
            <a:ext cx="1436751" cy="1215354"/>
          </a:xfrm>
          <a:prstGeom prst="rect">
            <a:avLst/>
          </a:prstGeom>
        </p:spPr>
      </p:pic>
      <p:sp>
        <p:nvSpPr>
          <p:cNvPr id="3" name="TextBox 2">
            <a:extLst>
              <a:ext uri="{FF2B5EF4-FFF2-40B4-BE49-F238E27FC236}">
                <a16:creationId xmlns:a16="http://schemas.microsoft.com/office/drawing/2014/main" id="{5A85674E-299A-26F3-E3B7-3C23CEAD0D50}"/>
              </a:ext>
            </a:extLst>
          </p:cNvPr>
          <p:cNvSpPr txBox="1"/>
          <p:nvPr/>
        </p:nvSpPr>
        <p:spPr>
          <a:xfrm>
            <a:off x="496844" y="2415213"/>
            <a:ext cx="1518134" cy="441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97738358-D88D-B529-939E-FA2D051493E0}"/>
              </a:ext>
            </a:extLst>
          </p:cNvPr>
          <p:cNvSpPr txBox="1"/>
          <p:nvPr/>
        </p:nvSpPr>
        <p:spPr>
          <a:xfrm>
            <a:off x="205557" y="2025234"/>
            <a:ext cx="15733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Servo motor:</a:t>
            </a:r>
          </a:p>
        </p:txBody>
      </p:sp>
      <p:sp>
        <p:nvSpPr>
          <p:cNvPr id="8" name="TextBox 7">
            <a:extLst>
              <a:ext uri="{FF2B5EF4-FFF2-40B4-BE49-F238E27FC236}">
                <a16:creationId xmlns:a16="http://schemas.microsoft.com/office/drawing/2014/main" id="{33541F0E-1015-8924-0B95-54B9F74B3365}"/>
              </a:ext>
            </a:extLst>
          </p:cNvPr>
          <p:cNvSpPr txBox="1"/>
          <p:nvPr/>
        </p:nvSpPr>
        <p:spPr>
          <a:xfrm>
            <a:off x="128519" y="5061432"/>
            <a:ext cx="20095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Stepper motor:</a:t>
            </a:r>
          </a:p>
        </p:txBody>
      </p:sp>
      <p:sp>
        <p:nvSpPr>
          <p:cNvPr id="10" name="TextBox 9">
            <a:extLst>
              <a:ext uri="{FF2B5EF4-FFF2-40B4-BE49-F238E27FC236}">
                <a16:creationId xmlns:a16="http://schemas.microsoft.com/office/drawing/2014/main" id="{7ACB75E4-F575-BC72-6B5C-9D0141A75839}"/>
              </a:ext>
            </a:extLst>
          </p:cNvPr>
          <p:cNvSpPr txBox="1"/>
          <p:nvPr/>
        </p:nvSpPr>
        <p:spPr>
          <a:xfrm>
            <a:off x="137328" y="3537616"/>
            <a:ext cx="22219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Geared motor:</a:t>
            </a:r>
          </a:p>
        </p:txBody>
      </p:sp>
      <p:sp>
        <p:nvSpPr>
          <p:cNvPr id="4" name="TextBox 3">
            <a:extLst>
              <a:ext uri="{FF2B5EF4-FFF2-40B4-BE49-F238E27FC236}">
                <a16:creationId xmlns:a16="http://schemas.microsoft.com/office/drawing/2014/main" id="{5AF43EBA-1A57-1E9E-CFF3-7F1E050C46CF}"/>
              </a:ext>
            </a:extLst>
          </p:cNvPr>
          <p:cNvSpPr txBox="1"/>
          <p:nvPr/>
        </p:nvSpPr>
        <p:spPr>
          <a:xfrm>
            <a:off x="344380" y="1308233"/>
            <a:ext cx="173552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u="sng"/>
              <a:t>Motor types:</a:t>
            </a:r>
          </a:p>
        </p:txBody>
      </p:sp>
      <p:sp>
        <p:nvSpPr>
          <p:cNvPr id="12" name="TextBox 11">
            <a:extLst>
              <a:ext uri="{FF2B5EF4-FFF2-40B4-BE49-F238E27FC236}">
                <a16:creationId xmlns:a16="http://schemas.microsoft.com/office/drawing/2014/main" id="{890AC5B3-C2C3-AC01-F3B0-012AB460F08E}"/>
              </a:ext>
            </a:extLst>
          </p:cNvPr>
          <p:cNvSpPr txBox="1"/>
          <p:nvPr/>
        </p:nvSpPr>
        <p:spPr>
          <a:xfrm>
            <a:off x="10575295" y="215057"/>
            <a:ext cx="6860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MO</a:t>
            </a:r>
          </a:p>
        </p:txBody>
      </p:sp>
      <p:sp>
        <p:nvSpPr>
          <p:cNvPr id="11" name="Rectangle 10">
            <a:extLst>
              <a:ext uri="{FF2B5EF4-FFF2-40B4-BE49-F238E27FC236}">
                <a16:creationId xmlns:a16="http://schemas.microsoft.com/office/drawing/2014/main" id="{2BE4BC47-9F5F-19CD-9206-D8E3E460F085}"/>
              </a:ext>
            </a:extLst>
          </p:cNvPr>
          <p:cNvSpPr/>
          <p:nvPr/>
        </p:nvSpPr>
        <p:spPr>
          <a:xfrm>
            <a:off x="5708340" y="2470418"/>
            <a:ext cx="69006" cy="43887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30DA7A3-ED27-EE9C-B1E8-A6FD1BD15082}"/>
              </a:ext>
            </a:extLst>
          </p:cNvPr>
          <p:cNvSpPr txBox="1"/>
          <p:nvPr/>
        </p:nvSpPr>
        <p:spPr>
          <a:xfrm>
            <a:off x="6091815" y="1355190"/>
            <a:ext cx="37570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t>Manufacturing methods:</a:t>
            </a:r>
          </a:p>
        </p:txBody>
      </p:sp>
      <p:pic>
        <p:nvPicPr>
          <p:cNvPr id="14" name="Picture 13" descr="Creality Ender-3 3D Printer FDM DIY Printers UK | Ubuy">
            <a:extLst>
              <a:ext uri="{FF2B5EF4-FFF2-40B4-BE49-F238E27FC236}">
                <a16:creationId xmlns:a16="http://schemas.microsoft.com/office/drawing/2014/main" id="{D6819FC5-6229-BDA4-BE08-37EF54729E55}"/>
              </a:ext>
            </a:extLst>
          </p:cNvPr>
          <p:cNvPicPr>
            <a:picLocks noChangeAspect="1"/>
          </p:cNvPicPr>
          <p:nvPr/>
        </p:nvPicPr>
        <p:blipFill>
          <a:blip r:embed="rId5"/>
          <a:stretch>
            <a:fillRect/>
          </a:stretch>
        </p:blipFill>
        <p:spPr>
          <a:xfrm>
            <a:off x="6110699" y="2639391"/>
            <a:ext cx="1417298" cy="1501914"/>
          </a:xfrm>
          <a:prstGeom prst="rect">
            <a:avLst/>
          </a:prstGeom>
        </p:spPr>
      </p:pic>
      <p:sp>
        <p:nvSpPr>
          <p:cNvPr id="15" name="TextBox 14">
            <a:extLst>
              <a:ext uri="{FF2B5EF4-FFF2-40B4-BE49-F238E27FC236}">
                <a16:creationId xmlns:a16="http://schemas.microsoft.com/office/drawing/2014/main" id="{0844645D-B91C-69E9-786B-C5FB7AC08E6B}"/>
              </a:ext>
            </a:extLst>
          </p:cNvPr>
          <p:cNvSpPr txBox="1"/>
          <p:nvPr/>
        </p:nvSpPr>
        <p:spPr>
          <a:xfrm>
            <a:off x="6119431" y="2237980"/>
            <a:ext cx="13939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3D printer:</a:t>
            </a:r>
          </a:p>
        </p:txBody>
      </p:sp>
      <p:pic>
        <p:nvPicPr>
          <p:cNvPr id="16" name="Picture 15" descr="Laserscript LS1290 Pro Laser Cutter | HPC Laser">
            <a:extLst>
              <a:ext uri="{FF2B5EF4-FFF2-40B4-BE49-F238E27FC236}">
                <a16:creationId xmlns:a16="http://schemas.microsoft.com/office/drawing/2014/main" id="{247C2F7E-3CF7-D410-FFCB-77EF03138495}"/>
              </a:ext>
            </a:extLst>
          </p:cNvPr>
          <p:cNvPicPr>
            <a:picLocks noChangeAspect="1"/>
          </p:cNvPicPr>
          <p:nvPr/>
        </p:nvPicPr>
        <p:blipFill>
          <a:blip r:embed="rId6"/>
          <a:stretch>
            <a:fillRect/>
          </a:stretch>
        </p:blipFill>
        <p:spPr>
          <a:xfrm>
            <a:off x="6115877" y="5246760"/>
            <a:ext cx="1605721" cy="1245697"/>
          </a:xfrm>
          <a:prstGeom prst="rect">
            <a:avLst/>
          </a:prstGeom>
        </p:spPr>
      </p:pic>
      <p:sp>
        <p:nvSpPr>
          <p:cNvPr id="17" name="TextBox 16">
            <a:extLst>
              <a:ext uri="{FF2B5EF4-FFF2-40B4-BE49-F238E27FC236}">
                <a16:creationId xmlns:a16="http://schemas.microsoft.com/office/drawing/2014/main" id="{C987126B-F6C0-9359-F20A-42A7F93B6409}"/>
              </a:ext>
            </a:extLst>
          </p:cNvPr>
          <p:cNvSpPr txBox="1"/>
          <p:nvPr/>
        </p:nvSpPr>
        <p:spPr>
          <a:xfrm>
            <a:off x="6113915" y="4667508"/>
            <a:ext cx="16423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Laser cutter:</a:t>
            </a:r>
          </a:p>
        </p:txBody>
      </p:sp>
      <p:sp>
        <p:nvSpPr>
          <p:cNvPr id="18" name="TextBox 17">
            <a:extLst>
              <a:ext uri="{FF2B5EF4-FFF2-40B4-BE49-F238E27FC236}">
                <a16:creationId xmlns:a16="http://schemas.microsoft.com/office/drawing/2014/main" id="{A0F79258-16D9-DD4B-4F7A-147C712FD4D9}"/>
              </a:ext>
            </a:extLst>
          </p:cNvPr>
          <p:cNvSpPr txBox="1"/>
          <p:nvPr/>
        </p:nvSpPr>
        <p:spPr>
          <a:xfrm>
            <a:off x="3052890" y="2025935"/>
            <a:ext cx="249802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Specification:</a:t>
            </a:r>
          </a:p>
          <a:p>
            <a:endParaRPr lang="en-GB"/>
          </a:p>
          <a:p>
            <a:pPr marL="285750" indent="-285750">
              <a:buFont typeface="Arial"/>
              <a:buChar char="•"/>
            </a:pPr>
            <a:r>
              <a:rPr lang="en-GB"/>
              <a:t>Size</a:t>
            </a:r>
          </a:p>
          <a:p>
            <a:pPr marL="285750" indent="-285750">
              <a:buFont typeface="Arial"/>
              <a:buChar char="•"/>
            </a:pPr>
            <a:r>
              <a:rPr lang="en-GB"/>
              <a:t>Cost</a:t>
            </a:r>
          </a:p>
          <a:p>
            <a:pPr marL="285750" indent="-285750">
              <a:buFont typeface="Arial"/>
              <a:buChar char="•"/>
            </a:pPr>
            <a:r>
              <a:rPr lang="en-GB"/>
              <a:t>Efficiency</a:t>
            </a:r>
          </a:p>
          <a:p>
            <a:pPr marL="285750" indent="-285750">
              <a:buFont typeface="Arial"/>
              <a:buChar char="•"/>
            </a:pPr>
            <a:r>
              <a:rPr lang="en-GB"/>
              <a:t>Compatibility</a:t>
            </a:r>
          </a:p>
          <a:p>
            <a:pPr marL="285750" indent="-285750">
              <a:buFont typeface="Arial"/>
              <a:buChar char="•"/>
            </a:pPr>
            <a:r>
              <a:rPr lang="en-GB"/>
              <a:t>Movement and positioning </a:t>
            </a:r>
          </a:p>
        </p:txBody>
      </p:sp>
      <p:sp>
        <p:nvSpPr>
          <p:cNvPr id="19" name="TextBox 18">
            <a:extLst>
              <a:ext uri="{FF2B5EF4-FFF2-40B4-BE49-F238E27FC236}">
                <a16:creationId xmlns:a16="http://schemas.microsoft.com/office/drawing/2014/main" id="{EA59346A-5F1D-00CB-377A-CE00F0C85909}"/>
              </a:ext>
            </a:extLst>
          </p:cNvPr>
          <p:cNvSpPr txBox="1"/>
          <p:nvPr/>
        </p:nvSpPr>
        <p:spPr>
          <a:xfrm>
            <a:off x="8755477" y="2023239"/>
            <a:ext cx="218059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Specification:</a:t>
            </a:r>
          </a:p>
          <a:p>
            <a:endParaRPr lang="en-GB"/>
          </a:p>
          <a:p>
            <a:pPr marL="285750" indent="-285750">
              <a:buFont typeface="Arial"/>
              <a:buChar char="•"/>
            </a:pPr>
            <a:r>
              <a:rPr lang="en-GB"/>
              <a:t>Efficiency</a:t>
            </a:r>
          </a:p>
          <a:p>
            <a:pPr marL="285750" indent="-285750">
              <a:buFont typeface="Arial"/>
              <a:buChar char="•"/>
            </a:pPr>
            <a:r>
              <a:rPr lang="en-GB"/>
              <a:t>Cost</a:t>
            </a:r>
          </a:p>
          <a:p>
            <a:pPr marL="285750" indent="-285750">
              <a:buFont typeface="Arial"/>
              <a:buChar char="•"/>
            </a:pPr>
            <a:r>
              <a:rPr lang="en-GB"/>
              <a:t>Ease of use</a:t>
            </a:r>
          </a:p>
          <a:p>
            <a:pPr marL="285750" indent="-285750">
              <a:buFont typeface="Arial"/>
              <a:buChar char="•"/>
            </a:pPr>
            <a:endParaRPr lang="en-GB"/>
          </a:p>
        </p:txBody>
      </p:sp>
    </p:spTree>
    <p:extLst>
      <p:ext uri="{BB962C8B-B14F-4D97-AF65-F5344CB8AC3E}">
        <p14:creationId xmlns:p14="http://schemas.microsoft.com/office/powerpoint/2010/main" val="2557448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E706C-6DF2-B208-D441-D756366950F5}"/>
              </a:ext>
            </a:extLst>
          </p:cNvPr>
          <p:cNvSpPr>
            <a:spLocks noGrp="1"/>
          </p:cNvSpPr>
          <p:nvPr>
            <p:ph type="title"/>
          </p:nvPr>
        </p:nvSpPr>
        <p:spPr>
          <a:xfrm>
            <a:off x="4654295" y="640081"/>
            <a:ext cx="5655429" cy="1606948"/>
          </a:xfrm>
        </p:spPr>
        <p:txBody>
          <a:bodyPr>
            <a:normAutofit/>
          </a:bodyPr>
          <a:lstStyle/>
          <a:p>
            <a:r>
              <a:rPr lang="en-GB"/>
              <a:t>Design Process</a:t>
            </a:r>
          </a:p>
        </p:txBody>
      </p:sp>
      <p:sp>
        <p:nvSpPr>
          <p:cNvPr id="16" name="Rectangle 15">
            <a:extLst>
              <a:ext uri="{FF2B5EF4-FFF2-40B4-BE49-F238E27FC236}">
                <a16:creationId xmlns:a16="http://schemas.microsoft.com/office/drawing/2014/main" id="{E2A53059-D7B9-4249-ACFA-426AA0C68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525" y="599768"/>
            <a:ext cx="3047841" cy="2566218"/>
          </a:xfrm>
          <a:prstGeom prst="rect">
            <a:avLst/>
          </a:prstGeom>
          <a:solidFill>
            <a:srgbClr val="FFFFFF"/>
          </a:solidFill>
          <a:ln w="1270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computer screen shot of a black object&#10;&#10;AI-generated content may be incorrect.">
            <a:extLst>
              <a:ext uri="{FF2B5EF4-FFF2-40B4-BE49-F238E27FC236}">
                <a16:creationId xmlns:a16="http://schemas.microsoft.com/office/drawing/2014/main" id="{34595422-E676-2A83-F881-3F8651D90550}"/>
              </a:ext>
            </a:extLst>
          </p:cNvPr>
          <p:cNvPicPr>
            <a:picLocks noChangeAspect="1"/>
          </p:cNvPicPr>
          <p:nvPr/>
        </p:nvPicPr>
        <p:blipFill>
          <a:blip r:embed="rId2"/>
          <a:srcRect l="11979" t="11309" r="17535" b="8013"/>
          <a:stretch>
            <a:fillRect/>
          </a:stretch>
        </p:blipFill>
        <p:spPr>
          <a:xfrm>
            <a:off x="1168667" y="1079537"/>
            <a:ext cx="2611556" cy="1606681"/>
          </a:xfrm>
          <a:prstGeom prst="rect">
            <a:avLst/>
          </a:prstGeom>
        </p:spPr>
      </p:pic>
      <p:sp>
        <p:nvSpPr>
          <p:cNvPr id="18" name="Rectangle 17">
            <a:extLst>
              <a:ext uri="{FF2B5EF4-FFF2-40B4-BE49-F238E27FC236}">
                <a16:creationId xmlns:a16="http://schemas.microsoft.com/office/drawing/2014/main" id="{F230AD75-6717-4566-9CA9-25308C059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525" y="3688130"/>
            <a:ext cx="3047841" cy="2566218"/>
          </a:xfrm>
          <a:prstGeom prst="rect">
            <a:avLst/>
          </a:prstGeom>
          <a:solidFill>
            <a:srgbClr val="FFFFFF"/>
          </a:solidFill>
          <a:ln w="1270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computer screen shot of a computer program&#10;&#10;AI-generated content may be incorrect.">
            <a:extLst>
              <a:ext uri="{FF2B5EF4-FFF2-40B4-BE49-F238E27FC236}">
                <a16:creationId xmlns:a16="http://schemas.microsoft.com/office/drawing/2014/main" id="{41A47C36-4CED-3D6C-BD91-6EDF77E4ADD8}"/>
              </a:ext>
            </a:extLst>
          </p:cNvPr>
          <p:cNvPicPr>
            <a:picLocks noChangeAspect="1"/>
          </p:cNvPicPr>
          <p:nvPr/>
        </p:nvPicPr>
        <p:blipFill>
          <a:blip r:embed="rId3"/>
          <a:srcRect l="11892" t="11793" r="17622" b="5331"/>
          <a:stretch>
            <a:fillRect/>
          </a:stretch>
        </p:blipFill>
        <p:spPr>
          <a:xfrm>
            <a:off x="1168668" y="4146011"/>
            <a:ext cx="2611556" cy="1650455"/>
          </a:xfrm>
          <a:prstGeom prst="rect">
            <a:avLst/>
          </a:prstGeom>
        </p:spPr>
      </p:pic>
      <p:sp>
        <p:nvSpPr>
          <p:cNvPr id="3" name="Content Placeholder 2">
            <a:extLst>
              <a:ext uri="{FF2B5EF4-FFF2-40B4-BE49-F238E27FC236}">
                <a16:creationId xmlns:a16="http://schemas.microsoft.com/office/drawing/2014/main" id="{4DFD5743-C111-14F3-625B-7327D543B575}"/>
              </a:ext>
            </a:extLst>
          </p:cNvPr>
          <p:cNvSpPr>
            <a:spLocks noGrp="1"/>
          </p:cNvSpPr>
          <p:nvPr>
            <p:ph idx="1"/>
          </p:nvPr>
        </p:nvSpPr>
        <p:spPr>
          <a:xfrm>
            <a:off x="4654295" y="2560106"/>
            <a:ext cx="5655429" cy="3724805"/>
          </a:xfrm>
        </p:spPr>
        <p:txBody>
          <a:bodyPr vert="horz" lIns="91440" tIns="45720" rIns="91440" bIns="45720" rtlCol="0">
            <a:normAutofit/>
          </a:bodyPr>
          <a:lstStyle/>
          <a:p>
            <a:r>
              <a:rPr lang="en-GB"/>
              <a:t>Based on research</a:t>
            </a:r>
          </a:p>
          <a:p>
            <a:r>
              <a:rPr lang="en-GB"/>
              <a:t>Inspiration from existing wing profiles </a:t>
            </a:r>
          </a:p>
          <a:p>
            <a:r>
              <a:rPr lang="en-GB"/>
              <a:t>First design- rough draft</a:t>
            </a:r>
          </a:p>
          <a:p>
            <a:r>
              <a:rPr lang="en-GB"/>
              <a:t>Demonstration Prototype </a:t>
            </a:r>
          </a:p>
          <a:p>
            <a:endParaRPr lang="en-GB"/>
          </a:p>
          <a:p>
            <a:endParaRPr lang="en-GB"/>
          </a:p>
          <a:p>
            <a:endParaRPr lang="en-GB"/>
          </a:p>
        </p:txBody>
      </p:sp>
      <p:sp>
        <p:nvSpPr>
          <p:cNvPr id="8" name="TextBox 7">
            <a:extLst>
              <a:ext uri="{FF2B5EF4-FFF2-40B4-BE49-F238E27FC236}">
                <a16:creationId xmlns:a16="http://schemas.microsoft.com/office/drawing/2014/main" id="{95BD07F2-FC71-F2DD-CBC0-D12042CCFB95}"/>
              </a:ext>
            </a:extLst>
          </p:cNvPr>
          <p:cNvSpPr txBox="1"/>
          <p:nvPr/>
        </p:nvSpPr>
        <p:spPr>
          <a:xfrm>
            <a:off x="10477500" y="105833"/>
            <a:ext cx="730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t>CFB</a:t>
            </a:r>
          </a:p>
        </p:txBody>
      </p:sp>
    </p:spTree>
    <p:extLst>
      <p:ext uri="{BB962C8B-B14F-4D97-AF65-F5344CB8AC3E}">
        <p14:creationId xmlns:p14="http://schemas.microsoft.com/office/powerpoint/2010/main" val="605312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2E861-02EE-8D13-24F8-A9929264CB51}"/>
              </a:ext>
            </a:extLst>
          </p:cNvPr>
          <p:cNvSpPr>
            <a:spLocks noGrp="1"/>
          </p:cNvSpPr>
          <p:nvPr>
            <p:ph type="title"/>
          </p:nvPr>
        </p:nvSpPr>
        <p:spPr/>
        <p:txBody>
          <a:bodyPr/>
          <a:lstStyle/>
          <a:p>
            <a:r>
              <a:rPr lang="en-US"/>
              <a:t>Design process</a:t>
            </a:r>
          </a:p>
        </p:txBody>
      </p:sp>
      <p:sp>
        <p:nvSpPr>
          <p:cNvPr id="3" name="Content Placeholder 2">
            <a:extLst>
              <a:ext uri="{FF2B5EF4-FFF2-40B4-BE49-F238E27FC236}">
                <a16:creationId xmlns:a16="http://schemas.microsoft.com/office/drawing/2014/main" id="{4F802632-1237-31D3-8D5E-8200187E91AB}"/>
              </a:ext>
            </a:extLst>
          </p:cNvPr>
          <p:cNvSpPr>
            <a:spLocks noGrp="1"/>
          </p:cNvSpPr>
          <p:nvPr>
            <p:ph idx="1"/>
          </p:nvPr>
        </p:nvSpPr>
        <p:spPr/>
        <p:txBody>
          <a:bodyPr vert="horz" lIns="91440" tIns="45720" rIns="91440" bIns="45720" rtlCol="0" anchor="t">
            <a:normAutofit/>
          </a:bodyPr>
          <a:lstStyle/>
          <a:p>
            <a:r>
              <a:rPr lang="en-US"/>
              <a:t>Creating 3d model in </a:t>
            </a:r>
            <a:r>
              <a:rPr lang="en-US" err="1"/>
              <a:t>solidworks</a:t>
            </a:r>
            <a:endParaRPr lang="en-US"/>
          </a:p>
          <a:p>
            <a:r>
              <a:rPr lang="en-US"/>
              <a:t>Slicing the model in </a:t>
            </a:r>
            <a:r>
              <a:rPr lang="en-US" err="1"/>
              <a:t>creality</a:t>
            </a:r>
            <a:r>
              <a:rPr lang="en-US"/>
              <a:t> slicer </a:t>
            </a:r>
          </a:p>
          <a:p>
            <a:r>
              <a:rPr lang="en-US"/>
              <a:t>3d printed prototype </a:t>
            </a:r>
          </a:p>
          <a:p>
            <a:r>
              <a:rPr lang="en-US"/>
              <a:t>Errors and Failures </a:t>
            </a:r>
          </a:p>
        </p:txBody>
      </p:sp>
      <p:pic>
        <p:nvPicPr>
          <p:cNvPr id="5" name="Picture 4" descr="Creality Ender-3 3D Printer FDM DIY Printers UK | Ubuy">
            <a:extLst>
              <a:ext uri="{FF2B5EF4-FFF2-40B4-BE49-F238E27FC236}">
                <a16:creationId xmlns:a16="http://schemas.microsoft.com/office/drawing/2014/main" id="{3B2D8386-0085-21A2-5C06-2756F5369B46}"/>
              </a:ext>
            </a:extLst>
          </p:cNvPr>
          <p:cNvPicPr>
            <a:picLocks noChangeAspect="1"/>
          </p:cNvPicPr>
          <p:nvPr/>
        </p:nvPicPr>
        <p:blipFill>
          <a:blip r:embed="rId2"/>
          <a:stretch>
            <a:fillRect/>
          </a:stretch>
        </p:blipFill>
        <p:spPr>
          <a:xfrm flipH="1">
            <a:off x="710265" y="3679205"/>
            <a:ext cx="2415830" cy="2501661"/>
          </a:xfrm>
          <a:prstGeom prst="rect">
            <a:avLst/>
          </a:prstGeom>
        </p:spPr>
      </p:pic>
      <p:pic>
        <p:nvPicPr>
          <p:cNvPr id="7" name="Picture 6" descr="Ender PLA Filament 6KG/Packs Mixed Color Bundles">
            <a:extLst>
              <a:ext uri="{FF2B5EF4-FFF2-40B4-BE49-F238E27FC236}">
                <a16:creationId xmlns:a16="http://schemas.microsoft.com/office/drawing/2014/main" id="{75EDC5F7-74B2-95B2-2BC3-4B95A9FDAA94}"/>
              </a:ext>
            </a:extLst>
          </p:cNvPr>
          <p:cNvPicPr>
            <a:picLocks noChangeAspect="1"/>
          </p:cNvPicPr>
          <p:nvPr/>
        </p:nvPicPr>
        <p:blipFill>
          <a:blip r:embed="rId3"/>
          <a:stretch>
            <a:fillRect/>
          </a:stretch>
        </p:blipFill>
        <p:spPr>
          <a:xfrm>
            <a:off x="3723975" y="4241359"/>
            <a:ext cx="1751163" cy="1823050"/>
          </a:xfrm>
          <a:prstGeom prst="rect">
            <a:avLst/>
          </a:prstGeom>
        </p:spPr>
      </p:pic>
      <p:pic>
        <p:nvPicPr>
          <p:cNvPr id="9" name="Picture 8" descr="SolidWorks logo and symbol, meaning, history, PNG">
            <a:extLst>
              <a:ext uri="{FF2B5EF4-FFF2-40B4-BE49-F238E27FC236}">
                <a16:creationId xmlns:a16="http://schemas.microsoft.com/office/drawing/2014/main" id="{FDCEE1DE-E16A-8B5B-4E78-15B4035EED9B}"/>
              </a:ext>
            </a:extLst>
          </p:cNvPr>
          <p:cNvPicPr>
            <a:picLocks noChangeAspect="1"/>
          </p:cNvPicPr>
          <p:nvPr/>
        </p:nvPicPr>
        <p:blipFill>
          <a:blip r:embed="rId4"/>
          <a:stretch>
            <a:fillRect/>
          </a:stretch>
        </p:blipFill>
        <p:spPr>
          <a:xfrm>
            <a:off x="6370209" y="834287"/>
            <a:ext cx="2743200" cy="1714500"/>
          </a:xfrm>
          <a:prstGeom prst="rect">
            <a:avLst/>
          </a:prstGeom>
        </p:spPr>
      </p:pic>
      <p:pic>
        <p:nvPicPr>
          <p:cNvPr id="11" name="Picture 10" descr="File:CREALITY LOGO.png - Wikipedia">
            <a:extLst>
              <a:ext uri="{FF2B5EF4-FFF2-40B4-BE49-F238E27FC236}">
                <a16:creationId xmlns:a16="http://schemas.microsoft.com/office/drawing/2014/main" id="{3F64BB16-B410-87CF-ED9B-6CB27F79B5F1}"/>
              </a:ext>
            </a:extLst>
          </p:cNvPr>
          <p:cNvPicPr>
            <a:picLocks noChangeAspect="1"/>
          </p:cNvPicPr>
          <p:nvPr/>
        </p:nvPicPr>
        <p:blipFill>
          <a:blip r:embed="rId5"/>
          <a:stretch>
            <a:fillRect/>
          </a:stretch>
        </p:blipFill>
        <p:spPr>
          <a:xfrm>
            <a:off x="8043334" y="2391832"/>
            <a:ext cx="2529417" cy="1037168"/>
          </a:xfrm>
          <a:prstGeom prst="rect">
            <a:avLst/>
          </a:prstGeom>
        </p:spPr>
      </p:pic>
      <p:pic>
        <p:nvPicPr>
          <p:cNvPr id="12" name="Picture 11" descr="A hand holding a knife next to a keyboard&#10;&#10;AI-generated content may be incorrect.">
            <a:extLst>
              <a:ext uri="{FF2B5EF4-FFF2-40B4-BE49-F238E27FC236}">
                <a16:creationId xmlns:a16="http://schemas.microsoft.com/office/drawing/2014/main" id="{C3767484-94BF-D96D-E7CE-24CABE2EB93F}"/>
              </a:ext>
            </a:extLst>
          </p:cNvPr>
          <p:cNvPicPr>
            <a:picLocks noChangeAspect="1"/>
          </p:cNvPicPr>
          <p:nvPr/>
        </p:nvPicPr>
        <p:blipFill>
          <a:blip r:embed="rId6"/>
          <a:srcRect l="14374" t="40741" r="12115" b="26852"/>
          <a:stretch>
            <a:fillRect/>
          </a:stretch>
        </p:blipFill>
        <p:spPr>
          <a:xfrm>
            <a:off x="8468031" y="4582584"/>
            <a:ext cx="2482279" cy="1481674"/>
          </a:xfrm>
          <a:prstGeom prst="rect">
            <a:avLst/>
          </a:prstGeom>
        </p:spPr>
      </p:pic>
      <p:pic>
        <p:nvPicPr>
          <p:cNvPr id="13" name="Picture 12" descr="A piece of black tape on a red surface next to a keyboard&#10;&#10;AI-generated content may be incorrect.">
            <a:extLst>
              <a:ext uri="{FF2B5EF4-FFF2-40B4-BE49-F238E27FC236}">
                <a16:creationId xmlns:a16="http://schemas.microsoft.com/office/drawing/2014/main" id="{DDC06C29-806B-0DCB-E647-4F0F7D18105C}"/>
              </a:ext>
            </a:extLst>
          </p:cNvPr>
          <p:cNvPicPr>
            <a:picLocks noChangeAspect="1"/>
          </p:cNvPicPr>
          <p:nvPr/>
        </p:nvPicPr>
        <p:blipFill>
          <a:blip r:embed="rId7"/>
          <a:srcRect t="28858" r="20739" b="17130"/>
          <a:stretch>
            <a:fillRect/>
          </a:stretch>
        </p:blipFill>
        <p:spPr>
          <a:xfrm>
            <a:off x="5917449" y="4423833"/>
            <a:ext cx="2249891" cy="2032006"/>
          </a:xfrm>
          <a:prstGeom prst="rect">
            <a:avLst/>
          </a:prstGeom>
        </p:spPr>
      </p:pic>
      <p:sp>
        <p:nvSpPr>
          <p:cNvPr id="15" name="TextBox 14">
            <a:extLst>
              <a:ext uri="{FF2B5EF4-FFF2-40B4-BE49-F238E27FC236}">
                <a16:creationId xmlns:a16="http://schemas.microsoft.com/office/drawing/2014/main" id="{CC4044E6-2E37-E4AC-8B73-8D040C922996}"/>
              </a:ext>
            </a:extLst>
          </p:cNvPr>
          <p:cNvSpPr txBox="1"/>
          <p:nvPr/>
        </p:nvSpPr>
        <p:spPr>
          <a:xfrm>
            <a:off x="10477500" y="105833"/>
            <a:ext cx="730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t>CFB</a:t>
            </a:r>
          </a:p>
        </p:txBody>
      </p:sp>
    </p:spTree>
    <p:extLst>
      <p:ext uri="{BB962C8B-B14F-4D97-AF65-F5344CB8AC3E}">
        <p14:creationId xmlns:p14="http://schemas.microsoft.com/office/powerpoint/2010/main" val="3017381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9558715-67AA-43A1-94C0-3B58C8257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15"/>
            <a:ext cx="11292840" cy="68642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DC1C7-0081-85D1-5FF8-2C4EC46E4C5A}"/>
              </a:ext>
            </a:extLst>
          </p:cNvPr>
          <p:cNvSpPr>
            <a:spLocks noGrp="1"/>
          </p:cNvSpPr>
          <p:nvPr>
            <p:ph type="title"/>
          </p:nvPr>
        </p:nvSpPr>
        <p:spPr>
          <a:xfrm>
            <a:off x="7534656" y="365760"/>
            <a:ext cx="3419856" cy="1325562"/>
          </a:xfrm>
        </p:spPr>
        <p:txBody>
          <a:bodyPr>
            <a:normAutofit/>
          </a:bodyPr>
          <a:lstStyle/>
          <a:p>
            <a:r>
              <a:rPr lang="en-US" sz="4000"/>
              <a:t>Design process</a:t>
            </a:r>
          </a:p>
        </p:txBody>
      </p:sp>
      <p:pic>
        <p:nvPicPr>
          <p:cNvPr id="5" name="Picture 4" descr="A diagram of a design process&#10;&#10;AI-generated content may be incorrect.">
            <a:extLst>
              <a:ext uri="{FF2B5EF4-FFF2-40B4-BE49-F238E27FC236}">
                <a16:creationId xmlns:a16="http://schemas.microsoft.com/office/drawing/2014/main" id="{2BB231B7-8D41-53E2-3CC1-95B3C67C089D}"/>
              </a:ext>
            </a:extLst>
          </p:cNvPr>
          <p:cNvPicPr>
            <a:picLocks noChangeAspect="1"/>
          </p:cNvPicPr>
          <p:nvPr/>
        </p:nvPicPr>
        <p:blipFill>
          <a:blip r:embed="rId2"/>
          <a:srcRect t="3432" r="-2" b="10108"/>
          <a:stretch>
            <a:fillRect/>
          </a:stretch>
        </p:blipFill>
        <p:spPr>
          <a:xfrm>
            <a:off x="-8296" y="-6"/>
            <a:ext cx="7212921" cy="4162622"/>
          </a:xfrm>
          <a:prstGeom prst="rect">
            <a:avLst/>
          </a:prstGeom>
        </p:spPr>
      </p:pic>
      <p:sp>
        <p:nvSpPr>
          <p:cNvPr id="3" name="Content Placeholder 2">
            <a:extLst>
              <a:ext uri="{FF2B5EF4-FFF2-40B4-BE49-F238E27FC236}">
                <a16:creationId xmlns:a16="http://schemas.microsoft.com/office/drawing/2014/main" id="{AE93A741-9698-E8E6-B27F-B3BB5616A565}"/>
              </a:ext>
            </a:extLst>
          </p:cNvPr>
          <p:cNvSpPr>
            <a:spLocks noGrp="1"/>
          </p:cNvSpPr>
          <p:nvPr>
            <p:ph idx="1"/>
          </p:nvPr>
        </p:nvSpPr>
        <p:spPr>
          <a:xfrm>
            <a:off x="7534655" y="1828800"/>
            <a:ext cx="3457810" cy="4476750"/>
          </a:xfrm>
        </p:spPr>
        <p:txBody>
          <a:bodyPr vert="horz" lIns="91440" tIns="45720" rIns="91440" bIns="45720" rtlCol="0" anchor="t">
            <a:normAutofit/>
          </a:bodyPr>
          <a:lstStyle/>
          <a:p>
            <a:r>
              <a:rPr lang="en-US"/>
              <a:t>Design – Build – Test – Improve </a:t>
            </a:r>
          </a:p>
          <a:p>
            <a:r>
              <a:rPr lang="en-US"/>
              <a:t>Make any necessary adjustments </a:t>
            </a:r>
          </a:p>
          <a:p>
            <a:r>
              <a:rPr lang="en-US"/>
              <a:t>Reprint </a:t>
            </a:r>
          </a:p>
          <a:p>
            <a:r>
              <a:rPr lang="en-US"/>
              <a:t>Test again </a:t>
            </a:r>
          </a:p>
          <a:p>
            <a:r>
              <a:rPr lang="en-US"/>
              <a:t>Milestone- Having a functional model</a:t>
            </a:r>
          </a:p>
        </p:txBody>
      </p:sp>
      <p:pic>
        <p:nvPicPr>
          <p:cNvPr id="6" name="Picture 5" descr="A black object on a surface&#10;&#10;AI-generated content may be incorrect.">
            <a:extLst>
              <a:ext uri="{FF2B5EF4-FFF2-40B4-BE49-F238E27FC236}">
                <a16:creationId xmlns:a16="http://schemas.microsoft.com/office/drawing/2014/main" id="{D6C550A3-988C-2FCB-19A9-F2E141BBE63C}"/>
              </a:ext>
            </a:extLst>
          </p:cNvPr>
          <p:cNvPicPr>
            <a:picLocks noChangeAspect="1"/>
          </p:cNvPicPr>
          <p:nvPr/>
        </p:nvPicPr>
        <p:blipFill>
          <a:blip r:embed="rId3"/>
          <a:srcRect t="9202" r="2" b="35770"/>
          <a:stretch>
            <a:fillRect/>
          </a:stretch>
        </p:blipFill>
        <p:spPr>
          <a:xfrm>
            <a:off x="-8297" y="4254061"/>
            <a:ext cx="3560741" cy="2603939"/>
          </a:xfrm>
          <a:prstGeom prst="rect">
            <a:avLst/>
          </a:prstGeom>
        </p:spPr>
      </p:pic>
      <p:pic>
        <p:nvPicPr>
          <p:cNvPr id="8" name="Picture 7" descr="A black object with wires on a surface&#10;&#10;AI-generated content may be incorrect.">
            <a:extLst>
              <a:ext uri="{FF2B5EF4-FFF2-40B4-BE49-F238E27FC236}">
                <a16:creationId xmlns:a16="http://schemas.microsoft.com/office/drawing/2014/main" id="{E8F9BC3C-F680-969A-EDB1-2B7593CFA5B7}"/>
              </a:ext>
            </a:extLst>
          </p:cNvPr>
          <p:cNvPicPr>
            <a:picLocks noChangeAspect="1"/>
          </p:cNvPicPr>
          <p:nvPr/>
        </p:nvPicPr>
        <p:blipFill>
          <a:blip r:embed="rId4"/>
          <a:srcRect t="22204" r="2" b="22767"/>
          <a:stretch>
            <a:fillRect/>
          </a:stretch>
        </p:blipFill>
        <p:spPr>
          <a:xfrm>
            <a:off x="3643883" y="4254067"/>
            <a:ext cx="3560741" cy="2603939"/>
          </a:xfrm>
          <a:prstGeom prst="rect">
            <a:avLst/>
          </a:prstGeom>
        </p:spPr>
      </p:pic>
      <p:sp>
        <p:nvSpPr>
          <p:cNvPr id="10" name="TextBox 9">
            <a:extLst>
              <a:ext uri="{FF2B5EF4-FFF2-40B4-BE49-F238E27FC236}">
                <a16:creationId xmlns:a16="http://schemas.microsoft.com/office/drawing/2014/main" id="{D036E1F5-D623-7155-086A-7C2CBBFACF5C}"/>
              </a:ext>
            </a:extLst>
          </p:cNvPr>
          <p:cNvSpPr txBox="1"/>
          <p:nvPr/>
        </p:nvSpPr>
        <p:spPr>
          <a:xfrm>
            <a:off x="10477500" y="105833"/>
            <a:ext cx="730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t>CFB</a:t>
            </a:r>
          </a:p>
        </p:txBody>
      </p:sp>
    </p:spTree>
    <p:extLst>
      <p:ext uri="{BB962C8B-B14F-4D97-AF65-F5344CB8AC3E}">
        <p14:creationId xmlns:p14="http://schemas.microsoft.com/office/powerpoint/2010/main" val="1104897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F0EA762-D08D-583D-FB1E-A463D0EE32DD}"/>
              </a:ext>
            </a:extLst>
          </p:cNvPr>
          <p:cNvSpPr>
            <a:spLocks noGrp="1"/>
          </p:cNvSpPr>
          <p:nvPr>
            <p:ph type="title"/>
          </p:nvPr>
        </p:nvSpPr>
        <p:spPr/>
        <p:txBody>
          <a:bodyPr/>
          <a:lstStyle/>
          <a:p>
            <a:r>
              <a:rPr lang="en-GB"/>
              <a:t>Control Systems</a:t>
            </a:r>
          </a:p>
        </p:txBody>
      </p:sp>
      <p:pic>
        <p:nvPicPr>
          <p:cNvPr id="1028" name="Picture 4" descr="About MATLAB and Simulink - Matlab &amp; Simulink - MATLAB &amp; Simulink -  İstanbul Okan Üniversitesi">
            <a:extLst>
              <a:ext uri="{FF2B5EF4-FFF2-40B4-BE49-F238E27FC236}">
                <a16:creationId xmlns:a16="http://schemas.microsoft.com/office/drawing/2014/main" id="{42DAB5A6-8341-736D-AC59-F6C8C74F21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3838" y="198527"/>
            <a:ext cx="4638460" cy="1836057"/>
          </a:xfrm>
          <a:prstGeom prst="rect">
            <a:avLst/>
          </a:prstGeom>
          <a:noFill/>
          <a:ln w="28575">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2" name="Picture 8" descr="Arduino color icon in PNG, SVG">
            <a:extLst>
              <a:ext uri="{FF2B5EF4-FFF2-40B4-BE49-F238E27FC236}">
                <a16:creationId xmlns:a16="http://schemas.microsoft.com/office/drawing/2014/main" id="{AFB75E7C-88C5-9B8B-547D-A6F7457A4D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75644" y="2377847"/>
            <a:ext cx="1836057" cy="1836057"/>
          </a:xfrm>
          <a:prstGeom prst="rect">
            <a:avLst/>
          </a:prstGeom>
          <a:noFill/>
          <a:ln w="28575">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2" name="Picture 4" descr="TowerPro Servo Motor - SG90 Analog">
            <a:extLst>
              <a:ext uri="{FF2B5EF4-FFF2-40B4-BE49-F238E27FC236}">
                <a16:creationId xmlns:a16="http://schemas.microsoft.com/office/drawing/2014/main" id="{42531359-047D-6C29-14B2-42A48753B93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22644" y="4557167"/>
            <a:ext cx="1742056" cy="1742056"/>
          </a:xfrm>
          <a:prstGeom prst="rect">
            <a:avLst/>
          </a:prstGeom>
          <a:noFill/>
          <a:ln w="28575">
            <a:solidFill>
              <a:schemeClr val="tx1"/>
            </a:solid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51BF72E-CF3C-387B-5F52-8D08E729F460}"/>
              </a:ext>
            </a:extLst>
          </p:cNvPr>
          <p:cNvPicPr>
            <a:picLocks noChangeAspect="1"/>
          </p:cNvPicPr>
          <p:nvPr/>
        </p:nvPicPr>
        <p:blipFill>
          <a:blip r:embed="rId6"/>
          <a:stretch>
            <a:fillRect/>
          </a:stretch>
        </p:blipFill>
        <p:spPr>
          <a:xfrm>
            <a:off x="1127300" y="2661282"/>
            <a:ext cx="7711238" cy="3105243"/>
          </a:xfrm>
          <a:prstGeom prst="rect">
            <a:avLst/>
          </a:prstGeom>
          <a:ln w="28575">
            <a:solidFill>
              <a:schemeClr val="tx1"/>
            </a:solidFill>
          </a:ln>
          <a:effectLst>
            <a:outerShdw blurRad="50800" dist="38100" dir="2700000" algn="tl" rotWithShape="0">
              <a:prstClr val="black">
                <a:alpha val="40000"/>
              </a:prstClr>
            </a:outerShdw>
          </a:effectLst>
        </p:spPr>
      </p:pic>
      <p:sp>
        <p:nvSpPr>
          <p:cNvPr id="5" name="TextBox 4">
            <a:extLst>
              <a:ext uri="{FF2B5EF4-FFF2-40B4-BE49-F238E27FC236}">
                <a16:creationId xmlns:a16="http://schemas.microsoft.com/office/drawing/2014/main" id="{77B3824F-4FC3-1EEF-2D7F-D6E106E3218C}"/>
              </a:ext>
            </a:extLst>
          </p:cNvPr>
          <p:cNvSpPr txBox="1"/>
          <p:nvPr/>
        </p:nvSpPr>
        <p:spPr>
          <a:xfrm>
            <a:off x="261256" y="198529"/>
            <a:ext cx="718446" cy="369332"/>
          </a:xfrm>
          <a:prstGeom prst="rect">
            <a:avLst/>
          </a:prstGeom>
          <a:noFill/>
        </p:spPr>
        <p:txBody>
          <a:bodyPr wrap="square" rtlCol="0">
            <a:spAutoFit/>
          </a:bodyPr>
          <a:lstStyle/>
          <a:p>
            <a:r>
              <a:rPr lang="en-GB"/>
              <a:t>C.C</a:t>
            </a:r>
          </a:p>
        </p:txBody>
      </p:sp>
    </p:spTree>
    <p:extLst>
      <p:ext uri="{BB962C8B-B14F-4D97-AF65-F5344CB8AC3E}">
        <p14:creationId xmlns:p14="http://schemas.microsoft.com/office/powerpoint/2010/main" val="980834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D41E4-66CE-005E-42F3-368C4F704C1B}"/>
              </a:ext>
            </a:extLst>
          </p:cNvPr>
          <p:cNvSpPr>
            <a:spLocks noGrp="1"/>
          </p:cNvSpPr>
          <p:nvPr>
            <p:ph type="title"/>
          </p:nvPr>
        </p:nvSpPr>
        <p:spPr>
          <a:xfrm>
            <a:off x="979702" y="153218"/>
            <a:ext cx="9692640" cy="1325562"/>
          </a:xfrm>
        </p:spPr>
        <p:txBody>
          <a:bodyPr/>
          <a:lstStyle/>
          <a:p>
            <a:r>
              <a:rPr lang="en-GB"/>
              <a:t>Control Systems cont.</a:t>
            </a:r>
          </a:p>
        </p:txBody>
      </p:sp>
      <p:pic>
        <p:nvPicPr>
          <p:cNvPr id="7" name="Content Placeholder 6">
            <a:extLst>
              <a:ext uri="{FF2B5EF4-FFF2-40B4-BE49-F238E27FC236}">
                <a16:creationId xmlns:a16="http://schemas.microsoft.com/office/drawing/2014/main" id="{B0B8B41E-554E-E532-AE5F-7D3B31AE9E8E}"/>
              </a:ext>
            </a:extLst>
          </p:cNvPr>
          <p:cNvPicPr>
            <a:picLocks noGrp="1" noChangeAspect="1"/>
          </p:cNvPicPr>
          <p:nvPr>
            <p:ph idx="1"/>
          </p:nvPr>
        </p:nvPicPr>
        <p:blipFill>
          <a:blip r:embed="rId3"/>
          <a:stretch>
            <a:fillRect/>
          </a:stretch>
        </p:blipFill>
        <p:spPr>
          <a:xfrm>
            <a:off x="642176" y="3818731"/>
            <a:ext cx="4926881" cy="2592274"/>
          </a:xfrm>
          <a:prstGeom prst="rect">
            <a:avLst/>
          </a:prstGeom>
          <a:ln w="28575">
            <a:solidFill>
              <a:schemeClr val="tx1"/>
            </a:solidFill>
          </a:ln>
          <a:effectLst>
            <a:outerShdw blurRad="50800" dist="38100" dir="2700000" algn="tl" rotWithShape="0">
              <a:prstClr val="black">
                <a:alpha val="40000"/>
              </a:prstClr>
            </a:outerShdw>
          </a:effectLst>
        </p:spPr>
      </p:pic>
      <p:pic>
        <p:nvPicPr>
          <p:cNvPr id="6" name="Picture 5">
            <a:extLst>
              <a:ext uri="{FF2B5EF4-FFF2-40B4-BE49-F238E27FC236}">
                <a16:creationId xmlns:a16="http://schemas.microsoft.com/office/drawing/2014/main" id="{4FCBADC1-EF90-C000-A543-584581ABB0D0}"/>
              </a:ext>
            </a:extLst>
          </p:cNvPr>
          <p:cNvPicPr>
            <a:picLocks noChangeAspect="1"/>
          </p:cNvPicPr>
          <p:nvPr/>
        </p:nvPicPr>
        <p:blipFill>
          <a:blip r:embed="rId4"/>
          <a:stretch>
            <a:fillRect/>
          </a:stretch>
        </p:blipFill>
        <p:spPr>
          <a:xfrm>
            <a:off x="6776732" y="1478780"/>
            <a:ext cx="4435566" cy="2148225"/>
          </a:xfrm>
          <a:prstGeom prst="rect">
            <a:avLst/>
          </a:prstGeom>
          <a:ln w="28575">
            <a:solidFill>
              <a:schemeClr val="tx1"/>
            </a:solidFill>
          </a:ln>
          <a:effectLst>
            <a:outerShdw blurRad="50800" dist="38100" dir="2700000" algn="tl" rotWithShape="0">
              <a:prstClr val="black">
                <a:alpha val="40000"/>
              </a:prstClr>
            </a:outerShdw>
          </a:effectLst>
        </p:spPr>
      </p:pic>
      <p:sp>
        <p:nvSpPr>
          <p:cNvPr id="3" name="TextBox 2">
            <a:extLst>
              <a:ext uri="{FF2B5EF4-FFF2-40B4-BE49-F238E27FC236}">
                <a16:creationId xmlns:a16="http://schemas.microsoft.com/office/drawing/2014/main" id="{BFAA80B4-BFCB-6931-5B66-405F1E7876FB}"/>
              </a:ext>
            </a:extLst>
          </p:cNvPr>
          <p:cNvSpPr txBox="1"/>
          <p:nvPr/>
        </p:nvSpPr>
        <p:spPr>
          <a:xfrm>
            <a:off x="261256" y="198529"/>
            <a:ext cx="718446" cy="369332"/>
          </a:xfrm>
          <a:prstGeom prst="rect">
            <a:avLst/>
          </a:prstGeom>
          <a:noFill/>
        </p:spPr>
        <p:txBody>
          <a:bodyPr wrap="square" rtlCol="0">
            <a:spAutoFit/>
          </a:bodyPr>
          <a:lstStyle/>
          <a:p>
            <a:r>
              <a:rPr lang="en-GB"/>
              <a:t>C.C</a:t>
            </a:r>
          </a:p>
        </p:txBody>
      </p:sp>
      <p:pic>
        <p:nvPicPr>
          <p:cNvPr id="10" name="Picture 9" descr="A diagram of a circuit&#10;&#10;AI-generated content may be incorrect.">
            <a:extLst>
              <a:ext uri="{FF2B5EF4-FFF2-40B4-BE49-F238E27FC236}">
                <a16:creationId xmlns:a16="http://schemas.microsoft.com/office/drawing/2014/main" id="{1AFEDEC3-6C47-4F2B-4FF2-E2ED484CB675}"/>
              </a:ext>
            </a:extLst>
          </p:cNvPr>
          <p:cNvPicPr>
            <a:picLocks noChangeAspect="1"/>
          </p:cNvPicPr>
          <p:nvPr/>
        </p:nvPicPr>
        <p:blipFill>
          <a:blip r:embed="rId5"/>
          <a:stretch>
            <a:fillRect/>
          </a:stretch>
        </p:blipFill>
        <p:spPr>
          <a:xfrm>
            <a:off x="642176" y="1478781"/>
            <a:ext cx="5828717" cy="2148226"/>
          </a:xfrm>
          <a:prstGeom prst="rect">
            <a:avLst/>
          </a:prstGeom>
          <a:ln w="28575">
            <a:solidFill>
              <a:schemeClr val="tx1"/>
            </a:solidFill>
          </a:ln>
          <a:effectLst>
            <a:outerShdw blurRad="50800" dist="38100" dir="2700000" algn="tl" rotWithShape="0">
              <a:prstClr val="black">
                <a:alpha val="40000"/>
              </a:prstClr>
            </a:outerShdw>
          </a:effectLst>
        </p:spPr>
      </p:pic>
      <p:pic>
        <p:nvPicPr>
          <p:cNvPr id="12" name="Picture 11" descr="A diagram of a capacitor&#10;&#10;AI-generated content may be incorrect.">
            <a:extLst>
              <a:ext uri="{FF2B5EF4-FFF2-40B4-BE49-F238E27FC236}">
                <a16:creationId xmlns:a16="http://schemas.microsoft.com/office/drawing/2014/main" id="{D70976E9-865E-B1F7-862F-42DC16FD4B4A}"/>
              </a:ext>
            </a:extLst>
          </p:cNvPr>
          <p:cNvPicPr>
            <a:picLocks noChangeAspect="1"/>
          </p:cNvPicPr>
          <p:nvPr/>
        </p:nvPicPr>
        <p:blipFill>
          <a:blip r:embed="rId6"/>
          <a:stretch>
            <a:fillRect/>
          </a:stretch>
        </p:blipFill>
        <p:spPr>
          <a:xfrm>
            <a:off x="6096000" y="3959565"/>
            <a:ext cx="4772611" cy="2451440"/>
          </a:xfrm>
          <a:prstGeom prst="rect">
            <a:avLst/>
          </a:prstGeom>
          <a:ln w="28575">
            <a:solidFill>
              <a:schemeClr val="tx1"/>
            </a:solidFill>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6876389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hade val="98000"/>
                <a:satMod val="130000"/>
                <a:lumMod val="102000"/>
              </a:schemeClr>
            </a:gs>
            <a:gs pos="100000">
              <a:schemeClr val="bg1">
                <a:tint val="98000"/>
                <a:shade val="78000"/>
                <a:satMod val="140000"/>
              </a:schemeClr>
            </a:gs>
          </a:gsLst>
          <a:path path="circle">
            <a:fillToRect l="100000" t="10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BA14A-FDF4-4E34-101F-9452AED79168}"/>
              </a:ext>
            </a:extLst>
          </p:cNvPr>
          <p:cNvSpPr>
            <a:spLocks noGrp="1"/>
          </p:cNvSpPr>
          <p:nvPr>
            <p:ph type="title"/>
          </p:nvPr>
        </p:nvSpPr>
        <p:spPr>
          <a:xfrm>
            <a:off x="7829930" y="311680"/>
            <a:ext cx="3124581" cy="2185026"/>
          </a:xfrm>
        </p:spPr>
        <p:txBody>
          <a:bodyPr>
            <a:normAutofit/>
          </a:bodyPr>
          <a:lstStyle/>
          <a:p>
            <a:r>
              <a:rPr lang="en-GB" sz="3600"/>
              <a:t>Vehicle Simulation</a:t>
            </a:r>
          </a:p>
        </p:txBody>
      </p:sp>
      <p:sp>
        <p:nvSpPr>
          <p:cNvPr id="18" name="Rectangle 17">
            <a:extLst>
              <a:ext uri="{FF2B5EF4-FFF2-40B4-BE49-F238E27FC236}">
                <a16:creationId xmlns:a16="http://schemas.microsoft.com/office/drawing/2014/main" id="{D72D86B8-F8FA-4152-BB97-1E86BF5C3C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0"/>
            <a:ext cx="3458292" cy="420624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drawing of a metal object with orange and green lines&#10;&#10;AI-generated content may be incorrect.">
            <a:extLst>
              <a:ext uri="{FF2B5EF4-FFF2-40B4-BE49-F238E27FC236}">
                <a16:creationId xmlns:a16="http://schemas.microsoft.com/office/drawing/2014/main" id="{29BD8A82-D7A5-5363-FCB0-64ECDFD59AC7}"/>
              </a:ext>
            </a:extLst>
          </p:cNvPr>
          <p:cNvPicPr>
            <a:picLocks noChangeAspect="1"/>
          </p:cNvPicPr>
          <p:nvPr/>
        </p:nvPicPr>
        <p:blipFill>
          <a:blip r:embed="rId2"/>
          <a:srcRect l="18295" r="15658"/>
          <a:stretch>
            <a:fillRect/>
          </a:stretch>
        </p:blipFill>
        <p:spPr>
          <a:xfrm>
            <a:off x="778934" y="677542"/>
            <a:ext cx="2833134" cy="2874013"/>
          </a:xfrm>
          <a:prstGeom prst="rect">
            <a:avLst/>
          </a:prstGeom>
        </p:spPr>
      </p:pic>
      <p:sp>
        <p:nvSpPr>
          <p:cNvPr id="19" name="Rectangle 18">
            <a:extLst>
              <a:ext uri="{FF2B5EF4-FFF2-40B4-BE49-F238E27FC236}">
                <a16:creationId xmlns:a16="http://schemas.microsoft.com/office/drawing/2014/main" id="{1E9F5D63-18D2-44EE-9BF4-F99E145C8D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3396" y="5812"/>
            <a:ext cx="3419856" cy="249089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B0F938B9-97F4-2A7E-B0CF-3048C910D3B5}"/>
              </a:ext>
            </a:extLst>
          </p:cNvPr>
          <p:cNvPicPr>
            <a:picLocks noChangeAspect="1"/>
          </p:cNvPicPr>
          <p:nvPr/>
        </p:nvPicPr>
        <p:blipFill>
          <a:blip r:embed="rId3"/>
          <a:srcRect l="13364" r="25270"/>
          <a:stretch>
            <a:fillRect/>
          </a:stretch>
        </p:blipFill>
        <p:spPr>
          <a:xfrm>
            <a:off x="4885129" y="311680"/>
            <a:ext cx="1796046" cy="1821919"/>
          </a:xfrm>
          <a:prstGeom prst="rect">
            <a:avLst/>
          </a:prstGeom>
        </p:spPr>
      </p:pic>
      <p:sp>
        <p:nvSpPr>
          <p:cNvPr id="21" name="Rectangle 20">
            <a:extLst>
              <a:ext uri="{FF2B5EF4-FFF2-40B4-BE49-F238E27FC236}">
                <a16:creationId xmlns:a16="http://schemas.microsoft.com/office/drawing/2014/main" id="{75FB676B-0487-4FE6-A64F-7AA4C2693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4367107"/>
            <a:ext cx="3458292" cy="249089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drawing of a cell phone&#10;&#10;AI-generated content may be incorrect.">
            <a:extLst>
              <a:ext uri="{FF2B5EF4-FFF2-40B4-BE49-F238E27FC236}">
                <a16:creationId xmlns:a16="http://schemas.microsoft.com/office/drawing/2014/main" id="{A2BEF577-128D-A871-B6EB-473814EDECD4}"/>
              </a:ext>
            </a:extLst>
          </p:cNvPr>
          <p:cNvPicPr>
            <a:picLocks noChangeAspect="1"/>
          </p:cNvPicPr>
          <p:nvPr/>
        </p:nvPicPr>
        <p:blipFill>
          <a:blip r:embed="rId4"/>
          <a:srcRect l="6931" r="34288"/>
          <a:stretch>
            <a:fillRect/>
          </a:stretch>
        </p:blipFill>
        <p:spPr>
          <a:xfrm>
            <a:off x="1292553" y="4691109"/>
            <a:ext cx="1825124" cy="1855211"/>
          </a:xfrm>
          <a:prstGeom prst="rect">
            <a:avLst/>
          </a:prstGeom>
        </p:spPr>
      </p:pic>
      <p:sp>
        <p:nvSpPr>
          <p:cNvPr id="23" name="Rectangle 22">
            <a:extLst>
              <a:ext uri="{FF2B5EF4-FFF2-40B4-BE49-F238E27FC236}">
                <a16:creationId xmlns:a16="http://schemas.microsoft.com/office/drawing/2014/main" id="{F04C8A62-F20F-437D-B6E7-D2C4777D4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3396" y="2651761"/>
            <a:ext cx="3423003" cy="420624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mputer generated image of a rectangular object with colored lines&#10;&#10;AI-generated content may be incorrect.">
            <a:extLst>
              <a:ext uri="{FF2B5EF4-FFF2-40B4-BE49-F238E27FC236}">
                <a16:creationId xmlns:a16="http://schemas.microsoft.com/office/drawing/2014/main" id="{7B12950D-5383-5F80-3A22-72C9B561A760}"/>
              </a:ext>
            </a:extLst>
          </p:cNvPr>
          <p:cNvPicPr>
            <a:picLocks noChangeAspect="1"/>
          </p:cNvPicPr>
          <p:nvPr/>
        </p:nvPicPr>
        <p:blipFill>
          <a:blip r:embed="rId5"/>
          <a:srcRect l="6717" r="24983" b="-1"/>
          <a:stretch>
            <a:fillRect/>
          </a:stretch>
        </p:blipFill>
        <p:spPr>
          <a:xfrm>
            <a:off x="4410074" y="3344203"/>
            <a:ext cx="2774205" cy="2819785"/>
          </a:xfrm>
          <a:prstGeom prst="rect">
            <a:avLst/>
          </a:prstGeom>
        </p:spPr>
      </p:pic>
      <p:sp>
        <p:nvSpPr>
          <p:cNvPr id="3" name="Content Placeholder 2">
            <a:extLst>
              <a:ext uri="{FF2B5EF4-FFF2-40B4-BE49-F238E27FC236}">
                <a16:creationId xmlns:a16="http://schemas.microsoft.com/office/drawing/2014/main" id="{6A1A1532-02A9-6273-B83A-DB247A239329}"/>
              </a:ext>
            </a:extLst>
          </p:cNvPr>
          <p:cNvSpPr>
            <a:spLocks noGrp="1"/>
          </p:cNvSpPr>
          <p:nvPr>
            <p:ph idx="1"/>
          </p:nvPr>
        </p:nvSpPr>
        <p:spPr>
          <a:xfrm>
            <a:off x="7829930" y="2812626"/>
            <a:ext cx="3150790" cy="3733693"/>
          </a:xfrm>
        </p:spPr>
        <p:txBody>
          <a:bodyPr vert="horz" lIns="91440" tIns="45720" rIns="91440" bIns="45720" rtlCol="0">
            <a:normAutofit/>
          </a:bodyPr>
          <a:lstStyle/>
          <a:p>
            <a:pPr marL="0" indent="0">
              <a:buNone/>
            </a:pPr>
            <a:r>
              <a:rPr lang="en-GB"/>
              <a:t>SolidWorks Flow Simulation</a:t>
            </a:r>
          </a:p>
          <a:p>
            <a:pPr marL="0" indent="0">
              <a:buNone/>
            </a:pPr>
            <a:r>
              <a:rPr lang="en-GB"/>
              <a:t>Used to test the forces acting on the wing.</a:t>
            </a:r>
          </a:p>
          <a:p>
            <a:pPr marL="0" indent="0">
              <a:buNone/>
            </a:pPr>
            <a:r>
              <a:rPr lang="en-GB"/>
              <a:t>Capable of testing different air flow speeds and wing positions.</a:t>
            </a:r>
          </a:p>
          <a:p>
            <a:pPr marL="0" indent="0">
              <a:buNone/>
            </a:pPr>
            <a:r>
              <a:rPr lang="en-GB"/>
              <a:t>Produces realistic data that would be applicable in race conditions. </a:t>
            </a:r>
          </a:p>
          <a:p>
            <a:pPr marL="0" indent="0">
              <a:buNone/>
            </a:pPr>
            <a:endParaRPr lang="en-GB"/>
          </a:p>
        </p:txBody>
      </p:sp>
      <p:pic>
        <p:nvPicPr>
          <p:cNvPr id="2052" name="Picture 4" descr="Solidworks Logo Vector Logo - Download ...">
            <a:extLst>
              <a:ext uri="{FF2B5EF4-FFF2-40B4-BE49-F238E27FC236}">
                <a16:creationId xmlns:a16="http://schemas.microsoft.com/office/drawing/2014/main" id="{0F7CBF56-FD9C-0696-8AA1-31A38076ED2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82292" y="311680"/>
            <a:ext cx="3419856" cy="703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429110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72CE3A-A95E-5D2A-37BD-B8116A292BFB}"/>
              </a:ext>
            </a:extLst>
          </p:cNvPr>
          <p:cNvSpPr>
            <a:spLocks noGrp="1"/>
          </p:cNvSpPr>
          <p:nvPr>
            <p:ph type="title"/>
          </p:nvPr>
        </p:nvSpPr>
        <p:spPr>
          <a:xfrm>
            <a:off x="770233" y="231986"/>
            <a:ext cx="3092718" cy="6197689"/>
          </a:xfrm>
          <a:noFill/>
        </p:spPr>
        <p:txBody>
          <a:bodyPr anchor="t">
            <a:normAutofit/>
          </a:bodyPr>
          <a:lstStyle/>
          <a:p>
            <a:r>
              <a:rPr lang="en-GB" sz="2800">
                <a:solidFill>
                  <a:srgbClr val="FFFFFF"/>
                </a:solidFill>
              </a:rPr>
              <a:t>Future Testing</a:t>
            </a:r>
            <a:br>
              <a:rPr lang="en-GB" sz="2800">
                <a:solidFill>
                  <a:srgbClr val="FFFFFF"/>
                </a:solidFill>
              </a:rPr>
            </a:br>
            <a:br>
              <a:rPr lang="en-GB" sz="2800">
                <a:solidFill>
                  <a:srgbClr val="FFFFFF"/>
                </a:solidFill>
              </a:rPr>
            </a:br>
            <a:r>
              <a:rPr lang="en-GB" sz="1800">
                <a:solidFill>
                  <a:srgbClr val="FFFFFF"/>
                </a:solidFill>
              </a:rPr>
              <a:t>Steps:</a:t>
            </a:r>
            <a:br>
              <a:rPr lang="en-GB" sz="2000">
                <a:solidFill>
                  <a:srgbClr val="FFFFFF"/>
                </a:solidFill>
              </a:rPr>
            </a:br>
            <a:br>
              <a:rPr lang="en-GB" sz="1600">
                <a:solidFill>
                  <a:srgbClr val="FFFFFF"/>
                </a:solidFill>
              </a:rPr>
            </a:br>
            <a:r>
              <a:rPr lang="en-GB" sz="1600">
                <a:solidFill>
                  <a:srgbClr val="FFFFFF"/>
                </a:solidFill>
              </a:rPr>
              <a:t>Identify future requirements and test different solutions. </a:t>
            </a:r>
            <a:br>
              <a:rPr lang="en-GB" sz="1600">
                <a:solidFill>
                  <a:srgbClr val="FFFFFF"/>
                </a:solidFill>
              </a:rPr>
            </a:br>
            <a:r>
              <a:rPr lang="en-GB" sz="1600">
                <a:solidFill>
                  <a:srgbClr val="FFFFFF"/>
                </a:solidFill>
              </a:rPr>
              <a:t>(High speed stability, Improve Cornering)</a:t>
            </a:r>
            <a:br>
              <a:rPr lang="en-GB" sz="1600">
                <a:solidFill>
                  <a:srgbClr val="FFFFFF"/>
                </a:solidFill>
              </a:rPr>
            </a:br>
            <a:br>
              <a:rPr lang="en-GB" sz="1600">
                <a:solidFill>
                  <a:srgbClr val="FFFFFF"/>
                </a:solidFill>
              </a:rPr>
            </a:br>
            <a:r>
              <a:rPr lang="en-GB" sz="1600">
                <a:solidFill>
                  <a:srgbClr val="FFFFFF"/>
                </a:solidFill>
              </a:rPr>
              <a:t>Compare data to existing active aero wings.</a:t>
            </a:r>
            <a:br>
              <a:rPr lang="en-GB" sz="1600">
                <a:solidFill>
                  <a:srgbClr val="FFFFFF"/>
                </a:solidFill>
              </a:rPr>
            </a:br>
            <a:br>
              <a:rPr lang="en-GB" sz="1600">
                <a:solidFill>
                  <a:srgbClr val="FFFFFF"/>
                </a:solidFill>
              </a:rPr>
            </a:br>
            <a:r>
              <a:rPr lang="en-GB" sz="1600">
                <a:solidFill>
                  <a:srgbClr val="FFFFFF"/>
                </a:solidFill>
              </a:rPr>
              <a:t>Refine our final design and optimise performance through tweaks to the wing’s dimensions and  profiles.</a:t>
            </a:r>
            <a:br>
              <a:rPr lang="en-GB" sz="1800">
                <a:solidFill>
                  <a:srgbClr val="FFFFFF"/>
                </a:solidFill>
              </a:rPr>
            </a:br>
            <a:br>
              <a:rPr lang="en-GB" sz="1200">
                <a:solidFill>
                  <a:schemeClr val="bg1"/>
                </a:solidFill>
              </a:rPr>
            </a:br>
            <a:br>
              <a:rPr lang="en-GB" sz="1200">
                <a:solidFill>
                  <a:schemeClr val="bg1"/>
                </a:solidFill>
              </a:rPr>
            </a:br>
            <a:r>
              <a:rPr lang="en-GB" sz="1400">
                <a:solidFill>
                  <a:schemeClr val="bg1"/>
                </a:solidFill>
              </a:rPr>
              <a:t>Milestones:</a:t>
            </a:r>
            <a:br>
              <a:rPr lang="en-GB" sz="1400">
                <a:solidFill>
                  <a:schemeClr val="bg1"/>
                </a:solidFill>
              </a:rPr>
            </a:br>
            <a:br>
              <a:rPr lang="en-GB" sz="1200">
                <a:solidFill>
                  <a:schemeClr val="bg1"/>
                </a:solidFill>
              </a:rPr>
            </a:br>
            <a:r>
              <a:rPr lang="en-GB" sz="1200">
                <a:solidFill>
                  <a:schemeClr val="bg1"/>
                </a:solidFill>
              </a:rPr>
              <a:t>Successfully complete a working simulation model for the current aero wing design.</a:t>
            </a:r>
            <a:br>
              <a:rPr lang="en-GB" sz="1200">
                <a:solidFill>
                  <a:schemeClr val="bg1"/>
                </a:solidFill>
              </a:rPr>
            </a:br>
            <a:br>
              <a:rPr lang="en-GB" sz="1200">
                <a:solidFill>
                  <a:schemeClr val="bg1"/>
                </a:solidFill>
              </a:rPr>
            </a:br>
            <a:r>
              <a:rPr lang="en-GB" sz="1200">
                <a:solidFill>
                  <a:schemeClr val="bg1"/>
                </a:solidFill>
              </a:rPr>
              <a:t>Run a variety of tests with different airflow speeds and different wing positions.</a:t>
            </a:r>
            <a:br>
              <a:rPr lang="en-GB" sz="1200">
                <a:solidFill>
                  <a:srgbClr val="FFFFFF"/>
                </a:solidFill>
              </a:rPr>
            </a:br>
            <a:endParaRPr lang="en-GB" sz="1200">
              <a:solidFill>
                <a:srgbClr val="FFFFFF"/>
              </a:solidFill>
            </a:endParaRP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ugatti - THE POWER TO STOP A JET. The rear spoiler serves as an additional air  brake at speeds beyond 200 km/h. Activated by the brake pedal, the spoiler  shoots up and">
            <a:extLst>
              <a:ext uri="{FF2B5EF4-FFF2-40B4-BE49-F238E27FC236}">
                <a16:creationId xmlns:a16="http://schemas.microsoft.com/office/drawing/2014/main" id="{BCD064B0-2570-B20C-CF7B-160A0DC4D1F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22619" y="193818"/>
            <a:ext cx="2138781" cy="321401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imulation-Driven Design of a Race Car Rear Wing › CAESES">
            <a:extLst>
              <a:ext uri="{FF2B5EF4-FFF2-40B4-BE49-F238E27FC236}">
                <a16:creationId xmlns:a16="http://schemas.microsoft.com/office/drawing/2014/main" id="{17F2C4DA-2904-827F-6D46-A535140A06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0809" y="3732842"/>
            <a:ext cx="5844239" cy="261682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Revealed: Audi &amp; Porsche's Le Mans rear wing trick - Racecar Engineering">
            <a:extLst>
              <a:ext uri="{FF2B5EF4-FFF2-40B4-BE49-F238E27FC236}">
                <a16:creationId xmlns:a16="http://schemas.microsoft.com/office/drawing/2014/main" id="{F0B0B1C9-3748-06EB-ACD1-77445F3E80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66562" y="676036"/>
            <a:ext cx="3920634" cy="25484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664482D-2A0F-0E82-3A34-5FB9292F9FD2}"/>
              </a:ext>
            </a:extLst>
          </p:cNvPr>
          <p:cNvSpPr txBox="1"/>
          <p:nvPr/>
        </p:nvSpPr>
        <p:spPr>
          <a:xfrm>
            <a:off x="5637399" y="6117336"/>
            <a:ext cx="5911135" cy="723275"/>
          </a:xfrm>
          <a:prstGeom prst="rect">
            <a:avLst/>
          </a:prstGeom>
          <a:noFill/>
        </p:spPr>
        <p:txBody>
          <a:bodyPr wrap="square" rtlCol="0">
            <a:spAutoFit/>
          </a:bodyPr>
          <a:lstStyle/>
          <a:p>
            <a:br>
              <a:rPr lang="en-GB" sz="2000"/>
            </a:br>
            <a:r>
              <a:rPr lang="en-GB" sz="1000"/>
              <a:t>https://www.caeses.com/blog/2018/simulation-driven-design-of-a-race-car-rear-wing/</a:t>
            </a:r>
            <a:br>
              <a:rPr lang="en-GB" sz="1000"/>
            </a:br>
            <a:endParaRPr lang="en-GB" sz="1000"/>
          </a:p>
        </p:txBody>
      </p:sp>
    </p:spTree>
    <p:extLst>
      <p:ext uri="{BB962C8B-B14F-4D97-AF65-F5344CB8AC3E}">
        <p14:creationId xmlns:p14="http://schemas.microsoft.com/office/powerpoint/2010/main" val="2404177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35D2-772D-58D9-AA76-45A6CC92EF42}"/>
              </a:ext>
            </a:extLst>
          </p:cNvPr>
          <p:cNvSpPr>
            <a:spLocks noGrp="1"/>
          </p:cNvSpPr>
          <p:nvPr>
            <p:ph type="title"/>
          </p:nvPr>
        </p:nvSpPr>
        <p:spPr>
          <a:xfrm>
            <a:off x="718874" y="677863"/>
            <a:ext cx="4534047" cy="1325562"/>
          </a:xfrm>
        </p:spPr>
        <p:txBody>
          <a:bodyPr>
            <a:normAutofit/>
          </a:bodyPr>
          <a:lstStyle/>
          <a:p>
            <a:r>
              <a:rPr lang="en-GB"/>
              <a:t>Future Specification</a:t>
            </a:r>
          </a:p>
        </p:txBody>
      </p:sp>
      <p:sp>
        <p:nvSpPr>
          <p:cNvPr id="3" name="Content Placeholder 2">
            <a:extLst>
              <a:ext uri="{FF2B5EF4-FFF2-40B4-BE49-F238E27FC236}">
                <a16:creationId xmlns:a16="http://schemas.microsoft.com/office/drawing/2014/main" id="{BEB93A5C-5718-84B1-2855-ED81A165BF34}"/>
              </a:ext>
            </a:extLst>
          </p:cNvPr>
          <p:cNvSpPr>
            <a:spLocks noGrp="1"/>
          </p:cNvSpPr>
          <p:nvPr>
            <p:ph idx="1"/>
          </p:nvPr>
        </p:nvSpPr>
        <p:spPr>
          <a:xfrm>
            <a:off x="718874" y="2325159"/>
            <a:ext cx="4534048" cy="1325562"/>
          </a:xfrm>
        </p:spPr>
        <p:txBody>
          <a:bodyPr>
            <a:normAutofit/>
          </a:bodyPr>
          <a:lstStyle/>
          <a:p>
            <a:r>
              <a:rPr lang="en-GB"/>
              <a:t>Conclude our final wing design </a:t>
            </a:r>
          </a:p>
          <a:p>
            <a:r>
              <a:rPr lang="en-GB"/>
              <a:t>Improve code </a:t>
            </a:r>
          </a:p>
          <a:p>
            <a:r>
              <a:rPr lang="en-GB"/>
              <a:t>Refine our finished design </a:t>
            </a:r>
          </a:p>
          <a:p>
            <a:endParaRPr lang="en-GB"/>
          </a:p>
          <a:p>
            <a:endParaRPr lang="en-GB"/>
          </a:p>
          <a:p>
            <a:endParaRPr lang="en-GB"/>
          </a:p>
        </p:txBody>
      </p:sp>
      <p:pic>
        <p:nvPicPr>
          <p:cNvPr id="5" name="Picture 4" descr="A diagram of a solution&#10;&#10;AI-generated content may be incorrect.">
            <a:extLst>
              <a:ext uri="{FF2B5EF4-FFF2-40B4-BE49-F238E27FC236}">
                <a16:creationId xmlns:a16="http://schemas.microsoft.com/office/drawing/2014/main" id="{7DE16200-4971-7053-171D-216C6B8AEF93}"/>
              </a:ext>
            </a:extLst>
          </p:cNvPr>
          <p:cNvPicPr>
            <a:picLocks noChangeAspect="1"/>
          </p:cNvPicPr>
          <p:nvPr/>
        </p:nvPicPr>
        <p:blipFill>
          <a:blip r:embed="rId2"/>
          <a:srcRect l="4666" t="3339" r="4588"/>
          <a:stretch>
            <a:fillRect/>
          </a:stretch>
        </p:blipFill>
        <p:spPr>
          <a:xfrm>
            <a:off x="5932283" y="661484"/>
            <a:ext cx="4611737" cy="5535031"/>
          </a:xfrm>
          <a:prstGeom prst="rect">
            <a:avLst/>
          </a:prstGeom>
        </p:spPr>
      </p:pic>
      <p:sp>
        <p:nvSpPr>
          <p:cNvPr id="9" name="Content Placeholder 2">
            <a:extLst>
              <a:ext uri="{FF2B5EF4-FFF2-40B4-BE49-F238E27FC236}">
                <a16:creationId xmlns:a16="http://schemas.microsoft.com/office/drawing/2014/main" id="{3D12DFF6-2529-D942-AFCB-CC4D20C49F05}"/>
              </a:ext>
            </a:extLst>
          </p:cNvPr>
          <p:cNvSpPr txBox="1">
            <a:spLocks/>
          </p:cNvSpPr>
          <p:nvPr/>
        </p:nvSpPr>
        <p:spPr>
          <a:xfrm>
            <a:off x="718873" y="4013328"/>
            <a:ext cx="5213410" cy="1682496"/>
          </a:xfrm>
          <a:prstGeom prst="rect">
            <a:avLst/>
          </a:prstGeom>
        </p:spPr>
        <p:txBody>
          <a:bodyPr vert="horz" lIns="91440" tIns="45720" rIns="91440" bIns="45720" rtlCol="0">
            <a:normAutofit fontScale="92500" lnSpcReduction="10000"/>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None/>
            </a:pPr>
            <a:r>
              <a:rPr lang="en-GB" sz="1300"/>
              <a:t>To achieve our goals as a team we will continue to abide by fundamentals such as teamwork, communication, and breaking down problems to come to the best outcome.</a:t>
            </a:r>
          </a:p>
          <a:p>
            <a:pPr marL="0" indent="0">
              <a:buNone/>
            </a:pPr>
            <a:r>
              <a:rPr lang="en-GB" sz="1300" b="1"/>
              <a:t>How Great Engineers Think: Lessons on Clarity, Growth, and Leadership</a:t>
            </a:r>
            <a:r>
              <a:rPr lang="en-GB" sz="1300"/>
              <a:t> by </a:t>
            </a:r>
            <a:r>
              <a:rPr lang="en-GB" sz="1300" b="1"/>
              <a:t>Khaled </a:t>
            </a:r>
            <a:r>
              <a:rPr lang="en-GB" sz="1300" b="1" err="1"/>
              <a:t>Alashmouny</a:t>
            </a:r>
            <a:r>
              <a:rPr lang="en-GB" sz="1300"/>
              <a:t> — published on Medium, November 23, 2025.</a:t>
            </a:r>
          </a:p>
          <a:p>
            <a:pPr marL="0" indent="0">
              <a:buNone/>
            </a:pPr>
            <a:r>
              <a:rPr lang="en-GB" sz="1300"/>
              <a:t> </a:t>
            </a:r>
          </a:p>
          <a:p>
            <a:endParaRPr lang="en-GB"/>
          </a:p>
          <a:p>
            <a:endParaRPr lang="en-GB"/>
          </a:p>
        </p:txBody>
      </p:sp>
    </p:spTree>
    <p:extLst>
      <p:ext uri="{BB962C8B-B14F-4D97-AF65-F5344CB8AC3E}">
        <p14:creationId xmlns:p14="http://schemas.microsoft.com/office/powerpoint/2010/main" val="2475330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D5612-36B6-57A0-3384-A161969C245F}"/>
              </a:ext>
            </a:extLst>
          </p:cNvPr>
          <p:cNvSpPr>
            <a:spLocks noGrp="1"/>
          </p:cNvSpPr>
          <p:nvPr>
            <p:ph type="title"/>
          </p:nvPr>
        </p:nvSpPr>
        <p:spPr/>
        <p:txBody>
          <a:bodyPr/>
          <a:lstStyle/>
          <a:p>
            <a:r>
              <a:rPr lang="en-US"/>
              <a:t>Future Specification</a:t>
            </a:r>
          </a:p>
        </p:txBody>
      </p:sp>
      <p:sp>
        <p:nvSpPr>
          <p:cNvPr id="3" name="Content Placeholder 2">
            <a:extLst>
              <a:ext uri="{FF2B5EF4-FFF2-40B4-BE49-F238E27FC236}">
                <a16:creationId xmlns:a16="http://schemas.microsoft.com/office/drawing/2014/main" id="{37950F2E-0D28-FB32-B2A2-668178ACEEC1}"/>
              </a:ext>
            </a:extLst>
          </p:cNvPr>
          <p:cNvSpPr>
            <a:spLocks noGrp="1"/>
          </p:cNvSpPr>
          <p:nvPr>
            <p:ph idx="1"/>
          </p:nvPr>
        </p:nvSpPr>
        <p:spPr/>
        <p:txBody>
          <a:bodyPr vert="horz" lIns="91440" tIns="45720" rIns="91440" bIns="45720" rtlCol="0" anchor="t">
            <a:normAutofit/>
          </a:bodyPr>
          <a:lstStyle/>
          <a:p>
            <a:r>
              <a:rPr lang="en-US" b="1"/>
              <a:t>Research</a:t>
            </a:r>
            <a:r>
              <a:rPr lang="en-US"/>
              <a:t>- decide what wing profile is going to achieve desired air braking effect.</a:t>
            </a:r>
          </a:p>
          <a:p>
            <a:r>
              <a:rPr lang="en-US" b="1"/>
              <a:t>Design</a:t>
            </a:r>
            <a:r>
              <a:rPr lang="en-US"/>
              <a:t>- Create a final design based on research, improve the current prototype to be installed to full size vehicle.</a:t>
            </a:r>
          </a:p>
          <a:p>
            <a:r>
              <a:rPr lang="en-US" b="1"/>
              <a:t>Control systems</a:t>
            </a:r>
            <a:r>
              <a:rPr lang="en-US"/>
              <a:t>- Improve the Algorithm to include multiple inputs for the wing to react to.</a:t>
            </a:r>
          </a:p>
          <a:p>
            <a:r>
              <a:rPr lang="en-US" b="1"/>
              <a:t>Vehicle simulation</a:t>
            </a:r>
            <a:r>
              <a:rPr lang="en-US"/>
              <a:t>- carry out simulations to determine what wing profiles provide the most effective air brake.</a:t>
            </a:r>
          </a:p>
        </p:txBody>
      </p:sp>
    </p:spTree>
    <p:extLst>
      <p:ext uri="{BB962C8B-B14F-4D97-AF65-F5344CB8AC3E}">
        <p14:creationId xmlns:p14="http://schemas.microsoft.com/office/powerpoint/2010/main" val="1303223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555AE-89FF-A224-0ECB-A4DB44648D42}"/>
              </a:ext>
            </a:extLst>
          </p:cNvPr>
          <p:cNvSpPr>
            <a:spLocks noGrp="1"/>
          </p:cNvSpPr>
          <p:nvPr>
            <p:ph type="title"/>
          </p:nvPr>
        </p:nvSpPr>
        <p:spPr>
          <a:xfrm>
            <a:off x="4902538" y="90594"/>
            <a:ext cx="1765724" cy="1346728"/>
          </a:xfrm>
        </p:spPr>
        <p:txBody>
          <a:bodyPr/>
          <a:lstStyle/>
          <a:p>
            <a:r>
              <a:rPr lang="en-GB"/>
              <a:t>Outro</a:t>
            </a:r>
          </a:p>
        </p:txBody>
      </p:sp>
      <p:sp>
        <p:nvSpPr>
          <p:cNvPr id="3" name="Content Placeholder 2">
            <a:extLst>
              <a:ext uri="{FF2B5EF4-FFF2-40B4-BE49-F238E27FC236}">
                <a16:creationId xmlns:a16="http://schemas.microsoft.com/office/drawing/2014/main" id="{9EFF3D89-69A7-8BE4-CEB2-9DBF25AFA1F0}"/>
              </a:ext>
            </a:extLst>
          </p:cNvPr>
          <p:cNvSpPr>
            <a:spLocks noGrp="1"/>
          </p:cNvSpPr>
          <p:nvPr>
            <p:ph idx="1"/>
          </p:nvPr>
        </p:nvSpPr>
        <p:spPr>
          <a:xfrm>
            <a:off x="4775538" y="1564216"/>
            <a:ext cx="2795694" cy="4351337"/>
          </a:xfrm>
        </p:spPr>
        <p:txBody>
          <a:bodyPr vert="horz" lIns="91440" tIns="45720" rIns="91440" bIns="45720" rtlCol="0" anchor="t">
            <a:normAutofit/>
          </a:bodyPr>
          <a:lstStyle/>
          <a:p>
            <a:pPr marL="0" indent="0">
              <a:buNone/>
            </a:pPr>
            <a:r>
              <a:rPr lang="en-GB"/>
              <a:t>Demonstration</a:t>
            </a:r>
            <a:endParaRPr lang="en-US"/>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r>
              <a:rPr lang="en-GB"/>
              <a:t>Any Questions?</a:t>
            </a:r>
          </a:p>
          <a:p>
            <a:pPr marL="0" indent="0">
              <a:buNone/>
            </a:pPr>
            <a:endParaRPr lang="en-GB"/>
          </a:p>
        </p:txBody>
      </p:sp>
      <p:pic>
        <p:nvPicPr>
          <p:cNvPr id="4" name="Picture 3" descr="A black object on a table&#10;&#10;AI-generated content may be incorrect.">
            <a:extLst>
              <a:ext uri="{FF2B5EF4-FFF2-40B4-BE49-F238E27FC236}">
                <a16:creationId xmlns:a16="http://schemas.microsoft.com/office/drawing/2014/main" id="{24F7F651-8ACB-05AC-74BD-31849FB7C2AA}"/>
              </a:ext>
            </a:extLst>
          </p:cNvPr>
          <p:cNvPicPr>
            <a:picLocks noChangeAspect="1"/>
          </p:cNvPicPr>
          <p:nvPr/>
        </p:nvPicPr>
        <p:blipFill>
          <a:blip r:embed="rId2"/>
          <a:srcRect l="11704" t="17774" r="12526" b="14992"/>
          <a:stretch>
            <a:fillRect/>
          </a:stretch>
        </p:blipFill>
        <p:spPr>
          <a:xfrm>
            <a:off x="3176366" y="2011469"/>
            <a:ext cx="1879209" cy="2187286"/>
          </a:xfrm>
          <a:prstGeom prst="rect">
            <a:avLst/>
          </a:prstGeom>
        </p:spPr>
      </p:pic>
      <p:pic>
        <p:nvPicPr>
          <p:cNvPr id="5" name="Picture 4" descr="A black object with wires on a surface&#10;&#10;AI-generated content may be incorrect.">
            <a:extLst>
              <a:ext uri="{FF2B5EF4-FFF2-40B4-BE49-F238E27FC236}">
                <a16:creationId xmlns:a16="http://schemas.microsoft.com/office/drawing/2014/main" id="{04B472AB-3004-198E-12FA-A8B88C27FC5A}"/>
              </a:ext>
            </a:extLst>
          </p:cNvPr>
          <p:cNvPicPr>
            <a:picLocks noChangeAspect="1"/>
          </p:cNvPicPr>
          <p:nvPr/>
        </p:nvPicPr>
        <p:blipFill>
          <a:blip r:embed="rId3"/>
          <a:srcRect l="9446" t="19599" r="11704" b="23302"/>
          <a:stretch>
            <a:fillRect/>
          </a:stretch>
        </p:blipFill>
        <p:spPr>
          <a:xfrm>
            <a:off x="6171448" y="2010833"/>
            <a:ext cx="2376864" cy="2286010"/>
          </a:xfrm>
          <a:prstGeom prst="rect">
            <a:avLst/>
          </a:prstGeom>
        </p:spPr>
      </p:pic>
      <p:pic>
        <p:nvPicPr>
          <p:cNvPr id="6" name="Picture 5" descr="Hand Drawn Question Mark Vector Art, Icons, and Graphics for Free Download">
            <a:extLst>
              <a:ext uri="{FF2B5EF4-FFF2-40B4-BE49-F238E27FC236}">
                <a16:creationId xmlns:a16="http://schemas.microsoft.com/office/drawing/2014/main" id="{4E7090DB-FB8D-1B74-0408-4A32A752F11F}"/>
              </a:ext>
            </a:extLst>
          </p:cNvPr>
          <p:cNvPicPr>
            <a:picLocks noChangeAspect="1"/>
          </p:cNvPicPr>
          <p:nvPr/>
        </p:nvPicPr>
        <p:blipFill>
          <a:blip r:embed="rId4"/>
          <a:srcRect/>
          <a:stretch>
            <a:fillRect/>
          </a:stretch>
        </p:blipFill>
        <p:spPr>
          <a:xfrm>
            <a:off x="4275667" y="4878916"/>
            <a:ext cx="3016250" cy="1693334"/>
          </a:xfrm>
          <a:prstGeom prst="rect">
            <a:avLst/>
          </a:prstGeom>
        </p:spPr>
      </p:pic>
    </p:spTree>
    <p:extLst>
      <p:ext uri="{BB962C8B-B14F-4D97-AF65-F5344CB8AC3E}">
        <p14:creationId xmlns:p14="http://schemas.microsoft.com/office/powerpoint/2010/main" val="619196010"/>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D446F8822C25E4BB00FBD106CD55981" ma:contentTypeVersion="10" ma:contentTypeDescription="Create a new document." ma:contentTypeScope="" ma:versionID="0c3ea24da4b15ddfe6c99480a6899c89">
  <xsd:schema xmlns:xsd="http://www.w3.org/2001/XMLSchema" xmlns:xs="http://www.w3.org/2001/XMLSchema" xmlns:p="http://schemas.microsoft.com/office/2006/metadata/properties" xmlns:ns2="3bfcde1f-a262-4696-b7bf-2400aaacede1" targetNamespace="http://schemas.microsoft.com/office/2006/metadata/properties" ma:root="true" ma:fieldsID="157af7775b0a37b8965e4803188758a9" ns2:_="">
    <xsd:import namespace="3bfcde1f-a262-4696-b7bf-2400aaacede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bfcde1f-a262-4696-b7bf-2400aaacede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3bfcde1f-a262-4696-b7bf-2400aaacede1">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9FC6A6C-BC8B-4AB0-8175-DE3F1C72CED5}">
  <ds:schemaRefs>
    <ds:schemaRef ds:uri="http://schemas.microsoft.com/sharepoint/v3/contenttype/forms"/>
  </ds:schemaRefs>
</ds:datastoreItem>
</file>

<file path=customXml/itemProps2.xml><?xml version="1.0" encoding="utf-8"?>
<ds:datastoreItem xmlns:ds="http://schemas.openxmlformats.org/officeDocument/2006/customXml" ds:itemID="{0BE1D709-92F0-41C1-B6F1-7A941E357A85}">
  <ds:schemaRefs>
    <ds:schemaRef ds:uri="3bfcde1f-a262-4696-b7bf-2400aaacede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3C70AE2-7C58-443A-AE64-E0B9904650A9}">
  <ds:schemaRefs>
    <ds:schemaRef ds:uri="3bfcde1f-a262-4696-b7bf-2400aaacede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TM03457515[[fn=View]]</Template>
  <Application>Microsoft Office PowerPoint</Application>
  <PresentationFormat>Widescreen</PresentationFormat>
  <Slides>17</Slides>
  <Notes>3</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View</vt:lpstr>
      <vt:lpstr>Active Aero Project</vt:lpstr>
      <vt:lpstr>Project Overview </vt:lpstr>
      <vt:lpstr>Project Management </vt:lpstr>
      <vt:lpstr>Project Management </vt:lpstr>
      <vt:lpstr>Research:</vt:lpstr>
      <vt:lpstr>Research: wing profiles</vt:lpstr>
      <vt:lpstr>Research:</vt:lpstr>
      <vt:lpstr>Design Process</vt:lpstr>
      <vt:lpstr>Design process</vt:lpstr>
      <vt:lpstr>Design process</vt:lpstr>
      <vt:lpstr>Control Systems</vt:lpstr>
      <vt:lpstr>Control Systems cont.</vt:lpstr>
      <vt:lpstr>Vehicle Simulation</vt:lpstr>
      <vt:lpstr>Future Testing  Steps:  Identify future requirements and test different solutions.  (High speed stability, Improve Cornering)  Compare data to existing active aero wings.  Refine our final design and optimise performance through tweaks to the wing’s dimensions and  profiles.   Milestones:  Successfully complete a working simulation model for the current aero wing design.  Run a variety of tests with different airflow speeds and different wing positions. </vt:lpstr>
      <vt:lpstr>Future Specification</vt:lpstr>
      <vt:lpstr>Future Specification</vt:lpstr>
      <vt:lpstr>Outro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Callum Francis-Beck (2312005)</dc:creator>
  <cp:revision>1</cp:revision>
  <dcterms:created xsi:type="dcterms:W3CDTF">2025-11-17T11:24:58Z</dcterms:created>
  <dcterms:modified xsi:type="dcterms:W3CDTF">2025-12-09T20:00:10Z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0x010100BD446F8822C25E4BB00FBD106CD55981</vt:lpwstr>
  </property>
  <property fmtid="{D5CDD505-2E9C-101B-9397-08002B2CF9AE}" pid="3" name="MediaServiceImageTags">
    <vt:lpwstr/>
  </property>
</Properties>
</file>