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268" r:id="rId6"/>
    <p:sldId id="269" r:id="rId7"/>
    <p:sldId id="270" r:id="rId8"/>
    <p:sldId id="271" r:id="rId9"/>
    <p:sldId id="272" r:id="rId10"/>
    <p:sldId id="273" r:id="rId11"/>
    <p:sldId id="274" r:id="rId12"/>
    <p:sldId id="275" r:id="rId13"/>
    <p:sldId id="276" r:id="rId14"/>
    <p:sldId id="277" r:id="rId15"/>
    <p:sldId id="282" r:id="rId16"/>
    <p:sldId id="280" r:id="rId17"/>
    <p:sldId id="281"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AA189-4D2C-482C-AC45-48B99D2AF228}" v="571" dt="2025-11-05T21:34:02.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717" autoAdjust="0"/>
  </p:normalViewPr>
  <p:slideViewPr>
    <p:cSldViewPr snapToGrid="0">
      <p:cViewPr>
        <p:scale>
          <a:sx n="80" d="100"/>
          <a:sy n="80" d="100"/>
        </p:scale>
        <p:origin x="336" y="6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Geamanu" userId="764ad0a8f9813b4f" providerId="LiveId" clId="{266AA189-4D2C-482C-AC45-48B99D2AF228}"/>
    <pc:docChg chg="undo redo custSel addSld delSld modSld">
      <pc:chgData name="Marian Geamanu" userId="764ad0a8f9813b4f" providerId="LiveId" clId="{266AA189-4D2C-482C-AC45-48B99D2AF228}" dt="2025-11-05T21:41:50.112" v="11057" actId="1076"/>
      <pc:docMkLst>
        <pc:docMk/>
      </pc:docMkLst>
      <pc:sldChg chg="addSp modSp mod setBg modNotesTx">
        <pc:chgData name="Marian Geamanu" userId="764ad0a8f9813b4f" providerId="LiveId" clId="{266AA189-4D2C-482C-AC45-48B99D2AF228}" dt="2025-11-05T19:46:04.132" v="10596"/>
        <pc:sldMkLst>
          <pc:docMk/>
          <pc:sldMk cId="1401199327" sldId="256"/>
        </pc:sldMkLst>
        <pc:spChg chg="mod">
          <ac:chgData name="Marian Geamanu" userId="764ad0a8f9813b4f" providerId="LiveId" clId="{266AA189-4D2C-482C-AC45-48B99D2AF228}" dt="2025-11-02T22:20:45.026" v="1897" actId="1076"/>
          <ac:spMkLst>
            <pc:docMk/>
            <pc:sldMk cId="1401199327" sldId="256"/>
            <ac:spMk id="36" creationId="{AEEB6582-6001-4276-8F87-1470B6FA1488}"/>
          </ac:spMkLst>
        </pc:spChg>
        <pc:picChg chg="add mod">
          <ac:chgData name="Marian Geamanu" userId="764ad0a8f9813b4f" providerId="LiveId" clId="{266AA189-4D2C-482C-AC45-48B99D2AF228}" dt="2025-11-05T13:51:15.914" v="9530" actId="339"/>
          <ac:picMkLst>
            <pc:docMk/>
            <pc:sldMk cId="1401199327" sldId="256"/>
            <ac:picMk id="3" creationId="{E803E923-6FC0-0950-0104-B7A84EB882F9}"/>
          </ac:picMkLst>
        </pc:picChg>
      </pc:sldChg>
      <pc:sldChg chg="del">
        <pc:chgData name="Marian Geamanu" userId="764ad0a8f9813b4f" providerId="LiveId" clId="{266AA189-4D2C-482C-AC45-48B99D2AF228}" dt="2025-10-27T13:18:13.071" v="7" actId="2696"/>
        <pc:sldMkLst>
          <pc:docMk/>
          <pc:sldMk cId="744007362" sldId="257"/>
        </pc:sldMkLst>
      </pc:sldChg>
      <pc:sldChg chg="del">
        <pc:chgData name="Marian Geamanu" userId="764ad0a8f9813b4f" providerId="LiveId" clId="{266AA189-4D2C-482C-AC45-48B99D2AF228}" dt="2025-10-27T13:18:15.987" v="8" actId="2696"/>
        <pc:sldMkLst>
          <pc:docMk/>
          <pc:sldMk cId="660747551" sldId="258"/>
        </pc:sldMkLst>
      </pc:sldChg>
      <pc:sldChg chg="del">
        <pc:chgData name="Marian Geamanu" userId="764ad0a8f9813b4f" providerId="LiveId" clId="{266AA189-4D2C-482C-AC45-48B99D2AF228}" dt="2025-10-27T13:18:18.396" v="9" actId="2696"/>
        <pc:sldMkLst>
          <pc:docMk/>
          <pc:sldMk cId="1861975649" sldId="259"/>
        </pc:sldMkLst>
      </pc:sldChg>
      <pc:sldChg chg="del">
        <pc:chgData name="Marian Geamanu" userId="764ad0a8f9813b4f" providerId="LiveId" clId="{266AA189-4D2C-482C-AC45-48B99D2AF228}" dt="2025-10-27T13:18:20.854" v="10" actId="2696"/>
        <pc:sldMkLst>
          <pc:docMk/>
          <pc:sldMk cId="3037267292" sldId="260"/>
        </pc:sldMkLst>
      </pc:sldChg>
      <pc:sldChg chg="del">
        <pc:chgData name="Marian Geamanu" userId="764ad0a8f9813b4f" providerId="LiveId" clId="{266AA189-4D2C-482C-AC45-48B99D2AF228}" dt="2025-10-27T13:18:23.174" v="11" actId="2696"/>
        <pc:sldMkLst>
          <pc:docMk/>
          <pc:sldMk cId="1670197522" sldId="261"/>
        </pc:sldMkLst>
      </pc:sldChg>
      <pc:sldChg chg="del">
        <pc:chgData name="Marian Geamanu" userId="764ad0a8f9813b4f" providerId="LiveId" clId="{266AA189-4D2C-482C-AC45-48B99D2AF228}" dt="2025-10-27T13:18:25.867" v="12" actId="2696"/>
        <pc:sldMkLst>
          <pc:docMk/>
          <pc:sldMk cId="2507141644" sldId="262"/>
        </pc:sldMkLst>
      </pc:sldChg>
      <pc:sldChg chg="del">
        <pc:chgData name="Marian Geamanu" userId="764ad0a8f9813b4f" providerId="LiveId" clId="{266AA189-4D2C-482C-AC45-48B99D2AF228}" dt="2025-10-27T13:18:28.259" v="13" actId="2696"/>
        <pc:sldMkLst>
          <pc:docMk/>
          <pc:sldMk cId="4111861533" sldId="263"/>
        </pc:sldMkLst>
      </pc:sldChg>
      <pc:sldChg chg="del">
        <pc:chgData name="Marian Geamanu" userId="764ad0a8f9813b4f" providerId="LiveId" clId="{266AA189-4D2C-482C-AC45-48B99D2AF228}" dt="2025-10-27T13:18:30.712" v="14" actId="2696"/>
        <pc:sldMkLst>
          <pc:docMk/>
          <pc:sldMk cId="4056131397" sldId="264"/>
        </pc:sldMkLst>
      </pc:sldChg>
      <pc:sldChg chg="del">
        <pc:chgData name="Marian Geamanu" userId="764ad0a8f9813b4f" providerId="LiveId" clId="{266AA189-4D2C-482C-AC45-48B99D2AF228}" dt="2025-10-27T13:18:33.559" v="15" actId="2696"/>
        <pc:sldMkLst>
          <pc:docMk/>
          <pc:sldMk cId="2004063493" sldId="265"/>
        </pc:sldMkLst>
      </pc:sldChg>
      <pc:sldChg chg="del">
        <pc:chgData name="Marian Geamanu" userId="764ad0a8f9813b4f" providerId="LiveId" clId="{266AA189-4D2C-482C-AC45-48B99D2AF228}" dt="2025-10-27T13:18:38.863" v="17" actId="2696"/>
        <pc:sldMkLst>
          <pc:docMk/>
          <pc:sldMk cId="3199711112" sldId="267"/>
        </pc:sldMkLst>
      </pc:sldChg>
      <pc:sldChg chg="addSp delSp modSp mod setBg modNotesTx">
        <pc:chgData name="Marian Geamanu" userId="764ad0a8f9813b4f" providerId="LiveId" clId="{266AA189-4D2C-482C-AC45-48B99D2AF228}" dt="2025-11-05T19:59:21.960" v="10657" actId="20577"/>
        <pc:sldMkLst>
          <pc:docMk/>
          <pc:sldMk cId="1355698788" sldId="268"/>
        </pc:sldMkLst>
        <pc:spChg chg="add mod">
          <ac:chgData name="Marian Geamanu" userId="764ad0a8f9813b4f" providerId="LiveId" clId="{266AA189-4D2C-482C-AC45-48B99D2AF228}" dt="2025-11-02T23:52:00.886" v="3710" actId="790"/>
          <ac:spMkLst>
            <pc:docMk/>
            <pc:sldMk cId="1355698788" sldId="268"/>
            <ac:spMk id="2" creationId="{CB698224-34FA-7BCB-C315-FF128B05AE18}"/>
          </ac:spMkLst>
        </pc:spChg>
        <pc:spChg chg="mod">
          <ac:chgData name="Marian Geamanu" userId="764ad0a8f9813b4f" providerId="LiveId" clId="{266AA189-4D2C-482C-AC45-48B99D2AF228}" dt="2025-11-02T23:52:00.886" v="3710" actId="790"/>
          <ac:spMkLst>
            <pc:docMk/>
            <pc:sldMk cId="1355698788" sldId="268"/>
            <ac:spMk id="5" creationId="{3BDEDB3A-C068-4452-A16D-219DDA3D759E}"/>
          </ac:spMkLst>
        </pc:spChg>
        <pc:spChg chg="add mod">
          <ac:chgData name="Marian Geamanu" userId="764ad0a8f9813b4f" providerId="LiveId" clId="{266AA189-4D2C-482C-AC45-48B99D2AF228}" dt="2025-11-04T01:56:43.631" v="8445" actId="20577"/>
          <ac:spMkLst>
            <pc:docMk/>
            <pc:sldMk cId="1355698788" sldId="268"/>
            <ac:spMk id="7" creationId="{B784C8BD-BA59-3717-0532-50DC639D2770}"/>
          </ac:spMkLst>
        </pc:spChg>
        <pc:spChg chg="mod">
          <ac:chgData name="Marian Geamanu" userId="764ad0a8f9813b4f" providerId="LiveId" clId="{266AA189-4D2C-482C-AC45-48B99D2AF228}" dt="2025-11-02T23:52:00.886" v="3710" actId="790"/>
          <ac:spMkLst>
            <pc:docMk/>
            <pc:sldMk cId="1355698788" sldId="268"/>
            <ac:spMk id="13" creationId="{8FD7DC7A-3B7F-410C-9B4A-818BD4FCC326}"/>
          </ac:spMkLst>
        </pc:spChg>
        <pc:spChg chg="mod">
          <ac:chgData name="Marian Geamanu" userId="764ad0a8f9813b4f" providerId="LiveId" clId="{266AA189-4D2C-482C-AC45-48B99D2AF228}" dt="2025-11-05T19:59:21.960" v="10657" actId="20577"/>
          <ac:spMkLst>
            <pc:docMk/>
            <pc:sldMk cId="1355698788" sldId="268"/>
            <ac:spMk id="14" creationId="{D529AC97-CEEF-4F49-9BAD-DD30A7E3B5D4}"/>
          </ac:spMkLst>
        </pc:spChg>
        <pc:spChg chg="mod">
          <ac:chgData name="Marian Geamanu" userId="764ad0a8f9813b4f" providerId="LiveId" clId="{266AA189-4D2C-482C-AC45-48B99D2AF228}" dt="2025-11-02T23:52:00.886" v="3710" actId="790"/>
          <ac:spMkLst>
            <pc:docMk/>
            <pc:sldMk cId="1355698788" sldId="268"/>
            <ac:spMk id="66" creationId="{70C5C27B-32E5-4B40-A6B9-D41475D84278}"/>
          </ac:spMkLst>
        </pc:spChg>
        <pc:picChg chg="add mod">
          <ac:chgData name="Marian Geamanu" userId="764ad0a8f9813b4f" providerId="LiveId" clId="{266AA189-4D2C-482C-AC45-48B99D2AF228}" dt="2025-11-05T13:54:19.336" v="9535" actId="14100"/>
          <ac:picMkLst>
            <pc:docMk/>
            <pc:sldMk cId="1355698788" sldId="268"/>
            <ac:picMk id="4" creationId="{1B4DFF46-57E1-560D-5624-F811413BE128}"/>
          </ac:picMkLst>
        </pc:picChg>
        <pc:picChg chg="mod">
          <ac:chgData name="Marian Geamanu" userId="764ad0a8f9813b4f" providerId="LiveId" clId="{266AA189-4D2C-482C-AC45-48B99D2AF228}" dt="2025-11-03T23:15:35.099" v="7193" actId="14100"/>
          <ac:picMkLst>
            <pc:docMk/>
            <pc:sldMk cId="1355698788" sldId="268"/>
            <ac:picMk id="101" creationId="{5D77CEE8-2F2A-4FCD-A3D8-8648DAA43041}"/>
          </ac:picMkLst>
        </pc:picChg>
      </pc:sldChg>
      <pc:sldChg chg="del">
        <pc:chgData name="Marian Geamanu" userId="764ad0a8f9813b4f" providerId="LiveId" clId="{266AA189-4D2C-482C-AC45-48B99D2AF228}" dt="2025-10-27T13:19:11.232" v="20" actId="2696"/>
        <pc:sldMkLst>
          <pc:docMk/>
          <pc:sldMk cId="1281836439" sldId="269"/>
        </pc:sldMkLst>
      </pc:sldChg>
      <pc:sldChg chg="addSp delSp modSp new mod setBg modClrScheme chgLayout modNotesTx">
        <pc:chgData name="Marian Geamanu" userId="764ad0a8f9813b4f" providerId="LiveId" clId="{266AA189-4D2C-482C-AC45-48B99D2AF228}" dt="2025-11-05T21:39:19.426" v="11048" actId="12"/>
        <pc:sldMkLst>
          <pc:docMk/>
          <pc:sldMk cId="2512204630" sldId="269"/>
        </pc:sldMkLst>
        <pc:spChg chg="mod">
          <ac:chgData name="Marian Geamanu" userId="764ad0a8f9813b4f" providerId="LiveId" clId="{266AA189-4D2C-482C-AC45-48B99D2AF228}" dt="2025-11-03T20:29:01.487" v="3981" actId="790"/>
          <ac:spMkLst>
            <pc:docMk/>
            <pc:sldMk cId="2512204630" sldId="269"/>
            <ac:spMk id="5" creationId="{CFD906F4-8B4E-B123-18F7-352A8E183CED}"/>
          </ac:spMkLst>
        </pc:spChg>
        <pc:spChg chg="mod">
          <ac:chgData name="Marian Geamanu" userId="764ad0a8f9813b4f" providerId="LiveId" clId="{266AA189-4D2C-482C-AC45-48B99D2AF228}" dt="2025-11-05T21:39:19.426" v="11048" actId="12"/>
          <ac:spMkLst>
            <pc:docMk/>
            <pc:sldMk cId="2512204630" sldId="269"/>
            <ac:spMk id="6" creationId="{D0D3921D-012C-79D1-7C32-A2516139A4B1}"/>
          </ac:spMkLst>
        </pc:spChg>
        <pc:spChg chg="add del mod">
          <ac:chgData name="Marian Geamanu" userId="764ad0a8f9813b4f" providerId="LiveId" clId="{266AA189-4D2C-482C-AC45-48B99D2AF228}" dt="2025-11-03T21:36:14.628" v="6543" actId="1076"/>
          <ac:spMkLst>
            <pc:docMk/>
            <pc:sldMk cId="2512204630" sldId="269"/>
            <ac:spMk id="7" creationId="{940D852D-BE75-C496-2779-3A69CD46BA1A}"/>
          </ac:spMkLst>
        </pc:spChg>
        <pc:picChg chg="add mod ord">
          <ac:chgData name="Marian Geamanu" userId="764ad0a8f9813b4f" providerId="LiveId" clId="{266AA189-4D2C-482C-AC45-48B99D2AF228}" dt="2025-11-03T20:30:20.393" v="3982" actId="14100"/>
          <ac:picMkLst>
            <pc:docMk/>
            <pc:sldMk cId="2512204630" sldId="269"/>
            <ac:picMk id="8" creationId="{7D8FF991-7C86-A152-5E5D-7B626C1FB49D}"/>
          </ac:picMkLst>
        </pc:picChg>
      </pc:sldChg>
      <pc:sldChg chg="del">
        <pc:chgData name="Marian Geamanu" userId="764ad0a8f9813b4f" providerId="LiveId" clId="{266AA189-4D2C-482C-AC45-48B99D2AF228}" dt="2025-10-27T13:19:15.594" v="21" actId="2696"/>
        <pc:sldMkLst>
          <pc:docMk/>
          <pc:sldMk cId="3260611352" sldId="270"/>
        </pc:sldMkLst>
      </pc:sldChg>
      <pc:sldChg chg="addSp delSp modSp new mod setBg modNotesTx">
        <pc:chgData name="Marian Geamanu" userId="764ad0a8f9813b4f" providerId="LiveId" clId="{266AA189-4D2C-482C-AC45-48B99D2AF228}" dt="2025-11-05T21:39:40.080" v="11049" actId="20577"/>
        <pc:sldMkLst>
          <pc:docMk/>
          <pc:sldMk cId="3341474559" sldId="270"/>
        </pc:sldMkLst>
        <pc:spChg chg="add del mod">
          <ac:chgData name="Marian Geamanu" userId="764ad0a8f9813b4f" providerId="LiveId" clId="{266AA189-4D2C-482C-AC45-48B99D2AF228}" dt="2025-11-04T01:41:41.045" v="8400" actId="21"/>
          <ac:spMkLst>
            <pc:docMk/>
            <pc:sldMk cId="3341474559" sldId="270"/>
            <ac:spMk id="3" creationId="{3EB394BF-0C7C-6B21-AC8C-3384EB9F47E4}"/>
          </ac:spMkLst>
        </pc:spChg>
        <pc:spChg chg="mod">
          <ac:chgData name="Marian Geamanu" userId="764ad0a8f9813b4f" providerId="LiveId" clId="{266AA189-4D2C-482C-AC45-48B99D2AF228}" dt="2025-11-02T23:24:07.998" v="3482" actId="790"/>
          <ac:spMkLst>
            <pc:docMk/>
            <pc:sldMk cId="3341474559" sldId="270"/>
            <ac:spMk id="5" creationId="{D1275F45-650A-D666-C6A2-FD07B4466ED1}"/>
          </ac:spMkLst>
        </pc:spChg>
        <pc:spChg chg="add mod">
          <ac:chgData name="Marian Geamanu" userId="764ad0a8f9813b4f" providerId="LiveId" clId="{266AA189-4D2C-482C-AC45-48B99D2AF228}" dt="2025-11-04T01:42:06.583" v="8404" actId="1076"/>
          <ac:spMkLst>
            <pc:docMk/>
            <pc:sldMk cId="3341474559" sldId="270"/>
            <ac:spMk id="7" creationId="{72330666-7458-DB37-22B9-9D0F88AC0A3A}"/>
          </ac:spMkLst>
        </pc:spChg>
        <pc:spChg chg="add mod">
          <ac:chgData name="Marian Geamanu" userId="764ad0a8f9813b4f" providerId="LiveId" clId="{266AA189-4D2C-482C-AC45-48B99D2AF228}" dt="2025-11-05T21:39:40.080" v="11049" actId="20577"/>
          <ac:spMkLst>
            <pc:docMk/>
            <pc:sldMk cId="3341474559" sldId="270"/>
            <ac:spMk id="10" creationId="{E6B99D39-85F1-5EB9-F633-7D13DC0F8AE9}"/>
          </ac:spMkLst>
        </pc:spChg>
        <pc:picChg chg="add del mod">
          <ac:chgData name="Marian Geamanu" userId="764ad0a8f9813b4f" providerId="LiveId" clId="{266AA189-4D2C-482C-AC45-48B99D2AF228}" dt="2025-11-04T01:37:56.151" v="8376" actId="21"/>
          <ac:picMkLst>
            <pc:docMk/>
            <pc:sldMk cId="3341474559" sldId="270"/>
            <ac:picMk id="4" creationId="{AD3D684A-564B-A2E6-80EA-1DC8F3FB59D8}"/>
          </ac:picMkLst>
        </pc:picChg>
        <pc:picChg chg="add mod">
          <ac:chgData name="Marian Geamanu" userId="764ad0a8f9813b4f" providerId="LiveId" clId="{266AA189-4D2C-482C-AC45-48B99D2AF228}" dt="2025-11-04T01:45:22.323" v="8443" actId="1440"/>
          <ac:picMkLst>
            <pc:docMk/>
            <pc:sldMk cId="3341474559" sldId="270"/>
            <ac:picMk id="8" creationId="{453F19B9-2C84-3DD8-FF52-9E6C997048AC}"/>
          </ac:picMkLst>
        </pc:picChg>
      </pc:sldChg>
      <pc:sldChg chg="addSp delSp modSp new mod setBg modNotesTx">
        <pc:chgData name="Marian Geamanu" userId="764ad0a8f9813b4f" providerId="LiveId" clId="{266AA189-4D2C-482C-AC45-48B99D2AF228}" dt="2025-11-05T21:38:53.628" v="11047" actId="20577"/>
        <pc:sldMkLst>
          <pc:docMk/>
          <pc:sldMk cId="2131125952" sldId="271"/>
        </pc:sldMkLst>
        <pc:spChg chg="add mod">
          <ac:chgData name="Marian Geamanu" userId="764ad0a8f9813b4f" providerId="LiveId" clId="{266AA189-4D2C-482C-AC45-48B99D2AF228}" dt="2025-11-05T21:38:53.628" v="11047" actId="20577"/>
          <ac:spMkLst>
            <pc:docMk/>
            <pc:sldMk cId="2131125952" sldId="271"/>
            <ac:spMk id="3" creationId="{DA5A46A7-AE93-CEEC-A482-8DDE21FE00C7}"/>
          </ac:spMkLst>
        </pc:spChg>
        <pc:spChg chg="mod">
          <ac:chgData name="Marian Geamanu" userId="764ad0a8f9813b4f" providerId="LiveId" clId="{266AA189-4D2C-482C-AC45-48B99D2AF228}" dt="2025-11-03T21:30:09.156" v="6516" actId="790"/>
          <ac:spMkLst>
            <pc:docMk/>
            <pc:sldMk cId="2131125952" sldId="271"/>
            <ac:spMk id="5" creationId="{EB5BEA1A-6B4F-98A4-0874-F36C01156F0D}"/>
          </ac:spMkLst>
        </pc:spChg>
        <pc:spChg chg="add mod">
          <ac:chgData name="Marian Geamanu" userId="764ad0a8f9813b4f" providerId="LiveId" clId="{266AA189-4D2C-482C-AC45-48B99D2AF228}" dt="2025-11-03T23:13:35.395" v="7188" actId="115"/>
          <ac:spMkLst>
            <pc:docMk/>
            <pc:sldMk cId="2131125952" sldId="271"/>
            <ac:spMk id="7" creationId="{BB775FC4-9150-90D0-51D3-AB87A38C073C}"/>
          </ac:spMkLst>
        </pc:spChg>
        <pc:picChg chg="add mod">
          <ac:chgData name="Marian Geamanu" userId="764ad0a8f9813b4f" providerId="LiveId" clId="{266AA189-4D2C-482C-AC45-48B99D2AF228}" dt="2025-11-03T22:54:30.332" v="7066" actId="14100"/>
          <ac:picMkLst>
            <pc:docMk/>
            <pc:sldMk cId="2131125952" sldId="271"/>
            <ac:picMk id="4" creationId="{7E2B35F6-284C-96C8-2610-DF55DF8955C7}"/>
          </ac:picMkLst>
        </pc:picChg>
      </pc:sldChg>
      <pc:sldChg chg="addSp delSp modSp new mod setBg modNotesTx">
        <pc:chgData name="Marian Geamanu" userId="764ad0a8f9813b4f" providerId="LiveId" clId="{266AA189-4D2C-482C-AC45-48B99D2AF228}" dt="2025-11-05T21:24:15.622" v="10991" actId="12"/>
        <pc:sldMkLst>
          <pc:docMk/>
          <pc:sldMk cId="3651515048" sldId="272"/>
        </pc:sldMkLst>
        <pc:spChg chg="mod">
          <ac:chgData name="Marian Geamanu" userId="764ad0a8f9813b4f" providerId="LiveId" clId="{266AA189-4D2C-482C-AC45-48B99D2AF228}" dt="2025-11-03T21:57:02.410" v="6632" actId="790"/>
          <ac:spMkLst>
            <pc:docMk/>
            <pc:sldMk cId="3651515048" sldId="272"/>
            <ac:spMk id="5" creationId="{4FF8E040-A485-B7F1-FD05-83B68F0575AE}"/>
          </ac:spMkLst>
        </pc:spChg>
        <pc:spChg chg="add mod">
          <ac:chgData name="Marian Geamanu" userId="764ad0a8f9813b4f" providerId="LiveId" clId="{266AA189-4D2C-482C-AC45-48B99D2AF228}" dt="2025-11-05T21:24:15.622" v="10991" actId="12"/>
          <ac:spMkLst>
            <pc:docMk/>
            <pc:sldMk cId="3651515048" sldId="272"/>
            <ac:spMk id="6" creationId="{06DCF757-F23B-D512-5C51-337BADC6A4A7}"/>
          </ac:spMkLst>
        </pc:spChg>
        <pc:spChg chg="add mod">
          <ac:chgData name="Marian Geamanu" userId="764ad0a8f9813b4f" providerId="LiveId" clId="{266AA189-4D2C-482C-AC45-48B99D2AF228}" dt="2025-11-03T22:41:46.139" v="7053" actId="2711"/>
          <ac:spMkLst>
            <pc:docMk/>
            <pc:sldMk cId="3651515048" sldId="272"/>
            <ac:spMk id="8" creationId="{17756CB2-500A-D48E-9EA5-3337B61B5DCE}"/>
          </ac:spMkLst>
        </pc:spChg>
        <pc:picChg chg="add mod">
          <ac:chgData name="Marian Geamanu" userId="764ad0a8f9813b4f" providerId="LiveId" clId="{266AA189-4D2C-482C-AC45-48B99D2AF228}" dt="2025-11-03T22:13:39.801" v="7040" actId="1076"/>
          <ac:picMkLst>
            <pc:docMk/>
            <pc:sldMk cId="3651515048" sldId="272"/>
            <ac:picMk id="9" creationId="{6828B821-027C-495F-53D8-046198A57DFD}"/>
          </ac:picMkLst>
        </pc:picChg>
      </pc:sldChg>
      <pc:sldChg chg="addSp delSp modSp new mod setBg modNotesTx">
        <pc:chgData name="Marian Geamanu" userId="764ad0a8f9813b4f" providerId="LiveId" clId="{266AA189-4D2C-482C-AC45-48B99D2AF228}" dt="2025-11-05T12:47:02.432" v="8673" actId="20577"/>
        <pc:sldMkLst>
          <pc:docMk/>
          <pc:sldMk cId="3718253990" sldId="273"/>
        </pc:sldMkLst>
        <pc:spChg chg="add mod">
          <ac:chgData name="Marian Geamanu" userId="764ad0a8f9813b4f" providerId="LiveId" clId="{266AA189-4D2C-482C-AC45-48B99D2AF228}" dt="2025-11-05T12:47:02.432" v="8673" actId="20577"/>
          <ac:spMkLst>
            <pc:docMk/>
            <pc:sldMk cId="3718253990" sldId="273"/>
            <ac:spMk id="3" creationId="{B6C99403-C7D6-04E1-BD02-0D8BB260651F}"/>
          </ac:spMkLst>
        </pc:spChg>
        <pc:spChg chg="mod">
          <ac:chgData name="Marian Geamanu" userId="764ad0a8f9813b4f" providerId="LiveId" clId="{266AA189-4D2C-482C-AC45-48B99D2AF228}" dt="2025-11-03T23:20:06.290" v="7200" actId="790"/>
          <ac:spMkLst>
            <pc:docMk/>
            <pc:sldMk cId="3718253990" sldId="273"/>
            <ac:spMk id="5" creationId="{9FA6C7AF-CCF6-3D47-5595-AC507923DCD2}"/>
          </ac:spMkLst>
        </pc:spChg>
        <pc:spChg chg="add mod">
          <ac:chgData name="Marian Geamanu" userId="764ad0a8f9813b4f" providerId="LiveId" clId="{266AA189-4D2C-482C-AC45-48B99D2AF228}" dt="2025-11-03T23:53:47.178" v="7856" actId="1076"/>
          <ac:spMkLst>
            <pc:docMk/>
            <pc:sldMk cId="3718253990" sldId="273"/>
            <ac:spMk id="6" creationId="{609FEDAE-763A-EAB6-710F-18909294D5F9}"/>
          </ac:spMkLst>
        </pc:spChg>
        <pc:picChg chg="add mod">
          <ac:chgData name="Marian Geamanu" userId="764ad0a8f9813b4f" providerId="LiveId" clId="{266AA189-4D2C-482C-AC45-48B99D2AF228}" dt="2025-11-05T12:45:48.296" v="8668" actId="1076"/>
          <ac:picMkLst>
            <pc:docMk/>
            <pc:sldMk cId="3718253990" sldId="273"/>
            <ac:picMk id="7" creationId="{C7928B80-8D1C-12AF-2B42-C79DC3D76F93}"/>
          </ac:picMkLst>
        </pc:picChg>
      </pc:sldChg>
      <pc:sldChg chg="addSp delSp modSp new mod setBg modNotesTx">
        <pc:chgData name="Marian Geamanu" userId="764ad0a8f9813b4f" providerId="LiveId" clId="{266AA189-4D2C-482C-AC45-48B99D2AF228}" dt="2025-11-05T21:40:28.136" v="11053" actId="20577"/>
        <pc:sldMkLst>
          <pc:docMk/>
          <pc:sldMk cId="1824718286" sldId="274"/>
        </pc:sldMkLst>
        <pc:spChg chg="add mod">
          <ac:chgData name="Marian Geamanu" userId="764ad0a8f9813b4f" providerId="LiveId" clId="{266AA189-4D2C-482C-AC45-48B99D2AF228}" dt="2025-11-05T21:40:28.136" v="11053" actId="20577"/>
          <ac:spMkLst>
            <pc:docMk/>
            <pc:sldMk cId="1824718286" sldId="274"/>
            <ac:spMk id="3" creationId="{278BB676-44E0-9759-E898-25427A8B33DD}"/>
          </ac:spMkLst>
        </pc:spChg>
        <pc:spChg chg="mod">
          <ac:chgData name="Marian Geamanu" userId="764ad0a8f9813b4f" providerId="LiveId" clId="{266AA189-4D2C-482C-AC45-48B99D2AF228}" dt="2025-11-04T00:19:17.906" v="8188" actId="790"/>
          <ac:spMkLst>
            <pc:docMk/>
            <pc:sldMk cId="1824718286" sldId="274"/>
            <ac:spMk id="5" creationId="{D76DA806-4E6E-DE33-5BAE-8DC2EC23439A}"/>
          </ac:spMkLst>
        </pc:spChg>
        <pc:spChg chg="add mod">
          <ac:chgData name="Marian Geamanu" userId="764ad0a8f9813b4f" providerId="LiveId" clId="{266AA189-4D2C-482C-AC45-48B99D2AF228}" dt="2025-11-05T12:32:18.357" v="8521" actId="20577"/>
          <ac:spMkLst>
            <pc:docMk/>
            <pc:sldMk cId="1824718286" sldId="274"/>
            <ac:spMk id="6" creationId="{02A27A1B-BEAE-2444-EA91-0B802B53FFBC}"/>
          </ac:spMkLst>
        </pc:spChg>
        <pc:picChg chg="add mod">
          <ac:chgData name="Marian Geamanu" userId="764ad0a8f9813b4f" providerId="LiveId" clId="{266AA189-4D2C-482C-AC45-48B99D2AF228}" dt="2025-11-04T01:31:05.067" v="8365" actId="1076"/>
          <ac:picMkLst>
            <pc:docMk/>
            <pc:sldMk cId="1824718286" sldId="274"/>
            <ac:picMk id="7" creationId="{DE0E455C-18A5-4C3C-D798-F25A9433A6E5}"/>
          </ac:picMkLst>
        </pc:picChg>
      </pc:sldChg>
      <pc:sldChg chg="addSp delSp modSp new mod setBg modClrScheme chgLayout modNotesTx">
        <pc:chgData name="Marian Geamanu" userId="764ad0a8f9813b4f" providerId="LiveId" clId="{266AA189-4D2C-482C-AC45-48B99D2AF228}" dt="2025-11-05T21:41:06.106" v="11056" actId="20577"/>
        <pc:sldMkLst>
          <pc:docMk/>
          <pc:sldMk cId="2731976631" sldId="275"/>
        </pc:sldMkLst>
        <pc:spChg chg="add mod ord">
          <ac:chgData name="Marian Geamanu" userId="764ad0a8f9813b4f" providerId="LiveId" clId="{266AA189-4D2C-482C-AC45-48B99D2AF228}" dt="2025-11-05T21:41:06.106" v="11056" actId="20577"/>
          <ac:spMkLst>
            <pc:docMk/>
            <pc:sldMk cId="2731976631" sldId="275"/>
            <ac:spMk id="3" creationId="{FF00FD97-32FC-84D8-B02B-3C929FD1C649}"/>
          </ac:spMkLst>
        </pc:spChg>
        <pc:spChg chg="mod ord">
          <ac:chgData name="Marian Geamanu" userId="764ad0a8f9813b4f" providerId="LiveId" clId="{266AA189-4D2C-482C-AC45-48B99D2AF228}" dt="2025-11-04T00:34:43.423" v="8241" actId="26606"/>
          <ac:spMkLst>
            <pc:docMk/>
            <pc:sldMk cId="2731976631" sldId="275"/>
            <ac:spMk id="5" creationId="{CFC0FADE-F1DF-8240-0180-16A93AAD71EF}"/>
          </ac:spMkLst>
        </pc:spChg>
        <pc:spChg chg="add del mod">
          <ac:chgData name="Marian Geamanu" userId="764ad0a8f9813b4f" providerId="LiveId" clId="{266AA189-4D2C-482C-AC45-48B99D2AF228}" dt="2025-11-04T00:34:43.423" v="8241" actId="26606"/>
          <ac:spMkLst>
            <pc:docMk/>
            <pc:sldMk cId="2731976631" sldId="275"/>
            <ac:spMk id="10" creationId="{A7696BA1-A9A0-B248-2C29-C336CAAEE97B}"/>
          </ac:spMkLst>
        </pc:spChg>
        <pc:spChg chg="add del mod">
          <ac:chgData name="Marian Geamanu" userId="764ad0a8f9813b4f" providerId="LiveId" clId="{266AA189-4D2C-482C-AC45-48B99D2AF228}" dt="2025-11-04T00:34:43.423" v="8241" actId="26606"/>
          <ac:spMkLst>
            <pc:docMk/>
            <pc:sldMk cId="2731976631" sldId="275"/>
            <ac:spMk id="12" creationId="{2F53D26A-56D7-AF75-69AE-6F70C3E822C7}"/>
          </ac:spMkLst>
        </pc:spChg>
        <pc:spChg chg="add del mod">
          <ac:chgData name="Marian Geamanu" userId="764ad0a8f9813b4f" providerId="LiveId" clId="{266AA189-4D2C-482C-AC45-48B99D2AF228}" dt="2025-11-04T00:34:43.423" v="8241" actId="26606"/>
          <ac:spMkLst>
            <pc:docMk/>
            <pc:sldMk cId="2731976631" sldId="275"/>
            <ac:spMk id="14" creationId="{E6C27686-4D7B-F4BF-8C63-18063B7C4EDE}"/>
          </ac:spMkLst>
        </pc:spChg>
        <pc:picChg chg="add mod">
          <ac:chgData name="Marian Geamanu" userId="764ad0a8f9813b4f" providerId="LiveId" clId="{266AA189-4D2C-482C-AC45-48B99D2AF228}" dt="2025-11-05T19:51:06.585" v="10619" actId="1076"/>
          <ac:picMkLst>
            <pc:docMk/>
            <pc:sldMk cId="2731976631" sldId="275"/>
            <ac:picMk id="4" creationId="{61D0754D-8F6B-D06C-7807-32B0F9F020E9}"/>
          </ac:picMkLst>
        </pc:picChg>
      </pc:sldChg>
      <pc:sldChg chg="addSp delSp modSp new mod setBg modNotesTx">
        <pc:chgData name="Marian Geamanu" userId="764ad0a8f9813b4f" providerId="LiveId" clId="{266AA189-4D2C-482C-AC45-48B99D2AF228}" dt="2025-11-05T21:26:16.463" v="10996" actId="20577"/>
        <pc:sldMkLst>
          <pc:docMk/>
          <pc:sldMk cId="1419557328" sldId="276"/>
        </pc:sldMkLst>
        <pc:spChg chg="add mod">
          <ac:chgData name="Marian Geamanu" userId="764ad0a8f9813b4f" providerId="LiveId" clId="{266AA189-4D2C-482C-AC45-48B99D2AF228}" dt="2025-11-05T19:15:29.554" v="10297"/>
          <ac:spMkLst>
            <pc:docMk/>
            <pc:sldMk cId="1419557328" sldId="276"/>
            <ac:spMk id="2" creationId="{F7F2C7D4-7117-4B4C-9F10-CA8DB8967EDE}"/>
          </ac:spMkLst>
        </pc:spChg>
        <pc:spChg chg="add mod">
          <ac:chgData name="Marian Geamanu" userId="764ad0a8f9813b4f" providerId="LiveId" clId="{266AA189-4D2C-482C-AC45-48B99D2AF228}" dt="2025-11-05T21:26:16.463" v="10996" actId="20577"/>
          <ac:spMkLst>
            <pc:docMk/>
            <pc:sldMk cId="1419557328" sldId="276"/>
            <ac:spMk id="3" creationId="{FEBD6906-A409-2519-C5DE-E0B490D1926C}"/>
          </ac:spMkLst>
        </pc:spChg>
        <pc:spChg chg="mod">
          <ac:chgData name="Marian Geamanu" userId="764ad0a8f9813b4f" providerId="LiveId" clId="{266AA189-4D2C-482C-AC45-48B99D2AF228}" dt="2025-11-05T19:20:40.911" v="10455" actId="790"/>
          <ac:spMkLst>
            <pc:docMk/>
            <pc:sldMk cId="1419557328" sldId="276"/>
            <ac:spMk id="5" creationId="{778A123E-919E-8E18-40BE-6BE6F4D1FA86}"/>
          </ac:spMkLst>
        </pc:spChg>
        <pc:spChg chg="add mod">
          <ac:chgData name="Marian Geamanu" userId="764ad0a8f9813b4f" providerId="LiveId" clId="{266AA189-4D2C-482C-AC45-48B99D2AF228}" dt="2025-11-05T19:35:53.697" v="10575" actId="1076"/>
          <ac:spMkLst>
            <pc:docMk/>
            <pc:sldMk cId="1419557328" sldId="276"/>
            <ac:spMk id="10" creationId="{BECEF3E2-3B76-84D7-ACE6-B641E94DD192}"/>
          </ac:spMkLst>
        </pc:spChg>
        <pc:picChg chg="add mod">
          <ac:chgData name="Marian Geamanu" userId="764ad0a8f9813b4f" providerId="LiveId" clId="{266AA189-4D2C-482C-AC45-48B99D2AF228}" dt="2025-11-05T19:21:55.044" v="10462" actId="1076"/>
          <ac:picMkLst>
            <pc:docMk/>
            <pc:sldMk cId="1419557328" sldId="276"/>
            <ac:picMk id="6" creationId="{BBA4DA41-F670-38F8-5BD3-86B71638968A}"/>
          </ac:picMkLst>
        </pc:picChg>
        <pc:picChg chg="add del">
          <ac:chgData name="Marian Geamanu" userId="764ad0a8f9813b4f" providerId="LiveId" clId="{266AA189-4D2C-482C-AC45-48B99D2AF228}" dt="2025-11-05T13:29:14.746" v="9192" actId="22"/>
          <ac:picMkLst>
            <pc:docMk/>
            <pc:sldMk cId="1419557328" sldId="276"/>
            <ac:picMk id="8" creationId="{E3F40581-766D-C0C3-F28C-D7FB8D925451}"/>
          </ac:picMkLst>
        </pc:picChg>
      </pc:sldChg>
      <pc:sldChg chg="addSp delSp modSp new mod setBg modNotesTx">
        <pc:chgData name="Marian Geamanu" userId="764ad0a8f9813b4f" providerId="LiveId" clId="{266AA189-4D2C-482C-AC45-48B99D2AF228}" dt="2025-11-05T19:43:44.319" v="10595" actId="790"/>
        <pc:sldMkLst>
          <pc:docMk/>
          <pc:sldMk cId="2559208054" sldId="277"/>
        </pc:sldMkLst>
        <pc:spChg chg="add mod">
          <ac:chgData name="Marian Geamanu" userId="764ad0a8f9813b4f" providerId="LiveId" clId="{266AA189-4D2C-482C-AC45-48B99D2AF228}" dt="2025-11-05T19:43:44.319" v="10595" actId="790"/>
          <ac:spMkLst>
            <pc:docMk/>
            <pc:sldMk cId="2559208054" sldId="277"/>
            <ac:spMk id="3" creationId="{2C581024-CF68-7471-F447-6FDEB116F2F5}"/>
          </ac:spMkLst>
        </pc:spChg>
        <pc:spChg chg="mod">
          <ac:chgData name="Marian Geamanu" userId="764ad0a8f9813b4f" providerId="LiveId" clId="{266AA189-4D2C-482C-AC45-48B99D2AF228}" dt="2025-11-04T11:39:22.038" v="8451" actId="790"/>
          <ac:spMkLst>
            <pc:docMk/>
            <pc:sldMk cId="2559208054" sldId="277"/>
            <ac:spMk id="5" creationId="{ABDCA8D2-6AB8-15DA-7A39-D80D89BF17C1}"/>
          </ac:spMkLst>
        </pc:spChg>
        <pc:spChg chg="add del mod">
          <ac:chgData name="Marian Geamanu" userId="764ad0a8f9813b4f" providerId="LiveId" clId="{266AA189-4D2C-482C-AC45-48B99D2AF228}" dt="2025-11-05T12:52:03.779" v="8680" actId="21"/>
          <ac:spMkLst>
            <pc:docMk/>
            <pc:sldMk cId="2559208054" sldId="277"/>
            <ac:spMk id="6" creationId="{36FB913C-E2B2-7B5D-081C-340E352A1ECE}"/>
          </ac:spMkLst>
        </pc:spChg>
        <pc:spChg chg="add mod">
          <ac:chgData name="Marian Geamanu" userId="764ad0a8f9813b4f" providerId="LiveId" clId="{266AA189-4D2C-482C-AC45-48B99D2AF228}" dt="2025-11-05T12:55:18.334" v="8700" actId="1076"/>
          <ac:spMkLst>
            <pc:docMk/>
            <pc:sldMk cId="2559208054" sldId="277"/>
            <ac:spMk id="8" creationId="{D1FD9AAA-FC32-2E12-2330-DCFEBD2FAB3F}"/>
          </ac:spMkLst>
        </pc:spChg>
        <pc:picChg chg="add mod">
          <ac:chgData name="Marian Geamanu" userId="764ad0a8f9813b4f" providerId="LiveId" clId="{266AA189-4D2C-482C-AC45-48B99D2AF228}" dt="2025-11-05T12:51:33.646" v="8676" actId="1076"/>
          <ac:picMkLst>
            <pc:docMk/>
            <pc:sldMk cId="2559208054" sldId="277"/>
            <ac:picMk id="2" creationId="{E3BA2DA3-8A98-8B71-CF9D-2DE3E0568365}"/>
          </ac:picMkLst>
        </pc:picChg>
        <pc:picChg chg="add del mod">
          <ac:chgData name="Marian Geamanu" userId="764ad0a8f9813b4f" providerId="LiveId" clId="{266AA189-4D2C-482C-AC45-48B99D2AF228}" dt="2025-11-05T12:51:28.215" v="8675" actId="21"/>
          <ac:picMkLst>
            <pc:docMk/>
            <pc:sldMk cId="2559208054" sldId="277"/>
            <ac:picMk id="7" creationId="{6DC798B5-4155-2990-A6D3-E5CF7DE857A2}"/>
          </ac:picMkLst>
        </pc:picChg>
      </pc:sldChg>
      <pc:sldChg chg="delSp modSp new del mod setBg modNotesTx">
        <pc:chgData name="Marian Geamanu" userId="764ad0a8f9813b4f" providerId="LiveId" clId="{266AA189-4D2C-482C-AC45-48B99D2AF228}" dt="2025-11-05T19:11:26.042" v="10279" actId="2696"/>
        <pc:sldMkLst>
          <pc:docMk/>
          <pc:sldMk cId="640679260" sldId="278"/>
        </pc:sldMkLst>
      </pc:sldChg>
      <pc:sldChg chg="addSp delSp modSp new del mod setBg modNotesTx">
        <pc:chgData name="Marian Geamanu" userId="764ad0a8f9813b4f" providerId="LiveId" clId="{266AA189-4D2C-482C-AC45-48B99D2AF228}" dt="2025-11-05T21:33:02.056" v="11012" actId="2696"/>
        <pc:sldMkLst>
          <pc:docMk/>
          <pc:sldMk cId="3674552992" sldId="279"/>
        </pc:sldMkLst>
        <pc:spChg chg="add del mod">
          <ac:chgData name="Marian Geamanu" userId="764ad0a8f9813b4f" providerId="LiveId" clId="{266AA189-4D2C-482C-AC45-48B99D2AF228}" dt="2025-11-05T17:39:21.965" v="9547" actId="21"/>
          <ac:spMkLst>
            <pc:docMk/>
            <pc:sldMk cId="3674552992" sldId="279"/>
            <ac:spMk id="3" creationId="{77007FB1-A094-0754-CF1C-54E1E39EF49D}"/>
          </ac:spMkLst>
        </pc:spChg>
        <pc:spChg chg="add mod">
          <ac:chgData name="Marian Geamanu" userId="764ad0a8f9813b4f" providerId="LiveId" clId="{266AA189-4D2C-482C-AC45-48B99D2AF228}" dt="2025-11-05T21:28:41.855" v="11007" actId="1076"/>
          <ac:spMkLst>
            <pc:docMk/>
            <pc:sldMk cId="3674552992" sldId="279"/>
            <ac:spMk id="3" creationId="{BD9B823B-75DF-29F3-0B9A-0937E705AA03}"/>
          </ac:spMkLst>
        </pc:spChg>
        <pc:spChg chg="add mod">
          <ac:chgData name="Marian Geamanu" userId="764ad0a8f9813b4f" providerId="LiveId" clId="{266AA189-4D2C-482C-AC45-48B99D2AF228}" dt="2025-11-05T21:28:33.588" v="11006" actId="1076"/>
          <ac:spMkLst>
            <pc:docMk/>
            <pc:sldMk cId="3674552992" sldId="279"/>
            <ac:spMk id="4" creationId="{0E39554E-6DA8-5307-A013-5F4F41F60D1A}"/>
          </ac:spMkLst>
        </pc:spChg>
        <pc:spChg chg="mod">
          <ac:chgData name="Marian Geamanu" userId="764ad0a8f9813b4f" providerId="LiveId" clId="{266AA189-4D2C-482C-AC45-48B99D2AF228}" dt="2025-11-05T19:00:29.283" v="10262" actId="790"/>
          <ac:spMkLst>
            <pc:docMk/>
            <pc:sldMk cId="3674552992" sldId="279"/>
            <ac:spMk id="5" creationId="{0B5B3379-665B-F669-FA64-740C1B9729FA}"/>
          </ac:spMkLst>
        </pc:spChg>
      </pc:sldChg>
      <pc:sldChg chg="addSp delSp modSp new mod setBg modNotesTx">
        <pc:chgData name="Marian Geamanu" userId="764ad0a8f9813b4f" providerId="LiveId" clId="{266AA189-4D2C-482C-AC45-48B99D2AF228}" dt="2025-11-05T21:21:27.169" v="10985" actId="20577"/>
        <pc:sldMkLst>
          <pc:docMk/>
          <pc:sldMk cId="33967486" sldId="280"/>
        </pc:sldMkLst>
        <pc:spChg chg="add mod">
          <ac:chgData name="Marian Geamanu" userId="764ad0a8f9813b4f" providerId="LiveId" clId="{266AA189-4D2C-482C-AC45-48B99D2AF228}" dt="2025-11-05T21:21:27.169" v="10985" actId="20577"/>
          <ac:spMkLst>
            <pc:docMk/>
            <pc:sldMk cId="33967486" sldId="280"/>
            <ac:spMk id="3" creationId="{52762209-23E9-02B6-04F1-D44E1ED202D1}"/>
          </ac:spMkLst>
        </pc:spChg>
        <pc:spChg chg="mod">
          <ac:chgData name="Marian Geamanu" userId="764ad0a8f9813b4f" providerId="LiveId" clId="{266AA189-4D2C-482C-AC45-48B99D2AF228}" dt="2025-11-02T22:51:02.519" v="3147" actId="207"/>
          <ac:spMkLst>
            <pc:docMk/>
            <pc:sldMk cId="33967486" sldId="280"/>
            <ac:spMk id="5" creationId="{C71DA920-63EE-A812-562E-5888944C0BDE}"/>
          </ac:spMkLst>
        </pc:spChg>
      </pc:sldChg>
      <pc:sldChg chg="addSp delSp modSp new del mod setBg">
        <pc:chgData name="Marian Geamanu" userId="764ad0a8f9813b4f" providerId="LiveId" clId="{266AA189-4D2C-482C-AC45-48B99D2AF228}" dt="2025-11-05T19:09:01.039" v="10276" actId="2696"/>
        <pc:sldMkLst>
          <pc:docMk/>
          <pc:sldMk cId="3032828459" sldId="281"/>
        </pc:sldMkLst>
        <pc:spChg chg="del">
          <ac:chgData name="Marian Geamanu" userId="764ad0a8f9813b4f" providerId="LiveId" clId="{266AA189-4D2C-482C-AC45-48B99D2AF228}" dt="2025-11-05T17:53:01.108" v="9805" actId="21"/>
          <ac:spMkLst>
            <pc:docMk/>
            <pc:sldMk cId="3032828459" sldId="281"/>
            <ac:spMk id="2" creationId="{49670C2F-DF68-DCED-22B8-5FCAC69E4A95}"/>
          </ac:spMkLst>
        </pc:spChg>
        <pc:spChg chg="mod">
          <ac:chgData name="Marian Geamanu" userId="764ad0a8f9813b4f" providerId="LiveId" clId="{266AA189-4D2C-482C-AC45-48B99D2AF228}" dt="2025-11-05T18:15:51.391" v="10243" actId="790"/>
          <ac:spMkLst>
            <pc:docMk/>
            <pc:sldMk cId="3032828459" sldId="281"/>
            <ac:spMk id="3" creationId="{B5B5AC9C-256E-5CD6-53D5-6BD4C0B89FC3}"/>
          </ac:spMkLst>
        </pc:spChg>
        <pc:spChg chg="del mod">
          <ac:chgData name="Marian Geamanu" userId="764ad0a8f9813b4f" providerId="LiveId" clId="{266AA189-4D2C-482C-AC45-48B99D2AF228}" dt="2025-11-05T17:53:27.921" v="9810" actId="21"/>
          <ac:spMkLst>
            <pc:docMk/>
            <pc:sldMk cId="3032828459" sldId="281"/>
            <ac:spMk id="4" creationId="{6288F6AC-38C6-A2E8-7C8D-9B56124B7B3A}"/>
          </ac:spMkLst>
        </pc:spChg>
        <pc:spChg chg="mod">
          <ac:chgData name="Marian Geamanu" userId="764ad0a8f9813b4f" providerId="LiveId" clId="{266AA189-4D2C-482C-AC45-48B99D2AF228}" dt="2025-11-05T18:15:51.391" v="10243" actId="790"/>
          <ac:spMkLst>
            <pc:docMk/>
            <pc:sldMk cId="3032828459" sldId="281"/>
            <ac:spMk id="5" creationId="{F9571809-0C4F-B5CB-5A5E-212D7E2634AA}"/>
          </ac:spMkLst>
        </pc:spChg>
        <pc:spChg chg="del">
          <ac:chgData name="Marian Geamanu" userId="764ad0a8f9813b4f" providerId="LiveId" clId="{266AA189-4D2C-482C-AC45-48B99D2AF228}" dt="2025-11-05T17:53:09.286" v="9807" actId="21"/>
          <ac:spMkLst>
            <pc:docMk/>
            <pc:sldMk cId="3032828459" sldId="281"/>
            <ac:spMk id="6" creationId="{69061351-9AD7-7478-C528-34B7C4AF04E4}"/>
          </ac:spMkLst>
        </pc:spChg>
        <pc:spChg chg="del">
          <ac:chgData name="Marian Geamanu" userId="764ad0a8f9813b4f" providerId="LiveId" clId="{266AA189-4D2C-482C-AC45-48B99D2AF228}" dt="2025-11-05T17:53:04.851" v="9806" actId="21"/>
          <ac:spMkLst>
            <pc:docMk/>
            <pc:sldMk cId="3032828459" sldId="281"/>
            <ac:spMk id="7" creationId="{19E4B690-33A6-FCFF-A76A-AF032B040728}"/>
          </ac:spMkLst>
        </pc:spChg>
        <pc:spChg chg="add del mod">
          <ac:chgData name="Marian Geamanu" userId="764ad0a8f9813b4f" providerId="LiveId" clId="{266AA189-4D2C-482C-AC45-48B99D2AF228}" dt="2025-11-05T17:56:21.123" v="9819"/>
          <ac:spMkLst>
            <pc:docMk/>
            <pc:sldMk cId="3032828459" sldId="281"/>
            <ac:spMk id="8" creationId="{A6597D50-0322-08D0-E226-B134924FF22C}"/>
          </ac:spMkLst>
        </pc:spChg>
        <pc:spChg chg="add del mod">
          <ac:chgData name="Marian Geamanu" userId="764ad0a8f9813b4f" providerId="LiveId" clId="{266AA189-4D2C-482C-AC45-48B99D2AF228}" dt="2025-11-05T19:08:42.173" v="10275" actId="21"/>
          <ac:spMkLst>
            <pc:docMk/>
            <pc:sldMk cId="3032828459" sldId="281"/>
            <ac:spMk id="9" creationId="{71F7FE60-1D3D-4D89-A95F-9CDFD0E67DBC}"/>
          </ac:spMkLst>
        </pc:spChg>
      </pc:sldChg>
      <pc:sldChg chg="addSp delSp modSp new mod setBg modNotesTx">
        <pc:chgData name="Marian Geamanu" userId="764ad0a8f9813b4f" providerId="LiveId" clId="{266AA189-4D2C-482C-AC45-48B99D2AF228}" dt="2025-11-05T21:22:19.586" v="10990" actId="207"/>
        <pc:sldMkLst>
          <pc:docMk/>
          <pc:sldMk cId="4181305424" sldId="281"/>
        </pc:sldMkLst>
        <pc:spChg chg="del">
          <ac:chgData name="Marian Geamanu" userId="764ad0a8f9813b4f" providerId="LiveId" clId="{266AA189-4D2C-482C-AC45-48B99D2AF228}" dt="2025-11-05T20:27:03.251" v="10775" actId="21"/>
          <ac:spMkLst>
            <pc:docMk/>
            <pc:sldMk cId="4181305424" sldId="281"/>
            <ac:spMk id="2" creationId="{CDF5134F-D568-F10E-7E9B-C7E2D9AA1570}"/>
          </ac:spMkLst>
        </pc:spChg>
        <pc:spChg chg="del mod">
          <ac:chgData name="Marian Geamanu" userId="764ad0a8f9813b4f" providerId="LiveId" clId="{266AA189-4D2C-482C-AC45-48B99D2AF228}" dt="2025-11-05T20:27:58.420" v="10784" actId="21"/>
          <ac:spMkLst>
            <pc:docMk/>
            <pc:sldMk cId="4181305424" sldId="281"/>
            <ac:spMk id="3" creationId="{1E04E42A-8E28-BC9F-43D3-5517A041B389}"/>
          </ac:spMkLst>
        </pc:spChg>
        <pc:spChg chg="del mod">
          <ac:chgData name="Marian Geamanu" userId="764ad0a8f9813b4f" providerId="LiveId" clId="{266AA189-4D2C-482C-AC45-48B99D2AF228}" dt="2025-11-05T20:27:25.804" v="10780" actId="21"/>
          <ac:spMkLst>
            <pc:docMk/>
            <pc:sldMk cId="4181305424" sldId="281"/>
            <ac:spMk id="4" creationId="{AA18F8DB-FFF8-6179-E6F8-388F84A438F8}"/>
          </ac:spMkLst>
        </pc:spChg>
        <pc:spChg chg="mod">
          <ac:chgData name="Marian Geamanu" userId="764ad0a8f9813b4f" providerId="LiveId" clId="{266AA189-4D2C-482C-AC45-48B99D2AF228}" dt="2025-11-05T20:30:26.841" v="10790" actId="207"/>
          <ac:spMkLst>
            <pc:docMk/>
            <pc:sldMk cId="4181305424" sldId="281"/>
            <ac:spMk id="5" creationId="{5944969C-14E3-B98E-912A-615B2A668E32}"/>
          </ac:spMkLst>
        </pc:spChg>
        <pc:spChg chg="del">
          <ac:chgData name="Marian Geamanu" userId="764ad0a8f9813b4f" providerId="LiveId" clId="{266AA189-4D2C-482C-AC45-48B99D2AF228}" dt="2025-11-05T20:27:10.241" v="10777" actId="21"/>
          <ac:spMkLst>
            <pc:docMk/>
            <pc:sldMk cId="4181305424" sldId="281"/>
            <ac:spMk id="6" creationId="{DB076EDF-22F5-4392-9FBF-D3D4910288F3}"/>
          </ac:spMkLst>
        </pc:spChg>
        <pc:spChg chg="del">
          <ac:chgData name="Marian Geamanu" userId="764ad0a8f9813b4f" providerId="LiveId" clId="{266AA189-4D2C-482C-AC45-48B99D2AF228}" dt="2025-11-05T20:27:06.684" v="10776" actId="21"/>
          <ac:spMkLst>
            <pc:docMk/>
            <pc:sldMk cId="4181305424" sldId="281"/>
            <ac:spMk id="7" creationId="{CBF2D228-B365-F558-6F97-3065E348C7C6}"/>
          </ac:spMkLst>
        </pc:spChg>
        <pc:spChg chg="add mod">
          <ac:chgData name="Marian Geamanu" userId="764ad0a8f9813b4f" providerId="LiveId" clId="{266AA189-4D2C-482C-AC45-48B99D2AF228}" dt="2025-11-05T21:21:00.719" v="10983" actId="6549"/>
          <ac:spMkLst>
            <pc:docMk/>
            <pc:sldMk cId="4181305424" sldId="281"/>
            <ac:spMk id="9" creationId="{7B0B2201-49EB-9C6E-42D7-26F87D8A00C3}"/>
          </ac:spMkLst>
        </pc:spChg>
        <pc:spChg chg="add del mod">
          <ac:chgData name="Marian Geamanu" userId="764ad0a8f9813b4f" providerId="LiveId" clId="{266AA189-4D2C-482C-AC45-48B99D2AF228}" dt="2025-11-05T21:00:46.581" v="10890"/>
          <ac:spMkLst>
            <pc:docMk/>
            <pc:sldMk cId="4181305424" sldId="281"/>
            <ac:spMk id="11" creationId="{3DBBF04D-902C-69D7-3319-8F9AEDB305D4}"/>
          </ac:spMkLst>
        </pc:spChg>
      </pc:sldChg>
      <pc:sldChg chg="del">
        <pc:chgData name="Marian Geamanu" userId="764ad0a8f9813b4f" providerId="LiveId" clId="{266AA189-4D2C-482C-AC45-48B99D2AF228}" dt="2025-10-27T13:18:35.824" v="16" actId="2696"/>
        <pc:sldMkLst>
          <pc:docMk/>
          <pc:sldMk cId="3384443138" sldId="282"/>
        </pc:sldMkLst>
      </pc:sldChg>
      <pc:sldChg chg="addSp delSp modSp new mod setBg">
        <pc:chgData name="Marian Geamanu" userId="764ad0a8f9813b4f" providerId="LiveId" clId="{266AA189-4D2C-482C-AC45-48B99D2AF228}" dt="2025-11-05T21:41:50.112" v="11057" actId="1076"/>
        <pc:sldMkLst>
          <pc:docMk/>
          <pc:sldMk cId="3745259641" sldId="282"/>
        </pc:sldMkLst>
        <pc:spChg chg="del">
          <ac:chgData name="Marian Geamanu" userId="764ad0a8f9813b4f" providerId="LiveId" clId="{266AA189-4D2C-482C-AC45-48B99D2AF228}" dt="2025-11-05T21:33:24.259" v="11014" actId="21"/>
          <ac:spMkLst>
            <pc:docMk/>
            <pc:sldMk cId="3745259641" sldId="282"/>
            <ac:spMk id="2" creationId="{0591187C-F05A-C287-1BEC-02A7B190DCFD}"/>
          </ac:spMkLst>
        </pc:spChg>
        <pc:spChg chg="del mod">
          <ac:chgData name="Marian Geamanu" userId="764ad0a8f9813b4f" providerId="LiveId" clId="{266AA189-4D2C-482C-AC45-48B99D2AF228}" dt="2025-11-05T21:34:22.051" v="11023" actId="21"/>
          <ac:spMkLst>
            <pc:docMk/>
            <pc:sldMk cId="3745259641" sldId="282"/>
            <ac:spMk id="3" creationId="{0D11AC19-9CE2-14EF-F459-B7949A713ABE}"/>
          </ac:spMkLst>
        </pc:spChg>
        <pc:spChg chg="del mod">
          <ac:chgData name="Marian Geamanu" userId="764ad0a8f9813b4f" providerId="LiveId" clId="{266AA189-4D2C-482C-AC45-48B99D2AF228}" dt="2025-11-05T21:33:48.951" v="11019" actId="21"/>
          <ac:spMkLst>
            <pc:docMk/>
            <pc:sldMk cId="3745259641" sldId="282"/>
            <ac:spMk id="4" creationId="{2C34C678-FBE2-06BA-4FAA-1FEDBB937724}"/>
          </ac:spMkLst>
        </pc:spChg>
        <pc:spChg chg="mod">
          <ac:chgData name="Marian Geamanu" userId="764ad0a8f9813b4f" providerId="LiveId" clId="{266AA189-4D2C-482C-AC45-48B99D2AF228}" dt="2025-11-05T21:35:30.701" v="11028" actId="255"/>
          <ac:spMkLst>
            <pc:docMk/>
            <pc:sldMk cId="3745259641" sldId="282"/>
            <ac:spMk id="5" creationId="{713ABDF9-B1B5-9AD9-0303-29EE4694B612}"/>
          </ac:spMkLst>
        </pc:spChg>
        <pc:spChg chg="del">
          <ac:chgData name="Marian Geamanu" userId="764ad0a8f9813b4f" providerId="LiveId" clId="{266AA189-4D2C-482C-AC45-48B99D2AF228}" dt="2025-11-05T21:33:32.768" v="11016" actId="21"/>
          <ac:spMkLst>
            <pc:docMk/>
            <pc:sldMk cId="3745259641" sldId="282"/>
            <ac:spMk id="6" creationId="{5BE79E40-962B-35D6-06B6-46F8B711CE6D}"/>
          </ac:spMkLst>
        </pc:spChg>
        <pc:spChg chg="del">
          <ac:chgData name="Marian Geamanu" userId="764ad0a8f9813b4f" providerId="LiveId" clId="{266AA189-4D2C-482C-AC45-48B99D2AF228}" dt="2025-11-05T21:33:28.319" v="11015" actId="21"/>
          <ac:spMkLst>
            <pc:docMk/>
            <pc:sldMk cId="3745259641" sldId="282"/>
            <ac:spMk id="7" creationId="{6EA2BFAD-F5E3-82E0-F7B6-52BAF783CE02}"/>
          </ac:spMkLst>
        </pc:spChg>
        <pc:spChg chg="add mod">
          <ac:chgData name="Marian Geamanu" userId="764ad0a8f9813b4f" providerId="LiveId" clId="{266AA189-4D2C-482C-AC45-48B99D2AF228}" dt="2025-11-05T21:41:50.112" v="11057" actId="1076"/>
          <ac:spMkLst>
            <pc:docMk/>
            <pc:sldMk cId="3745259641" sldId="282"/>
            <ac:spMk id="9" creationId="{DFCF4744-9392-C1EC-9CC9-CC8979936C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3AA588-D935-4316-8F60-7030F7221691}" type="datetime1">
              <a:rPr lang="en-GB" smtClean="0"/>
              <a:t>05/11/2025</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B4B90-5A51-4008-B8B1-FF1256259E7D}" type="datetime1">
              <a:rPr lang="en-GB" smtClean="0"/>
              <a:pPr/>
              <a:t>05/11/2025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Viva Voce Presentation </a:t>
            </a:r>
          </a:p>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a:t>
            </a:fld>
            <a:endParaRPr lang="en-GB" dirty="0"/>
          </a:p>
        </p:txBody>
      </p:sp>
    </p:spTree>
    <p:extLst>
      <p:ext uri="{BB962C8B-B14F-4D97-AF65-F5344CB8AC3E}">
        <p14:creationId xmlns:p14="http://schemas.microsoft.com/office/powerpoint/2010/main" val="1794764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ro-RO" sz="2000" b="1" noProof="0" dirty="0">
                <a:latin typeface="Times New Roman" panose="02020603050405020304" pitchFamily="18" charset="0"/>
                <a:cs typeface="Times New Roman" panose="02020603050405020304" pitchFamily="18" charset="0"/>
              </a:rPr>
              <a:t>Viva Voce Presentation </a:t>
            </a:r>
            <a:endParaRPr lang="en-GB" sz="2000" b="1"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C37D7554-D10C-4E29-B8E6-BB7111FA614F}" type="slidenum">
              <a:rPr lang="en-GB" smtClean="0"/>
              <a:t>2</a:t>
            </a:fld>
            <a:endParaRPr lang="en-GB" dirty="0"/>
          </a:p>
        </p:txBody>
      </p:sp>
    </p:spTree>
    <p:extLst>
      <p:ext uri="{BB962C8B-B14F-4D97-AF65-F5344CB8AC3E}">
        <p14:creationId xmlns:p14="http://schemas.microsoft.com/office/powerpoint/2010/main" val="968956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latin typeface="Times New Roman" panose="02020603050405020304" pitchFamily="18" charset="0"/>
                <a:cs typeface="Times New Roman" panose="02020603050405020304" pitchFamily="18" charset="0"/>
              </a:rPr>
              <a:t>Viva Voce Presentation</a:t>
            </a:r>
            <a:endParaRPr lang="en-GB" sz="2000" b="1" dirty="0">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3</a:t>
            </a:fld>
            <a:endParaRPr lang="en-GB" noProof="0" dirty="0"/>
          </a:p>
        </p:txBody>
      </p:sp>
    </p:spTree>
    <p:extLst>
      <p:ext uri="{BB962C8B-B14F-4D97-AF65-F5344CB8AC3E}">
        <p14:creationId xmlns:p14="http://schemas.microsoft.com/office/powerpoint/2010/main" val="4020466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latin typeface="Times New Roman" panose="02020603050405020304" pitchFamily="18" charset="0"/>
                <a:cs typeface="Times New Roman" panose="02020603050405020304" pitchFamily="18" charset="0"/>
              </a:rPr>
              <a:t>Viva Voce Presentation</a:t>
            </a:r>
            <a:endParaRPr lang="en-GB" sz="2000" b="1" dirty="0">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4</a:t>
            </a:fld>
            <a:endParaRPr lang="en-GB" noProof="0" dirty="0"/>
          </a:p>
        </p:txBody>
      </p:sp>
    </p:spTree>
    <p:extLst>
      <p:ext uri="{BB962C8B-B14F-4D97-AF65-F5344CB8AC3E}">
        <p14:creationId xmlns:p14="http://schemas.microsoft.com/office/powerpoint/2010/main" val="3332773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5</a:t>
            </a:fld>
            <a:endParaRPr lang="en-GB" noProof="0" dirty="0"/>
          </a:p>
        </p:txBody>
      </p:sp>
    </p:spTree>
    <p:extLst>
      <p:ext uri="{BB962C8B-B14F-4D97-AF65-F5344CB8AC3E}">
        <p14:creationId xmlns:p14="http://schemas.microsoft.com/office/powerpoint/2010/main" val="468420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6</a:t>
            </a:fld>
            <a:endParaRPr lang="en-GB" noProof="0" dirty="0"/>
          </a:p>
        </p:txBody>
      </p:sp>
    </p:spTree>
    <p:extLst>
      <p:ext uri="{BB962C8B-B14F-4D97-AF65-F5344CB8AC3E}">
        <p14:creationId xmlns:p14="http://schemas.microsoft.com/office/powerpoint/2010/main" val="1174408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latin typeface="Times New Roman" panose="02020603050405020304" pitchFamily="18" charset="0"/>
                <a:cs typeface="Times New Roman" panose="02020603050405020304" pitchFamily="18" charset="0"/>
              </a:rPr>
              <a:t>Viva Voce Presentation</a:t>
            </a:r>
            <a:endParaRPr lang="en-GB" sz="2000" b="1" dirty="0">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7</a:t>
            </a:fld>
            <a:endParaRPr lang="en-GB" noProof="0" dirty="0"/>
          </a:p>
        </p:txBody>
      </p:sp>
    </p:spTree>
    <p:extLst>
      <p:ext uri="{BB962C8B-B14F-4D97-AF65-F5344CB8AC3E}">
        <p14:creationId xmlns:p14="http://schemas.microsoft.com/office/powerpoint/2010/main" val="1233971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8</a:t>
            </a:fld>
            <a:endParaRPr lang="en-GB" noProof="0" dirty="0"/>
          </a:p>
        </p:txBody>
      </p:sp>
    </p:spTree>
    <p:extLst>
      <p:ext uri="{BB962C8B-B14F-4D97-AF65-F5344CB8AC3E}">
        <p14:creationId xmlns:p14="http://schemas.microsoft.com/office/powerpoint/2010/main" val="926920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9</a:t>
            </a:fld>
            <a:endParaRPr lang="en-GB" noProof="0" dirty="0"/>
          </a:p>
        </p:txBody>
      </p:sp>
    </p:spTree>
    <p:extLst>
      <p:ext uri="{BB962C8B-B14F-4D97-AF65-F5344CB8AC3E}">
        <p14:creationId xmlns:p14="http://schemas.microsoft.com/office/powerpoint/2010/main" val="65658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10</a:t>
            </a:fld>
            <a:endParaRPr lang="en-GB" noProof="0" dirty="0"/>
          </a:p>
        </p:txBody>
      </p:sp>
    </p:spTree>
    <p:extLst>
      <p:ext uri="{BB962C8B-B14F-4D97-AF65-F5344CB8AC3E}">
        <p14:creationId xmlns:p14="http://schemas.microsoft.com/office/powerpoint/2010/main" val="1933207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11</a:t>
            </a:fld>
            <a:endParaRPr lang="en-GB" noProof="0" dirty="0"/>
          </a:p>
        </p:txBody>
      </p:sp>
    </p:spTree>
    <p:extLst>
      <p:ext uri="{BB962C8B-B14F-4D97-AF65-F5344CB8AC3E}">
        <p14:creationId xmlns:p14="http://schemas.microsoft.com/office/powerpoint/2010/main" val="3584071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ro-RO" sz="2000" b="1" dirty="0">
                <a:solidFill>
                  <a:schemeClr val="bg2"/>
                </a:solidFill>
                <a:latin typeface="Times New Roman" panose="02020603050405020304" pitchFamily="18" charset="0"/>
                <a:cs typeface="Times New Roman" panose="02020603050405020304" pitchFamily="18" charset="0"/>
              </a:rPr>
              <a:t>Viva Voce Presentation </a:t>
            </a:r>
            <a:endParaRPr lang="en-GB" sz="2000" b="1" dirty="0">
              <a:solidFill>
                <a:schemeClr val="bg2"/>
              </a:solidFill>
              <a:latin typeface="Times New Roman" panose="02020603050405020304" pitchFamily="18" charset="0"/>
              <a:cs typeface="Times New Roman" panose="02020603050405020304" pitchFamily="18" charset="0"/>
            </a:endParaRPr>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13</a:t>
            </a:fld>
            <a:endParaRPr lang="en-GB" noProof="0" dirty="0"/>
          </a:p>
        </p:txBody>
      </p:sp>
    </p:spTree>
    <p:extLst>
      <p:ext uri="{BB962C8B-B14F-4D97-AF65-F5344CB8AC3E}">
        <p14:creationId xmlns:p14="http://schemas.microsoft.com/office/powerpoint/2010/main" val="2840441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sz="2000" b="1" dirty="0">
                <a:solidFill>
                  <a:schemeClr val="bg1"/>
                </a:solidFill>
                <a:latin typeface="Times New Roman" panose="02020603050405020304" pitchFamily="18" charset="0"/>
                <a:cs typeface="Times New Roman" panose="02020603050405020304" pitchFamily="18" charset="0"/>
              </a:rPr>
              <a:t>Viva Voce Presentation </a:t>
            </a:r>
          </a:p>
          <a:p>
            <a:endParaRPr lang="en-GB" dirty="0"/>
          </a:p>
        </p:txBody>
      </p:sp>
      <p:sp>
        <p:nvSpPr>
          <p:cNvPr id="4" name="Substituent număr diapozitiv 3"/>
          <p:cNvSpPr>
            <a:spLocks noGrp="1"/>
          </p:cNvSpPr>
          <p:nvPr>
            <p:ph type="sldNum" sz="quarter" idx="5"/>
          </p:nvPr>
        </p:nvSpPr>
        <p:spPr/>
        <p:txBody>
          <a:bodyPr/>
          <a:lstStyle/>
          <a:p>
            <a:pPr rtl="0"/>
            <a:fld id="{C37D7554-D10C-4E29-B8E6-BB7111FA614F}" type="slidenum">
              <a:rPr lang="en-GB" noProof="0" smtClean="0"/>
              <a:t>14</a:t>
            </a:fld>
            <a:endParaRPr lang="en-GB" noProof="0"/>
          </a:p>
        </p:txBody>
      </p:sp>
    </p:spTree>
    <p:extLst>
      <p:ext uri="{BB962C8B-B14F-4D97-AF65-F5344CB8AC3E}">
        <p14:creationId xmlns:p14="http://schemas.microsoft.com/office/powerpoint/2010/main" val="3222158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ro-RO" noProof="0"/>
              <a:t>Faceți clic pentru a edita stilul de titlu coordonator</a:t>
            </a:r>
            <a:endParaRPr lang="en-GB" noProof="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dirty="0"/>
              <a:t>8/05/</a:t>
            </a:r>
            <a:r>
              <a:rPr lang="en-GB" noProof="0" dirty="0" err="1"/>
              <a:t>20XX</a:t>
            </a:r>
            <a:endParaRPr lang="en-GB" noProof="0"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hyperlink" Target="https://www.pexels.com/video/chairs-in-the-conference-room-824432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772784" y="1742302"/>
            <a:ext cx="6554772" cy="1596004"/>
          </a:xfrm>
        </p:spPr>
        <p:txBody>
          <a:bodyPr rtlCol="0"/>
          <a:lstStyle/>
          <a:p>
            <a:pPr rtl="0"/>
            <a:r>
              <a:rPr lang="en-GB" sz="2400" noProof="0" dirty="0">
                <a:latin typeface="Times New Roman" panose="02020603050405020304" pitchFamily="18" charset="0"/>
                <a:cs typeface="Times New Roman" panose="02020603050405020304" pitchFamily="18" charset="0"/>
              </a:rPr>
              <a:t>University of Wales Trinity Saint David</a:t>
            </a: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r>
              <a:rPr lang="en-GB" sz="2400" noProof="0" dirty="0">
                <a:latin typeface="Times New Roman" panose="02020603050405020304" pitchFamily="18" charset="0"/>
                <a:cs typeface="Times New Roman" panose="02020603050405020304" pitchFamily="18" charset="0"/>
              </a:rPr>
              <a:t>Progamme: BSc (Hons) Health and Social Care.</a:t>
            </a:r>
            <a:br>
              <a:rPr lang="en-GB" sz="2400" noProof="0" dirty="0">
                <a:latin typeface="Times New Roman" panose="02020603050405020304" pitchFamily="18" charset="0"/>
                <a:cs typeface="Times New Roman" panose="02020603050405020304" pitchFamily="18" charset="0"/>
              </a:rPr>
            </a:br>
            <a:r>
              <a:rPr lang="en-GB" sz="2400" noProof="0" dirty="0">
                <a:latin typeface="Times New Roman" panose="02020603050405020304" pitchFamily="18" charset="0"/>
                <a:cs typeface="Times New Roman" panose="02020603050405020304" pitchFamily="18" charset="0"/>
              </a:rPr>
              <a:t>Module:      Digital Transformation in the Health and Care Professions. </a:t>
            </a:r>
            <a:br>
              <a:rPr lang="en-GB" sz="2400" noProof="0" dirty="0">
                <a:latin typeface="Times New Roman" panose="02020603050405020304" pitchFamily="18" charset="0"/>
                <a:cs typeface="Times New Roman" panose="02020603050405020304" pitchFamily="18" charset="0"/>
              </a:rPr>
            </a:br>
            <a:r>
              <a:rPr lang="en-GB" sz="2400" noProof="0" dirty="0">
                <a:latin typeface="Times New Roman" panose="02020603050405020304" pitchFamily="18" charset="0"/>
                <a:cs typeface="Times New Roman" panose="02020603050405020304" pitchFamily="18" charset="0"/>
              </a:rPr>
              <a:t>Assignment: Component 2, Viva Voce (Oral Presentation).</a:t>
            </a:r>
            <a:br>
              <a:rPr lang="en-GB" sz="2400" noProof="0" dirty="0">
                <a:latin typeface="Times New Roman" panose="02020603050405020304" pitchFamily="18" charset="0"/>
                <a:cs typeface="Times New Roman" panose="02020603050405020304" pitchFamily="18" charset="0"/>
              </a:rPr>
            </a:br>
            <a:r>
              <a:rPr lang="en-GB" sz="2800" noProof="0" dirty="0">
                <a:latin typeface="Times New Roman" panose="02020603050405020304" pitchFamily="18" charset="0"/>
                <a:cs typeface="Times New Roman" panose="02020603050405020304" pitchFamily="18" charset="0"/>
              </a:rPr>
              <a:t>Tutor: Miss Dr Zakiyyah Ahmed</a:t>
            </a:r>
            <a:br>
              <a:rPr lang="en-GB" sz="2400" noProof="0" dirty="0">
                <a:latin typeface="Times New Roman" panose="02020603050405020304" pitchFamily="18" charset="0"/>
                <a:cs typeface="Times New Roman" panose="02020603050405020304" pitchFamily="18" charset="0"/>
              </a:rPr>
            </a:br>
            <a:r>
              <a:rPr lang="en-GB" sz="2400" noProof="0" dirty="0">
                <a:latin typeface="Times New Roman" panose="02020603050405020304" pitchFamily="18" charset="0"/>
                <a:cs typeface="Times New Roman" panose="02020603050405020304" pitchFamily="18" charset="0"/>
              </a:rPr>
              <a:t>Student: Marian Gherasim Geamanu -2310122</a:t>
            </a: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endParaRPr lang="en-GB" sz="2400" noProof="0" dirty="0">
              <a:latin typeface="Times New Roman" panose="02020603050405020304" pitchFamily="18" charset="0"/>
              <a:cs typeface="Times New Roman" panose="02020603050405020304" pitchFamily="18" charset="0"/>
            </a:endParaRPr>
          </a:p>
        </p:txBody>
      </p:sp>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a:ext>
            </a:extLst>
          </a:blip>
          <a:srcRect/>
          <a:stretch/>
        </p:blipFill>
        <p:spPr>
          <a:xfrm>
            <a:off x="117876" y="3700848"/>
            <a:ext cx="8816059" cy="3035793"/>
          </a:xfrm>
        </p:spPr>
      </p:pic>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436973"/>
            <a:ext cx="2459114" cy="1027820"/>
          </a:xfrm>
        </p:spPr>
        <p:txBody>
          <a:bodyPr rtlCol="0"/>
          <a:lstStyle/>
          <a:p>
            <a:pPr rtl="0"/>
            <a:r>
              <a:rPr lang="en-GB" noProof="0" dirty="0"/>
              <a:t>​​</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10738021" y="-160638"/>
            <a:ext cx="2459114" cy="685429"/>
          </a:xfrm>
        </p:spPr>
        <p:txBody>
          <a:bodyPr rtlCol="0"/>
          <a:lstStyle/>
          <a:p>
            <a:pPr rtl="0"/>
            <a:r>
              <a:rPr lang="ro-RO" sz="2000" b="1" u="sng" dirty="0">
                <a:solidFill>
                  <a:srgbClr val="002060"/>
                </a:solidFill>
                <a:latin typeface="Times New Roman" panose="02020603050405020304" pitchFamily="18" charset="0"/>
                <a:cs typeface="Times New Roman" panose="02020603050405020304" pitchFamily="18" charset="0"/>
              </a:rPr>
              <a:t>15.11.2025</a:t>
            </a:r>
            <a:endParaRPr lang="en-GB" sz="2000" b="1" u="sng" noProof="0" dirty="0">
              <a:solidFill>
                <a:srgbClr val="002060"/>
              </a:solidFill>
              <a:latin typeface="Times New Roman" panose="02020603050405020304" pitchFamily="18" charset="0"/>
              <a:cs typeface="Times New Roman" panose="02020603050405020304" pitchFamily="18" charset="0"/>
            </a:endParaRPr>
          </a:p>
        </p:txBody>
      </p:sp>
      <p:pic>
        <p:nvPicPr>
          <p:cNvPr id="3" name="Imagine 2" descr="O imagine care conține text, Font, captură de ecran, siglă&#10;&#10;Conținutul generat de inteligența artificială poate fi incorect.">
            <a:extLst>
              <a:ext uri="{FF2B5EF4-FFF2-40B4-BE49-F238E27FC236}">
                <a16:creationId xmlns:a16="http://schemas.microsoft.com/office/drawing/2014/main" id="{E803E923-6FC0-0950-0104-B7A84EB882F9}"/>
              </a:ext>
            </a:extLst>
          </p:cNvPr>
          <p:cNvPicPr>
            <a:picLocks noChangeAspect="1"/>
          </p:cNvPicPr>
          <p:nvPr/>
        </p:nvPicPr>
        <p:blipFill>
          <a:blip r:embed="rId4"/>
          <a:stretch>
            <a:fillRect/>
          </a:stretch>
        </p:blipFill>
        <p:spPr>
          <a:xfrm>
            <a:off x="9101955" y="524791"/>
            <a:ext cx="3090045" cy="1371600"/>
          </a:xfrm>
          <a:prstGeom prst="rect">
            <a:avLst/>
          </a:prstGeom>
          <a:scene3d>
            <a:camera prst="orthographicFront"/>
            <a:lightRig rig="threePt" dir="t"/>
          </a:scene3d>
          <a:sp3d>
            <a:bevelT w="152400" h="50800" prst="softRound"/>
          </a:sp3d>
        </p:spPr>
      </p:pic>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96206" y="631627"/>
            <a:ext cx="31435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just">
              <a:lnSpc>
                <a:spcPct val="150000"/>
              </a:lnSpc>
            </a:pPr>
            <a:r>
              <a:rPr lang="ro-RO" sz="1800" u="sng" noProof="0" dirty="0">
                <a:solidFill>
                  <a:schemeClr val="tx1"/>
                </a:solidFill>
                <a:latin typeface="Times New Roman" panose="02020603050405020304" pitchFamily="18" charset="0"/>
                <a:cs typeface="Times New Roman" panose="02020603050405020304" pitchFamily="18" charset="0"/>
              </a:rPr>
              <a:t>Introduction.</a:t>
            </a:r>
            <a:br>
              <a:rPr lang="ro-RO" sz="1800" u="sng" noProof="0" dirty="0">
                <a:solidFill>
                  <a:schemeClr val="tx1"/>
                </a:solidFill>
                <a:latin typeface="Times New Roman" panose="02020603050405020304" pitchFamily="18" charset="0"/>
                <a:cs typeface="Times New Roman" panose="02020603050405020304" pitchFamily="18" charset="0"/>
              </a:rPr>
            </a:br>
            <a:r>
              <a:rPr lang="ro-RO" sz="1800" u="sng" noProof="0" dirty="0">
                <a:solidFill>
                  <a:schemeClr val="tx1"/>
                </a:solidFill>
                <a:latin typeface="Times New Roman" panose="02020603050405020304" pitchFamily="18" charset="0"/>
                <a:cs typeface="Times New Roman" panose="02020603050405020304" pitchFamily="18" charset="0"/>
              </a:rPr>
              <a:t>​</a:t>
            </a:r>
            <a:endParaRPr lang="ro-RO" sz="1600" noProof="0" dirty="0">
              <a:solidFill>
                <a:schemeClr val="tx1"/>
              </a:solidFill>
              <a:latin typeface="Arial" panose="020B0604020202020204" pitchFamily="34" charset="0"/>
              <a:cs typeface="Arial" panose="020B0604020202020204" pitchFamily="34" charset="0"/>
            </a:endParaRPr>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a:xfrm>
            <a:off x="659199" y="1938630"/>
            <a:ext cx="4576374" cy="3066033"/>
          </a:xfrm>
        </p:spPr>
        <p:txBody>
          <a:bodyPr rtlCol="0" anchor="ctr"/>
          <a:lstStyle/>
          <a:p>
            <a:r>
              <a:rPr lang="en-GB" sz="1800" dirty="0">
                <a:latin typeface="Times New Roman" panose="02020603050405020304" pitchFamily="18" charset="0"/>
                <a:cs typeface="Times New Roman" panose="02020603050405020304" pitchFamily="18" charset="0"/>
              </a:rPr>
              <a:t>In this presentation, I aim to concisely address some of the key innovation drivers highlighted in the report that underpinned Component 1.
"Freestyle Libre 3" glucose monitoring system.
This innovation is an element of the last decade of digital transformation in the UK healthcare sector</a:t>
            </a:r>
            <a:r>
              <a:rPr lang="ro-RO" sz="1800" dirty="0">
                <a:latin typeface="Times New Roman" panose="02020603050405020304" pitchFamily="18" charset="0"/>
                <a:cs typeface="Times New Roman" panose="02020603050405020304" pitchFamily="18" charset="0"/>
              </a:rPr>
              <a:t> (NICE, 2017).</a:t>
            </a:r>
          </a:p>
          <a:p>
            <a:r>
              <a:rPr lang="en-GB" sz="1800" dirty="0">
                <a:latin typeface="Times New Roman" panose="02020603050405020304" pitchFamily="18" charset="0"/>
                <a:cs typeface="Times New Roman" panose="02020603050405020304" pitchFamily="18" charset="0"/>
              </a:rPr>
              <a:t>I will refer to the impact of the Freestyle Libre 3 Flash glucose monitor on the healthcare workforce and the benefits it provides to patients.</a:t>
            </a:r>
            <a:endParaRPr lang="ro-RO" sz="1800" noProof="0" dirty="0">
              <a:latin typeface="Times New Roman" panose="02020603050405020304" pitchFamily="18" charset="0"/>
              <a:cs typeface="Times New Roman" panose="02020603050405020304" pitchFamily="18" charset="0"/>
            </a:endParaRPr>
          </a:p>
        </p:txBody>
      </p:sp>
      <p:pic>
        <p:nvPicPr>
          <p:cNvPr id="101" name="Picture Placeholder 100">
            <a:extLst>
              <a:ext uri="{FF2B5EF4-FFF2-40B4-BE49-F238E27FC236}">
                <a16:creationId xmlns:a16="http://schemas.microsoft.com/office/drawing/2014/main" id="{5D77CEE8-2F2A-4FCD-A3D8-8648DAA43041}"/>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a:stretch/>
        </p:blipFill>
        <p:spPr>
          <a:xfrm>
            <a:off x="5256595" y="671539"/>
            <a:ext cx="6207727" cy="3117962"/>
          </a:xfrm>
          <a:effectLst>
            <a:glow>
              <a:schemeClr val="accent1">
                <a:alpha val="96000"/>
              </a:schemeClr>
            </a:glow>
            <a:outerShdw blurRad="266700" dist="12700" sx="80000" sy="80000" algn="ctr" rotWithShape="0">
              <a:schemeClr val="accent3">
                <a:lumMod val="50000"/>
                <a:alpha val="25000"/>
              </a:schemeClr>
            </a:outerShdw>
            <a:reflection blurRad="12700" endPos="0" dir="5400000" sy="-100000" algn="bl" rotWithShape="0"/>
            <a:softEdge rad="0"/>
          </a:effectLst>
        </p:spPr>
      </p:pic>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o-RO" noProof="0"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pPr rtl="0"/>
              <a:t>2</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2" name="CasetăText 1">
            <a:extLst>
              <a:ext uri="{FF2B5EF4-FFF2-40B4-BE49-F238E27FC236}">
                <a16:creationId xmlns:a16="http://schemas.microsoft.com/office/drawing/2014/main" id="{CB698224-34FA-7BCB-C315-FF128B05AE18}"/>
              </a:ext>
            </a:extLst>
          </p:cNvPr>
          <p:cNvSpPr txBox="1"/>
          <p:nvPr/>
        </p:nvSpPr>
        <p:spPr>
          <a:xfrm>
            <a:off x="838200" y="3425725"/>
            <a:ext cx="184731" cy="369332"/>
          </a:xfrm>
          <a:prstGeom prst="rect">
            <a:avLst/>
          </a:prstGeom>
          <a:noFill/>
        </p:spPr>
        <p:txBody>
          <a:bodyPr wrap="none" rtlCol="0">
            <a:spAutoFit/>
          </a:bodyPr>
          <a:lstStyle/>
          <a:p>
            <a:endParaRPr lang="ro-RO" noProof="0" dirty="0"/>
          </a:p>
        </p:txBody>
      </p:sp>
      <p:pic>
        <p:nvPicPr>
          <p:cNvPr id="4" name="Imagine 3">
            <a:extLst>
              <a:ext uri="{FF2B5EF4-FFF2-40B4-BE49-F238E27FC236}">
                <a16:creationId xmlns:a16="http://schemas.microsoft.com/office/drawing/2014/main" id="{1B4DFF46-57E1-560D-5624-F811413BE128}"/>
              </a:ext>
            </a:extLst>
          </p:cNvPr>
          <p:cNvPicPr>
            <a:picLocks noChangeAspect="1"/>
          </p:cNvPicPr>
          <p:nvPr/>
        </p:nvPicPr>
        <p:blipFill>
          <a:blip r:embed="rId5"/>
          <a:stretch>
            <a:fillRect/>
          </a:stretch>
        </p:blipFill>
        <p:spPr>
          <a:xfrm>
            <a:off x="5256596" y="4090086"/>
            <a:ext cx="3022432" cy="20843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CasetăText 6">
            <a:extLst>
              <a:ext uri="{FF2B5EF4-FFF2-40B4-BE49-F238E27FC236}">
                <a16:creationId xmlns:a16="http://schemas.microsoft.com/office/drawing/2014/main" id="{B784C8BD-BA59-3717-0532-50DC639D2770}"/>
              </a:ext>
            </a:extLst>
          </p:cNvPr>
          <p:cNvSpPr txBox="1"/>
          <p:nvPr/>
        </p:nvSpPr>
        <p:spPr>
          <a:xfrm>
            <a:off x="8387318" y="5140587"/>
            <a:ext cx="2835230" cy="923330"/>
          </a:xfrm>
          <a:prstGeom prst="rect">
            <a:avLst/>
          </a:prstGeom>
          <a:noFill/>
        </p:spPr>
        <p:txBody>
          <a:bodyPr wrap="square">
            <a:spAutoFit/>
          </a:bodyPr>
          <a:lstStyle/>
          <a:p>
            <a:r>
              <a:rPr lang="ro-RO" b="1" u="sng" dirty="0">
                <a:latin typeface="Times New Roman" panose="02020603050405020304" pitchFamily="18" charset="0"/>
                <a:cs typeface="Times New Roman" panose="02020603050405020304" pitchFamily="18" charset="0"/>
              </a:rPr>
              <a:t>Image source</a:t>
            </a:r>
            <a:r>
              <a:rPr lang="ro-RO"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https://hwb.uwtsd.ac.u</a:t>
            </a:r>
            <a:r>
              <a:rPr lang="ro-RO" dirty="0">
                <a:latin typeface="Times New Roman" panose="02020603050405020304" pitchFamily="18" charset="0"/>
                <a:cs typeface="Times New Roman" panose="02020603050405020304" pitchFamily="18" charset="0"/>
              </a:rPr>
              <a:t>k</a:t>
            </a:r>
            <a:r>
              <a:rPr lang="en-GB" dirty="0">
                <a:latin typeface="Times New Roman" panose="02020603050405020304" pitchFamily="18" charset="0"/>
                <a:cs typeface="Times New Roman" panose="02020603050405020304" pitchFamily="18" charset="0"/>
              </a:rPr>
              <a:t>/app/university.digitalid</a:t>
            </a:r>
          </a:p>
        </p:txBody>
      </p:sp>
    </p:spTree>
    <p:extLst>
      <p:ext uri="{BB962C8B-B14F-4D97-AF65-F5344CB8AC3E}">
        <p14:creationId xmlns:p14="http://schemas.microsoft.com/office/powerpoint/2010/main" val="135569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CFD906F4-8B4E-B123-18F7-352A8E183CED}"/>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pPr rtl="0"/>
              <a:t>3</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6" name="Substituent text 5">
            <a:extLst>
              <a:ext uri="{FF2B5EF4-FFF2-40B4-BE49-F238E27FC236}">
                <a16:creationId xmlns:a16="http://schemas.microsoft.com/office/drawing/2014/main" id="{D0D3921D-012C-79D1-7C32-A2516139A4B1}"/>
              </a:ext>
            </a:extLst>
          </p:cNvPr>
          <p:cNvSpPr>
            <a:spLocks noGrp="1"/>
          </p:cNvSpPr>
          <p:nvPr>
            <p:ph type="body" sz="quarter" idx="14"/>
          </p:nvPr>
        </p:nvSpPr>
        <p:spPr>
          <a:xfrm>
            <a:off x="171614" y="569072"/>
            <a:ext cx="12020386" cy="2609103"/>
          </a:xfrm>
        </p:spPr>
        <p:txBody>
          <a:bodyPr/>
          <a:lstStyle/>
          <a:p>
            <a:pPr marL="285750" indent="-285750">
              <a:buFont typeface="Courier New" panose="02070309020205020404" pitchFamily="49" charset="0"/>
              <a:buChar char="o"/>
            </a:pPr>
            <a:r>
              <a:rPr lang="en-GB" sz="1800" i="0" dirty="0">
                <a:solidFill>
                  <a:schemeClr val="tx1"/>
                </a:solidFill>
                <a:latin typeface="Times New Roman" panose="02020603050405020304" pitchFamily="18" charset="0"/>
                <a:cs typeface="Times New Roman" panose="02020603050405020304" pitchFamily="18" charset="0"/>
              </a:rPr>
              <a:t>The National Institute for Health and Care Excellence (NICE) reveals that the Freestyle Libre 3 blood glucose monitoring system measures interstitial fluid glucose levels among people with diabetes (NICE, 2017).
It is significant to point out that, according to the conclusions of NICE, this is a stand-alone system with demonstrated efficacy in people with insulin-dependent diabetes</a:t>
            </a:r>
            <a:r>
              <a:rPr lang="ro-RO" sz="1800" i="0" dirty="0">
                <a:solidFill>
                  <a:schemeClr val="tx1"/>
                </a:solidFill>
                <a:latin typeface="Times New Roman" panose="02020603050405020304" pitchFamily="18" charset="0"/>
                <a:cs typeface="Times New Roman" panose="02020603050405020304" pitchFamily="18" charset="0"/>
              </a:rPr>
              <a:t>.</a:t>
            </a:r>
            <a:r>
              <a:rPr lang="en-GB" sz="1800" i="0" dirty="0">
                <a:solidFill>
                  <a:schemeClr val="tx1"/>
                </a:solidFill>
                <a:latin typeface="Times New Roman" panose="02020603050405020304" pitchFamily="18" charset="0"/>
                <a:cs typeface="Times New Roman" panose="02020603050405020304" pitchFamily="18" charset="0"/>
              </a:rPr>
              <a:t>
The initial official version of the "Freestyle Libre 3" product, launched in the UK, appeared in 2017 (Crabtree et al., 2022).</a:t>
            </a:r>
            <a:endParaRPr lang="ro-RO" sz="1800" i="0" noProof="0" dirty="0">
              <a:solidFill>
                <a:schemeClr val="tx1"/>
              </a:solidFill>
              <a:latin typeface="Times New Roman" panose="02020603050405020304" pitchFamily="18" charset="0"/>
              <a:cs typeface="Times New Roman" panose="02020603050405020304" pitchFamily="18" charset="0"/>
            </a:endParaRPr>
          </a:p>
        </p:txBody>
      </p:sp>
      <p:sp>
        <p:nvSpPr>
          <p:cNvPr id="7" name="Titlu 6">
            <a:extLst>
              <a:ext uri="{FF2B5EF4-FFF2-40B4-BE49-F238E27FC236}">
                <a16:creationId xmlns:a16="http://schemas.microsoft.com/office/drawing/2014/main" id="{940D852D-BE75-C496-2779-3A69CD46BA1A}"/>
              </a:ext>
            </a:extLst>
          </p:cNvPr>
          <p:cNvSpPr>
            <a:spLocks noGrp="1"/>
          </p:cNvSpPr>
          <p:nvPr>
            <p:ph type="title"/>
          </p:nvPr>
        </p:nvSpPr>
        <p:spPr>
          <a:xfrm>
            <a:off x="5154924" y="5271607"/>
            <a:ext cx="7010303" cy="705090"/>
          </a:xfrm>
        </p:spPr>
        <p:txBody>
          <a:bodyPr/>
          <a:lstStyle/>
          <a:p>
            <a:r>
              <a:rPr lang="ro-RO" sz="1600" b="1" u="sng" noProof="0" dirty="0">
                <a:solidFill>
                  <a:schemeClr val="tx1"/>
                </a:solidFill>
                <a:latin typeface="Times New Roman" panose="02020603050405020304" pitchFamily="18" charset="0"/>
                <a:cs typeface="Times New Roman" panose="02020603050405020304" pitchFamily="18" charset="0"/>
              </a:rPr>
              <a:t>Image source</a:t>
            </a:r>
            <a:r>
              <a:rPr lang="ro-RO" sz="1600" b="1" noProof="0" dirty="0">
                <a:solidFill>
                  <a:schemeClr val="tx1"/>
                </a:solidFill>
                <a:latin typeface="Times New Roman" panose="02020603050405020304" pitchFamily="18" charset="0"/>
                <a:cs typeface="Times New Roman" panose="02020603050405020304" pitchFamily="18" charset="0"/>
              </a:rPr>
              <a:t>: </a:t>
            </a:r>
            <a:r>
              <a:rPr lang="ro-RO" sz="1600" noProof="0" dirty="0">
                <a:solidFill>
                  <a:schemeClr val="tx1"/>
                </a:solidFill>
                <a:latin typeface="Times New Roman" panose="02020603050405020304" pitchFamily="18" charset="0"/>
                <a:cs typeface="Times New Roman" panose="02020603050405020304" pitchFamily="18" charset="0"/>
              </a:rPr>
              <a:t>https://pro.freestyle.abbott/content/dam/adc/pro/countries/no-no/new-folder/fsl3/Digital%20Large%20Transparent%20Bknd%2072ppi-FSL3a_iOS_RES_5b_GIR_6,2mmol_TAR_EN_GP_Clean.png</a:t>
            </a:r>
          </a:p>
        </p:txBody>
      </p:sp>
      <p:pic>
        <p:nvPicPr>
          <p:cNvPr id="8" name="Imagine 7">
            <a:extLst>
              <a:ext uri="{FF2B5EF4-FFF2-40B4-BE49-F238E27FC236}">
                <a16:creationId xmlns:a16="http://schemas.microsoft.com/office/drawing/2014/main" id="{7D8FF991-7C86-A152-5E5D-7B626C1FB49D}"/>
              </a:ext>
            </a:extLst>
          </p:cNvPr>
          <p:cNvPicPr>
            <a:picLocks noChangeAspect="1"/>
          </p:cNvPicPr>
          <p:nvPr/>
        </p:nvPicPr>
        <p:blipFill>
          <a:blip r:embed="rId3"/>
          <a:stretch>
            <a:fillRect/>
          </a:stretch>
        </p:blipFill>
        <p:spPr>
          <a:xfrm>
            <a:off x="171614" y="2483708"/>
            <a:ext cx="5450710" cy="4460788"/>
          </a:xfrm>
          <a:prstGeom prst="rect">
            <a:avLst/>
          </a:prstGeom>
        </p:spPr>
      </p:pic>
    </p:spTree>
    <p:extLst>
      <p:ext uri="{BB962C8B-B14F-4D97-AF65-F5344CB8AC3E}">
        <p14:creationId xmlns:p14="http://schemas.microsoft.com/office/powerpoint/2010/main" val="2512204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D1275F45-650A-D666-C6A2-FD07B4466ED1}"/>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4</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10" name="CasetăText 9">
            <a:extLst>
              <a:ext uri="{FF2B5EF4-FFF2-40B4-BE49-F238E27FC236}">
                <a16:creationId xmlns:a16="http://schemas.microsoft.com/office/drawing/2014/main" id="{E6B99D39-85F1-5EB9-F633-7D13DC0F8AE9}"/>
              </a:ext>
            </a:extLst>
          </p:cNvPr>
          <p:cNvSpPr txBox="1"/>
          <p:nvPr/>
        </p:nvSpPr>
        <p:spPr>
          <a:xfrm>
            <a:off x="256403" y="282826"/>
            <a:ext cx="11704938" cy="4247317"/>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
</a:t>
            </a:r>
            <a:r>
              <a:rPr lang="ro-RO" dirty="0">
                <a:latin typeface="Times New Roman" panose="02020603050405020304" pitchFamily="18" charset="0"/>
                <a:cs typeface="Times New Roman" panose="02020603050405020304" pitchFamily="18" charset="0"/>
              </a:rPr>
              <a:t>According to Diabetes UK (2025), i</a:t>
            </a:r>
            <a:r>
              <a:rPr lang="en-GB" dirty="0">
                <a:latin typeface="Times New Roman" panose="02020603050405020304" pitchFamily="18" charset="0"/>
                <a:cs typeface="Times New Roman" panose="02020603050405020304" pitchFamily="18" charset="0"/>
              </a:rPr>
              <a:t>n medical terms, a continuous glucose monitor is a small sensor that is attached to the top of the patient's arm, on the skin, and is an essential component of the Freestyle Libre system.</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ro-RO" dirty="0">
                <a:latin typeface="Times New Roman" panose="02020603050405020304" pitchFamily="18" charset="0"/>
                <a:cs typeface="Times New Roman" panose="02020603050405020304" pitchFamily="18" charset="0"/>
              </a:rPr>
              <a:t>T</a:t>
            </a:r>
            <a:r>
              <a:rPr lang="en-GB" dirty="0">
                <a:latin typeface="Times New Roman" panose="02020603050405020304" pitchFamily="18" charset="0"/>
                <a:cs typeface="Times New Roman" panose="02020603050405020304" pitchFamily="18" charset="0"/>
              </a:rPr>
              <a:t>his advanced medical equipment can evaluate blood glucose levels without the need for a conventional and intrusive way of sampling the patient's blood, that involves finger pricking.</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glucose level values are then directed to a mobile phone via the </a:t>
            </a:r>
            <a:r>
              <a:rPr lang="ro-RO" dirty="0">
                <a:latin typeface="Times New Roman" panose="02020603050405020304" pitchFamily="18" charset="0"/>
                <a:cs typeface="Times New Roman" panose="02020603050405020304" pitchFamily="18" charset="0"/>
              </a:rPr>
              <a:t>b</a:t>
            </a:r>
            <a:r>
              <a:rPr lang="en-GB" dirty="0">
                <a:latin typeface="Times New Roman" panose="02020603050405020304" pitchFamily="18" charset="0"/>
                <a:cs typeface="Times New Roman" panose="02020603050405020304" pitchFamily="18" charset="0"/>
              </a:rPr>
              <a:t>luetooth source or directly to the connected device, generically called a data reader, and via the related app (LibreLink), this information is stored and, when necessary, redirected to the medical and care staff.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technology provides the patient with continuous access to updated information, which may be promptly communicated with healthcare experts managing the individual's diabetic care.  This indicates that fluctuations in blood glucose levels will consistently be monitored (Diabetes UK, 2025).</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p:txBody>
      </p:sp>
      <p:sp>
        <p:nvSpPr>
          <p:cNvPr id="7" name="CasetăText 6">
            <a:extLst>
              <a:ext uri="{FF2B5EF4-FFF2-40B4-BE49-F238E27FC236}">
                <a16:creationId xmlns:a16="http://schemas.microsoft.com/office/drawing/2014/main" id="{72330666-7458-DB37-22B9-9D0F88AC0A3A}"/>
              </a:ext>
            </a:extLst>
          </p:cNvPr>
          <p:cNvSpPr txBox="1"/>
          <p:nvPr/>
        </p:nvSpPr>
        <p:spPr>
          <a:xfrm>
            <a:off x="4890187" y="6033184"/>
            <a:ext cx="6141308" cy="646331"/>
          </a:xfrm>
          <a:prstGeom prst="rect">
            <a:avLst/>
          </a:prstGeom>
          <a:noFill/>
        </p:spPr>
        <p:txBody>
          <a:bodyPr wrap="square">
            <a:spAutoFit/>
          </a:bodyPr>
          <a:lstStyle/>
          <a:p>
            <a:r>
              <a:rPr lang="ro-RO" b="1" u="sng" dirty="0">
                <a:latin typeface="Times New Roman" panose="02020603050405020304" pitchFamily="18" charset="0"/>
                <a:cs typeface="Times New Roman" panose="02020603050405020304" pitchFamily="18" charset="0"/>
              </a:rPr>
              <a:t>Image source</a:t>
            </a:r>
            <a:r>
              <a:rPr lang="ro-RO"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https://heathcoat.devon.sch.uk/wp-content/uploads/2023/01/diabetes-uk-logo-800x459.png</a:t>
            </a:r>
          </a:p>
        </p:txBody>
      </p:sp>
      <p:pic>
        <p:nvPicPr>
          <p:cNvPr id="8" name="Imagine 7">
            <a:extLst>
              <a:ext uri="{FF2B5EF4-FFF2-40B4-BE49-F238E27FC236}">
                <a16:creationId xmlns:a16="http://schemas.microsoft.com/office/drawing/2014/main" id="{453F19B9-2C84-3DD8-FF52-9E6C997048AC}"/>
              </a:ext>
            </a:extLst>
          </p:cNvPr>
          <p:cNvPicPr>
            <a:picLocks noChangeAspect="1"/>
          </p:cNvPicPr>
          <p:nvPr/>
        </p:nvPicPr>
        <p:blipFill>
          <a:blip r:embed="rId3">
            <a:alphaModFix amt="37000"/>
          </a:blip>
          <a:stretch>
            <a:fillRect/>
          </a:stretch>
        </p:blipFill>
        <p:spPr>
          <a:xfrm>
            <a:off x="256403" y="3966864"/>
            <a:ext cx="4549346" cy="2754611"/>
          </a:xfrm>
          <a:prstGeom prst="ellipse">
            <a:avLst/>
          </a:prstGeom>
          <a:ln>
            <a:noFill/>
          </a:ln>
          <a:effectLst>
            <a:softEdge rad="112500"/>
          </a:effectLst>
        </p:spPr>
      </p:pic>
    </p:spTree>
    <p:extLst>
      <p:ext uri="{BB962C8B-B14F-4D97-AF65-F5344CB8AC3E}">
        <p14:creationId xmlns:p14="http://schemas.microsoft.com/office/powerpoint/2010/main" val="3341474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EB5BEA1A-6B4F-98A4-0874-F36C01156F0D}"/>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5</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DA5A46A7-AE93-CEEC-A482-8DDE21FE00C7}"/>
              </a:ext>
            </a:extLst>
          </p:cNvPr>
          <p:cNvSpPr txBox="1"/>
          <p:nvPr/>
        </p:nvSpPr>
        <p:spPr>
          <a:xfrm>
            <a:off x="169906" y="-295831"/>
            <a:ext cx="12022094" cy="5355312"/>
          </a:xfrm>
          <a:prstGeom prst="rect">
            <a:avLst/>
          </a:prstGeom>
          <a:noFill/>
        </p:spPr>
        <p:txBody>
          <a:bodyPr wrap="square">
            <a:spAutoFit/>
          </a:bodyPr>
          <a:lstStyle/>
          <a:p>
            <a:endParaRPr lang="ro-RO" noProof="0" dirty="0">
              <a:highlight>
                <a:srgbClr val="FFFF00"/>
              </a:highlight>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this section of the presentation, I will suggest several considerations in relation to the impact of the use of Freestyle Libre on healthcare professionals in the UK.
</a:t>
            </a:r>
            <a:endParaRPr lang="ro-RO"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Freestyle Libre 3 has been designed in such a way that, through its function of ensuring timely monitoring of blood sugar; a function known as "flash mode", from its use derives a feature of major significance for the provision of health services (The Association of British Clinical Diabetologists, 2020).</a:t>
            </a:r>
            <a:endParaRPr lang="ro-RO"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By real-time monitoring, we </a:t>
            </a:r>
            <a:r>
              <a:rPr lang="ro-RO" dirty="0">
                <a:latin typeface="Times New Roman" panose="02020603050405020304" pitchFamily="18" charset="0"/>
                <a:cs typeface="Times New Roman" panose="02020603050405020304" pitchFamily="18" charset="0"/>
              </a:rPr>
              <a:t>can understand </a:t>
            </a:r>
            <a:r>
              <a:rPr lang="en-GB" dirty="0">
                <a:latin typeface="Times New Roman" panose="02020603050405020304" pitchFamily="18" charset="0"/>
                <a:cs typeface="Times New Roman" panose="02020603050405020304" pitchFamily="18" charset="0"/>
              </a:rPr>
              <a:t>constant and continuous monitoring, throughout the day and</a:t>
            </a:r>
            <a:r>
              <a:rPr lang="ro-RO"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it is precisely through this advanced monitoring function that it is possible to bring about positive transformations in the routine of performing the professional tasks of the medical staff.</a:t>
            </a:r>
            <a:endParaRPr lang="ro-RO"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ro-RO" dirty="0">
                <a:latin typeface="Times New Roman" panose="02020603050405020304" pitchFamily="18" charset="0"/>
                <a:cs typeface="Times New Roman" panose="02020603050405020304" pitchFamily="18" charset="0"/>
              </a:rPr>
              <a:t>Therefore</a:t>
            </a:r>
            <a:r>
              <a:rPr lang="en-GB" dirty="0">
                <a:latin typeface="Times New Roman" panose="02020603050405020304" pitchFamily="18" charset="0"/>
                <a:cs typeface="Times New Roman" panose="02020603050405020304" pitchFamily="18" charset="0"/>
              </a:rPr>
              <a:t>, when deemed necessary, immediate adjustments to insulin doses and any other diabetes management measures can be made to prevent hypoglycaemia or hyperglycaemia (Diabetes UK, 2025).
These may be exactly the prerequisites for ensuring significantly improved diabetes management, especially since, through the mobile medical application "Freestyle LibreLink", empowered caregivers will be able to remotely review the data (Molfetta et al., 2025).</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sum of these positive aspects come together towards a significant reduction in what can constitute a pressure exerted on the specific daily tasks of medical staffs, and even more, a decongestion of the volume of administrative duties in medical units.</a:t>
            </a:r>
            <a:endParaRPr lang="ro-RO" noProof="0" dirty="0">
              <a:highlight>
                <a:srgbClr val="FFFF00"/>
              </a:highlight>
              <a:latin typeface="Times New Roman" panose="02020603050405020304" pitchFamily="18" charset="0"/>
              <a:cs typeface="Times New Roman" panose="02020603050405020304" pitchFamily="18" charset="0"/>
            </a:endParaRPr>
          </a:p>
          <a:p>
            <a:endParaRPr lang="ro-RO" noProof="0" dirty="0">
              <a:highlight>
                <a:srgbClr val="FFFF00"/>
              </a:highlight>
              <a:latin typeface="Times New Roman" panose="02020603050405020304" pitchFamily="18" charset="0"/>
              <a:cs typeface="Times New Roman" panose="02020603050405020304" pitchFamily="18" charset="0"/>
            </a:endParaRPr>
          </a:p>
          <a:p>
            <a:endParaRPr lang="ro-RO" noProof="0" dirty="0">
              <a:highlight>
                <a:srgbClr val="FFFF00"/>
              </a:highlight>
              <a:latin typeface="Times New Roman" panose="02020603050405020304" pitchFamily="18" charset="0"/>
              <a:cs typeface="Times New Roman" panose="02020603050405020304" pitchFamily="18" charset="0"/>
            </a:endParaRPr>
          </a:p>
        </p:txBody>
      </p:sp>
      <p:pic>
        <p:nvPicPr>
          <p:cNvPr id="4" name="Imagine 3">
            <a:extLst>
              <a:ext uri="{FF2B5EF4-FFF2-40B4-BE49-F238E27FC236}">
                <a16:creationId xmlns:a16="http://schemas.microsoft.com/office/drawing/2014/main" id="{7E2B35F6-284C-96C8-2610-DF55DF8955C7}"/>
              </a:ext>
            </a:extLst>
          </p:cNvPr>
          <p:cNvPicPr>
            <a:picLocks noChangeAspect="1"/>
          </p:cNvPicPr>
          <p:nvPr/>
        </p:nvPicPr>
        <p:blipFill>
          <a:blip r:embed="rId3"/>
          <a:stretch>
            <a:fillRect/>
          </a:stretch>
        </p:blipFill>
        <p:spPr>
          <a:xfrm>
            <a:off x="259492" y="4744995"/>
            <a:ext cx="4707924" cy="2113005"/>
          </a:xfrm>
          <a:prstGeom prst="rect">
            <a:avLst/>
          </a:prstGeom>
        </p:spPr>
      </p:pic>
      <p:sp>
        <p:nvSpPr>
          <p:cNvPr id="7" name="CasetăText 6">
            <a:extLst>
              <a:ext uri="{FF2B5EF4-FFF2-40B4-BE49-F238E27FC236}">
                <a16:creationId xmlns:a16="http://schemas.microsoft.com/office/drawing/2014/main" id="{BB775FC4-9150-90D0-51D3-AB87A38C073C}"/>
              </a:ext>
            </a:extLst>
          </p:cNvPr>
          <p:cNvSpPr txBox="1"/>
          <p:nvPr/>
        </p:nvSpPr>
        <p:spPr>
          <a:xfrm>
            <a:off x="5057002" y="6033184"/>
            <a:ext cx="6098058" cy="646331"/>
          </a:xfrm>
          <a:prstGeom prst="rect">
            <a:avLst/>
          </a:prstGeom>
          <a:noFill/>
        </p:spPr>
        <p:txBody>
          <a:bodyPr wrap="square">
            <a:spAutoFit/>
          </a:bodyPr>
          <a:lstStyle/>
          <a:p>
            <a:r>
              <a:rPr lang="ro-RO" b="1" u="sng" noProof="0" dirty="0">
                <a:latin typeface="Times New Roman" panose="02020603050405020304" pitchFamily="18" charset="0"/>
                <a:cs typeface="Times New Roman" panose="02020603050405020304" pitchFamily="18" charset="0"/>
              </a:rPr>
              <a:t>Image source</a:t>
            </a:r>
            <a:r>
              <a:rPr lang="ro-RO" noProof="0" dirty="0">
                <a:latin typeface="Times New Roman" panose="02020603050405020304" pitchFamily="18" charset="0"/>
                <a:cs typeface="Times New Roman" panose="02020603050405020304" pitchFamily="18" charset="0"/>
              </a:rPr>
              <a:t>:   https://hidiabetes.com/type-2-diabetes/type-2-diabetes/</a:t>
            </a:r>
          </a:p>
        </p:txBody>
      </p:sp>
    </p:spTree>
    <p:extLst>
      <p:ext uri="{BB962C8B-B14F-4D97-AF65-F5344CB8AC3E}">
        <p14:creationId xmlns:p14="http://schemas.microsoft.com/office/powerpoint/2010/main" val="2131125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4FF8E040-A485-B7F1-FD05-83B68F0575AE}"/>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6</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6" name="CasetăText 5">
            <a:extLst>
              <a:ext uri="{FF2B5EF4-FFF2-40B4-BE49-F238E27FC236}">
                <a16:creationId xmlns:a16="http://schemas.microsoft.com/office/drawing/2014/main" id="{06DCF757-F23B-D512-5C51-337BADC6A4A7}"/>
              </a:ext>
            </a:extLst>
          </p:cNvPr>
          <p:cNvSpPr txBox="1"/>
          <p:nvPr/>
        </p:nvSpPr>
        <p:spPr>
          <a:xfrm>
            <a:off x="164756" y="25787"/>
            <a:ext cx="11862487" cy="4801314"/>
          </a:xfrm>
          <a:prstGeom prst="rect">
            <a:avLst/>
          </a:prstGeom>
          <a:noFill/>
        </p:spPr>
        <p:txBody>
          <a:bodyPr wrap="square">
            <a:spAutoFit/>
          </a:bodyPr>
          <a:lstStyle/>
          <a:p>
            <a:pPr marL="285750" indent="-285750">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Considering the reports from Diabetes UK, the use of this monitoring system has brought an improvement, in the sense that admissions for routine check-ups have been reduced by about 66%. That is, from 13.7% to 4.7% over a period of 12 months (Freestyle.abbott, 2025).
The FreeStyle Libre continuous blood glucose monitoring system significantly decreases the volume of hospital admissions for people living with type 2 diabetes with both multiple daily injection (MDI) and once daily (basal) insulin. These conclusions were issued at the 59th annual meeting of the European Association for the Study of Diabetes (EASD), in Hamburg (The Diabetes Times, 2023).
And this translates exactly into benefits to healthcare, if patients with diabetes were to use Freestyle Libre 3 monitors on a large scale</a:t>
            </a:r>
            <a:r>
              <a:rPr lang="ro-RO"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Enhanced data management provides supplementary support for care professionals.</a:t>
            </a:r>
          </a:p>
          <a:p>
            <a:pPr marL="285750" indent="-285750">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Healthcare providers may access real-time glucose data, facilitating more informed assessments and adjustments to patient treatment plans.</a:t>
            </a:r>
          </a:p>
          <a:p>
            <a:pPr marL="285750" indent="-285750">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These monitoring systems, equipped with conventional technology, may supply healthcare professionals with further resources for assisting their diabetes patients, including training and support for the proficient use of the devices.</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Combining all the above benefits can substantially enhance the quality of care for diabetic patients and ease the strain on medical staff (The Diabetes Times, 2023).</a:t>
            </a:r>
            <a:endParaRPr lang="ro-RO" noProof="0" dirty="0">
              <a:latin typeface="Times New Roman" panose="02020603050405020304" pitchFamily="18" charset="0"/>
              <a:cs typeface="Times New Roman" panose="02020603050405020304" pitchFamily="18" charset="0"/>
            </a:endParaRPr>
          </a:p>
        </p:txBody>
      </p:sp>
      <p:sp>
        <p:nvSpPr>
          <p:cNvPr id="8" name="CasetăText 7">
            <a:extLst>
              <a:ext uri="{FF2B5EF4-FFF2-40B4-BE49-F238E27FC236}">
                <a16:creationId xmlns:a16="http://schemas.microsoft.com/office/drawing/2014/main" id="{17756CB2-500A-D48E-9EA5-3337B61B5DCE}"/>
              </a:ext>
            </a:extLst>
          </p:cNvPr>
          <p:cNvSpPr txBox="1"/>
          <p:nvPr/>
        </p:nvSpPr>
        <p:spPr>
          <a:xfrm>
            <a:off x="4853116" y="5858668"/>
            <a:ext cx="6098058" cy="923330"/>
          </a:xfrm>
          <a:prstGeom prst="rect">
            <a:avLst/>
          </a:prstGeom>
          <a:noFill/>
        </p:spPr>
        <p:txBody>
          <a:bodyPr wrap="square">
            <a:spAutoFit/>
          </a:bodyPr>
          <a:lstStyle/>
          <a:p>
            <a:r>
              <a:rPr lang="ro-RO" b="1" u="sng" dirty="0">
                <a:latin typeface="Times New Roman" panose="02020603050405020304" pitchFamily="18" charset="0"/>
                <a:cs typeface="Times New Roman" panose="02020603050405020304" pitchFamily="18" charset="0"/>
              </a:rPr>
              <a:t>Image source</a:t>
            </a:r>
            <a:r>
              <a:rPr lang="ro-RO"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https://practicefreedomu.com/cultivating-a-patient-centered-practice-the-key-to-building-a-thriving-healthcare-business/</a:t>
            </a:r>
          </a:p>
        </p:txBody>
      </p:sp>
      <p:pic>
        <p:nvPicPr>
          <p:cNvPr id="9" name="Imagine 8">
            <a:extLst>
              <a:ext uri="{FF2B5EF4-FFF2-40B4-BE49-F238E27FC236}">
                <a16:creationId xmlns:a16="http://schemas.microsoft.com/office/drawing/2014/main" id="{6828B821-027C-495F-53D8-046198A57DFD}"/>
              </a:ext>
            </a:extLst>
          </p:cNvPr>
          <p:cNvPicPr>
            <a:picLocks noChangeAspect="1"/>
          </p:cNvPicPr>
          <p:nvPr/>
        </p:nvPicPr>
        <p:blipFill>
          <a:blip r:embed="rId3"/>
          <a:stretch>
            <a:fillRect/>
          </a:stretch>
        </p:blipFill>
        <p:spPr>
          <a:xfrm>
            <a:off x="164756" y="4924424"/>
            <a:ext cx="4547285" cy="1940522"/>
          </a:xfrm>
          <a:prstGeom prst="rect">
            <a:avLst/>
          </a:prstGeom>
        </p:spPr>
      </p:pic>
    </p:spTree>
    <p:extLst>
      <p:ext uri="{BB962C8B-B14F-4D97-AF65-F5344CB8AC3E}">
        <p14:creationId xmlns:p14="http://schemas.microsoft.com/office/powerpoint/2010/main" val="365151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9FA6C7AF-CCF6-3D47-5595-AC507923DCD2}"/>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7</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B6C99403-C7D6-04E1-BD02-0D8BB260651F}"/>
              </a:ext>
            </a:extLst>
          </p:cNvPr>
          <p:cNvSpPr txBox="1"/>
          <p:nvPr/>
        </p:nvSpPr>
        <p:spPr>
          <a:xfrm>
            <a:off x="0" y="136525"/>
            <a:ext cx="12192000" cy="3970318"/>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However, beyond the multitude of benefits brought by implementing the use of this innovative device, there is of course the question of whether there are also negative aspects, which could negatively influence the work of the care staff, when diabetic patients exclusively use Freestyle Libre 3 to manage their own blood glucose levels.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use of the FreeStyle Libre system by patients to autonomously manage their glucose levels could have a negative impact on the work of caregivers in several ways, according to the findings of NHS England – London (2018).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fact that the diabetic patient uses this device does not completely relieve the nursing staff of the burdens.
Therefore, supervision remains significant. Care staff must ensure that diabetic patients use the Freestyle Libre 3 monitoring system appropriately and effectively to manage their diabetes by providing ongoing monitoring and support.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is expected to lead to certain levels of tension in the daily routine (Care Learning, 2025).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is essential that care staff are trained and supported in their roles of effectively managing patients' diabetes and ensuring that the use of the FreeStyle Libre system does not negatively impact their ability to provide care (Taylor, 2023).</a:t>
            </a:r>
            <a:endParaRPr lang="ro-RO" noProof="0" dirty="0">
              <a:latin typeface="Times New Roman" panose="02020603050405020304" pitchFamily="18" charset="0"/>
              <a:cs typeface="Times New Roman" panose="02020603050405020304" pitchFamily="18" charset="0"/>
            </a:endParaRPr>
          </a:p>
        </p:txBody>
      </p:sp>
      <p:sp>
        <p:nvSpPr>
          <p:cNvPr id="6" name="CasetăText 5">
            <a:extLst>
              <a:ext uri="{FF2B5EF4-FFF2-40B4-BE49-F238E27FC236}">
                <a16:creationId xmlns:a16="http://schemas.microsoft.com/office/drawing/2014/main" id="{609FEDAE-763A-EAB6-710F-18909294D5F9}"/>
              </a:ext>
            </a:extLst>
          </p:cNvPr>
          <p:cNvSpPr txBox="1"/>
          <p:nvPr/>
        </p:nvSpPr>
        <p:spPr>
          <a:xfrm>
            <a:off x="5078627" y="5615582"/>
            <a:ext cx="6153664" cy="923330"/>
          </a:xfrm>
          <a:prstGeom prst="rect">
            <a:avLst/>
          </a:prstGeom>
          <a:noFill/>
        </p:spPr>
        <p:txBody>
          <a:bodyPr wrap="square">
            <a:spAutoFit/>
          </a:bodyPr>
          <a:lstStyle/>
          <a:p>
            <a:r>
              <a:rPr lang="ro-RO" b="1" u="sng" dirty="0">
                <a:latin typeface="Times New Roman" panose="02020603050405020304" pitchFamily="18" charset="0"/>
                <a:cs typeface="Times New Roman" panose="02020603050405020304" pitchFamily="18" charset="0"/>
              </a:rPr>
              <a:t>Image source</a:t>
            </a:r>
            <a:r>
              <a:rPr lang="ro-RO"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https://pro.freestyle.abbott/content/dam/adc/pro/countries/uk-en/education-training-and-case-studies/patient-and-hcp.jpg</a:t>
            </a:r>
          </a:p>
        </p:txBody>
      </p:sp>
      <p:pic>
        <p:nvPicPr>
          <p:cNvPr id="7" name="Imagine 6">
            <a:extLst>
              <a:ext uri="{FF2B5EF4-FFF2-40B4-BE49-F238E27FC236}">
                <a16:creationId xmlns:a16="http://schemas.microsoft.com/office/drawing/2014/main" id="{C7928B80-8D1C-12AF-2B42-C79DC3D76F93}"/>
              </a:ext>
            </a:extLst>
          </p:cNvPr>
          <p:cNvPicPr>
            <a:picLocks noChangeAspect="1"/>
          </p:cNvPicPr>
          <p:nvPr/>
        </p:nvPicPr>
        <p:blipFill>
          <a:blip r:embed="rId3"/>
          <a:stretch>
            <a:fillRect/>
          </a:stretch>
        </p:blipFill>
        <p:spPr>
          <a:xfrm>
            <a:off x="101428" y="4544498"/>
            <a:ext cx="4855690" cy="2176977"/>
          </a:xfrm>
          <a:prstGeom prst="rect">
            <a:avLst/>
          </a:prstGeom>
        </p:spPr>
      </p:pic>
    </p:spTree>
    <p:extLst>
      <p:ext uri="{BB962C8B-B14F-4D97-AF65-F5344CB8AC3E}">
        <p14:creationId xmlns:p14="http://schemas.microsoft.com/office/powerpoint/2010/main" val="3718253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D76DA806-4E6E-DE33-5BAE-8DC2EC23439A}"/>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8</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278BB676-44E0-9759-E898-25427A8B33DD}"/>
              </a:ext>
            </a:extLst>
          </p:cNvPr>
          <p:cNvSpPr txBox="1"/>
          <p:nvPr/>
        </p:nvSpPr>
        <p:spPr>
          <a:xfrm>
            <a:off x="0" y="66735"/>
            <a:ext cx="12192000" cy="7848302"/>
          </a:xfrm>
          <a:prstGeom prst="rect">
            <a:avLst/>
          </a:prstGeom>
          <a:noFill/>
        </p:spPr>
        <p:txBody>
          <a:bodyPr wrap="square">
            <a:spAutoFit/>
          </a:bodyPr>
          <a:lstStyle/>
          <a:p>
            <a:r>
              <a:rPr lang="en-GB" u="sng" dirty="0">
                <a:latin typeface="Times New Roman" panose="02020603050405020304" pitchFamily="18" charset="0"/>
                <a:cs typeface="Times New Roman" panose="02020603050405020304" pitchFamily="18" charset="0"/>
              </a:rPr>
              <a:t>Considerations from the perspective of benefits to diabetic patients.</a:t>
            </a:r>
            <a:endParaRPr lang="ro-RO" u="sng"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would probably be necessary to initially define the disease called diabetes and its implications.</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Diabetes, this condition that is very common in modern society, has the characteristic of causing blood sugar levels to frequently reach much higher values than normal</a:t>
            </a:r>
            <a:r>
              <a:rPr lang="ro-RO" dirty="0">
                <a:latin typeface="Times New Roman" panose="02020603050405020304" pitchFamily="18" charset="0"/>
                <a:cs typeface="Times New Roman" panose="02020603050405020304" pitchFamily="18" charset="0"/>
              </a:rPr>
              <a:t> (MSD Manuals, 2025).</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complications that poor hyperglycaemia control can generate are multiple and quite severe: diabetic retinopathy, diabetic nephropathy, diabetic neuropathy, macrovascular disease, cardiomyopathy, hepatic steatosis associated with metabolic dysfunction and lower limb problems (MSD Manuals, 2025).</a:t>
            </a:r>
            <a:endParaRPr lang="ro-RO"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endParaRPr lang="ro-RO" b="1" u="sng" dirty="0">
              <a:latin typeface="Times New Roman" panose="02020603050405020304" pitchFamily="18" charset="0"/>
              <a:cs typeface="Times New Roman" panose="02020603050405020304" pitchFamily="18" charset="0"/>
            </a:endParaRPr>
          </a:p>
          <a:p>
            <a:pPr lvl="8"/>
            <a:r>
              <a:rPr lang="ro-RO" b="1" u="sng" dirty="0">
                <a:latin typeface="Times New Roman" panose="02020603050405020304" pitchFamily="18" charset="0"/>
                <a:cs typeface="Times New Roman" panose="02020603050405020304" pitchFamily="18" charset="0"/>
              </a:rPr>
              <a:t>Image source</a:t>
            </a:r>
            <a:r>
              <a:rPr lang="ro-RO" dirty="0">
                <a:latin typeface="Times New Roman" panose="02020603050405020304" pitchFamily="18" charset="0"/>
                <a:cs typeface="Times New Roman" panose="02020603050405020304" pitchFamily="18" charset="0"/>
              </a:rPr>
              <a:t>: https://myvision.org/wp-content/uploads/2022/02/diabetic-retinopathy-diagram.jpg</a:t>
            </a:r>
          </a:p>
          <a:p>
            <a:pPr lvl="3"/>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endParaRPr lang="ro-RO" noProof="0" dirty="0">
              <a:latin typeface="Times New Roman" panose="02020603050405020304" pitchFamily="18" charset="0"/>
              <a:cs typeface="Times New Roman" panose="02020603050405020304" pitchFamily="18" charset="0"/>
            </a:endParaRPr>
          </a:p>
        </p:txBody>
      </p:sp>
      <p:sp>
        <p:nvSpPr>
          <p:cNvPr id="6" name="CasetăText 5">
            <a:extLst>
              <a:ext uri="{FF2B5EF4-FFF2-40B4-BE49-F238E27FC236}">
                <a16:creationId xmlns:a16="http://schemas.microsoft.com/office/drawing/2014/main" id="{02A27A1B-BEAE-2444-EA91-0B802B53FFBC}"/>
              </a:ext>
            </a:extLst>
          </p:cNvPr>
          <p:cNvSpPr txBox="1"/>
          <p:nvPr/>
        </p:nvSpPr>
        <p:spPr>
          <a:xfrm>
            <a:off x="0" y="2929057"/>
            <a:ext cx="12192000" cy="2862322"/>
          </a:xfrm>
          <a:prstGeom prst="rect">
            <a:avLst/>
          </a:prstGeom>
          <a:noFill/>
        </p:spPr>
        <p:txBody>
          <a:bodyPr wrap="square">
            <a:spAutoFit/>
          </a:bodyPr>
          <a:lstStyle/>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ro-RO" dirty="0">
                <a:latin typeface="Times New Roman" panose="02020603050405020304" pitchFamily="18" charset="0"/>
                <a:cs typeface="Times New Roman" panose="02020603050405020304" pitchFamily="18" charset="0"/>
              </a:rPr>
              <a:t>F</a:t>
            </a:r>
            <a:r>
              <a:rPr lang="en-GB" dirty="0">
                <a:latin typeface="Times New Roman" panose="02020603050405020304" pitchFamily="18" charset="0"/>
                <a:cs typeface="Times New Roman" panose="02020603050405020304" pitchFamily="18" charset="0"/>
              </a:rPr>
              <a:t>reestyle Libre devices provide a continuous blood glucose monitoring system that can be used by patients to manage their diabetes independently, which can lead to better self-management and increased patient satisfaction (NICE, 2017).</a:t>
            </a:r>
            <a:endParaRPr lang="ro-RO" noProof="0" dirty="0">
              <a:latin typeface="Times New Roman" panose="02020603050405020304" pitchFamily="18" charset="0"/>
              <a:cs typeface="Times New Roman" panose="02020603050405020304" pitchFamily="18" charset="0"/>
            </a:endParaRPr>
          </a:p>
        </p:txBody>
      </p:sp>
      <p:pic>
        <p:nvPicPr>
          <p:cNvPr id="7" name="Imagine 6">
            <a:extLst>
              <a:ext uri="{FF2B5EF4-FFF2-40B4-BE49-F238E27FC236}">
                <a16:creationId xmlns:a16="http://schemas.microsoft.com/office/drawing/2014/main" id="{DE0E455C-18A5-4C3C-D798-F25A9433A6E5}"/>
              </a:ext>
            </a:extLst>
          </p:cNvPr>
          <p:cNvPicPr>
            <a:picLocks noChangeAspect="1"/>
          </p:cNvPicPr>
          <p:nvPr/>
        </p:nvPicPr>
        <p:blipFill>
          <a:blip r:embed="rId3"/>
          <a:stretch>
            <a:fillRect/>
          </a:stretch>
        </p:blipFill>
        <p:spPr>
          <a:xfrm>
            <a:off x="0" y="2606766"/>
            <a:ext cx="3647303" cy="2496065"/>
          </a:xfrm>
          <a:prstGeom prst="rect">
            <a:avLst/>
          </a:prstGeom>
        </p:spPr>
      </p:pic>
    </p:spTree>
    <p:extLst>
      <p:ext uri="{BB962C8B-B14F-4D97-AF65-F5344CB8AC3E}">
        <p14:creationId xmlns:p14="http://schemas.microsoft.com/office/powerpoint/2010/main" val="1824718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CFC0FADE-F1DF-8240-0180-16A93AAD71EF}"/>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9</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FF00FD97-32FC-84D8-B02B-3C929FD1C649}"/>
              </a:ext>
            </a:extLst>
          </p:cNvPr>
          <p:cNvSpPr txBox="1"/>
          <p:nvPr/>
        </p:nvSpPr>
        <p:spPr>
          <a:xfrm>
            <a:off x="0" y="136525"/>
            <a:ext cx="12192000" cy="6647974"/>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In terms of patient outcomes and increased involvement, the following </a:t>
            </a:r>
            <a:r>
              <a:rPr lang="ro-RO" dirty="0">
                <a:latin typeface="Times New Roman" panose="02020603050405020304" pitchFamily="18" charset="0"/>
                <a:cs typeface="Times New Roman" panose="02020603050405020304" pitchFamily="18" charset="0"/>
              </a:rPr>
              <a:t>could </a:t>
            </a:r>
            <a:r>
              <a:rPr lang="en-GB" dirty="0">
                <a:latin typeface="Times New Roman" panose="02020603050405020304" pitchFamily="18" charset="0"/>
                <a:cs typeface="Times New Roman" panose="02020603050405020304" pitchFamily="18" charset="0"/>
              </a:rPr>
              <a:t>be noted.</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a report on the clinical efficacy and cost-effectiveness of Freestyle Libre</a:t>
            </a:r>
            <a:r>
              <a:rPr lang="ro-RO" dirty="0">
                <a:latin typeface="Times New Roman" panose="02020603050405020304" pitchFamily="18" charset="0"/>
                <a:cs typeface="Times New Roman" panose="02020603050405020304" pitchFamily="18" charset="0"/>
              </a:rPr>
              <a:t> 3</a:t>
            </a:r>
            <a:r>
              <a:rPr lang="en-GB" dirty="0">
                <a:latin typeface="Times New Roman" panose="02020603050405020304" pitchFamily="18" charset="0"/>
                <a:cs typeface="Times New Roman" panose="02020603050405020304" pitchFamily="18" charset="0"/>
              </a:rPr>
              <a:t> </a:t>
            </a:r>
            <a:r>
              <a:rPr lang="ro-RO" dirty="0">
                <a:latin typeface="Times New Roman" panose="02020603050405020304" pitchFamily="18" charset="0"/>
                <a:cs typeface="Times New Roman" panose="02020603050405020304" pitchFamily="18" charset="0"/>
              </a:rPr>
              <a:t>flash </a:t>
            </a:r>
            <a:r>
              <a:rPr lang="en-GB" dirty="0">
                <a:latin typeface="Times New Roman" panose="02020603050405020304" pitchFamily="18" charset="0"/>
                <a:cs typeface="Times New Roman" panose="02020603050405020304" pitchFamily="18" charset="0"/>
              </a:rPr>
              <a:t>blood glucose monitoring</a:t>
            </a:r>
            <a:r>
              <a:rPr lang="ro-RO"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for patients with diabetes </a:t>
            </a:r>
            <a:r>
              <a:rPr lang="en-GB" i="1" dirty="0">
                <a:latin typeface="Times New Roman" panose="02020603050405020304" pitchFamily="18" charset="0"/>
                <a:cs typeface="Times New Roman" panose="02020603050405020304" pitchFamily="18" charset="0"/>
              </a:rPr>
              <a:t>treated in the insulin intensive care unit</a:t>
            </a:r>
            <a:r>
              <a:rPr lang="en-GB" dirty="0">
                <a:latin typeface="Times New Roman" panose="02020603050405020304" pitchFamily="18" charset="0"/>
                <a:cs typeface="Times New Roman" panose="02020603050405020304" pitchFamily="18" charset="0"/>
              </a:rPr>
              <a:t>, issued by Healthcare Improvement Scotland, there are two significant testimonials reflecting the positive impact.</a:t>
            </a:r>
            <a:endParaRPr lang="ro-RO" dirty="0">
              <a:latin typeface="Times New Roman" panose="02020603050405020304" pitchFamily="18" charset="0"/>
              <a:cs typeface="Times New Roman" panose="02020603050405020304" pitchFamily="18" charset="0"/>
            </a:endParaRPr>
          </a:p>
          <a:p>
            <a:endParaRPr lang="ro-RO" noProof="0"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pPr lvl="6"/>
            <a:endParaRPr lang="ro-RO" sz="1600" b="1" u="sng" dirty="0">
              <a:latin typeface="Times New Roman" panose="02020603050405020304" pitchFamily="18" charset="0"/>
              <a:cs typeface="Times New Roman" panose="02020603050405020304" pitchFamily="18" charset="0"/>
            </a:endParaRPr>
          </a:p>
          <a:p>
            <a:pPr lvl="6"/>
            <a:endParaRPr lang="ro-RO" sz="1600" b="1" u="sng" dirty="0">
              <a:latin typeface="Times New Roman" panose="02020603050405020304" pitchFamily="18" charset="0"/>
              <a:cs typeface="Times New Roman" panose="02020603050405020304" pitchFamily="18" charset="0"/>
            </a:endParaRPr>
          </a:p>
          <a:p>
            <a:pPr lvl="6"/>
            <a:r>
              <a:rPr lang="fr-FR" sz="1600" b="1" u="sng" dirty="0">
                <a:latin typeface="Times New Roman" panose="02020603050405020304" pitchFamily="18" charset="0"/>
                <a:cs typeface="Times New Roman" panose="02020603050405020304" pitchFamily="18" charset="0"/>
              </a:rPr>
              <a:t>Image source</a:t>
            </a:r>
            <a:r>
              <a:rPr lang="fr-FR" sz="1600" dirty="0">
                <a:latin typeface="Times New Roman" panose="02020603050405020304" pitchFamily="18" charset="0"/>
                <a:cs typeface="Times New Roman" panose="02020603050405020304" pitchFamily="18" charset="0"/>
              </a:rPr>
              <a:t>: </a:t>
            </a:r>
            <a:r>
              <a:rPr lang="fr-FR" dirty="0">
                <a:latin typeface="Times New Roman" panose="02020603050405020304" pitchFamily="18" charset="0"/>
                <a:cs typeface="Times New Roman" panose="02020603050405020304" pitchFamily="18" charset="0"/>
              </a:rPr>
              <a:t>https://img.lb.wbmdstatic.com/vim/live/webmd/consumer_assets/site_images/article_thumbnails/BigBead/how_insulin_works_bigbead/1800x1200_how_insulin_works_bigbead.jpg</a:t>
            </a:r>
            <a:endParaRPr lang="ro-RO" dirty="0">
              <a:latin typeface="Times New Roman" panose="02020603050405020304" pitchFamily="18" charset="0"/>
              <a:cs typeface="Times New Roman" panose="02020603050405020304" pitchFamily="18" charset="0"/>
            </a:endParaRPr>
          </a:p>
          <a:p>
            <a:pPr lvl="6"/>
            <a:endParaRPr lang="ro-RO" noProof="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According to the testimony of the mother of a diabetic child: </a:t>
            </a:r>
            <a:r>
              <a:rPr lang="en-GB" i="1" dirty="0">
                <a:latin typeface="Times New Roman" panose="02020603050405020304" pitchFamily="18" charset="0"/>
                <a:cs typeface="Times New Roman" panose="02020603050405020304" pitchFamily="18" charset="0"/>
              </a:rPr>
              <a:t>"The Flash device gave my son the freedom and independence to experiment. At six years old, my son can read the levels and immediately understand how to take care of him. We have a better understanding of how to manage their diabetes with their active lifestyle so that they can participate in and experience a "normal" childhood.</a:t>
            </a:r>
            <a:r>
              <a:rPr lang="en-GB" dirty="0">
                <a:latin typeface="Times New Roman" panose="02020603050405020304" pitchFamily="18" charset="0"/>
                <a:cs typeface="Times New Roman" panose="02020603050405020304" pitchFamily="18" charset="0"/>
              </a:rPr>
              <a:t> (Improving Healthcare in Scotland, 2018).</a:t>
            </a:r>
            <a:endParaRPr lang="ro-RO"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i="1" dirty="0">
                <a:latin typeface="Times New Roman" panose="02020603050405020304" pitchFamily="18" charset="0"/>
                <a:cs typeface="Times New Roman" panose="02020603050405020304" pitchFamily="18" charset="0"/>
              </a:rPr>
              <a:t>"With the increased information available from Flash GM, I can already visually see the effects of food, insulin, and exercise on blood sugar. The trend arrow also allows me to take corrective action to avoid hyperglycaemia and hypoglycaemia and allows me to spend more time in the normal range, which reduces the chances of costly complications overall. It's also great to be able to see the data throughout the night, which allows me to check my basal insulin dose without having to wake up at 3 a.m. for a finger test." </a:t>
            </a:r>
            <a:r>
              <a:rPr lang="en-GB" dirty="0">
                <a:latin typeface="Times New Roman" panose="02020603050405020304" pitchFamily="18" charset="0"/>
                <a:cs typeface="Times New Roman" panose="02020603050405020304" pitchFamily="18" charset="0"/>
              </a:rPr>
              <a:t>(Improving Healthcare in Scotland, 2018).</a:t>
            </a:r>
            <a:endParaRPr lang="ro-RO" noProof="0" dirty="0">
              <a:latin typeface="Times New Roman" panose="02020603050405020304" pitchFamily="18" charset="0"/>
              <a:cs typeface="Times New Roman" panose="02020603050405020304" pitchFamily="18" charset="0"/>
            </a:endParaRPr>
          </a:p>
        </p:txBody>
      </p:sp>
      <p:pic>
        <p:nvPicPr>
          <p:cNvPr id="4" name="Imagine 3">
            <a:extLst>
              <a:ext uri="{FF2B5EF4-FFF2-40B4-BE49-F238E27FC236}">
                <a16:creationId xmlns:a16="http://schemas.microsoft.com/office/drawing/2014/main" id="{61D0754D-8F6B-D06C-7807-32B0F9F020E9}"/>
              </a:ext>
            </a:extLst>
          </p:cNvPr>
          <p:cNvPicPr>
            <a:picLocks noChangeAspect="1"/>
          </p:cNvPicPr>
          <p:nvPr/>
        </p:nvPicPr>
        <p:blipFill>
          <a:blip r:embed="rId3"/>
          <a:stretch>
            <a:fillRect/>
          </a:stretch>
        </p:blipFill>
        <p:spPr>
          <a:xfrm>
            <a:off x="149312" y="1807281"/>
            <a:ext cx="2569174" cy="1791730"/>
          </a:xfrm>
          <a:prstGeom prst="rect">
            <a:avLst/>
          </a:prstGeom>
        </p:spPr>
      </p:pic>
    </p:spTree>
    <p:extLst>
      <p:ext uri="{BB962C8B-B14F-4D97-AF65-F5344CB8AC3E}">
        <p14:creationId xmlns:p14="http://schemas.microsoft.com/office/powerpoint/2010/main" val="273197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778A123E-919E-8E18-40BE-6BE6F4D1FA86}"/>
              </a:ext>
            </a:extLst>
          </p:cNvPr>
          <p:cNvSpPr>
            <a:spLocks noGrp="1"/>
          </p:cNvSpPr>
          <p:nvPr>
            <p:ph type="sldNum" sz="quarter" idx="12"/>
          </p:nvPr>
        </p:nvSpPr>
        <p:spPr/>
        <p:txBody>
          <a:bodyPr/>
          <a:lstStyle/>
          <a:p>
            <a:pPr rtl="0"/>
            <a:fld id="{18D65601-5AE2-46FC-B138-694DDD2B510D}" type="slidenum">
              <a:rPr lang="en-GB" sz="2800" b="1" noProof="0" smtClean="0">
                <a:solidFill>
                  <a:schemeClr val="tx1"/>
                </a:solidFill>
                <a:latin typeface="Times New Roman" panose="02020603050405020304" pitchFamily="18" charset="0"/>
                <a:cs typeface="Times New Roman" panose="02020603050405020304" pitchFamily="18" charset="0"/>
              </a:rPr>
              <a:t>10</a:t>
            </a:fld>
            <a:endParaRPr lang="en-GB"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FEBD6906-A409-2519-C5DE-E0B490D1926C}"/>
              </a:ext>
            </a:extLst>
          </p:cNvPr>
          <p:cNvSpPr txBox="1"/>
          <p:nvPr/>
        </p:nvSpPr>
        <p:spPr>
          <a:xfrm>
            <a:off x="0" y="136525"/>
            <a:ext cx="12192000" cy="6186309"/>
          </a:xfrm>
          <a:prstGeom prst="rect">
            <a:avLst/>
          </a:prstGeom>
          <a:noFill/>
        </p:spPr>
        <p:txBody>
          <a:bodyPr wrap="square">
            <a:spAutoFit/>
          </a:bodyPr>
          <a:lstStyle/>
          <a:p>
            <a:r>
              <a:rPr lang="en-GB" noProof="0" dirty="0">
                <a:latin typeface="Times New Roman" panose="02020603050405020304" pitchFamily="18" charset="0"/>
                <a:cs typeface="Times New Roman" panose="02020603050405020304" pitchFamily="18" charset="0"/>
              </a:rPr>
              <a:t>
In the opposite direction of benefits, they have been documented; although not significant, adverse effects arising as a consequence of the uninterrupted operation of the monitoring system's sensor.</a:t>
            </a:r>
          </a:p>
          <a:p>
            <a:endParaRPr lang="en-GB" noProof="0" dirty="0">
              <a:latin typeface="Times New Roman" panose="02020603050405020304" pitchFamily="18" charset="0"/>
              <a:cs typeface="Times New Roman" panose="02020603050405020304" pitchFamily="18" charset="0"/>
            </a:endParaRPr>
          </a:p>
          <a:p>
            <a:r>
              <a:rPr lang="ro-RO" noProof="0" dirty="0">
                <a:latin typeface="Times New Roman" panose="02020603050405020304" pitchFamily="18" charset="0"/>
                <a:cs typeface="Times New Roman" panose="02020603050405020304" pitchFamily="18" charset="0"/>
              </a:rPr>
              <a:t>1. </a:t>
            </a:r>
            <a:r>
              <a:rPr lang="en-GB" noProof="0" dirty="0">
                <a:latin typeface="Times New Roman" panose="02020603050405020304" pitchFamily="18" charset="0"/>
                <a:cs typeface="Times New Roman" panose="02020603050405020304" pitchFamily="18" charset="0"/>
              </a:rPr>
              <a:t>A potential issue is that the Freestyle Libre monitor's sensor may inaccurately report glucose level parameters as current during sudden changes in blood glucose levels, which is an inconvenience (King's College Hospital NHS Foundation Trust, 2022).</a:t>
            </a:r>
          </a:p>
          <a:p>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cs typeface="Times New Roman" panose="02020603050405020304" pitchFamily="18" charset="0"/>
              </a:rPr>
              <a:t> </a:t>
            </a:r>
            <a:r>
              <a:rPr lang="ro-RO" noProof="0" dirty="0">
                <a:latin typeface="Times New Roman" panose="02020603050405020304" pitchFamily="18" charset="0"/>
                <a:cs typeface="Times New Roman" panose="02020603050405020304" pitchFamily="18" charset="0"/>
              </a:rPr>
              <a:t>2. </a:t>
            </a:r>
            <a:r>
              <a:rPr lang="en-GB" noProof="0" dirty="0">
                <a:latin typeface="Times New Roman" panose="02020603050405020304" pitchFamily="18" charset="0"/>
                <a:cs typeface="Times New Roman" panose="02020603050405020304" pitchFamily="18" charset="0"/>
              </a:rPr>
              <a:t>Alternatively, in different situations, patients may encounter adverse events manifested as sensor-level symptoms, including itching or erythema (Abbott, 2025).</a:t>
            </a:r>
          </a:p>
          <a:p>
            <a:endParaRPr lang="en-GB" noProof="0" dirty="0">
              <a:latin typeface="Times New Roman" panose="02020603050405020304" pitchFamily="18" charset="0"/>
              <a:cs typeface="Times New Roman" panose="02020603050405020304" pitchFamily="18" charset="0"/>
            </a:endParaRPr>
          </a:p>
          <a:p>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cs typeface="Times New Roman" panose="02020603050405020304" pitchFamily="18" charset="0"/>
              </a:rPr>
              <a:t>                                                                                 </a:t>
            </a:r>
          </a:p>
          <a:p>
            <a:endParaRPr lang="en-GB" noProof="0" dirty="0">
              <a:latin typeface="Times New Roman" panose="02020603050405020304" pitchFamily="18" charset="0"/>
              <a:cs typeface="Times New Roman" panose="02020603050405020304" pitchFamily="18" charset="0"/>
            </a:endParaRPr>
          </a:p>
          <a:p>
            <a:endParaRPr lang="en-GB" noProof="0" dirty="0">
              <a:latin typeface="Times New Roman" panose="02020603050405020304" pitchFamily="18" charset="0"/>
              <a:cs typeface="Times New Roman" panose="02020603050405020304" pitchFamily="18" charset="0"/>
            </a:endParaRPr>
          </a:p>
          <a:p>
            <a:endParaRPr lang="en-GB" noProof="0" dirty="0">
              <a:latin typeface="Times New Roman" panose="02020603050405020304" pitchFamily="18" charset="0"/>
              <a:cs typeface="Times New Roman" panose="02020603050405020304" pitchFamily="18" charset="0"/>
            </a:endParaRPr>
          </a:p>
          <a:p>
            <a:endParaRPr lang="en-GB" noProof="0" dirty="0">
              <a:latin typeface="Times New Roman" panose="02020603050405020304" pitchFamily="18" charset="0"/>
              <a:cs typeface="Times New Roman" panose="02020603050405020304" pitchFamily="18" charset="0"/>
            </a:endParaRPr>
          </a:p>
          <a:p>
            <a:r>
              <a:rPr lang="en-GB" noProof="0" dirty="0">
                <a:latin typeface="Times New Roman" panose="02020603050405020304" pitchFamily="18" charset="0"/>
                <a:cs typeface="Times New Roman" panose="02020603050405020304" pitchFamily="18" charset="0"/>
              </a:rPr>
              <a:t>                                                                                 </a:t>
            </a:r>
            <a:r>
              <a:rPr lang="en-GB" b="1" u="sng" noProof="0" dirty="0">
                <a:latin typeface="Times New Roman" panose="02020603050405020304" pitchFamily="18" charset="0"/>
                <a:cs typeface="Times New Roman" panose="02020603050405020304" pitchFamily="18" charset="0"/>
              </a:rPr>
              <a:t>Image source</a:t>
            </a:r>
            <a:r>
              <a:rPr lang="en-GB" noProof="0" dirty="0">
                <a:latin typeface="Times New Roman" panose="02020603050405020304" pitchFamily="18" charset="0"/>
                <a:cs typeface="Times New Roman" panose="02020603050405020304" pitchFamily="18" charset="0"/>
              </a:rPr>
              <a:t>:  https://www.bad.org.uk/pils/erythema-multiforme</a:t>
            </a:r>
          </a:p>
          <a:p>
            <a:endParaRPr lang="en-GB" noProof="0" dirty="0">
              <a:latin typeface="Times New Roman" panose="02020603050405020304" pitchFamily="18" charset="0"/>
              <a:cs typeface="Times New Roman" panose="02020603050405020304" pitchFamily="18" charset="0"/>
            </a:endParaRPr>
          </a:p>
          <a:p>
            <a:endParaRPr lang="en-GB" noProof="0" dirty="0">
              <a:latin typeface="Times New Roman" panose="02020603050405020304" pitchFamily="18" charset="0"/>
              <a:cs typeface="Times New Roman" panose="02020603050405020304" pitchFamily="18" charset="0"/>
            </a:endParaRPr>
          </a:p>
          <a:p>
            <a:r>
              <a:rPr lang="ro-RO" noProof="0" dirty="0">
                <a:latin typeface="Times New Roman" panose="02020603050405020304" pitchFamily="18" charset="0"/>
                <a:cs typeface="Times New Roman" panose="02020603050405020304" pitchFamily="18" charset="0"/>
              </a:rPr>
              <a:t>3. </a:t>
            </a:r>
            <a:r>
              <a:rPr lang="en-GB" noProof="0" dirty="0">
                <a:latin typeface="Times New Roman" panose="02020603050405020304" pitchFamily="18" charset="0"/>
                <a:cs typeface="Times New Roman" panose="02020603050405020304" pitchFamily="18" charset="0"/>
              </a:rPr>
              <a:t>At airport security checks, due to exposure to electrostatic and electromagnetic interference with metal detection devices, the monitor's sensor may be damaged or record inaccurate results (Abbott, 2025).</a:t>
            </a:r>
          </a:p>
          <a:p>
            <a:endParaRPr lang="en-GB" noProof="0" dirty="0">
              <a:latin typeface="Times New Roman" panose="02020603050405020304" pitchFamily="18" charset="0"/>
              <a:cs typeface="Times New Roman" panose="02020603050405020304" pitchFamily="18" charset="0"/>
            </a:endParaRPr>
          </a:p>
        </p:txBody>
      </p:sp>
      <p:pic>
        <p:nvPicPr>
          <p:cNvPr id="6" name="Imagine 5">
            <a:extLst>
              <a:ext uri="{FF2B5EF4-FFF2-40B4-BE49-F238E27FC236}">
                <a16:creationId xmlns:a16="http://schemas.microsoft.com/office/drawing/2014/main" id="{BBA4DA41-F670-38F8-5BD3-86B71638968A}"/>
              </a:ext>
            </a:extLst>
          </p:cNvPr>
          <p:cNvPicPr>
            <a:picLocks noChangeAspect="1"/>
          </p:cNvPicPr>
          <p:nvPr/>
        </p:nvPicPr>
        <p:blipFill>
          <a:blip r:embed="rId3"/>
          <a:stretch>
            <a:fillRect/>
          </a:stretch>
        </p:blipFill>
        <p:spPr>
          <a:xfrm>
            <a:off x="0" y="2966029"/>
            <a:ext cx="4639705" cy="1874273"/>
          </a:xfrm>
          <a:prstGeom prst="rect">
            <a:avLst/>
          </a:prstGeom>
        </p:spPr>
      </p:pic>
      <p:sp>
        <p:nvSpPr>
          <p:cNvPr id="10" name="CasetăText 9">
            <a:extLst>
              <a:ext uri="{FF2B5EF4-FFF2-40B4-BE49-F238E27FC236}">
                <a16:creationId xmlns:a16="http://schemas.microsoft.com/office/drawing/2014/main" id="{BECEF3E2-3B76-84D7-ACE6-B641E94DD192}"/>
              </a:ext>
            </a:extLst>
          </p:cNvPr>
          <p:cNvSpPr txBox="1"/>
          <p:nvPr/>
        </p:nvSpPr>
        <p:spPr>
          <a:xfrm>
            <a:off x="731881" y="4440192"/>
            <a:ext cx="6159842" cy="400110"/>
          </a:xfrm>
          <a:prstGeom prst="rect">
            <a:avLst/>
          </a:prstGeom>
          <a:noFill/>
        </p:spPr>
        <p:txBody>
          <a:bodyPr wrap="square">
            <a:spAutoFit/>
          </a:bodyPr>
          <a:lstStyle/>
          <a:p>
            <a:r>
              <a:rPr lang="en-GB" i="1" noProof="0" dirty="0"/>
              <a:t>      </a:t>
            </a:r>
            <a:r>
              <a:rPr lang="en-GB" sz="2000" b="1" i="1" noProof="0" dirty="0">
                <a:highlight>
                  <a:srgbClr val="808080"/>
                </a:highlight>
                <a:latin typeface="Times New Roman" panose="02020603050405020304" pitchFamily="18" charset="0"/>
                <a:cs typeface="Times New Roman" panose="02020603050405020304" pitchFamily="18" charset="0"/>
              </a:rPr>
              <a:t>”Erythema multiforme”</a:t>
            </a:r>
          </a:p>
        </p:txBody>
      </p:sp>
    </p:spTree>
    <p:extLst>
      <p:ext uri="{BB962C8B-B14F-4D97-AF65-F5344CB8AC3E}">
        <p14:creationId xmlns:p14="http://schemas.microsoft.com/office/powerpoint/2010/main" val="1419557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ABDCA8D2-6AB8-15DA-7A39-D80D89BF17C1}"/>
              </a:ext>
            </a:extLst>
          </p:cNvPr>
          <p:cNvSpPr>
            <a:spLocks noGrp="1"/>
          </p:cNvSpPr>
          <p:nvPr>
            <p:ph type="sldNum" sz="quarter" idx="12"/>
          </p:nvPr>
        </p:nvSpPr>
        <p:spPr/>
        <p:txBody>
          <a:bodyPr/>
          <a:lstStyle/>
          <a:p>
            <a:pPr rtl="0"/>
            <a:fld id="{18D65601-5AE2-46FC-B138-694DDD2B510D}" type="slidenum">
              <a:rPr lang="ro-RO" sz="2800" b="1" noProof="0" smtClean="0">
                <a:solidFill>
                  <a:schemeClr val="tx1"/>
                </a:solidFill>
                <a:latin typeface="Times New Roman" panose="02020603050405020304" pitchFamily="18" charset="0"/>
                <a:cs typeface="Times New Roman" panose="02020603050405020304" pitchFamily="18" charset="0"/>
              </a:rPr>
              <a:t>11</a:t>
            </a:fld>
            <a:endParaRPr lang="ro-RO"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2C581024-CF68-7471-F447-6FDEB116F2F5}"/>
              </a:ext>
            </a:extLst>
          </p:cNvPr>
          <p:cNvSpPr txBox="1"/>
          <p:nvPr/>
        </p:nvSpPr>
        <p:spPr>
          <a:xfrm>
            <a:off x="0" y="399167"/>
            <a:ext cx="12192000" cy="3416320"/>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According to the policy document: "A plan for digital health and social care", a document issued by the UK Department for Health and Social Care, in section 1 of it, the aim is to incorporate digital technologies (Department of Health and Social Care and NHS England, 2022).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government agency argues that individuals should have more autonomy through the digitisation of services so that they can more easily choose when and </a:t>
            </a:r>
            <a:r>
              <a:rPr lang="ro-RO" dirty="0">
                <a:latin typeface="Times New Roman" panose="02020603050405020304" pitchFamily="18" charset="0"/>
                <a:cs typeface="Times New Roman" panose="02020603050405020304" pitchFamily="18" charset="0"/>
              </a:rPr>
              <a:t>how</a:t>
            </a:r>
            <a:r>
              <a:rPr lang="en-GB" dirty="0">
                <a:latin typeface="Times New Roman" panose="02020603050405020304" pitchFamily="18" charset="0"/>
                <a:cs typeface="Times New Roman" panose="02020603050405020304" pitchFamily="18" charset="0"/>
              </a:rPr>
              <a:t> they interact with their healthcare providers.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the same time, this complex process of digitization of services, which is stipulated in the reminded Policy Document, will bring with it the guarantee that beneficiaries of health services will have access to resources to alone manage their own health, when and where they want (Department of Health and Social Care and NHS England, 2022).
</a:t>
            </a:r>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a:t>
            </a:r>
            <a:r>
              <a:rPr lang="ro-RO"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Freestyle Libre</a:t>
            </a:r>
            <a:r>
              <a:rPr lang="ro-RO" dirty="0">
                <a:latin typeface="Times New Roman" panose="02020603050405020304" pitchFamily="18" charset="0"/>
                <a:cs typeface="Times New Roman" panose="02020603050405020304" pitchFamily="18" charset="0"/>
              </a:rPr>
              <a:t> 3”</a:t>
            </a:r>
            <a:r>
              <a:rPr lang="en-GB" dirty="0">
                <a:latin typeface="Times New Roman" panose="02020603050405020304" pitchFamily="18" charset="0"/>
                <a:cs typeface="Times New Roman" panose="02020603050405020304" pitchFamily="18" charset="0"/>
              </a:rPr>
              <a:t> system is also part of this context, being an innovative product of the last ten years in the UK.</a:t>
            </a:r>
            <a:endParaRPr lang="ro-RO" noProof="0" dirty="0"/>
          </a:p>
        </p:txBody>
      </p:sp>
      <p:pic>
        <p:nvPicPr>
          <p:cNvPr id="2" name="Imagine 1">
            <a:extLst>
              <a:ext uri="{FF2B5EF4-FFF2-40B4-BE49-F238E27FC236}">
                <a16:creationId xmlns:a16="http://schemas.microsoft.com/office/drawing/2014/main" id="{E3BA2DA3-8A98-8B71-CF9D-2DE3E0568365}"/>
              </a:ext>
            </a:extLst>
          </p:cNvPr>
          <p:cNvPicPr>
            <a:picLocks noChangeAspect="1"/>
          </p:cNvPicPr>
          <p:nvPr/>
        </p:nvPicPr>
        <p:blipFill>
          <a:blip r:embed="rId3"/>
          <a:stretch>
            <a:fillRect/>
          </a:stretch>
        </p:blipFill>
        <p:spPr>
          <a:xfrm>
            <a:off x="0" y="4498644"/>
            <a:ext cx="5730737" cy="2359356"/>
          </a:xfrm>
          <a:prstGeom prst="rect">
            <a:avLst/>
          </a:prstGeom>
        </p:spPr>
      </p:pic>
      <p:sp>
        <p:nvSpPr>
          <p:cNvPr id="8" name="CasetăText 7">
            <a:extLst>
              <a:ext uri="{FF2B5EF4-FFF2-40B4-BE49-F238E27FC236}">
                <a16:creationId xmlns:a16="http://schemas.microsoft.com/office/drawing/2014/main" id="{D1FD9AAA-FC32-2E12-2330-DCFEBD2FAB3F}"/>
              </a:ext>
            </a:extLst>
          </p:cNvPr>
          <p:cNvSpPr txBox="1"/>
          <p:nvPr/>
        </p:nvSpPr>
        <p:spPr>
          <a:xfrm>
            <a:off x="5871520" y="5798145"/>
            <a:ext cx="6147486" cy="923330"/>
          </a:xfrm>
          <a:prstGeom prst="rect">
            <a:avLst/>
          </a:prstGeom>
          <a:noFill/>
        </p:spPr>
        <p:txBody>
          <a:bodyPr wrap="square">
            <a:spAutoFit/>
          </a:bodyPr>
          <a:lstStyle/>
          <a:p>
            <a:r>
              <a:rPr lang="ro-RO" b="1" u="sng" dirty="0">
                <a:latin typeface="Times New Roman" panose="02020603050405020304" pitchFamily="18" charset="0"/>
                <a:cs typeface="Times New Roman" panose="02020603050405020304" pitchFamily="18" charset="0"/>
              </a:rPr>
              <a:t>Image </a:t>
            </a:r>
            <a:r>
              <a:rPr lang="ro-RO" b="1" u="sng" dirty="0" err="1">
                <a:latin typeface="Times New Roman" panose="02020603050405020304" pitchFamily="18" charset="0"/>
                <a:cs typeface="Times New Roman" panose="02020603050405020304" pitchFamily="18" charset="0"/>
              </a:rPr>
              <a:t>source</a:t>
            </a:r>
            <a:r>
              <a:rPr lang="ro-RO"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https://www.gov.uk/government/publications/a-plan-for-digital-health-and-social-care/a-plan-for-digital-health-and-social-care</a:t>
            </a:r>
          </a:p>
        </p:txBody>
      </p:sp>
    </p:spTree>
    <p:extLst>
      <p:ext uri="{BB962C8B-B14F-4D97-AF65-F5344CB8AC3E}">
        <p14:creationId xmlns:p14="http://schemas.microsoft.com/office/powerpoint/2010/main" val="2559208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713ABDF9-B1B5-9AD9-0303-29EE4694B612}"/>
              </a:ext>
            </a:extLst>
          </p:cNvPr>
          <p:cNvSpPr>
            <a:spLocks noGrp="1"/>
          </p:cNvSpPr>
          <p:nvPr>
            <p:ph type="sldNum" sz="quarter" idx="12"/>
          </p:nvPr>
        </p:nvSpPr>
        <p:spPr/>
        <p:txBody>
          <a:bodyPr/>
          <a:lstStyle/>
          <a:p>
            <a:pPr rtl="0"/>
            <a:fld id="{18D65601-5AE2-46FC-B138-694DDD2B510D}" type="slidenum">
              <a:rPr lang="en-GB" sz="2800" b="1" noProof="0" smtClean="0">
                <a:solidFill>
                  <a:schemeClr val="tx1"/>
                </a:solidFill>
                <a:latin typeface="Times New Roman" panose="02020603050405020304" pitchFamily="18" charset="0"/>
                <a:cs typeface="Times New Roman" panose="02020603050405020304" pitchFamily="18" charset="0"/>
              </a:rPr>
              <a:t>12</a:t>
            </a:fld>
            <a:endParaRPr lang="en-GB" sz="2800" b="1" noProof="0" dirty="0">
              <a:solidFill>
                <a:schemeClr val="tx1"/>
              </a:solidFill>
              <a:latin typeface="Times New Roman" panose="02020603050405020304" pitchFamily="18" charset="0"/>
              <a:cs typeface="Times New Roman" panose="02020603050405020304" pitchFamily="18" charset="0"/>
            </a:endParaRPr>
          </a:p>
        </p:txBody>
      </p:sp>
      <p:sp>
        <p:nvSpPr>
          <p:cNvPr id="9" name="CasetăText 8">
            <a:extLst>
              <a:ext uri="{FF2B5EF4-FFF2-40B4-BE49-F238E27FC236}">
                <a16:creationId xmlns:a16="http://schemas.microsoft.com/office/drawing/2014/main" id="{DFCF4744-9392-C1EC-9CC9-CC8979936C0F}"/>
              </a:ext>
            </a:extLst>
          </p:cNvPr>
          <p:cNvSpPr txBox="1"/>
          <p:nvPr/>
        </p:nvSpPr>
        <p:spPr>
          <a:xfrm>
            <a:off x="0" y="493295"/>
            <a:ext cx="12192000" cy="5632311"/>
          </a:xfrm>
          <a:prstGeom prst="rect">
            <a:avLst/>
          </a:prstGeom>
          <a:noFill/>
        </p:spPr>
        <p:txBody>
          <a:bodyPr wrap="square">
            <a:spAutoFit/>
          </a:bodyPr>
          <a:lstStyle/>
          <a:p>
            <a:r>
              <a:rPr lang="en-GB" b="1" u="sng" dirty="0">
                <a:latin typeface="Times New Roman" panose="02020603050405020304" pitchFamily="18" charset="0"/>
                <a:cs typeface="Times New Roman" panose="02020603050405020304" pitchFamily="18" charset="0"/>
              </a:rPr>
              <a:t>Conclusions:</a:t>
            </a:r>
          </a:p>
          <a:p>
            <a:r>
              <a:rPr lang="en-GB" dirty="0">
                <a:latin typeface="Times New Roman" panose="02020603050405020304" pitchFamily="18" charset="0"/>
                <a:cs typeface="Times New Roman" panose="02020603050405020304" pitchFamily="18" charset="0"/>
              </a:rPr>
              <a:t>To a significant extent, any assessment or analysis of the context falls within the spectrum of importance: 'Digital Strategy for Health and Social Care', United Kingdom.</a:t>
            </a:r>
            <a:endParaRPr lang="ro-RO" dirty="0">
              <a:latin typeface="Times New Roman" panose="02020603050405020304" pitchFamily="18" charset="0"/>
              <a:cs typeface="Times New Roman" panose="02020603050405020304" pitchFamily="18" charset="0"/>
            </a:endParaRP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national strategy aimed to transform health and care services through digitalisation and high-performance technologies, presenting a vision for a coherent and interactive system that facilitates collaborative action (GOV.UK, 2022)</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With the very adoption of the 2022 Policy Paper: 'A plan for digital health and social care', the UK Department for Health and Social Care committed to providing national support, including funding, for the local digitalisation of frontline health and social care services.</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As an end, the concept of supporting a healthy and independent life stands out.</a:t>
            </a:r>
          </a:p>
          <a:p>
            <a:r>
              <a:rPr lang="en-GB" dirty="0">
                <a:latin typeface="Times New Roman" panose="02020603050405020304" pitchFamily="18" charset="0"/>
                <a:cs typeface="Times New Roman" panose="02020603050405020304" pitchFamily="18" charset="0"/>
              </a:rPr>
              <a:t>Health 4.0, as part of the fourth industrial revolution, brings the contribution of a broad set of benefits/improvements in diagnosis, monitoring, treatment, planning/smart decisions (Kotzias et al., 2022).</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Serious health complications of diabetics, such as blindness, lower limb amputation, stroke, or premature death, can be avoided by using a Freestyle Libre flash monitor (CDC, 2024).</a:t>
            </a:r>
          </a:p>
          <a:p>
            <a:endParaRPr lang="ro-RO"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Also, Freestyle Libre, a flash glucose monitor, gives patients a sense of independence and facilitates self-management of their health.</a:t>
            </a:r>
          </a:p>
        </p:txBody>
      </p:sp>
    </p:spTree>
    <p:extLst>
      <p:ext uri="{BB962C8B-B14F-4D97-AF65-F5344CB8AC3E}">
        <p14:creationId xmlns:p14="http://schemas.microsoft.com/office/powerpoint/2010/main" val="3745259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C71DA920-63EE-A812-562E-5888944C0BDE}"/>
              </a:ext>
            </a:extLst>
          </p:cNvPr>
          <p:cNvSpPr>
            <a:spLocks noGrp="1"/>
          </p:cNvSpPr>
          <p:nvPr>
            <p:ph type="sldNum" sz="quarter" idx="12"/>
          </p:nvPr>
        </p:nvSpPr>
        <p:spPr/>
        <p:txBody>
          <a:bodyPr/>
          <a:lstStyle/>
          <a:p>
            <a:pPr rtl="0"/>
            <a:fld id="{18D65601-5AE2-46FC-B138-694DDD2B510D}" type="slidenum">
              <a:rPr lang="en-GB" sz="2800" b="1" noProof="0" smtClean="0">
                <a:solidFill>
                  <a:schemeClr val="tx1"/>
                </a:solidFill>
                <a:latin typeface="Times New Roman" panose="02020603050405020304" pitchFamily="18" charset="0"/>
                <a:cs typeface="Times New Roman" panose="02020603050405020304" pitchFamily="18" charset="0"/>
              </a:rPr>
              <a:t>13</a:t>
            </a:fld>
            <a:endParaRPr lang="en-GB" sz="2800" b="1" noProof="0" dirty="0">
              <a:solidFill>
                <a:schemeClr val="tx1"/>
              </a:solidFill>
              <a:latin typeface="Times New Roman" panose="02020603050405020304" pitchFamily="18" charset="0"/>
              <a:cs typeface="Times New Roman" panose="02020603050405020304" pitchFamily="18" charset="0"/>
            </a:endParaRPr>
          </a:p>
        </p:txBody>
      </p:sp>
      <p:sp>
        <p:nvSpPr>
          <p:cNvPr id="3" name="CasetăText 2">
            <a:extLst>
              <a:ext uri="{FF2B5EF4-FFF2-40B4-BE49-F238E27FC236}">
                <a16:creationId xmlns:a16="http://schemas.microsoft.com/office/drawing/2014/main" id="{52762209-23E9-02B6-04F1-D44E1ED202D1}"/>
              </a:ext>
            </a:extLst>
          </p:cNvPr>
          <p:cNvSpPr txBox="1"/>
          <p:nvPr/>
        </p:nvSpPr>
        <p:spPr>
          <a:xfrm>
            <a:off x="0" y="-98254"/>
            <a:ext cx="12192000" cy="7725192"/>
          </a:xfrm>
          <a:prstGeom prst="rect">
            <a:avLst/>
          </a:prstGeom>
          <a:noFill/>
        </p:spPr>
        <p:txBody>
          <a:bodyPr wrap="square">
            <a:spAutoFit/>
          </a:bodyPr>
          <a:lstStyle/>
          <a:p>
            <a:r>
              <a:rPr lang="ro-RO" sz="1600" b="1" u="sng" dirty="0">
                <a:latin typeface="Times New Roman" panose="02020603050405020304" pitchFamily="18" charset="0"/>
                <a:cs typeface="Times New Roman" panose="02020603050405020304" pitchFamily="18" charset="0"/>
              </a:rPr>
              <a:t>References. </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CDC (2024). It puts the brakes on diabetes complications. [online] Diabetes. Available at: https://</a:t>
            </a:r>
            <a:r>
              <a:rPr lang="en-GB" sz="1600" dirty="0" err="1">
                <a:latin typeface="Times New Roman" panose="02020603050405020304" pitchFamily="18" charset="0"/>
                <a:cs typeface="Times New Roman" panose="02020603050405020304" pitchFamily="18" charset="0"/>
              </a:rPr>
              <a:t>www.cdc.gov</a:t>
            </a:r>
            <a:r>
              <a:rPr lang="en-GB" sz="1600" dirty="0">
                <a:latin typeface="Times New Roman" panose="02020603050405020304" pitchFamily="18" charset="0"/>
                <a:cs typeface="Times New Roman" panose="02020603050405020304" pitchFamily="18" charset="0"/>
              </a:rPr>
              <a:t>/diabetes/prevention-type-2/stop-diabetes-complications.html.</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ro-RO" sz="1600" dirty="0">
                <a:latin typeface="Times New Roman" panose="02020603050405020304" pitchFamily="18" charset="0"/>
                <a:cs typeface="Times New Roman" panose="02020603050405020304" pitchFamily="18" charset="0"/>
              </a:rPr>
              <a:t>Crabtree, T.S.J., Choudhary, P., Kar, P., &amp; Wilmot, E.G. (2022). Flash glucose monitoring: the story so far and the journey ahead. BMJ Innovations, [online] 9(1), p.bmjinnov. doi:https://doi.org/10.1136/bmjinnov-2021-000862.</a:t>
            </a: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Department of Health and Social Care and NHS England (2022) A plan for digital health and social care. London: GOV.UK. Available at: https://www.gov.uk/government/publications/a-plan-for-digital-health-and-social-care/a-plan-for-digital-health-and-social-care (Accessed: 1st November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Diabetes in the UK. (2025). Continuous glucose monitors. [online] Available at: https://www.diabetes.org.uk/about-diabetes/looking-after-diabetes/technology/continuous-glucose-monitors#2 [Accessed 11 October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Freestyle.abbott. (2025). Scientific Resources &amp; Education | Professionals. [online] Available at: https://pro.freestyle.abbott/uk-en/scientific-resources-education.html [Accessed 19 Oct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GOV.UK. (2022). A plan for digital health and social care. [online] Available at: https://www.gov.uk/government/publications/a-plan-for-digital-health-and-social-care.</a:t>
            </a:r>
          </a:p>
          <a:p>
            <a:pPr marL="285750" indent="-285750">
              <a:buFont typeface="Courier New" panose="02070309020205020404" pitchFamily="49" charset="0"/>
              <a:buChar char="o"/>
            </a:pPr>
            <a:endParaRPr lang="en-GB"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Improving health Scotland. (2018). Evidence Note 81: Clinical Efficacy and Cost-Effectiveness of Blood Glucose Monitoring by the Freestyle Libre® System in Patients With Diabetes Treated With Insulin Intensive Care. Scottish Health Technology Group (SHTG). Available at: https://shtg.scot/media/1799/freestyle-libre-flash-glucose-monitoring-shtg-evidence-note-81-endocrinology-and-diab.pdf [Accessed 25 October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King's College Hospital NHS Foundation Trust. (2022). Continuous and real-time monitoring of blood glucose: Update of the NICE guideline for diabetes [PDF]. Available at: https://www.kch.nhs.uk/wp-content/uploads/2023/01/pl-1038.1-flash-and-real-time-continuous-glucose-monitoring-nice-diabetes-guidance-update.pdf [Accessed 17 October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a:t>
            </a:r>
            <a:endParaRPr lang="ro-RO" sz="1600" dirty="0">
              <a:latin typeface="Times New Roman" panose="02020603050405020304" pitchFamily="18" charset="0"/>
              <a:cs typeface="Times New Roman" panose="02020603050405020304" pitchFamily="18" charset="0"/>
            </a:endParaRPr>
          </a:p>
          <a:p>
            <a:endParaRPr lang="ro-RO"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67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5" name="Substituent număr diapozitiv 4">
            <a:extLst>
              <a:ext uri="{FF2B5EF4-FFF2-40B4-BE49-F238E27FC236}">
                <a16:creationId xmlns:a16="http://schemas.microsoft.com/office/drawing/2014/main" id="{5944969C-14E3-B98E-912A-615B2A668E32}"/>
              </a:ext>
            </a:extLst>
          </p:cNvPr>
          <p:cNvSpPr>
            <a:spLocks noGrp="1"/>
          </p:cNvSpPr>
          <p:nvPr>
            <p:ph type="sldNum" sz="quarter" idx="12"/>
          </p:nvPr>
        </p:nvSpPr>
        <p:spPr/>
        <p:txBody>
          <a:bodyPr/>
          <a:lstStyle/>
          <a:p>
            <a:pPr rtl="0"/>
            <a:fld id="{18D65601-5AE2-46FC-B138-694DDD2B510D}" type="slidenum">
              <a:rPr lang="en-GB" sz="2800" b="1" noProof="0" smtClean="0">
                <a:solidFill>
                  <a:schemeClr val="tx1"/>
                </a:solidFill>
                <a:latin typeface="Times New Roman" panose="02020603050405020304" pitchFamily="18" charset="0"/>
                <a:cs typeface="Times New Roman" panose="02020603050405020304" pitchFamily="18" charset="0"/>
              </a:rPr>
              <a:t>14</a:t>
            </a:fld>
            <a:endParaRPr lang="en-GB" sz="2800" b="1" noProof="0" dirty="0">
              <a:solidFill>
                <a:schemeClr val="tx1"/>
              </a:solidFill>
              <a:latin typeface="Times New Roman" panose="02020603050405020304" pitchFamily="18" charset="0"/>
              <a:cs typeface="Times New Roman" panose="02020603050405020304" pitchFamily="18" charset="0"/>
            </a:endParaRPr>
          </a:p>
        </p:txBody>
      </p:sp>
      <p:sp>
        <p:nvSpPr>
          <p:cNvPr id="9" name="CasetăText 8">
            <a:extLst>
              <a:ext uri="{FF2B5EF4-FFF2-40B4-BE49-F238E27FC236}">
                <a16:creationId xmlns:a16="http://schemas.microsoft.com/office/drawing/2014/main" id="{7B0B2201-49EB-9C6E-42D7-26F87D8A00C3}"/>
              </a:ext>
            </a:extLst>
          </p:cNvPr>
          <p:cNvSpPr txBox="1"/>
          <p:nvPr/>
        </p:nvSpPr>
        <p:spPr>
          <a:xfrm>
            <a:off x="0" y="0"/>
            <a:ext cx="12192001" cy="6740307"/>
          </a:xfrm>
          <a:prstGeom prst="rect">
            <a:avLst/>
          </a:prstGeom>
          <a:noFill/>
        </p:spPr>
        <p:txBody>
          <a:bodyPr wrap="square">
            <a:spAutoFit/>
          </a:bodyPr>
          <a:lstStyle/>
          <a:p>
            <a:pPr marL="285750" indent="-285750">
              <a:buFont typeface="Courier New" panose="02070309020205020404" pitchFamily="49" charset="0"/>
              <a:buChar char="o"/>
            </a:pPr>
            <a:r>
              <a:rPr lang="ro-RO" sz="1600" dirty="0">
                <a:latin typeface="Times New Roman" panose="02020603050405020304" pitchFamily="18" charset="0"/>
                <a:cs typeface="Times New Roman" panose="02020603050405020304" pitchFamily="18" charset="0"/>
              </a:rPr>
              <a:t>Kotzias, K., Bukhsh, F.A., Arachchige, J.J., Daneva, M., &amp; Abhishta, A. (2022). Industry 4.0 and healthcare: context, applications, benefits, and challenges. EIT software. doi:https://doi.org/10.1049/sfw2.12074.</a:t>
            </a: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Learning to care. (2025). Unit 142: Supervision and Performance Management in Adult Care – Learning to Care. [online] Available at: https://carelearning.org.uk/qualifications/level-3-diploma-care/unit-142-supervision/.</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ro-RO" sz="1600" dirty="0">
                <a:latin typeface="Times New Roman" panose="02020603050405020304" pitchFamily="18" charset="0"/>
                <a:cs typeface="Times New Roman" panose="02020603050405020304" pitchFamily="18" charset="0"/>
              </a:rPr>
              <a:t>Molfetta, S.D., Cutruzzolà, A., Agostino Gnasso, &amp; Irace, C. (2025). An overview of the freestyle libre monitoring system for people with type 1 and type 2 diabetes. Expert review of medical devices. doi:https://doi.org/10.1080/17434440.2025.2489494.</a:t>
            </a: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ro-RO" sz="1600" dirty="0">
                <a:latin typeface="Times New Roman" panose="02020603050405020304" pitchFamily="18" charset="0"/>
                <a:cs typeface="Times New Roman" panose="02020603050405020304" pitchFamily="18" charset="0"/>
              </a:rPr>
              <a:t>NHS England – London. (2018). FreeStyle Libre Training Package for Healthcare Professionals and Patients. Available at: https://www.england.nhs.uk/london/wp-content/uploads/sites/8/2019/07/dia-FreeStyle-Libre-training-pack-for-HCP-and-patients-052018.pdf (Accessed: October 19, 2025).</a:t>
            </a: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ro-RO" sz="1600" dirty="0">
                <a:latin typeface="Times New Roman" panose="02020603050405020304" pitchFamily="18" charset="0"/>
                <a:cs typeface="Times New Roman" panose="02020603050405020304" pitchFamily="18" charset="0"/>
              </a:rPr>
              <a:t>NICE (2017). Freestyle Libre for Blood Glucose Monitoring Meditech Innovation Briefing. [online] Available at: https://www.nice.org.uk/advice/mib110/resources/freestyle-libre-for-glucose-monitoring-</a:t>
            </a:r>
            <a:r>
              <a:rPr lang="ro-RO" sz="1600" dirty="0" err="1">
                <a:latin typeface="Times New Roman" panose="02020603050405020304" pitchFamily="18" charset="0"/>
                <a:cs typeface="Times New Roman" panose="02020603050405020304" pitchFamily="18" charset="0"/>
              </a:rPr>
              <a:t>pdf</a:t>
            </a:r>
            <a:r>
              <a:rPr lang="ro-RO" sz="1600" dirty="0">
                <a:latin typeface="Times New Roman" panose="02020603050405020304" pitchFamily="18" charset="0"/>
                <a:cs typeface="Times New Roman" panose="02020603050405020304" pitchFamily="18" charset="0"/>
              </a:rPr>
              <a:t>-2285963268047557.</a:t>
            </a: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Professional, MSD Manuals, (2025). Search results - MSD Manuals Professional Edition. [online] MSD Professional Edition Manual. Available at: https://www.msdmanuals.com/professional/searchresults?query=complications+of+diabetes+mellitus&amp;icd9=mm1073%3b250.4%3b250.5%3b250.6%3b250.7 [Accessed 19 Oct 2025].</a:t>
            </a: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endParaRPr lang="ro-RO" sz="1600" dirty="0">
              <a:latin typeface="Times New Roman" panose="02020603050405020304" pitchFamily="18" charset="0"/>
              <a:cs typeface="Times New Roman" panose="02020603050405020304" pitchFamily="18" charset="0"/>
            </a:endParaRP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The Association of British Clinical Diabetologists. (2020). The benefits to people with diabetes in the UK from the FreeStyle Libre flash glucose monitoring. ABCD. Available at: https://abcd.care/announcement/benefits-people-diabetes-uk-freestyle-libre-flash-glucose-monitoring [Accessed 25 Oct. 2025].</a:t>
            </a:r>
          </a:p>
          <a:p>
            <a:pPr marL="285750" indent="-285750">
              <a:buFont typeface="Courier New" panose="02070309020205020404" pitchFamily="49" charset="0"/>
              <a:buChar char="o"/>
            </a:pPr>
            <a:r>
              <a:rPr lang="en-GB" sz="1600" dirty="0">
                <a:latin typeface="Times New Roman" panose="02020603050405020304" pitchFamily="18" charset="0"/>
                <a:cs typeface="Times New Roman" panose="02020603050405020304" pitchFamily="18" charset="0"/>
              </a:rPr>
              <a:t>The times of diabetes. (2023). FreeStyle Libre technology provides significant health benefits for people with type 2 diabetes. [online] Available at: https://diabetestimes.co.uk/freestyle-libre-technology-delivers-significant-health-benefits-for-people-with-type-2-diabetes/.</a:t>
            </a:r>
          </a:p>
        </p:txBody>
      </p:sp>
    </p:spTree>
    <p:extLst>
      <p:ext uri="{BB962C8B-B14F-4D97-AF65-F5344CB8AC3E}">
        <p14:creationId xmlns:p14="http://schemas.microsoft.com/office/powerpoint/2010/main" val="4181305424"/>
      </p:ext>
    </p:extLst>
  </p:cSld>
  <p:clrMapOvr>
    <a:masterClrMapping/>
  </p:clrMapOvr>
</p:sld>
</file>

<file path=ppt/theme/theme1.xml><?xml version="1.0" encoding="utf-8"?>
<a:theme xmlns:a="http://schemas.openxmlformats.org/drawingml/2006/main" name="Temă Offic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8958507_TF78544816_Win32" id="{59B8F5DA-F782-49E9-87ED-77C2F06E1057}" vid="{987FD31A-45F2-4BA5-8186-70ABC7AF54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3.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{A38779FD-3377-493D-B34C-4E9AC509CB93}tf78544816_win32</Template>
  <TotalTime>963</TotalTime>
  <Words>3188</Words>
  <Application>Microsoft Office PowerPoint</Application>
  <PresentationFormat>Ecran lat</PresentationFormat>
  <Paragraphs>186</Paragraphs>
  <Slides>14</Slides>
  <Notes>13</Notes>
  <HiddenSlides>0</HiddenSlides>
  <MMClips>0</MMClips>
  <ScaleCrop>false</ScaleCrop>
  <HeadingPairs>
    <vt:vector size="6" baseType="variant">
      <vt:variant>
        <vt:lpstr>Fonturi utilizate</vt:lpstr>
      </vt:variant>
      <vt:variant>
        <vt:i4>7</vt:i4>
      </vt:variant>
      <vt:variant>
        <vt:lpstr>Temă</vt:lpstr>
      </vt:variant>
      <vt:variant>
        <vt:i4>1</vt:i4>
      </vt:variant>
      <vt:variant>
        <vt:lpstr>Titluri diapozitive</vt:lpstr>
      </vt:variant>
      <vt:variant>
        <vt:i4>14</vt:i4>
      </vt:variant>
    </vt:vector>
  </HeadingPairs>
  <TitlesOfParts>
    <vt:vector size="22" baseType="lpstr">
      <vt:lpstr>Arial</vt:lpstr>
      <vt:lpstr>Calibri</vt:lpstr>
      <vt:lpstr>Courier New</vt:lpstr>
      <vt:lpstr>Times New Roman</vt:lpstr>
      <vt:lpstr>Univers Light</vt:lpstr>
      <vt:lpstr>Univers LT Std 45 Light</vt:lpstr>
      <vt:lpstr>Wingdings</vt:lpstr>
      <vt:lpstr>Temă Office</vt:lpstr>
      <vt:lpstr>University of Wales Trinity Saint David  Progamme: BSc (Hons) Health and Social Care. Module:      Digital Transformation in the Health and Care Professions.  Assignment: Component 2, Viva Voce (Oral Presentation). Tutor: Miss Dr Zakiyyah Ahmed Student: Marian Gherasim Geamanu -2310122    </vt:lpstr>
      <vt:lpstr>Introduction. ​</vt:lpstr>
      <vt:lpstr>Image source: https://pro.freestyle.abbott/content/dam/adc/pro/countries/no-no/new-folder/fsl3/Digital%20Large%20Transparent%20Bknd%2072ppi-FSL3a_iOS_RES_5b_GIR_6,2mmol_TAR_EN_GP_Clean.png</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Geamanu</dc:creator>
  <cp:lastModifiedBy>Marian Geamanu</cp:lastModifiedBy>
  <cp:revision>1</cp:revision>
  <dcterms:created xsi:type="dcterms:W3CDTF">2025-10-27T13:00:11Z</dcterms:created>
  <dcterms:modified xsi:type="dcterms:W3CDTF">2025-11-05T21:42:00Z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