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04"/>
    <p:restoredTop sz="94653"/>
  </p:normalViewPr>
  <p:slideViewPr>
    <p:cSldViewPr snapToGrid="0" snapToObjects="1">
      <p:cViewPr varScale="1">
        <p:scale>
          <a:sx n="70" d="100"/>
          <a:sy n="70" d="100"/>
        </p:scale>
        <p:origin x="200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F9C5-0E07-7149-843E-7D1619F1C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9CF59-72BB-C94F-A6F4-855870E317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12230-5C04-1A4D-BA69-A39C4ADAF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C2515-3932-E84E-9204-194210C42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4EB1C-F10B-B948-A41C-2CA0FFB01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07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93331-54F8-8243-A30C-1D4EE9349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AD13D-1DCD-374F-8872-7526BCD92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50F73-CDE8-C741-A363-80CEC8B27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16C4B-E28C-384A-98B1-925303AD4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0D23F-823E-6140-BB3F-7F0CCB5E0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21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FADCA-AC5B-1741-8AA5-F0A8B7A64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EA6DE-B9AD-EC4F-AD66-1F977C8B5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10F5C-849A-FB40-B678-763198EEC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DFF6D-D20E-7146-AE17-19C8C317F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28761-71DE-E345-8F95-43A916C35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576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2886B-ACF2-AC4E-AAC0-98BA8029F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C165B-9A42-5047-88D8-B06273F83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F27674-7687-EB44-AB7C-DE45395F8B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6DB9B-4E9D-4F48-AD08-A546F0378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137B8F-24A7-E443-8DF3-DFE0BDBD8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A29CD-6D29-5D45-8847-FC49ED9AA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87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B07CB-913E-3640-934F-169613941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7FBCC-3822-EF43-8262-99C25283D3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BA7297-6482-6F42-A809-CAA5FCD127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D2A23B-F3C1-9E4E-9294-6D2F257052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321C16-BCEA-AE4E-BEEE-47EF47F1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21B43F-62B5-AF4C-A611-6B554F155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88A5A0-7B62-5346-992F-F501DEF5F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341DD6-6B5B-B246-8C80-A3471C7D1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362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D1177-5AAD-6E4A-93E2-9C887E1A3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E136D-57FF-D843-81C5-16C576316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A8F6AE-5724-9043-9588-95889E56B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EED458-CB82-374A-BFF1-1D06C44D6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4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B11703-C441-C74C-BE40-AFA7B334C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E37795-010C-5947-8F51-97930DE7D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D9C6F-4051-9E41-B93E-BA1F87170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840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10B78-63FE-F049-997D-729531D0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7D043-4929-0A4C-AFF4-90C3E0BFA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E5506A-DB1F-B740-8AEA-A805F2C378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8F02E7-BFB9-6548-B6E2-BEBF8DEE0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89DA0D-9256-9348-BCE7-1143AA065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B10CC3-5BBE-4A4A-9C03-1FDC5A180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678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550E-1870-FE46-B314-F3B63CDAE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E42424-11D3-BA44-89FF-A61EA9419E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FE13B4-5899-6644-8E4B-83205A222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11810-006F-5049-8F27-62D82C2FC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4FFBF5-84B6-384F-915B-21E6D1C51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600FD-B2AD-F447-9350-2CC84D552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5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23474-E208-1444-8B4C-4F3BE065D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4F80C0-E056-1D49-B6CC-D4B3CE9C9B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CF1E8-671A-4941-8A52-CAE38C581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EF9D6-6002-034F-8A85-D94C1B15D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0B9B5-079F-2E41-8F88-D95663AF3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4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28D957-937B-164E-B014-1FF391ECFF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D47A7E-9840-B945-8CD2-75E8D91B0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9743C-21D7-1E48-810B-67DEFA7BD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61911-740C-A545-A95C-5E38DD4C2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63135-C5AD-754E-A5F4-C7102211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02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0DF736-47E7-354A-AFB8-4973E592E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F3CF1-9052-7B47-A60A-37ED36348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F4B2E-CC83-DF4B-95FC-4EEF157665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A6427-F47F-104C-90A2-4389E7F9CE40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66439-6BF0-1D4F-A2EA-ED8F6F6865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E5647-EF8B-E246-B0E9-196D6A313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CEBA6-441C-7249-BDF8-3C938475B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511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B0C81-9055-284F-ACCD-0353E3E92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3371" y="2235200"/>
            <a:ext cx="9144000" cy="2387600"/>
          </a:xfrm>
        </p:spPr>
        <p:txBody>
          <a:bodyPr/>
          <a:lstStyle/>
          <a:p>
            <a:r>
              <a:rPr lang="en-GB" dirty="0"/>
              <a:t>calcaneofibular ligament 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injuries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1DF66E-5CEE-A246-A196-57181CDDE5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034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8483C-9B0F-9440-B684-C7FC342D4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Epidemiology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376D-8A3D-5A46-9078-0CDF64686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Rigby, Cottom and </a:t>
            </a:r>
            <a:r>
              <a:rPr lang="en-GB" dirty="0" err="1"/>
              <a:t>Rozin</a:t>
            </a:r>
            <a:r>
              <a:rPr lang="en-GB" dirty="0"/>
              <a:t> (2015) states that CFL </a:t>
            </a:r>
            <a:r>
              <a:rPr lang="en-GB" dirty="0" err="1"/>
              <a:t>injuruies</a:t>
            </a:r>
            <a:r>
              <a:rPr lang="en-GB" dirty="0"/>
              <a:t> are </a:t>
            </a:r>
            <a:r>
              <a:rPr lang="en-US" dirty="0"/>
              <a:t>common in both athletes and people who don’t part take in sport.</a:t>
            </a:r>
            <a:endParaRPr lang="en-GB" dirty="0"/>
          </a:p>
          <a:p>
            <a:r>
              <a:rPr lang="en-GB" dirty="0"/>
              <a:t>This injury is very rarely reported as an isolated injury. Usually reported along side anterior talofibular ligament injuries (Rigby, Cottom and </a:t>
            </a:r>
            <a:r>
              <a:rPr lang="en-GB" dirty="0" err="1"/>
              <a:t>Rozin</a:t>
            </a:r>
            <a:r>
              <a:rPr lang="en-GB" dirty="0"/>
              <a:t>, 2015).</a:t>
            </a:r>
          </a:p>
          <a:p>
            <a:r>
              <a:rPr lang="en-GB" dirty="0"/>
              <a:t>Van den </a:t>
            </a:r>
            <a:r>
              <a:rPr lang="en-GB" dirty="0" err="1"/>
              <a:t>Bekerom</a:t>
            </a:r>
            <a:r>
              <a:rPr lang="en-GB" dirty="0"/>
              <a:t> et al (2012) mentions that ankle sprains are found mostly in people aged between 15 and 19 years of age. </a:t>
            </a:r>
          </a:p>
          <a:p>
            <a:r>
              <a:rPr lang="en-GB" dirty="0"/>
              <a:t>CFL injuries can often be found in sports such as football, basketball and running (van den </a:t>
            </a:r>
            <a:r>
              <a:rPr lang="en-GB" dirty="0" err="1"/>
              <a:t>Bekerom</a:t>
            </a:r>
            <a:r>
              <a:rPr lang="en-GB" dirty="0"/>
              <a:t> et al., 2012).</a:t>
            </a:r>
          </a:p>
        </p:txBody>
      </p:sp>
    </p:spTree>
    <p:extLst>
      <p:ext uri="{BB962C8B-B14F-4D97-AF65-F5344CB8AC3E}">
        <p14:creationId xmlns:p14="http://schemas.microsoft.com/office/powerpoint/2010/main" val="2987488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B3A7B-5C66-B141-AFBF-3C7368470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44D9B-413F-AF41-8AF5-2F3AF910A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Rigby, R., Cottom, J. and </a:t>
            </a:r>
            <a:r>
              <a:rPr lang="en-GB" dirty="0" err="1"/>
              <a:t>Rozin</a:t>
            </a:r>
            <a:r>
              <a:rPr lang="en-GB" dirty="0"/>
              <a:t>, R., 2015. Isolated Calcaneofibular Ligament Injury: A Report of Two Cases. </a:t>
            </a:r>
            <a:r>
              <a:rPr lang="en-GB" i="1" dirty="0"/>
              <a:t>The Journal of Foot and Ankle Surgery</a:t>
            </a:r>
            <a:r>
              <a:rPr lang="en-GB" dirty="0"/>
              <a:t>, 54(3).</a:t>
            </a:r>
          </a:p>
          <a:p>
            <a:pPr marL="0" indent="0">
              <a:buNone/>
            </a:pPr>
            <a:r>
              <a:rPr lang="en-GB" dirty="0"/>
              <a:t>Van den </a:t>
            </a:r>
            <a:r>
              <a:rPr lang="en-GB" dirty="0" err="1"/>
              <a:t>Bekerom</a:t>
            </a:r>
            <a:r>
              <a:rPr lang="en-GB" dirty="0"/>
              <a:t>, M., </a:t>
            </a:r>
            <a:r>
              <a:rPr lang="en-GB" dirty="0" err="1"/>
              <a:t>Kerkhoffs</a:t>
            </a:r>
            <a:r>
              <a:rPr lang="en-GB" dirty="0"/>
              <a:t>, G., McCollum, G., Calder, J. and van Dijk, C., 2012. Management of acute lateral ankle ligament injury in the athlete. </a:t>
            </a:r>
            <a:r>
              <a:rPr lang="en-GB" i="1" dirty="0"/>
              <a:t>Knee Surgery, Sports Traumatology, Arthroscopy</a:t>
            </a:r>
            <a:r>
              <a:rPr lang="en-GB" dirty="0"/>
              <a:t>, 21(6).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815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195</Words>
  <Application>Microsoft Macintosh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calcaneofibular ligament  injuries</vt:lpstr>
      <vt:lpstr>Epidemiology</vt:lpstr>
      <vt:lpstr>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calcaneofibular ligament  injuries</dc:title>
  <dc:creator>Ben Bradley (2103998)</dc:creator>
  <cp:lastModifiedBy>Ben Bradley (2103998)</cp:lastModifiedBy>
  <cp:revision>2</cp:revision>
  <dcterms:created xsi:type="dcterms:W3CDTF">2022-03-01T11:31:12Z</dcterms:created>
  <dcterms:modified xsi:type="dcterms:W3CDTF">2022-03-01T12:21:44Z</dcterms:modified>
</cp:coreProperties>
</file>