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7" r:id="rId5"/>
    <p:sldMasterId id="2147483673" r:id="rId6"/>
    <p:sldMasterId id="2147483681" r:id="rId7"/>
    <p:sldMasterId id="2147483684" r:id="rId8"/>
    <p:sldMasterId id="2147483688" r:id="rId9"/>
    <p:sldMasterId id="2147483692" r:id="rId10"/>
  </p:sldMasterIdLst>
  <p:handoutMasterIdLst>
    <p:handoutMasterId r:id="rId46"/>
  </p:handoutMasterIdLst>
  <p:sldIdLst>
    <p:sldId id="256" r:id="rId11"/>
    <p:sldId id="300" r:id="rId12"/>
    <p:sldId id="301" r:id="rId13"/>
    <p:sldId id="258" r:id="rId14"/>
    <p:sldId id="266" r:id="rId15"/>
    <p:sldId id="272" r:id="rId16"/>
    <p:sldId id="265" r:id="rId17"/>
    <p:sldId id="298" r:id="rId18"/>
    <p:sldId id="282" r:id="rId19"/>
    <p:sldId id="271" r:id="rId20"/>
    <p:sldId id="302" r:id="rId21"/>
    <p:sldId id="273" r:id="rId22"/>
    <p:sldId id="283" r:id="rId23"/>
    <p:sldId id="274" r:id="rId24"/>
    <p:sldId id="299" r:id="rId25"/>
    <p:sldId id="293" r:id="rId26"/>
    <p:sldId id="285" r:id="rId27"/>
    <p:sldId id="288" r:id="rId28"/>
    <p:sldId id="289" r:id="rId29"/>
    <p:sldId id="291" r:id="rId30"/>
    <p:sldId id="290" r:id="rId31"/>
    <p:sldId id="292" r:id="rId32"/>
    <p:sldId id="284" r:id="rId33"/>
    <p:sldId id="268" r:id="rId34"/>
    <p:sldId id="262" r:id="rId35"/>
    <p:sldId id="275" r:id="rId36"/>
    <p:sldId id="276" r:id="rId37"/>
    <p:sldId id="280" r:id="rId38"/>
    <p:sldId id="279" r:id="rId39"/>
    <p:sldId id="278" r:id="rId40"/>
    <p:sldId id="294" r:id="rId41"/>
    <p:sldId id="296" r:id="rId42"/>
    <p:sldId id="297" r:id="rId43"/>
    <p:sldId id="281" r:id="rId44"/>
    <p:sldId id="26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16B642-70CB-497C-B8EF-938E22A15EDA}" v="119" dt="2024-02-15T16:33:16.7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63" autoAdjust="0"/>
    <p:restoredTop sz="94660"/>
  </p:normalViewPr>
  <p:slideViewPr>
    <p:cSldViewPr>
      <p:cViewPr varScale="1">
        <p:scale>
          <a:sx n="87" d="100"/>
          <a:sy n="87" d="100"/>
        </p:scale>
        <p:origin x="1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8516B642-70CB-497C-B8EF-938E22A15EDA}"/>
    <pc:docChg chg="undo custSel addSld modSld">
      <pc:chgData name="Laura Jenkins (IEH)" userId="ae3a07d3-7c51-4381-b786-d01af3331fdb" providerId="ADAL" clId="{8516B642-70CB-497C-B8EF-938E22A15EDA}" dt="2024-02-15T16:33:16.736" v="448"/>
      <pc:docMkLst>
        <pc:docMk/>
      </pc:docMkLst>
      <pc:sldChg chg="delSp modSp mod modClrScheme chgLayout">
        <pc:chgData name="Laura Jenkins (IEH)" userId="ae3a07d3-7c51-4381-b786-d01af3331fdb" providerId="ADAL" clId="{8516B642-70CB-497C-B8EF-938E22A15EDA}" dt="2024-02-15T16:00:09.927" v="18" actId="21"/>
        <pc:sldMkLst>
          <pc:docMk/>
          <pc:sldMk cId="1950010818" sldId="256"/>
        </pc:sldMkLst>
        <pc:spChg chg="mod ord">
          <ac:chgData name="Laura Jenkins (IEH)" userId="ae3a07d3-7c51-4381-b786-d01af3331fdb" providerId="ADAL" clId="{8516B642-70CB-497C-B8EF-938E22A15EDA}" dt="2024-02-15T15:59:56.726" v="14" actId="27636"/>
          <ac:spMkLst>
            <pc:docMk/>
            <pc:sldMk cId="1950010818" sldId="256"/>
            <ac:spMk id="2" creationId="{00000000-0000-0000-0000-000000000000}"/>
          </ac:spMkLst>
        </pc:spChg>
        <pc:spChg chg="mod ord">
          <ac:chgData name="Laura Jenkins (IEH)" userId="ae3a07d3-7c51-4381-b786-d01af3331fdb" providerId="ADAL" clId="{8516B642-70CB-497C-B8EF-938E22A15EDA}" dt="2024-02-15T16:00:09.927" v="18" actId="21"/>
          <ac:spMkLst>
            <pc:docMk/>
            <pc:sldMk cId="1950010818" sldId="256"/>
            <ac:spMk id="3" creationId="{00000000-0000-0000-0000-000000000000}"/>
          </ac:spMkLst>
        </pc:spChg>
        <pc:spChg chg="del">
          <ac:chgData name="Laura Jenkins (IEH)" userId="ae3a07d3-7c51-4381-b786-d01af3331fdb" providerId="ADAL" clId="{8516B642-70CB-497C-B8EF-938E22A15EDA}" dt="2024-02-15T15:59:36.068" v="10" actId="478"/>
          <ac:spMkLst>
            <pc:docMk/>
            <pc:sldMk cId="1950010818" sldId="256"/>
            <ac:spMk id="4" creationId="{06A43C24-DE81-623B-5422-B6A7F4F7A0B5}"/>
          </ac:spMkLst>
        </pc:spChg>
      </pc:sldChg>
      <pc:sldChg chg="modSp mod modClrScheme chgLayout">
        <pc:chgData name="Laura Jenkins (IEH)" userId="ae3a07d3-7c51-4381-b786-d01af3331fdb" providerId="ADAL" clId="{8516B642-70CB-497C-B8EF-938E22A15EDA}" dt="2024-02-15T16:00:28.974" v="25" actId="700"/>
        <pc:sldMkLst>
          <pc:docMk/>
          <pc:sldMk cId="2971215488" sldId="258"/>
        </pc:sldMkLst>
        <pc:spChg chg="mod ord">
          <ac:chgData name="Laura Jenkins (IEH)" userId="ae3a07d3-7c51-4381-b786-d01af3331fdb" providerId="ADAL" clId="{8516B642-70CB-497C-B8EF-938E22A15EDA}" dt="2024-02-15T16:00:28.974" v="25" actId="700"/>
          <ac:spMkLst>
            <pc:docMk/>
            <pc:sldMk cId="2971215488" sldId="258"/>
            <ac:spMk id="2" creationId="{ECB96E27-FD46-4145-82DE-E11F609882C2}"/>
          </ac:spMkLst>
        </pc:spChg>
        <pc:graphicFrameChg chg="mod ord">
          <ac:chgData name="Laura Jenkins (IEH)" userId="ae3a07d3-7c51-4381-b786-d01af3331fdb" providerId="ADAL" clId="{8516B642-70CB-497C-B8EF-938E22A15EDA}" dt="2024-02-15T16:00:28.974" v="25" actId="700"/>
          <ac:graphicFrameMkLst>
            <pc:docMk/>
            <pc:sldMk cId="2971215488" sldId="258"/>
            <ac:graphicFrameMk id="16" creationId="{9172F021-5A1B-9BE4-D345-F8309670E0F6}"/>
          </ac:graphicFrameMkLst>
        </pc:graphicFrameChg>
      </pc:sldChg>
      <pc:sldChg chg="addSp delSp modSp mod modClrScheme chgLayout">
        <pc:chgData name="Laura Jenkins (IEH)" userId="ae3a07d3-7c51-4381-b786-d01af3331fdb" providerId="ADAL" clId="{8516B642-70CB-497C-B8EF-938E22A15EDA}" dt="2024-02-15T16:17:28.617" v="252" actId="478"/>
        <pc:sldMkLst>
          <pc:docMk/>
          <pc:sldMk cId="2444754588" sldId="262"/>
        </pc:sldMkLst>
        <pc:spChg chg="add del mod ord">
          <ac:chgData name="Laura Jenkins (IEH)" userId="ae3a07d3-7c51-4381-b786-d01af3331fdb" providerId="ADAL" clId="{8516B642-70CB-497C-B8EF-938E22A15EDA}" dt="2024-02-15T16:17:28.617" v="252" actId="478"/>
          <ac:spMkLst>
            <pc:docMk/>
            <pc:sldMk cId="2444754588" sldId="262"/>
            <ac:spMk id="2" creationId="{A8747DD8-AA17-7383-697C-66BCDF384E5C}"/>
          </ac:spMkLst>
        </pc:spChg>
        <pc:spChg chg="mod ord">
          <ac:chgData name="Laura Jenkins (IEH)" userId="ae3a07d3-7c51-4381-b786-d01af3331fdb" providerId="ADAL" clId="{8516B642-70CB-497C-B8EF-938E22A15EDA}" dt="2024-02-15T16:17:25.581" v="251" actId="122"/>
          <ac:spMkLst>
            <pc:docMk/>
            <pc:sldMk cId="2444754588" sldId="262"/>
            <ac:spMk id="3" creationId="{7C19F461-20C0-4782-0C9E-FD57B50D2649}"/>
          </ac:spMkLst>
        </pc:spChg>
        <pc:spChg chg="mod">
          <ac:chgData name="Laura Jenkins (IEH)" userId="ae3a07d3-7c51-4381-b786-d01af3331fdb" providerId="ADAL" clId="{8516B642-70CB-497C-B8EF-938E22A15EDA}" dt="2024-02-15T16:17:00.823" v="250" actId="1076"/>
          <ac:spMkLst>
            <pc:docMk/>
            <pc:sldMk cId="2444754588" sldId="262"/>
            <ac:spMk id="5" creationId="{200A8761-7101-BFB1-7583-000E37F48C0C}"/>
          </ac:spMkLst>
        </pc:spChg>
      </pc:sldChg>
      <pc:sldChg chg="modSp mod modClrScheme chgLayout">
        <pc:chgData name="Laura Jenkins (IEH)" userId="ae3a07d3-7c51-4381-b786-d01af3331fdb" providerId="ADAL" clId="{8516B642-70CB-497C-B8EF-938E22A15EDA}" dt="2024-02-15T16:04:41.713" v="109" actId="1076"/>
        <pc:sldMkLst>
          <pc:docMk/>
          <pc:sldMk cId="3383067402" sldId="265"/>
        </pc:sldMkLst>
        <pc:spChg chg="mod ord">
          <ac:chgData name="Laura Jenkins (IEH)" userId="ae3a07d3-7c51-4381-b786-d01af3331fdb" providerId="ADAL" clId="{8516B642-70CB-497C-B8EF-938E22A15EDA}" dt="2024-02-15T16:04:37.566" v="108" actId="700"/>
          <ac:spMkLst>
            <pc:docMk/>
            <pc:sldMk cId="3383067402" sldId="265"/>
            <ac:spMk id="2" creationId="{9FDA5656-444B-4E4B-8A4C-AAFD2BC9B18F}"/>
          </ac:spMkLst>
        </pc:spChg>
        <pc:spChg chg="mod ord">
          <ac:chgData name="Laura Jenkins (IEH)" userId="ae3a07d3-7c51-4381-b786-d01af3331fdb" providerId="ADAL" clId="{8516B642-70CB-497C-B8EF-938E22A15EDA}" dt="2024-02-15T16:04:41.713" v="109" actId="1076"/>
          <ac:spMkLst>
            <pc:docMk/>
            <pc:sldMk cId="3383067402" sldId="265"/>
            <ac:spMk id="3" creationId="{8D0164A6-E007-4383-B3B9-0BF928C9AA96}"/>
          </ac:spMkLst>
        </pc:spChg>
      </pc:sldChg>
      <pc:sldChg chg="addSp delSp modSp mod modClrScheme chgLayout">
        <pc:chgData name="Laura Jenkins (IEH)" userId="ae3a07d3-7c51-4381-b786-d01af3331fdb" providerId="ADAL" clId="{8516B642-70CB-497C-B8EF-938E22A15EDA}" dt="2024-02-15T16:00:44.917" v="28" actId="1076"/>
        <pc:sldMkLst>
          <pc:docMk/>
          <pc:sldMk cId="2040994799" sldId="266"/>
        </pc:sldMkLst>
        <pc:spChg chg="mod ord">
          <ac:chgData name="Laura Jenkins (IEH)" userId="ae3a07d3-7c51-4381-b786-d01af3331fdb" providerId="ADAL" clId="{8516B642-70CB-497C-B8EF-938E22A15EDA}" dt="2024-02-15T16:00:39.483" v="26" actId="700"/>
          <ac:spMkLst>
            <pc:docMk/>
            <pc:sldMk cId="2040994799" sldId="266"/>
            <ac:spMk id="2" creationId="{176F7006-6AD5-4B6F-BA09-807CE124158C}"/>
          </ac:spMkLst>
        </pc:spChg>
        <pc:spChg chg="add del mod ord">
          <ac:chgData name="Laura Jenkins (IEH)" userId="ae3a07d3-7c51-4381-b786-d01af3331fdb" providerId="ADAL" clId="{8516B642-70CB-497C-B8EF-938E22A15EDA}" dt="2024-02-15T16:00:42.309" v="27" actId="478"/>
          <ac:spMkLst>
            <pc:docMk/>
            <pc:sldMk cId="2040994799" sldId="266"/>
            <ac:spMk id="3" creationId="{D4DCE836-230F-DBB4-8E07-DB6CE036E41B}"/>
          </ac:spMkLst>
        </pc:spChg>
        <pc:picChg chg="mod">
          <ac:chgData name="Laura Jenkins (IEH)" userId="ae3a07d3-7c51-4381-b786-d01af3331fdb" providerId="ADAL" clId="{8516B642-70CB-497C-B8EF-938E22A15EDA}" dt="2024-02-15T16:00:44.917" v="28" actId="1076"/>
          <ac:picMkLst>
            <pc:docMk/>
            <pc:sldMk cId="2040994799" sldId="266"/>
            <ac:picMk id="22" creationId="{3F899CD0-9D29-2146-1377-C319818B7850}"/>
          </ac:picMkLst>
        </pc:picChg>
      </pc:sldChg>
      <pc:sldChg chg="addSp modSp mod setBg modAnim">
        <pc:chgData name="Laura Jenkins (IEH)" userId="ae3a07d3-7c51-4381-b786-d01af3331fdb" providerId="ADAL" clId="{8516B642-70CB-497C-B8EF-938E22A15EDA}" dt="2024-02-15T16:30:52.858" v="419"/>
        <pc:sldMkLst>
          <pc:docMk/>
          <pc:sldMk cId="356654565" sldId="268"/>
        </pc:sldMkLst>
        <pc:spChg chg="mod">
          <ac:chgData name="Laura Jenkins (IEH)" userId="ae3a07d3-7c51-4381-b786-d01af3331fdb" providerId="ADAL" clId="{8516B642-70CB-497C-B8EF-938E22A15EDA}" dt="2024-02-15T16:16:22.735" v="241" actId="14100"/>
          <ac:spMkLst>
            <pc:docMk/>
            <pc:sldMk cId="356654565" sldId="268"/>
            <ac:spMk id="2" creationId="{60E0F81A-E58C-4152-A5DD-44F9DC4DBC7E}"/>
          </ac:spMkLst>
        </pc:spChg>
        <pc:spChg chg="mod">
          <ac:chgData name="Laura Jenkins (IEH)" userId="ae3a07d3-7c51-4381-b786-d01af3331fdb" providerId="ADAL" clId="{8516B642-70CB-497C-B8EF-938E22A15EDA}" dt="2024-02-15T16:16:31.684" v="246" actId="27636"/>
          <ac:spMkLst>
            <pc:docMk/>
            <pc:sldMk cId="356654565" sldId="268"/>
            <ac:spMk id="3" creationId="{5579BC00-9A4D-4141-B57F-DB7FDB6ECC9B}"/>
          </ac:spMkLst>
        </pc:spChg>
        <pc:spChg chg="add">
          <ac:chgData name="Laura Jenkins (IEH)" userId="ae3a07d3-7c51-4381-b786-d01af3331fdb" providerId="ADAL" clId="{8516B642-70CB-497C-B8EF-938E22A15EDA}" dt="2024-02-15T16:16:09.193" v="234" actId="26606"/>
          <ac:spMkLst>
            <pc:docMk/>
            <pc:sldMk cId="356654565" sldId="268"/>
            <ac:spMk id="12" creationId="{12609869-9E80-471B-A487-A53288E0E791}"/>
          </ac:spMkLst>
        </pc:spChg>
        <pc:spChg chg="add">
          <ac:chgData name="Laura Jenkins (IEH)" userId="ae3a07d3-7c51-4381-b786-d01af3331fdb" providerId="ADAL" clId="{8516B642-70CB-497C-B8EF-938E22A15EDA}" dt="2024-02-15T16:16:09.193" v="234" actId="26606"/>
          <ac:spMkLst>
            <pc:docMk/>
            <pc:sldMk cId="356654565" sldId="268"/>
            <ac:spMk id="14" creationId="{7004738A-9D34-43E8-97D2-CA0EED4F8BE0}"/>
          </ac:spMkLst>
        </pc:spChg>
        <pc:spChg chg="add">
          <ac:chgData name="Laura Jenkins (IEH)" userId="ae3a07d3-7c51-4381-b786-d01af3331fdb" providerId="ADAL" clId="{8516B642-70CB-497C-B8EF-938E22A15EDA}" dt="2024-02-15T16:16:09.193" v="234" actId="26606"/>
          <ac:spMkLst>
            <pc:docMk/>
            <pc:sldMk cId="356654565" sldId="268"/>
            <ac:spMk id="16" creationId="{B8B8D07F-F13E-443E-BA68-2D26672D76B9}"/>
          </ac:spMkLst>
        </pc:spChg>
        <pc:spChg chg="add">
          <ac:chgData name="Laura Jenkins (IEH)" userId="ae3a07d3-7c51-4381-b786-d01af3331fdb" providerId="ADAL" clId="{8516B642-70CB-497C-B8EF-938E22A15EDA}" dt="2024-02-15T16:16:09.193" v="234" actId="26606"/>
          <ac:spMkLst>
            <pc:docMk/>
            <pc:sldMk cId="356654565" sldId="268"/>
            <ac:spMk id="18" creationId="{2813A4FA-24A5-41ED-A534-3807D1B2F344}"/>
          </ac:spMkLst>
        </pc:spChg>
        <pc:spChg chg="add">
          <ac:chgData name="Laura Jenkins (IEH)" userId="ae3a07d3-7c51-4381-b786-d01af3331fdb" providerId="ADAL" clId="{8516B642-70CB-497C-B8EF-938E22A15EDA}" dt="2024-02-15T16:16:09.193" v="234" actId="26606"/>
          <ac:spMkLst>
            <pc:docMk/>
            <pc:sldMk cId="356654565" sldId="268"/>
            <ac:spMk id="20" creationId="{C3944F27-CA70-4E84-A51A-E6BF89558979}"/>
          </ac:spMkLst>
        </pc:spChg>
        <pc:picChg chg="mod">
          <ac:chgData name="Laura Jenkins (IEH)" userId="ae3a07d3-7c51-4381-b786-d01af3331fdb" providerId="ADAL" clId="{8516B642-70CB-497C-B8EF-938E22A15EDA}" dt="2024-02-15T16:16:09.193" v="234" actId="26606"/>
          <ac:picMkLst>
            <pc:docMk/>
            <pc:sldMk cId="356654565" sldId="268"/>
            <ac:picMk id="7" creationId="{03D78295-A4B8-2E03-551C-ECF978C2DE15}"/>
          </ac:picMkLst>
        </pc:picChg>
      </pc:sldChg>
      <pc:sldChg chg="modSp mod modClrScheme chgLayout">
        <pc:chgData name="Laura Jenkins (IEH)" userId="ae3a07d3-7c51-4381-b786-d01af3331fdb" providerId="ADAL" clId="{8516B642-70CB-497C-B8EF-938E22A15EDA}" dt="2024-02-15T16:22:21.636" v="338" actId="14100"/>
        <pc:sldMkLst>
          <pc:docMk/>
          <pc:sldMk cId="1049817867" sldId="269"/>
        </pc:sldMkLst>
        <pc:spChg chg="mod ord">
          <ac:chgData name="Laura Jenkins (IEH)" userId="ae3a07d3-7c51-4381-b786-d01af3331fdb" providerId="ADAL" clId="{8516B642-70CB-497C-B8EF-938E22A15EDA}" dt="2024-02-15T16:22:21.636" v="338" actId="14100"/>
          <ac:spMkLst>
            <pc:docMk/>
            <pc:sldMk cId="1049817867" sldId="269"/>
            <ac:spMk id="3" creationId="{FDB1B2B1-53BB-4FE3-B0A9-A6E380333417}"/>
          </ac:spMkLst>
        </pc:spChg>
        <pc:spChg chg="mod ord">
          <ac:chgData name="Laura Jenkins (IEH)" userId="ae3a07d3-7c51-4381-b786-d01af3331fdb" providerId="ADAL" clId="{8516B642-70CB-497C-B8EF-938E22A15EDA}" dt="2024-02-15T16:22:16.701" v="337" actId="700"/>
          <ac:spMkLst>
            <pc:docMk/>
            <pc:sldMk cId="1049817867" sldId="269"/>
            <ac:spMk id="4" creationId="{414EBBB3-D436-D823-18EE-47E638AAF03B}"/>
          </ac:spMkLst>
        </pc:spChg>
      </pc:sldChg>
      <pc:sldChg chg="modSp mod modClrScheme modAnim chgLayout">
        <pc:chgData name="Laura Jenkins (IEH)" userId="ae3a07d3-7c51-4381-b786-d01af3331fdb" providerId="ADAL" clId="{8516B642-70CB-497C-B8EF-938E22A15EDA}" dt="2024-02-15T16:27:35.508" v="354"/>
        <pc:sldMkLst>
          <pc:docMk/>
          <pc:sldMk cId="3185711000" sldId="271"/>
        </pc:sldMkLst>
        <pc:spChg chg="mod ord">
          <ac:chgData name="Laura Jenkins (IEH)" userId="ae3a07d3-7c51-4381-b786-d01af3331fdb" providerId="ADAL" clId="{8516B642-70CB-497C-B8EF-938E22A15EDA}" dt="2024-02-15T16:06:18.920" v="117" actId="700"/>
          <ac:spMkLst>
            <pc:docMk/>
            <pc:sldMk cId="3185711000" sldId="271"/>
            <ac:spMk id="2" creationId="{60E0F81A-E58C-4152-A5DD-44F9DC4DBC7E}"/>
          </ac:spMkLst>
        </pc:spChg>
        <pc:spChg chg="mod ord">
          <ac:chgData name="Laura Jenkins (IEH)" userId="ae3a07d3-7c51-4381-b786-d01af3331fdb" providerId="ADAL" clId="{8516B642-70CB-497C-B8EF-938E22A15EDA}" dt="2024-02-15T16:06:49.619" v="133" actId="403"/>
          <ac:spMkLst>
            <pc:docMk/>
            <pc:sldMk cId="3185711000" sldId="271"/>
            <ac:spMk id="3" creationId="{5579BC00-9A4D-4141-B57F-DB7FDB6ECC9B}"/>
          </ac:spMkLst>
        </pc:spChg>
        <pc:picChg chg="mod">
          <ac:chgData name="Laura Jenkins (IEH)" userId="ae3a07d3-7c51-4381-b786-d01af3331fdb" providerId="ADAL" clId="{8516B642-70CB-497C-B8EF-938E22A15EDA}" dt="2024-02-15T16:06:30.791" v="122" actId="14100"/>
          <ac:picMkLst>
            <pc:docMk/>
            <pc:sldMk cId="3185711000" sldId="271"/>
            <ac:picMk id="2050" creationId="{18786BCC-B5B0-167F-45B8-4DDF4BF1ABD7}"/>
          </ac:picMkLst>
        </pc:picChg>
      </pc:sldChg>
      <pc:sldChg chg="modSp mod modClrScheme chgLayout">
        <pc:chgData name="Laura Jenkins (IEH)" userId="ae3a07d3-7c51-4381-b786-d01af3331fdb" providerId="ADAL" clId="{8516B642-70CB-497C-B8EF-938E22A15EDA}" dt="2024-02-15T16:04:27.604" v="107" actId="1076"/>
        <pc:sldMkLst>
          <pc:docMk/>
          <pc:sldMk cId="3664232533" sldId="272"/>
        </pc:sldMkLst>
        <pc:spChg chg="mod ord">
          <ac:chgData name="Laura Jenkins (IEH)" userId="ae3a07d3-7c51-4381-b786-d01af3331fdb" providerId="ADAL" clId="{8516B642-70CB-497C-B8EF-938E22A15EDA}" dt="2024-02-15T16:03:08.938" v="83" actId="700"/>
          <ac:spMkLst>
            <pc:docMk/>
            <pc:sldMk cId="3664232533" sldId="272"/>
            <ac:spMk id="2" creationId="{33CE062D-ED9A-4D70-ACF9-0D02B4BAD2F4}"/>
          </ac:spMkLst>
        </pc:spChg>
        <pc:spChg chg="mod ord">
          <ac:chgData name="Laura Jenkins (IEH)" userId="ae3a07d3-7c51-4381-b786-d01af3331fdb" providerId="ADAL" clId="{8516B642-70CB-497C-B8EF-938E22A15EDA}" dt="2024-02-15T16:03:51.500" v="97" actId="122"/>
          <ac:spMkLst>
            <pc:docMk/>
            <pc:sldMk cId="3664232533" sldId="272"/>
            <ac:spMk id="3" creationId="{BC859303-B2FF-4F1A-8316-128895394B13}"/>
          </ac:spMkLst>
        </pc:spChg>
        <pc:spChg chg="mod ord">
          <ac:chgData name="Laura Jenkins (IEH)" userId="ae3a07d3-7c51-4381-b786-d01af3331fdb" providerId="ADAL" clId="{8516B642-70CB-497C-B8EF-938E22A15EDA}" dt="2024-02-15T16:04:13.037" v="104" actId="27636"/>
          <ac:spMkLst>
            <pc:docMk/>
            <pc:sldMk cId="3664232533" sldId="272"/>
            <ac:spMk id="4" creationId="{C942C6B4-F3C4-4091-94B7-D5096C6A07C9}"/>
          </ac:spMkLst>
        </pc:spChg>
        <pc:spChg chg="mod ord">
          <ac:chgData name="Laura Jenkins (IEH)" userId="ae3a07d3-7c51-4381-b786-d01af3331fdb" providerId="ADAL" clId="{8516B642-70CB-497C-B8EF-938E22A15EDA}" dt="2024-02-15T16:03:54.840" v="99" actId="122"/>
          <ac:spMkLst>
            <pc:docMk/>
            <pc:sldMk cId="3664232533" sldId="272"/>
            <ac:spMk id="5" creationId="{A8AB54E2-1D0F-4273-89AC-E9659BA79B21}"/>
          </ac:spMkLst>
        </pc:spChg>
        <pc:spChg chg="mod ord">
          <ac:chgData name="Laura Jenkins (IEH)" userId="ae3a07d3-7c51-4381-b786-d01af3331fdb" providerId="ADAL" clId="{8516B642-70CB-497C-B8EF-938E22A15EDA}" dt="2024-02-15T16:04:15.465" v="106" actId="27636"/>
          <ac:spMkLst>
            <pc:docMk/>
            <pc:sldMk cId="3664232533" sldId="272"/>
            <ac:spMk id="6" creationId="{4B51DEDC-946A-4DEF-A53A-A221AE5D4E12}"/>
          </ac:spMkLst>
        </pc:spChg>
        <pc:spChg chg="mod">
          <ac:chgData name="Laura Jenkins (IEH)" userId="ae3a07d3-7c51-4381-b786-d01af3331fdb" providerId="ADAL" clId="{8516B642-70CB-497C-B8EF-938E22A15EDA}" dt="2024-02-15T16:04:27.604" v="107" actId="1076"/>
          <ac:spMkLst>
            <pc:docMk/>
            <pc:sldMk cId="3664232533" sldId="272"/>
            <ac:spMk id="8" creationId="{AC707C78-A9E1-487E-9269-03D43E1DF5F9}"/>
          </ac:spMkLst>
        </pc:spChg>
      </pc:sldChg>
      <pc:sldChg chg="modSp mod modClrScheme modAnim chgLayout">
        <pc:chgData name="Laura Jenkins (IEH)" userId="ae3a07d3-7c51-4381-b786-d01af3331fdb" providerId="ADAL" clId="{8516B642-70CB-497C-B8EF-938E22A15EDA}" dt="2024-02-15T16:27:48.193" v="357"/>
        <pc:sldMkLst>
          <pc:docMk/>
          <pc:sldMk cId="2761386975" sldId="273"/>
        </pc:sldMkLst>
        <pc:spChg chg="mod ord">
          <ac:chgData name="Laura Jenkins (IEH)" userId="ae3a07d3-7c51-4381-b786-d01af3331fdb" providerId="ADAL" clId="{8516B642-70CB-497C-B8EF-938E22A15EDA}" dt="2024-02-15T16:07:48.811" v="156" actId="700"/>
          <ac:spMkLst>
            <pc:docMk/>
            <pc:sldMk cId="2761386975" sldId="273"/>
            <ac:spMk id="2" creationId="{934FA792-1E51-442B-ADE3-4F5DAE53D9B7}"/>
          </ac:spMkLst>
        </pc:spChg>
        <pc:spChg chg="mod ord">
          <ac:chgData name="Laura Jenkins (IEH)" userId="ae3a07d3-7c51-4381-b786-d01af3331fdb" providerId="ADAL" clId="{8516B642-70CB-497C-B8EF-938E22A15EDA}" dt="2024-02-15T16:07:52.627" v="157" actId="14100"/>
          <ac:spMkLst>
            <pc:docMk/>
            <pc:sldMk cId="2761386975" sldId="273"/>
            <ac:spMk id="3" creationId="{75B4EB11-DF5D-433A-9F92-A7AD1B251726}"/>
          </ac:spMkLst>
        </pc:spChg>
      </pc:sldChg>
      <pc:sldChg chg="modSp mod modClrScheme modAnim chgLayout">
        <pc:chgData name="Laura Jenkins (IEH)" userId="ae3a07d3-7c51-4381-b786-d01af3331fdb" providerId="ADAL" clId="{8516B642-70CB-497C-B8EF-938E22A15EDA}" dt="2024-02-15T16:28:07.450" v="362"/>
        <pc:sldMkLst>
          <pc:docMk/>
          <pc:sldMk cId="2365937727" sldId="274"/>
        </pc:sldMkLst>
        <pc:spChg chg="mod ord">
          <ac:chgData name="Laura Jenkins (IEH)" userId="ae3a07d3-7c51-4381-b786-d01af3331fdb" providerId="ADAL" clId="{8516B642-70CB-497C-B8EF-938E22A15EDA}" dt="2024-02-15T16:09:45.293" v="161" actId="700"/>
          <ac:spMkLst>
            <pc:docMk/>
            <pc:sldMk cId="2365937727" sldId="274"/>
            <ac:spMk id="2" creationId="{9D2936A1-D497-45A2-819C-439558263465}"/>
          </ac:spMkLst>
        </pc:spChg>
        <pc:spChg chg="mod ord">
          <ac:chgData name="Laura Jenkins (IEH)" userId="ae3a07d3-7c51-4381-b786-d01af3331fdb" providerId="ADAL" clId="{8516B642-70CB-497C-B8EF-938E22A15EDA}" dt="2024-02-15T16:11:32.341" v="188" actId="27636"/>
          <ac:spMkLst>
            <pc:docMk/>
            <pc:sldMk cId="2365937727" sldId="274"/>
            <ac:spMk id="3" creationId="{CB6B3568-EF4D-4882-BEF1-AE088BDF344E}"/>
          </ac:spMkLst>
        </pc:spChg>
        <pc:picChg chg="mod">
          <ac:chgData name="Laura Jenkins (IEH)" userId="ae3a07d3-7c51-4381-b786-d01af3331fdb" providerId="ADAL" clId="{8516B642-70CB-497C-B8EF-938E22A15EDA}" dt="2024-02-15T16:09:50.258" v="163" actId="1076"/>
          <ac:picMkLst>
            <pc:docMk/>
            <pc:sldMk cId="2365937727" sldId="274"/>
            <ac:picMk id="4098" creationId="{BD6AC985-4810-63D8-7397-E9D156F0EAC1}"/>
          </ac:picMkLst>
        </pc:picChg>
      </pc:sldChg>
      <pc:sldChg chg="modSp mod modClrScheme modAnim chgLayout">
        <pc:chgData name="Laura Jenkins (IEH)" userId="ae3a07d3-7c51-4381-b786-d01af3331fdb" providerId="ADAL" clId="{8516B642-70CB-497C-B8EF-938E22A15EDA}" dt="2024-02-15T16:31:26.903" v="426"/>
        <pc:sldMkLst>
          <pc:docMk/>
          <pc:sldMk cId="125524143" sldId="275"/>
        </pc:sldMkLst>
        <pc:spChg chg="mod ord">
          <ac:chgData name="Laura Jenkins (IEH)" userId="ae3a07d3-7c51-4381-b786-d01af3331fdb" providerId="ADAL" clId="{8516B642-70CB-497C-B8EF-938E22A15EDA}" dt="2024-02-15T16:17:38.688" v="253" actId="700"/>
          <ac:spMkLst>
            <pc:docMk/>
            <pc:sldMk cId="125524143" sldId="275"/>
            <ac:spMk id="2" creationId="{747F5E40-E42A-407E-A0F7-D460F849A9F6}"/>
          </ac:spMkLst>
        </pc:spChg>
        <pc:spChg chg="mod ord">
          <ac:chgData name="Laura Jenkins (IEH)" userId="ae3a07d3-7c51-4381-b786-d01af3331fdb" providerId="ADAL" clId="{8516B642-70CB-497C-B8EF-938E22A15EDA}" dt="2024-02-15T16:18:25.945" v="270" actId="1076"/>
          <ac:spMkLst>
            <pc:docMk/>
            <pc:sldMk cId="125524143" sldId="275"/>
            <ac:spMk id="3" creationId="{6AF3A3B6-35D6-4CEB-9A86-3E6175F655C0}"/>
          </ac:spMkLst>
        </pc:spChg>
        <pc:spChg chg="mod">
          <ac:chgData name="Laura Jenkins (IEH)" userId="ae3a07d3-7c51-4381-b786-d01af3331fdb" providerId="ADAL" clId="{8516B642-70CB-497C-B8EF-938E22A15EDA}" dt="2024-02-15T16:17:50.566" v="258" actId="1076"/>
          <ac:spMkLst>
            <pc:docMk/>
            <pc:sldMk cId="125524143" sldId="275"/>
            <ac:spMk id="5" creationId="{7951C18B-0A46-B51F-D039-10BA19AB0DBC}"/>
          </ac:spMkLst>
        </pc:spChg>
        <pc:picChg chg="mod">
          <ac:chgData name="Laura Jenkins (IEH)" userId="ae3a07d3-7c51-4381-b786-d01af3331fdb" providerId="ADAL" clId="{8516B642-70CB-497C-B8EF-938E22A15EDA}" dt="2024-02-15T16:17:44.827" v="256" actId="1076"/>
          <ac:picMkLst>
            <pc:docMk/>
            <pc:sldMk cId="125524143" sldId="275"/>
            <ac:picMk id="15362" creationId="{181CC35C-FC09-5B3B-9146-1F4658ADD6CE}"/>
          </ac:picMkLst>
        </pc:picChg>
      </pc:sldChg>
      <pc:sldChg chg="addSp delSp modSp mod modClrScheme chgLayout">
        <pc:chgData name="Laura Jenkins (IEH)" userId="ae3a07d3-7c51-4381-b786-d01af3331fdb" providerId="ADAL" clId="{8516B642-70CB-497C-B8EF-938E22A15EDA}" dt="2024-02-15T16:18:41.053" v="277" actId="1076"/>
        <pc:sldMkLst>
          <pc:docMk/>
          <pc:sldMk cId="3745587546" sldId="276"/>
        </pc:sldMkLst>
        <pc:spChg chg="add del mod ord">
          <ac:chgData name="Laura Jenkins (IEH)" userId="ae3a07d3-7c51-4381-b786-d01af3331fdb" providerId="ADAL" clId="{8516B642-70CB-497C-B8EF-938E22A15EDA}" dt="2024-02-15T16:18:32.781" v="272" actId="478"/>
          <ac:spMkLst>
            <pc:docMk/>
            <pc:sldMk cId="3745587546" sldId="276"/>
            <ac:spMk id="3" creationId="{BFFE7651-42B8-4BAB-BCA7-8FA64B413C6C}"/>
          </ac:spMkLst>
        </pc:spChg>
        <pc:spChg chg="add del mod ord">
          <ac:chgData name="Laura Jenkins (IEH)" userId="ae3a07d3-7c51-4381-b786-d01af3331fdb" providerId="ADAL" clId="{8516B642-70CB-497C-B8EF-938E22A15EDA}" dt="2024-02-15T16:18:33.372" v="273" actId="478"/>
          <ac:spMkLst>
            <pc:docMk/>
            <pc:sldMk cId="3745587546" sldId="276"/>
            <ac:spMk id="4" creationId="{751EDC05-CDFC-3EA0-CD6A-E17D8910E1DE}"/>
          </ac:spMkLst>
        </pc:spChg>
        <pc:spChg chg="mod">
          <ac:chgData name="Laura Jenkins (IEH)" userId="ae3a07d3-7c51-4381-b786-d01af3331fdb" providerId="ADAL" clId="{8516B642-70CB-497C-B8EF-938E22A15EDA}" dt="2024-02-15T16:18:37.163" v="275" actId="1076"/>
          <ac:spMkLst>
            <pc:docMk/>
            <pc:sldMk cId="3745587546" sldId="276"/>
            <ac:spMk id="25" creationId="{37411404-ED06-4EC2-BC92-92D42F3C67A9}"/>
          </ac:spMkLst>
        </pc:spChg>
        <pc:picChg chg="mod">
          <ac:chgData name="Laura Jenkins (IEH)" userId="ae3a07d3-7c51-4381-b786-d01af3331fdb" providerId="ADAL" clId="{8516B642-70CB-497C-B8EF-938E22A15EDA}" dt="2024-02-15T16:18:41.053" v="277" actId="1076"/>
          <ac:picMkLst>
            <pc:docMk/>
            <pc:sldMk cId="3745587546" sldId="276"/>
            <ac:picMk id="2" creationId="{4C96E8AA-0353-4819-919A-C62121725AE2}"/>
          </ac:picMkLst>
        </pc:picChg>
      </pc:sldChg>
      <pc:sldChg chg="addSp modSp mod modClrScheme modAnim chgLayout">
        <pc:chgData name="Laura Jenkins (IEH)" userId="ae3a07d3-7c51-4381-b786-d01af3331fdb" providerId="ADAL" clId="{8516B642-70CB-497C-B8EF-938E22A15EDA}" dt="2024-02-15T16:32:32.360" v="434"/>
        <pc:sldMkLst>
          <pc:docMk/>
          <pc:sldMk cId="2005759798" sldId="278"/>
        </pc:sldMkLst>
        <pc:spChg chg="mod ord">
          <ac:chgData name="Laura Jenkins (IEH)" userId="ae3a07d3-7c51-4381-b786-d01af3331fdb" providerId="ADAL" clId="{8516B642-70CB-497C-B8EF-938E22A15EDA}" dt="2024-02-15T16:19:34.660" v="291" actId="700"/>
          <ac:spMkLst>
            <pc:docMk/>
            <pc:sldMk cId="2005759798" sldId="278"/>
            <ac:spMk id="2" creationId="{DCB4BAF4-56A3-458B-A3C6-973B44F1EB25}"/>
          </ac:spMkLst>
        </pc:spChg>
        <pc:spChg chg="mod ord">
          <ac:chgData name="Laura Jenkins (IEH)" userId="ae3a07d3-7c51-4381-b786-d01af3331fdb" providerId="ADAL" clId="{8516B642-70CB-497C-B8EF-938E22A15EDA}" dt="2024-02-15T16:19:54.640" v="301" actId="403"/>
          <ac:spMkLst>
            <pc:docMk/>
            <pc:sldMk cId="2005759798" sldId="278"/>
            <ac:spMk id="3" creationId="{E5A80E24-994D-48BF-9A2B-368574275B1F}"/>
          </ac:spMkLst>
        </pc:spChg>
        <pc:spChg chg="add mod">
          <ac:chgData name="Laura Jenkins (IEH)" userId="ae3a07d3-7c51-4381-b786-d01af3331fdb" providerId="ADAL" clId="{8516B642-70CB-497C-B8EF-938E22A15EDA}" dt="2024-02-15T16:19:48.903" v="297" actId="1076"/>
          <ac:spMkLst>
            <pc:docMk/>
            <pc:sldMk cId="2005759798" sldId="278"/>
            <ac:spMk id="5" creationId="{69659BE5-B712-1B14-51CF-9797A96F79EC}"/>
          </ac:spMkLst>
        </pc:spChg>
        <pc:picChg chg="mod">
          <ac:chgData name="Laura Jenkins (IEH)" userId="ae3a07d3-7c51-4381-b786-d01af3331fdb" providerId="ADAL" clId="{8516B642-70CB-497C-B8EF-938E22A15EDA}" dt="2024-02-15T16:19:40.300" v="293" actId="14100"/>
          <ac:picMkLst>
            <pc:docMk/>
            <pc:sldMk cId="2005759798" sldId="278"/>
            <ac:picMk id="17410" creationId="{A14C7706-B426-69EF-7286-7261E89B1227}"/>
          </ac:picMkLst>
        </pc:picChg>
      </pc:sldChg>
      <pc:sldChg chg="addSp modSp mod modClrScheme modAnim chgLayout">
        <pc:chgData name="Laura Jenkins (IEH)" userId="ae3a07d3-7c51-4381-b786-d01af3331fdb" providerId="ADAL" clId="{8516B642-70CB-497C-B8EF-938E22A15EDA}" dt="2024-02-15T16:31:47.265" v="431"/>
        <pc:sldMkLst>
          <pc:docMk/>
          <pc:sldMk cId="3342040419" sldId="279"/>
        </pc:sldMkLst>
        <pc:spChg chg="mod ord">
          <ac:chgData name="Laura Jenkins (IEH)" userId="ae3a07d3-7c51-4381-b786-d01af3331fdb" providerId="ADAL" clId="{8516B642-70CB-497C-B8EF-938E22A15EDA}" dt="2024-02-15T16:18:58.139" v="281" actId="700"/>
          <ac:spMkLst>
            <pc:docMk/>
            <pc:sldMk cId="3342040419" sldId="279"/>
            <ac:spMk id="2" creationId="{EC647029-2803-424F-9C14-1721D26AFDE4}"/>
          </ac:spMkLst>
        </pc:spChg>
        <pc:spChg chg="mod ord">
          <ac:chgData name="Laura Jenkins (IEH)" userId="ae3a07d3-7c51-4381-b786-d01af3331fdb" providerId="ADAL" clId="{8516B642-70CB-497C-B8EF-938E22A15EDA}" dt="2024-02-15T16:19:24.665" v="290" actId="403"/>
          <ac:spMkLst>
            <pc:docMk/>
            <pc:sldMk cId="3342040419" sldId="279"/>
            <ac:spMk id="3" creationId="{C2BDC993-2012-4FC0-AA53-EE5AAF71716B}"/>
          </ac:spMkLst>
        </pc:spChg>
        <pc:spChg chg="add mod">
          <ac:chgData name="Laura Jenkins (IEH)" userId="ae3a07d3-7c51-4381-b786-d01af3331fdb" providerId="ADAL" clId="{8516B642-70CB-497C-B8EF-938E22A15EDA}" dt="2024-02-15T16:19:21.454" v="289" actId="1076"/>
          <ac:spMkLst>
            <pc:docMk/>
            <pc:sldMk cId="3342040419" sldId="279"/>
            <ac:spMk id="5" creationId="{8F968FF9-0FF6-7C8B-26C3-D43953EB0A4F}"/>
          </ac:spMkLst>
        </pc:spChg>
        <pc:picChg chg="mod">
          <ac:chgData name="Laura Jenkins (IEH)" userId="ae3a07d3-7c51-4381-b786-d01af3331fdb" providerId="ADAL" clId="{8516B642-70CB-497C-B8EF-938E22A15EDA}" dt="2024-02-15T16:19:01.792" v="284" actId="14100"/>
          <ac:picMkLst>
            <pc:docMk/>
            <pc:sldMk cId="3342040419" sldId="279"/>
            <ac:picMk id="16386" creationId="{92ABF5A3-3692-5959-3F12-4C50F7109457}"/>
          </ac:picMkLst>
        </pc:picChg>
      </pc:sldChg>
      <pc:sldChg chg="addSp modSp mod setBg modClrScheme chgLayout">
        <pc:chgData name="Laura Jenkins (IEH)" userId="ae3a07d3-7c51-4381-b786-d01af3331fdb" providerId="ADAL" clId="{8516B642-70CB-497C-B8EF-938E22A15EDA}" dt="2024-02-15T16:18:49.485" v="280" actId="26606"/>
        <pc:sldMkLst>
          <pc:docMk/>
          <pc:sldMk cId="3549074453" sldId="280"/>
        </pc:sldMkLst>
        <pc:spChg chg="mod ord">
          <ac:chgData name="Laura Jenkins (IEH)" userId="ae3a07d3-7c51-4381-b786-d01af3331fdb" providerId="ADAL" clId="{8516B642-70CB-497C-B8EF-938E22A15EDA}" dt="2024-02-15T16:18:49.485" v="280" actId="26606"/>
          <ac:spMkLst>
            <pc:docMk/>
            <pc:sldMk cId="3549074453" sldId="280"/>
            <ac:spMk id="2" creationId="{67F692AA-0787-4607-8F06-AC4863C74978}"/>
          </ac:spMkLst>
        </pc:spChg>
        <pc:spChg chg="add">
          <ac:chgData name="Laura Jenkins (IEH)" userId="ae3a07d3-7c51-4381-b786-d01af3331fdb" providerId="ADAL" clId="{8516B642-70CB-497C-B8EF-938E22A15EDA}" dt="2024-02-15T16:18:49.485" v="280" actId="26606"/>
          <ac:spMkLst>
            <pc:docMk/>
            <pc:sldMk cId="3549074453" sldId="280"/>
            <ac:spMk id="9" creationId="{A8384FB5-9ADC-4DDC-881B-597D56F5B15D}"/>
          </ac:spMkLst>
        </pc:spChg>
        <pc:spChg chg="add">
          <ac:chgData name="Laura Jenkins (IEH)" userId="ae3a07d3-7c51-4381-b786-d01af3331fdb" providerId="ADAL" clId="{8516B642-70CB-497C-B8EF-938E22A15EDA}" dt="2024-02-15T16:18:49.485" v="280" actId="26606"/>
          <ac:spMkLst>
            <pc:docMk/>
            <pc:sldMk cId="3549074453" sldId="280"/>
            <ac:spMk id="11" creationId="{91E5A9A7-95C6-4F4F-B00E-C82E07FE62EF}"/>
          </ac:spMkLst>
        </pc:spChg>
        <pc:spChg chg="add">
          <ac:chgData name="Laura Jenkins (IEH)" userId="ae3a07d3-7c51-4381-b786-d01af3331fdb" providerId="ADAL" clId="{8516B642-70CB-497C-B8EF-938E22A15EDA}" dt="2024-02-15T16:18:49.485" v="280" actId="26606"/>
          <ac:spMkLst>
            <pc:docMk/>
            <pc:sldMk cId="3549074453" sldId="280"/>
            <ac:spMk id="13" creationId="{D07DD2DE-F619-49DD-B5E7-03A290FF4ED1}"/>
          </ac:spMkLst>
        </pc:spChg>
        <pc:spChg chg="add">
          <ac:chgData name="Laura Jenkins (IEH)" userId="ae3a07d3-7c51-4381-b786-d01af3331fdb" providerId="ADAL" clId="{8516B642-70CB-497C-B8EF-938E22A15EDA}" dt="2024-02-15T16:18:49.485" v="280" actId="26606"/>
          <ac:spMkLst>
            <pc:docMk/>
            <pc:sldMk cId="3549074453" sldId="280"/>
            <ac:spMk id="15" creationId="{85149191-5F60-4A28-AAFF-039F96B0F3EC}"/>
          </ac:spMkLst>
        </pc:spChg>
        <pc:spChg chg="add">
          <ac:chgData name="Laura Jenkins (IEH)" userId="ae3a07d3-7c51-4381-b786-d01af3331fdb" providerId="ADAL" clId="{8516B642-70CB-497C-B8EF-938E22A15EDA}" dt="2024-02-15T16:18:49.485" v="280" actId="26606"/>
          <ac:spMkLst>
            <pc:docMk/>
            <pc:sldMk cId="3549074453" sldId="280"/>
            <ac:spMk id="17" creationId="{F8260ED5-17F7-4158-B241-D51DD4CF1B7E}"/>
          </ac:spMkLst>
        </pc:spChg>
        <pc:picChg chg="mod ord">
          <ac:chgData name="Laura Jenkins (IEH)" userId="ae3a07d3-7c51-4381-b786-d01af3331fdb" providerId="ADAL" clId="{8516B642-70CB-497C-B8EF-938E22A15EDA}" dt="2024-02-15T16:18:49.485" v="280" actId="26606"/>
          <ac:picMkLst>
            <pc:docMk/>
            <pc:sldMk cId="3549074453" sldId="280"/>
            <ac:picMk id="4" creationId="{C1D6D1AC-C7A2-4636-87B1-30EB65FFB74E}"/>
          </ac:picMkLst>
        </pc:picChg>
      </pc:sldChg>
      <pc:sldChg chg="addSp delSp modSp mod setBg modClrScheme chgLayout">
        <pc:chgData name="Laura Jenkins (IEH)" userId="ae3a07d3-7c51-4381-b786-d01af3331fdb" providerId="ADAL" clId="{8516B642-70CB-497C-B8EF-938E22A15EDA}" dt="2024-02-15T16:22:08.619" v="336" actId="5793"/>
        <pc:sldMkLst>
          <pc:docMk/>
          <pc:sldMk cId="1012663705" sldId="281"/>
        </pc:sldMkLst>
        <pc:spChg chg="add del mod ord">
          <ac:chgData name="Laura Jenkins (IEH)" userId="ae3a07d3-7c51-4381-b786-d01af3331fdb" providerId="ADAL" clId="{8516B642-70CB-497C-B8EF-938E22A15EDA}" dt="2024-02-15T16:22:06" v="335" actId="478"/>
          <ac:spMkLst>
            <pc:docMk/>
            <pc:sldMk cId="1012663705" sldId="281"/>
            <ac:spMk id="2" creationId="{50E5C53B-C149-A12B-23C1-8221C5F98A43}"/>
          </ac:spMkLst>
        </pc:spChg>
        <pc:spChg chg="mod ord">
          <ac:chgData name="Laura Jenkins (IEH)" userId="ae3a07d3-7c51-4381-b786-d01af3331fdb" providerId="ADAL" clId="{8516B642-70CB-497C-B8EF-938E22A15EDA}" dt="2024-02-15T16:22:08.619" v="336" actId="5793"/>
          <ac:spMkLst>
            <pc:docMk/>
            <pc:sldMk cId="1012663705" sldId="281"/>
            <ac:spMk id="3" creationId="{0785DD96-C617-434C-A16F-E00B96177DA8}"/>
          </ac:spMkLst>
        </pc:spChg>
        <pc:spChg chg="add">
          <ac:chgData name="Laura Jenkins (IEH)" userId="ae3a07d3-7c51-4381-b786-d01af3331fdb" providerId="ADAL" clId="{8516B642-70CB-497C-B8EF-938E22A15EDA}" dt="2024-02-15T16:22:03.684" v="334" actId="26606"/>
          <ac:spMkLst>
            <pc:docMk/>
            <pc:sldMk cId="1012663705" sldId="281"/>
            <ac:spMk id="19463" creationId="{3AFE8227-C443-417B-BA91-520EB1EF4559}"/>
          </ac:spMkLst>
        </pc:spChg>
        <pc:spChg chg="add">
          <ac:chgData name="Laura Jenkins (IEH)" userId="ae3a07d3-7c51-4381-b786-d01af3331fdb" providerId="ADAL" clId="{8516B642-70CB-497C-B8EF-938E22A15EDA}" dt="2024-02-15T16:22:03.684" v="334" actId="26606"/>
          <ac:spMkLst>
            <pc:docMk/>
            <pc:sldMk cId="1012663705" sldId="281"/>
            <ac:spMk id="19465" creationId="{907741FC-B544-4A6E-B831-6789D042333D}"/>
          </ac:spMkLst>
        </pc:spChg>
        <pc:spChg chg="add">
          <ac:chgData name="Laura Jenkins (IEH)" userId="ae3a07d3-7c51-4381-b786-d01af3331fdb" providerId="ADAL" clId="{8516B642-70CB-497C-B8EF-938E22A15EDA}" dt="2024-02-15T16:22:03.684" v="334" actId="26606"/>
          <ac:spMkLst>
            <pc:docMk/>
            <pc:sldMk cId="1012663705" sldId="281"/>
            <ac:spMk id="19467" creationId="{3F0BE7ED-7814-4273-B18A-F26CC0380380}"/>
          </ac:spMkLst>
        </pc:spChg>
        <pc:picChg chg="mod">
          <ac:chgData name="Laura Jenkins (IEH)" userId="ae3a07d3-7c51-4381-b786-d01af3331fdb" providerId="ADAL" clId="{8516B642-70CB-497C-B8EF-938E22A15EDA}" dt="2024-02-15T16:22:03.684" v="334" actId="26606"/>
          <ac:picMkLst>
            <pc:docMk/>
            <pc:sldMk cId="1012663705" sldId="281"/>
            <ac:picMk id="19458" creationId="{65D2F0EC-3CB5-BA11-FC99-9AFFA726C181}"/>
          </ac:picMkLst>
        </pc:picChg>
      </pc:sldChg>
      <pc:sldChg chg="addSp delSp modSp mod setBg modClrScheme chgLayout">
        <pc:chgData name="Laura Jenkins (IEH)" userId="ae3a07d3-7c51-4381-b786-d01af3331fdb" providerId="ADAL" clId="{8516B642-70CB-497C-B8EF-938E22A15EDA}" dt="2024-02-15T16:08:10.031" v="160" actId="26606"/>
        <pc:sldMkLst>
          <pc:docMk/>
          <pc:sldMk cId="1807883298" sldId="282"/>
        </pc:sldMkLst>
        <pc:spChg chg="mod ord">
          <ac:chgData name="Laura Jenkins (IEH)" userId="ae3a07d3-7c51-4381-b786-d01af3331fdb" providerId="ADAL" clId="{8516B642-70CB-497C-B8EF-938E22A15EDA}" dt="2024-02-15T16:08:10.031" v="160" actId="26606"/>
          <ac:spMkLst>
            <pc:docMk/>
            <pc:sldMk cId="1807883298" sldId="282"/>
            <ac:spMk id="2" creationId="{EC9C16B2-A118-42C8-8E0B-77DD66599CCE}"/>
          </ac:spMkLst>
        </pc:spChg>
        <pc:spChg chg="add del mod ord">
          <ac:chgData name="Laura Jenkins (IEH)" userId="ae3a07d3-7c51-4381-b786-d01af3331fdb" providerId="ADAL" clId="{8516B642-70CB-497C-B8EF-938E22A15EDA}" dt="2024-02-15T16:05:51.035" v="115" actId="478"/>
          <ac:spMkLst>
            <pc:docMk/>
            <pc:sldMk cId="1807883298" sldId="282"/>
            <ac:spMk id="3" creationId="{63663EE4-5D5B-85D6-6692-10C041FB128E}"/>
          </ac:spMkLst>
        </pc:spChg>
        <pc:spChg chg="add">
          <ac:chgData name="Laura Jenkins (IEH)" userId="ae3a07d3-7c51-4381-b786-d01af3331fdb" providerId="ADAL" clId="{8516B642-70CB-497C-B8EF-938E22A15EDA}" dt="2024-02-15T16:08:10.031" v="160" actId="26606"/>
          <ac:spMkLst>
            <pc:docMk/>
            <pc:sldMk cId="1807883298" sldId="282"/>
            <ac:spMk id="10" creationId="{A8384FB5-9ADC-4DDC-881B-597D56F5B15D}"/>
          </ac:spMkLst>
        </pc:spChg>
        <pc:spChg chg="add">
          <ac:chgData name="Laura Jenkins (IEH)" userId="ae3a07d3-7c51-4381-b786-d01af3331fdb" providerId="ADAL" clId="{8516B642-70CB-497C-B8EF-938E22A15EDA}" dt="2024-02-15T16:08:10.031" v="160" actId="26606"/>
          <ac:spMkLst>
            <pc:docMk/>
            <pc:sldMk cId="1807883298" sldId="282"/>
            <ac:spMk id="12" creationId="{91E5A9A7-95C6-4F4F-B00E-C82E07FE62EF}"/>
          </ac:spMkLst>
        </pc:spChg>
        <pc:spChg chg="add">
          <ac:chgData name="Laura Jenkins (IEH)" userId="ae3a07d3-7c51-4381-b786-d01af3331fdb" providerId="ADAL" clId="{8516B642-70CB-497C-B8EF-938E22A15EDA}" dt="2024-02-15T16:08:10.031" v="160" actId="26606"/>
          <ac:spMkLst>
            <pc:docMk/>
            <pc:sldMk cId="1807883298" sldId="282"/>
            <ac:spMk id="14" creationId="{D07DD2DE-F619-49DD-B5E7-03A290FF4ED1}"/>
          </ac:spMkLst>
        </pc:spChg>
        <pc:spChg chg="add">
          <ac:chgData name="Laura Jenkins (IEH)" userId="ae3a07d3-7c51-4381-b786-d01af3331fdb" providerId="ADAL" clId="{8516B642-70CB-497C-B8EF-938E22A15EDA}" dt="2024-02-15T16:08:10.031" v="160" actId="26606"/>
          <ac:spMkLst>
            <pc:docMk/>
            <pc:sldMk cId="1807883298" sldId="282"/>
            <ac:spMk id="16" creationId="{85149191-5F60-4A28-AAFF-039F96B0F3EC}"/>
          </ac:spMkLst>
        </pc:spChg>
        <pc:spChg chg="add">
          <ac:chgData name="Laura Jenkins (IEH)" userId="ae3a07d3-7c51-4381-b786-d01af3331fdb" providerId="ADAL" clId="{8516B642-70CB-497C-B8EF-938E22A15EDA}" dt="2024-02-15T16:08:10.031" v="160" actId="26606"/>
          <ac:spMkLst>
            <pc:docMk/>
            <pc:sldMk cId="1807883298" sldId="282"/>
            <ac:spMk id="18" creationId="{F8260ED5-17F7-4158-B241-D51DD4CF1B7E}"/>
          </ac:spMkLst>
        </pc:spChg>
        <pc:picChg chg="mod">
          <ac:chgData name="Laura Jenkins (IEH)" userId="ae3a07d3-7c51-4381-b786-d01af3331fdb" providerId="ADAL" clId="{8516B642-70CB-497C-B8EF-938E22A15EDA}" dt="2024-02-15T16:08:10.031" v="160" actId="26606"/>
          <ac:picMkLst>
            <pc:docMk/>
            <pc:sldMk cId="1807883298" sldId="282"/>
            <ac:picMk id="5" creationId="{A1746DC3-063C-4C98-B62F-77567B37ADE7}"/>
          </ac:picMkLst>
        </pc:picChg>
      </pc:sldChg>
      <pc:sldChg chg="addSp delSp modSp mod setBg modClrScheme chgLayout">
        <pc:chgData name="Laura Jenkins (IEH)" userId="ae3a07d3-7c51-4381-b786-d01af3331fdb" providerId="ADAL" clId="{8516B642-70CB-497C-B8EF-938E22A15EDA}" dt="2024-02-15T16:08:05.386" v="159" actId="26606"/>
        <pc:sldMkLst>
          <pc:docMk/>
          <pc:sldMk cId="2429854408" sldId="283"/>
        </pc:sldMkLst>
        <pc:spChg chg="mod or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2" creationId="{EC9C16B2-A118-42C8-8E0B-77DD66599CCE}"/>
          </ac:spMkLst>
        </pc:spChg>
        <pc:spChg chg="add del mod or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3" creationId="{9F35E6F4-E0B6-677D-4A38-6B4F3DB6753B}"/>
          </ac:spMkLst>
        </pc:spChg>
        <pc:spChg chg="ad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10" creationId="{A8384FB5-9ADC-4DDC-881B-597D56F5B15D}"/>
          </ac:spMkLst>
        </pc:spChg>
        <pc:spChg chg="ad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12" creationId="{91E5A9A7-95C6-4F4F-B00E-C82E07FE62EF}"/>
          </ac:spMkLst>
        </pc:spChg>
        <pc:spChg chg="ad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14" creationId="{D07DD2DE-F619-49DD-B5E7-03A290FF4ED1}"/>
          </ac:spMkLst>
        </pc:spChg>
        <pc:spChg chg="ad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16" creationId="{85149191-5F60-4A28-AAFF-039F96B0F3EC}"/>
          </ac:spMkLst>
        </pc:spChg>
        <pc:spChg chg="add">
          <ac:chgData name="Laura Jenkins (IEH)" userId="ae3a07d3-7c51-4381-b786-d01af3331fdb" providerId="ADAL" clId="{8516B642-70CB-497C-B8EF-938E22A15EDA}" dt="2024-02-15T16:08:05.386" v="159" actId="26606"/>
          <ac:spMkLst>
            <pc:docMk/>
            <pc:sldMk cId="2429854408" sldId="283"/>
            <ac:spMk id="18" creationId="{F8260ED5-17F7-4158-B241-D51DD4CF1B7E}"/>
          </ac:spMkLst>
        </pc:spChg>
        <pc:picChg chg="mod">
          <ac:chgData name="Laura Jenkins (IEH)" userId="ae3a07d3-7c51-4381-b786-d01af3331fdb" providerId="ADAL" clId="{8516B642-70CB-497C-B8EF-938E22A15EDA}" dt="2024-02-15T16:08:05.386" v="159" actId="26606"/>
          <ac:picMkLst>
            <pc:docMk/>
            <pc:sldMk cId="2429854408" sldId="283"/>
            <ac:picMk id="5" creationId="{F139EA33-EB20-47B9-93CC-95F7630A1008}"/>
          </ac:picMkLst>
        </pc:picChg>
      </pc:sldChg>
      <pc:sldChg chg="addSp modSp mod setBg">
        <pc:chgData name="Laura Jenkins (IEH)" userId="ae3a07d3-7c51-4381-b786-d01af3331fdb" providerId="ADAL" clId="{8516B642-70CB-497C-B8EF-938E22A15EDA}" dt="2024-02-15T16:16:00.864" v="233" actId="26606"/>
        <pc:sldMkLst>
          <pc:docMk/>
          <pc:sldMk cId="1005806563" sldId="284"/>
        </pc:sldMkLst>
        <pc:spChg chg="mod">
          <ac:chgData name="Laura Jenkins (IEH)" userId="ae3a07d3-7c51-4381-b786-d01af3331fdb" providerId="ADAL" clId="{8516B642-70CB-497C-B8EF-938E22A15EDA}" dt="2024-02-15T16:16:00.864" v="233" actId="26606"/>
          <ac:spMkLst>
            <pc:docMk/>
            <pc:sldMk cId="1005806563" sldId="284"/>
            <ac:spMk id="2" creationId="{EC9C16B2-A118-42C8-8E0B-77DD66599CCE}"/>
          </ac:spMkLst>
        </pc:spChg>
        <pc:spChg chg="add">
          <ac:chgData name="Laura Jenkins (IEH)" userId="ae3a07d3-7c51-4381-b786-d01af3331fdb" providerId="ADAL" clId="{8516B642-70CB-497C-B8EF-938E22A15EDA}" dt="2024-02-15T16:16:00.864" v="233" actId="26606"/>
          <ac:spMkLst>
            <pc:docMk/>
            <pc:sldMk cId="1005806563" sldId="284"/>
            <ac:spMk id="12295" creationId="{A8384FB5-9ADC-4DDC-881B-597D56F5B15D}"/>
          </ac:spMkLst>
        </pc:spChg>
        <pc:spChg chg="add">
          <ac:chgData name="Laura Jenkins (IEH)" userId="ae3a07d3-7c51-4381-b786-d01af3331fdb" providerId="ADAL" clId="{8516B642-70CB-497C-B8EF-938E22A15EDA}" dt="2024-02-15T16:16:00.864" v="233" actId="26606"/>
          <ac:spMkLst>
            <pc:docMk/>
            <pc:sldMk cId="1005806563" sldId="284"/>
            <ac:spMk id="12297" creationId="{91E5A9A7-95C6-4F4F-B00E-C82E07FE62EF}"/>
          </ac:spMkLst>
        </pc:spChg>
        <pc:spChg chg="add">
          <ac:chgData name="Laura Jenkins (IEH)" userId="ae3a07d3-7c51-4381-b786-d01af3331fdb" providerId="ADAL" clId="{8516B642-70CB-497C-B8EF-938E22A15EDA}" dt="2024-02-15T16:16:00.864" v="233" actId="26606"/>
          <ac:spMkLst>
            <pc:docMk/>
            <pc:sldMk cId="1005806563" sldId="284"/>
            <ac:spMk id="12299" creationId="{D07DD2DE-F619-49DD-B5E7-03A290FF4ED1}"/>
          </ac:spMkLst>
        </pc:spChg>
        <pc:spChg chg="add">
          <ac:chgData name="Laura Jenkins (IEH)" userId="ae3a07d3-7c51-4381-b786-d01af3331fdb" providerId="ADAL" clId="{8516B642-70CB-497C-B8EF-938E22A15EDA}" dt="2024-02-15T16:16:00.864" v="233" actId="26606"/>
          <ac:spMkLst>
            <pc:docMk/>
            <pc:sldMk cId="1005806563" sldId="284"/>
            <ac:spMk id="12301" creationId="{85149191-5F60-4A28-AAFF-039F96B0F3EC}"/>
          </ac:spMkLst>
        </pc:spChg>
        <pc:spChg chg="add">
          <ac:chgData name="Laura Jenkins (IEH)" userId="ae3a07d3-7c51-4381-b786-d01af3331fdb" providerId="ADAL" clId="{8516B642-70CB-497C-B8EF-938E22A15EDA}" dt="2024-02-15T16:16:00.864" v="233" actId="26606"/>
          <ac:spMkLst>
            <pc:docMk/>
            <pc:sldMk cId="1005806563" sldId="284"/>
            <ac:spMk id="12303" creationId="{F8260ED5-17F7-4158-B241-D51DD4CF1B7E}"/>
          </ac:spMkLst>
        </pc:spChg>
        <pc:picChg chg="mod">
          <ac:chgData name="Laura Jenkins (IEH)" userId="ae3a07d3-7c51-4381-b786-d01af3331fdb" providerId="ADAL" clId="{8516B642-70CB-497C-B8EF-938E22A15EDA}" dt="2024-02-15T16:16:00.864" v="233" actId="26606"/>
          <ac:picMkLst>
            <pc:docMk/>
            <pc:sldMk cId="1005806563" sldId="284"/>
            <ac:picMk id="12290" creationId="{A66E24A6-FDE7-15E5-FF6E-C28532EDC92A}"/>
          </ac:picMkLst>
        </pc:picChg>
      </pc:sldChg>
      <pc:sldChg chg="addSp delSp modSp mod setBg modClrScheme chgLayout">
        <pc:chgData name="Laura Jenkins (IEH)" userId="ae3a07d3-7c51-4381-b786-d01af3331fdb" providerId="ADAL" clId="{8516B642-70CB-497C-B8EF-938E22A15EDA}" dt="2024-02-15T16:13:56.405" v="195" actId="26606"/>
        <pc:sldMkLst>
          <pc:docMk/>
          <pc:sldMk cId="2027617626" sldId="285"/>
        </pc:sldMkLst>
        <pc:spChg chg="mod or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2" creationId="{EC9C16B2-A118-42C8-8E0B-77DD66599CCE}"/>
          </ac:spMkLst>
        </pc:spChg>
        <pc:spChg chg="add del mod or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3" creationId="{717401E9-AE90-C1EA-6FD7-317A88094AA0}"/>
          </ac:spMkLst>
        </pc:spChg>
        <pc:spChg chg="ad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9" creationId="{A8384FB5-9ADC-4DDC-881B-597D56F5B15D}"/>
          </ac:spMkLst>
        </pc:spChg>
        <pc:spChg chg="ad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11" creationId="{91E5A9A7-95C6-4F4F-B00E-C82E07FE62EF}"/>
          </ac:spMkLst>
        </pc:spChg>
        <pc:spChg chg="ad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13" creationId="{D07DD2DE-F619-49DD-B5E7-03A290FF4ED1}"/>
          </ac:spMkLst>
        </pc:spChg>
        <pc:spChg chg="ad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15" creationId="{85149191-5F60-4A28-AAFF-039F96B0F3EC}"/>
          </ac:spMkLst>
        </pc:spChg>
        <pc:spChg chg="add">
          <ac:chgData name="Laura Jenkins (IEH)" userId="ae3a07d3-7c51-4381-b786-d01af3331fdb" providerId="ADAL" clId="{8516B642-70CB-497C-B8EF-938E22A15EDA}" dt="2024-02-15T16:13:56.405" v="195" actId="26606"/>
          <ac:spMkLst>
            <pc:docMk/>
            <pc:sldMk cId="2027617626" sldId="285"/>
            <ac:spMk id="17" creationId="{F8260ED5-17F7-4158-B241-D51DD4CF1B7E}"/>
          </ac:spMkLst>
        </pc:spChg>
        <pc:picChg chg="mod">
          <ac:chgData name="Laura Jenkins (IEH)" userId="ae3a07d3-7c51-4381-b786-d01af3331fdb" providerId="ADAL" clId="{8516B642-70CB-497C-B8EF-938E22A15EDA}" dt="2024-02-15T16:13:56.405" v="195" actId="26606"/>
          <ac:picMkLst>
            <pc:docMk/>
            <pc:sldMk cId="2027617626" sldId="285"/>
            <ac:picMk id="4" creationId="{BCBEC37D-4D21-4771-8A4C-76298B223E14}"/>
          </ac:picMkLst>
        </pc:picChg>
      </pc:sldChg>
      <pc:sldChg chg="addSp delSp modSp mod modClrScheme modAnim chgLayout">
        <pc:chgData name="Laura Jenkins (IEH)" userId="ae3a07d3-7c51-4381-b786-d01af3331fdb" providerId="ADAL" clId="{8516B642-70CB-497C-B8EF-938E22A15EDA}" dt="2024-02-15T16:29:26.322" v="383"/>
        <pc:sldMkLst>
          <pc:docMk/>
          <pc:sldMk cId="2281305882" sldId="288"/>
        </pc:sldMkLst>
        <pc:spChg chg="mod ord">
          <ac:chgData name="Laura Jenkins (IEH)" userId="ae3a07d3-7c51-4381-b786-d01af3331fdb" providerId="ADAL" clId="{8516B642-70CB-497C-B8EF-938E22A15EDA}" dt="2024-02-15T16:14:17.066" v="204" actId="20577"/>
          <ac:spMkLst>
            <pc:docMk/>
            <pc:sldMk cId="2281305882" sldId="288"/>
            <ac:spMk id="2" creationId="{BB83F6D0-A7C7-44C8-AA15-0E674B0E29BA}"/>
          </ac:spMkLst>
        </pc:spChg>
        <pc:spChg chg="add mod">
          <ac:chgData name="Laura Jenkins (IEH)" userId="ae3a07d3-7c51-4381-b786-d01af3331fdb" providerId="ADAL" clId="{8516B642-70CB-497C-B8EF-938E22A15EDA}" dt="2024-02-15T16:14:12.469" v="201" actId="27636"/>
          <ac:spMkLst>
            <pc:docMk/>
            <pc:sldMk cId="2281305882" sldId="288"/>
            <ac:spMk id="3" creationId="{9E85DEFA-DD88-99DD-C621-A17A00DFA0CF}"/>
          </ac:spMkLst>
        </pc:spChg>
        <pc:graphicFrameChg chg="del mod ord">
          <ac:chgData name="Laura Jenkins (IEH)" userId="ae3a07d3-7c51-4381-b786-d01af3331fdb" providerId="ADAL" clId="{8516B642-70CB-497C-B8EF-938E22A15EDA}" dt="2024-02-15T16:14:09.014" v="198" actId="11529"/>
          <ac:graphicFrameMkLst>
            <pc:docMk/>
            <pc:sldMk cId="2281305882" sldId="288"/>
            <ac:graphicFrameMk id="8" creationId="{DBC6F7E4-6BA2-F656-A9B9-10DDF76B2447}"/>
          </ac:graphicFrameMkLst>
        </pc:graphicFrameChg>
      </pc:sldChg>
      <pc:sldChg chg="modSp mod modClrScheme modAnim chgLayout">
        <pc:chgData name="Laura Jenkins (IEH)" userId="ae3a07d3-7c51-4381-b786-d01af3331fdb" providerId="ADAL" clId="{8516B642-70CB-497C-B8EF-938E22A15EDA}" dt="2024-02-15T16:29:40.015" v="386"/>
        <pc:sldMkLst>
          <pc:docMk/>
          <pc:sldMk cId="277513069" sldId="289"/>
        </pc:sldMkLst>
        <pc:spChg chg="mod ord">
          <ac:chgData name="Laura Jenkins (IEH)" userId="ae3a07d3-7c51-4381-b786-d01af3331fdb" providerId="ADAL" clId="{8516B642-70CB-497C-B8EF-938E22A15EDA}" dt="2024-02-15T16:14:25.546" v="205" actId="700"/>
          <ac:spMkLst>
            <pc:docMk/>
            <pc:sldMk cId="277513069" sldId="289"/>
            <ac:spMk id="2" creationId="{23FBC4AA-1E4B-49D1-ABED-2E7B812D64BC}"/>
          </ac:spMkLst>
        </pc:spChg>
        <pc:spChg chg="mod ord">
          <ac:chgData name="Laura Jenkins (IEH)" userId="ae3a07d3-7c51-4381-b786-d01af3331fdb" providerId="ADAL" clId="{8516B642-70CB-497C-B8EF-938E22A15EDA}" dt="2024-02-15T16:14:32.764" v="207" actId="1076"/>
          <ac:spMkLst>
            <pc:docMk/>
            <pc:sldMk cId="277513069" sldId="289"/>
            <ac:spMk id="3" creationId="{508E0A3C-6DE1-42B3-A385-C373C31BEF22}"/>
          </ac:spMkLst>
        </pc:spChg>
        <pc:picChg chg="mod ord">
          <ac:chgData name="Laura Jenkins (IEH)" userId="ae3a07d3-7c51-4381-b786-d01af3331fdb" providerId="ADAL" clId="{8516B642-70CB-497C-B8EF-938E22A15EDA}" dt="2024-02-15T16:14:25.546" v="205" actId="700"/>
          <ac:picMkLst>
            <pc:docMk/>
            <pc:sldMk cId="277513069" sldId="289"/>
            <ac:picMk id="9" creationId="{23D011C7-58F1-F3E0-460F-59941B0D3174}"/>
          </ac:picMkLst>
        </pc:picChg>
      </pc:sldChg>
      <pc:sldChg chg="addSp delSp modSp mod modClrScheme modAnim chgLayout">
        <pc:chgData name="Laura Jenkins (IEH)" userId="ae3a07d3-7c51-4381-b786-d01af3331fdb" providerId="ADAL" clId="{8516B642-70CB-497C-B8EF-938E22A15EDA}" dt="2024-02-15T16:30:09.762" v="404" actId="313"/>
        <pc:sldMkLst>
          <pc:docMk/>
          <pc:sldMk cId="1297140974" sldId="290"/>
        </pc:sldMkLst>
        <pc:spChg chg="mod ord">
          <ac:chgData name="Laura Jenkins (IEH)" userId="ae3a07d3-7c51-4381-b786-d01af3331fdb" providerId="ADAL" clId="{8516B642-70CB-497C-B8EF-938E22A15EDA}" dt="2024-02-15T16:15:11.929" v="217" actId="700"/>
          <ac:spMkLst>
            <pc:docMk/>
            <pc:sldMk cId="1297140974" sldId="290"/>
            <ac:spMk id="2" creationId="{9F0697DA-F747-4B1B-9AB7-BECF30C6D746}"/>
          </ac:spMkLst>
        </pc:spChg>
        <pc:spChg chg="add mod">
          <ac:chgData name="Laura Jenkins (IEH)" userId="ae3a07d3-7c51-4381-b786-d01af3331fdb" providerId="ADAL" clId="{8516B642-70CB-497C-B8EF-938E22A15EDA}" dt="2024-02-15T16:30:09.762" v="404" actId="313"/>
          <ac:spMkLst>
            <pc:docMk/>
            <pc:sldMk cId="1297140974" sldId="290"/>
            <ac:spMk id="3" creationId="{5050E2D6-B529-63DA-A86E-D092D358BF67}"/>
          </ac:spMkLst>
        </pc:spChg>
        <pc:graphicFrameChg chg="del mod ord">
          <ac:chgData name="Laura Jenkins (IEH)" userId="ae3a07d3-7c51-4381-b786-d01af3331fdb" providerId="ADAL" clId="{8516B642-70CB-497C-B8EF-938E22A15EDA}" dt="2024-02-15T16:15:25.735" v="218" actId="11529"/>
          <ac:graphicFrameMkLst>
            <pc:docMk/>
            <pc:sldMk cId="1297140974" sldId="290"/>
            <ac:graphicFrameMk id="6" creationId="{F1EC8961-7E3C-8965-765E-AF653CD3E2A0}"/>
          </ac:graphicFrameMkLst>
        </pc:graphicFrameChg>
      </pc:sldChg>
      <pc:sldChg chg="addSp delSp modSp mod setBg modClrScheme chgLayout">
        <pc:chgData name="Laura Jenkins (IEH)" userId="ae3a07d3-7c51-4381-b786-d01af3331fdb" providerId="ADAL" clId="{8516B642-70CB-497C-B8EF-938E22A15EDA}" dt="2024-02-15T16:15:04.309" v="216" actId="1076"/>
        <pc:sldMkLst>
          <pc:docMk/>
          <pc:sldMk cId="371498807" sldId="291"/>
        </pc:sldMkLst>
        <pc:spChg chg="add del mod ord">
          <ac:chgData name="Laura Jenkins (IEH)" userId="ae3a07d3-7c51-4381-b786-d01af3331fdb" providerId="ADAL" clId="{8516B642-70CB-497C-B8EF-938E22A15EDA}" dt="2024-02-15T16:14:50.569" v="211" actId="478"/>
          <ac:spMkLst>
            <pc:docMk/>
            <pc:sldMk cId="371498807" sldId="291"/>
            <ac:spMk id="2" creationId="{1C186186-F9AA-93B8-6B89-18661D4E68BA}"/>
          </ac:spMkLst>
        </pc:spChg>
        <pc:spChg chg="mod ord">
          <ac:chgData name="Laura Jenkins (IEH)" userId="ae3a07d3-7c51-4381-b786-d01af3331fdb" providerId="ADAL" clId="{8516B642-70CB-497C-B8EF-938E22A15EDA}" dt="2024-02-15T16:15:04.309" v="216" actId="1076"/>
          <ac:spMkLst>
            <pc:docMk/>
            <pc:sldMk cId="371498807" sldId="291"/>
            <ac:spMk id="3" creationId="{36A77705-8CFB-456F-8932-560FB4172522}"/>
          </ac:spMkLst>
        </pc:spChg>
        <pc:spChg chg="add">
          <ac:chgData name="Laura Jenkins (IEH)" userId="ae3a07d3-7c51-4381-b786-d01af3331fdb" providerId="ADAL" clId="{8516B642-70CB-497C-B8EF-938E22A15EDA}" dt="2024-02-15T16:14:47.346" v="210" actId="26606"/>
          <ac:spMkLst>
            <pc:docMk/>
            <pc:sldMk cId="371498807" sldId="291"/>
            <ac:spMk id="9225" creationId="{3AFE8227-C443-417B-BA91-520EB1EF4559}"/>
          </ac:spMkLst>
        </pc:spChg>
        <pc:spChg chg="add">
          <ac:chgData name="Laura Jenkins (IEH)" userId="ae3a07d3-7c51-4381-b786-d01af3331fdb" providerId="ADAL" clId="{8516B642-70CB-497C-B8EF-938E22A15EDA}" dt="2024-02-15T16:14:47.346" v="210" actId="26606"/>
          <ac:spMkLst>
            <pc:docMk/>
            <pc:sldMk cId="371498807" sldId="291"/>
            <ac:spMk id="9227" creationId="{907741FC-B544-4A6E-B831-6789D042333D}"/>
          </ac:spMkLst>
        </pc:spChg>
        <pc:spChg chg="add">
          <ac:chgData name="Laura Jenkins (IEH)" userId="ae3a07d3-7c51-4381-b786-d01af3331fdb" providerId="ADAL" clId="{8516B642-70CB-497C-B8EF-938E22A15EDA}" dt="2024-02-15T16:14:47.346" v="210" actId="26606"/>
          <ac:spMkLst>
            <pc:docMk/>
            <pc:sldMk cId="371498807" sldId="291"/>
            <ac:spMk id="9229" creationId="{3F0BE7ED-7814-4273-B18A-F26CC0380380}"/>
          </ac:spMkLst>
        </pc:spChg>
        <pc:picChg chg="mod">
          <ac:chgData name="Laura Jenkins (IEH)" userId="ae3a07d3-7c51-4381-b786-d01af3331fdb" providerId="ADAL" clId="{8516B642-70CB-497C-B8EF-938E22A15EDA}" dt="2024-02-15T16:14:47.346" v="210" actId="26606"/>
          <ac:picMkLst>
            <pc:docMk/>
            <pc:sldMk cId="371498807" sldId="291"/>
            <ac:picMk id="9220" creationId="{A9A5CFB1-D241-86E1-2AAA-74EF39C969AA}"/>
          </ac:picMkLst>
        </pc:picChg>
      </pc:sldChg>
      <pc:sldChg chg="modSp mod modClrScheme modAnim chgLayout">
        <pc:chgData name="Laura Jenkins (IEH)" userId="ae3a07d3-7c51-4381-b786-d01af3331fdb" providerId="ADAL" clId="{8516B642-70CB-497C-B8EF-938E22A15EDA}" dt="2024-02-15T16:30:34.604" v="413"/>
        <pc:sldMkLst>
          <pc:docMk/>
          <pc:sldMk cId="1379408001" sldId="292"/>
        </pc:sldMkLst>
        <pc:spChg chg="mod ord">
          <ac:chgData name="Laura Jenkins (IEH)" userId="ae3a07d3-7c51-4381-b786-d01af3331fdb" providerId="ADAL" clId="{8516B642-70CB-497C-B8EF-938E22A15EDA}" dt="2024-02-15T16:15:42.356" v="222" actId="700"/>
          <ac:spMkLst>
            <pc:docMk/>
            <pc:sldMk cId="1379408001" sldId="292"/>
            <ac:spMk id="2" creationId="{D54F9826-6523-4EFD-8320-020C61981BA3}"/>
          </ac:spMkLst>
        </pc:spChg>
        <pc:spChg chg="mod ord">
          <ac:chgData name="Laura Jenkins (IEH)" userId="ae3a07d3-7c51-4381-b786-d01af3331fdb" providerId="ADAL" clId="{8516B642-70CB-497C-B8EF-938E22A15EDA}" dt="2024-02-15T16:15:53.882" v="231" actId="27636"/>
          <ac:spMkLst>
            <pc:docMk/>
            <pc:sldMk cId="1379408001" sldId="292"/>
            <ac:spMk id="3" creationId="{C0409924-704D-4399-A511-979CD76870D2}"/>
          </ac:spMkLst>
        </pc:spChg>
        <pc:spChg chg="mod">
          <ac:chgData name="Laura Jenkins (IEH)" userId="ae3a07d3-7c51-4381-b786-d01af3331fdb" providerId="ADAL" clId="{8516B642-70CB-497C-B8EF-938E22A15EDA}" dt="2024-02-15T16:15:49.899" v="226" actId="1076"/>
          <ac:spMkLst>
            <pc:docMk/>
            <pc:sldMk cId="1379408001" sldId="292"/>
            <ac:spMk id="4" creationId="{69B05DC6-F793-1372-42A8-C70A7B7F731A}"/>
          </ac:spMkLst>
        </pc:spChg>
        <pc:picChg chg="mod">
          <ac:chgData name="Laura Jenkins (IEH)" userId="ae3a07d3-7c51-4381-b786-d01af3331fdb" providerId="ADAL" clId="{8516B642-70CB-497C-B8EF-938E22A15EDA}" dt="2024-02-15T16:15:56.669" v="232" actId="1076"/>
          <ac:picMkLst>
            <pc:docMk/>
            <pc:sldMk cId="1379408001" sldId="292"/>
            <ac:picMk id="11268" creationId="{9E0CC99F-BEAC-C539-B8CB-0B5E736C1EF3}"/>
          </ac:picMkLst>
        </pc:picChg>
      </pc:sldChg>
      <pc:sldChg chg="addSp delSp modSp mod modClrScheme modAnim chgLayout">
        <pc:chgData name="Laura Jenkins (IEH)" userId="ae3a07d3-7c51-4381-b786-d01af3331fdb" providerId="ADAL" clId="{8516B642-70CB-497C-B8EF-938E22A15EDA}" dt="2024-02-15T16:29:02.928" v="376"/>
        <pc:sldMkLst>
          <pc:docMk/>
          <pc:sldMk cId="653057330" sldId="293"/>
        </pc:sldMkLst>
        <pc:spChg chg="mod ord">
          <ac:chgData name="Laura Jenkins (IEH)" userId="ae3a07d3-7c51-4381-b786-d01af3331fdb" providerId="ADAL" clId="{8516B642-70CB-497C-B8EF-938E22A15EDA}" dt="2024-02-15T16:11:56.461" v="190" actId="700"/>
          <ac:spMkLst>
            <pc:docMk/>
            <pc:sldMk cId="653057330" sldId="293"/>
            <ac:spMk id="2" creationId="{7D6E73E8-A54E-498E-AEFF-4CAE11B4B918}"/>
          </ac:spMkLst>
        </pc:spChg>
        <pc:spChg chg="mod ord">
          <ac:chgData name="Laura Jenkins (IEH)" userId="ae3a07d3-7c51-4381-b786-d01af3331fdb" providerId="ADAL" clId="{8516B642-70CB-497C-B8EF-938E22A15EDA}" dt="2024-02-15T16:12:03.250" v="192" actId="27636"/>
          <ac:spMkLst>
            <pc:docMk/>
            <pc:sldMk cId="653057330" sldId="293"/>
            <ac:spMk id="3" creationId="{362E8D4B-72DD-49CC-9AE5-C9B811412005}"/>
          </ac:spMkLst>
        </pc:spChg>
        <pc:spChg chg="mod">
          <ac:chgData name="Laura Jenkins (IEH)" userId="ae3a07d3-7c51-4381-b786-d01af3331fdb" providerId="ADAL" clId="{8516B642-70CB-497C-B8EF-938E22A15EDA}" dt="2024-02-15T16:12:07.234" v="193" actId="1076"/>
          <ac:spMkLst>
            <pc:docMk/>
            <pc:sldMk cId="653057330" sldId="293"/>
            <ac:spMk id="4" creationId="{DE65235A-F706-7C32-491F-463F1C5A39C6}"/>
          </ac:spMkLst>
        </pc:spChg>
        <pc:spChg chg="add del mod">
          <ac:chgData name="Laura Jenkins (IEH)" userId="ae3a07d3-7c51-4381-b786-d01af3331fdb" providerId="ADAL" clId="{8516B642-70CB-497C-B8EF-938E22A15EDA}" dt="2024-02-15T16:11:45.262" v="189" actId="6264"/>
          <ac:spMkLst>
            <pc:docMk/>
            <pc:sldMk cId="653057330" sldId="293"/>
            <ac:spMk id="5" creationId="{CB734A1C-237E-A1D3-ACCF-871B5812A7F4}"/>
          </ac:spMkLst>
        </pc:spChg>
        <pc:spChg chg="add del mod">
          <ac:chgData name="Laura Jenkins (IEH)" userId="ae3a07d3-7c51-4381-b786-d01af3331fdb" providerId="ADAL" clId="{8516B642-70CB-497C-B8EF-938E22A15EDA}" dt="2024-02-15T16:11:45.262" v="189" actId="6264"/>
          <ac:spMkLst>
            <pc:docMk/>
            <pc:sldMk cId="653057330" sldId="293"/>
            <ac:spMk id="6" creationId="{461095D9-3064-32FE-E59C-805DD634C302}"/>
          </ac:spMkLst>
        </pc:spChg>
      </pc:sldChg>
      <pc:sldChg chg="addSp modSp mod setBg">
        <pc:chgData name="Laura Jenkins (IEH)" userId="ae3a07d3-7c51-4381-b786-d01af3331fdb" providerId="ADAL" clId="{8516B642-70CB-497C-B8EF-938E22A15EDA}" dt="2024-02-15T16:20:02.487" v="302" actId="26606"/>
        <pc:sldMkLst>
          <pc:docMk/>
          <pc:sldMk cId="521217598" sldId="294"/>
        </pc:sldMkLst>
        <pc:spChg chg="mod">
          <ac:chgData name="Laura Jenkins (IEH)" userId="ae3a07d3-7c51-4381-b786-d01af3331fdb" providerId="ADAL" clId="{8516B642-70CB-497C-B8EF-938E22A15EDA}" dt="2024-02-15T16:20:02.487" v="302" actId="26606"/>
          <ac:spMkLst>
            <pc:docMk/>
            <pc:sldMk cId="521217598" sldId="294"/>
            <ac:spMk id="2" creationId="{EC9C16B2-A118-42C8-8E0B-77DD66599CCE}"/>
          </ac:spMkLst>
        </pc:spChg>
        <pc:spChg chg="add">
          <ac:chgData name="Laura Jenkins (IEH)" userId="ae3a07d3-7c51-4381-b786-d01af3331fdb" providerId="ADAL" clId="{8516B642-70CB-497C-B8EF-938E22A15EDA}" dt="2024-02-15T16:20:02.487" v="302" actId="26606"/>
          <ac:spMkLst>
            <pc:docMk/>
            <pc:sldMk cId="521217598" sldId="294"/>
            <ac:spMk id="9" creationId="{A8384FB5-9ADC-4DDC-881B-597D56F5B15D}"/>
          </ac:spMkLst>
        </pc:spChg>
        <pc:spChg chg="add">
          <ac:chgData name="Laura Jenkins (IEH)" userId="ae3a07d3-7c51-4381-b786-d01af3331fdb" providerId="ADAL" clId="{8516B642-70CB-497C-B8EF-938E22A15EDA}" dt="2024-02-15T16:20:02.487" v="302" actId="26606"/>
          <ac:spMkLst>
            <pc:docMk/>
            <pc:sldMk cId="521217598" sldId="294"/>
            <ac:spMk id="11" creationId="{91E5A9A7-95C6-4F4F-B00E-C82E07FE62EF}"/>
          </ac:spMkLst>
        </pc:spChg>
        <pc:spChg chg="add">
          <ac:chgData name="Laura Jenkins (IEH)" userId="ae3a07d3-7c51-4381-b786-d01af3331fdb" providerId="ADAL" clId="{8516B642-70CB-497C-B8EF-938E22A15EDA}" dt="2024-02-15T16:20:02.487" v="302" actId="26606"/>
          <ac:spMkLst>
            <pc:docMk/>
            <pc:sldMk cId="521217598" sldId="294"/>
            <ac:spMk id="13" creationId="{D07DD2DE-F619-49DD-B5E7-03A290FF4ED1}"/>
          </ac:spMkLst>
        </pc:spChg>
        <pc:spChg chg="add">
          <ac:chgData name="Laura Jenkins (IEH)" userId="ae3a07d3-7c51-4381-b786-d01af3331fdb" providerId="ADAL" clId="{8516B642-70CB-497C-B8EF-938E22A15EDA}" dt="2024-02-15T16:20:02.487" v="302" actId="26606"/>
          <ac:spMkLst>
            <pc:docMk/>
            <pc:sldMk cId="521217598" sldId="294"/>
            <ac:spMk id="15" creationId="{85149191-5F60-4A28-AAFF-039F96B0F3EC}"/>
          </ac:spMkLst>
        </pc:spChg>
        <pc:spChg chg="add">
          <ac:chgData name="Laura Jenkins (IEH)" userId="ae3a07d3-7c51-4381-b786-d01af3331fdb" providerId="ADAL" clId="{8516B642-70CB-497C-B8EF-938E22A15EDA}" dt="2024-02-15T16:20:02.487" v="302" actId="26606"/>
          <ac:spMkLst>
            <pc:docMk/>
            <pc:sldMk cId="521217598" sldId="294"/>
            <ac:spMk id="17" creationId="{F8260ED5-17F7-4158-B241-D51DD4CF1B7E}"/>
          </ac:spMkLst>
        </pc:spChg>
        <pc:picChg chg="mod">
          <ac:chgData name="Laura Jenkins (IEH)" userId="ae3a07d3-7c51-4381-b786-d01af3331fdb" providerId="ADAL" clId="{8516B642-70CB-497C-B8EF-938E22A15EDA}" dt="2024-02-15T16:20:02.487" v="302" actId="26606"/>
          <ac:picMkLst>
            <pc:docMk/>
            <pc:sldMk cId="521217598" sldId="294"/>
            <ac:picMk id="4" creationId="{ABB077F4-1F7E-4DA2-830B-69D60366FF57}"/>
          </ac:picMkLst>
        </pc:picChg>
      </pc:sldChg>
      <pc:sldChg chg="addSp delSp modSp mod setBg modClrScheme modAnim delDesignElem chgLayout">
        <pc:chgData name="Laura Jenkins (IEH)" userId="ae3a07d3-7c51-4381-b786-d01af3331fdb" providerId="ADAL" clId="{8516B642-70CB-497C-B8EF-938E22A15EDA}" dt="2024-02-15T16:32:56.482" v="442"/>
        <pc:sldMkLst>
          <pc:docMk/>
          <pc:sldMk cId="1443502885" sldId="296"/>
        </pc:sldMkLst>
        <pc:spChg chg="mod ord">
          <ac:chgData name="Laura Jenkins (IEH)" userId="ae3a07d3-7c51-4381-b786-d01af3331fdb" providerId="ADAL" clId="{8516B642-70CB-497C-B8EF-938E22A15EDA}" dt="2024-02-15T16:20:29.179" v="307" actId="207"/>
          <ac:spMkLst>
            <pc:docMk/>
            <pc:sldMk cId="1443502885" sldId="296"/>
            <ac:spMk id="2" creationId="{A7931475-B289-4E9E-AF2C-A00183EB4B6A}"/>
          </ac:spMkLst>
        </pc:spChg>
        <pc:spChg chg="add mod ord">
          <ac:chgData name="Laura Jenkins (IEH)" userId="ae3a07d3-7c51-4381-b786-d01af3331fdb" providerId="ADAL" clId="{8516B642-70CB-497C-B8EF-938E22A15EDA}" dt="2024-02-15T16:20:32.583" v="309" actId="27636"/>
          <ac:spMkLst>
            <pc:docMk/>
            <pc:sldMk cId="1443502885" sldId="296"/>
            <ac:spMk id="3" creationId="{ED67BA26-60A2-4CAD-9CC8-E49A7AD53461}"/>
          </ac:spMkLst>
        </pc:spChg>
        <pc:spChg chg="add del">
          <ac:chgData name="Laura Jenkins (IEH)" userId="ae3a07d3-7c51-4381-b786-d01af3331fdb" providerId="ADAL" clId="{8516B642-70CB-497C-B8EF-938E22A15EDA}" dt="2024-02-15T16:20:22.570" v="306" actId="700"/>
          <ac:spMkLst>
            <pc:docMk/>
            <pc:sldMk cId="1443502885" sldId="296"/>
            <ac:spMk id="11" creationId="{BACC6370-2D7E-4714-9D71-7542949D7D5D}"/>
          </ac:spMkLst>
        </pc:spChg>
        <pc:spChg chg="add del">
          <ac:chgData name="Laura Jenkins (IEH)" userId="ae3a07d3-7c51-4381-b786-d01af3331fdb" providerId="ADAL" clId="{8516B642-70CB-497C-B8EF-938E22A15EDA}" dt="2024-02-15T16:20:22.570" v="306" actId="700"/>
          <ac:spMkLst>
            <pc:docMk/>
            <pc:sldMk cId="1443502885" sldId="296"/>
            <ac:spMk id="13" creationId="{F68B3F68-107C-434F-AA38-110D5EA91B85}"/>
          </ac:spMkLst>
        </pc:spChg>
        <pc:spChg chg="add del">
          <ac:chgData name="Laura Jenkins (IEH)" userId="ae3a07d3-7c51-4381-b786-d01af3331fdb" providerId="ADAL" clId="{8516B642-70CB-497C-B8EF-938E22A15EDA}" dt="2024-02-15T16:20:22.570" v="306" actId="700"/>
          <ac:spMkLst>
            <pc:docMk/>
            <pc:sldMk cId="1443502885" sldId="296"/>
            <ac:spMk id="15" creationId="{AAD0DBB9-1A4B-4391-81D4-CB19F9AB918A}"/>
          </ac:spMkLst>
        </pc:spChg>
        <pc:spChg chg="add del">
          <ac:chgData name="Laura Jenkins (IEH)" userId="ae3a07d3-7c51-4381-b786-d01af3331fdb" providerId="ADAL" clId="{8516B642-70CB-497C-B8EF-938E22A15EDA}" dt="2024-02-15T16:20:22.570" v="306" actId="700"/>
          <ac:spMkLst>
            <pc:docMk/>
            <pc:sldMk cId="1443502885" sldId="296"/>
            <ac:spMk id="17" creationId="{063BBA22-50EA-4C4D-BE05-F1CE4E63AA56}"/>
          </ac:spMkLst>
        </pc:spChg>
        <pc:graphicFrameChg chg="del mod modGraphic">
          <ac:chgData name="Laura Jenkins (IEH)" userId="ae3a07d3-7c51-4381-b786-d01af3331fdb" providerId="ADAL" clId="{8516B642-70CB-497C-B8EF-938E22A15EDA}" dt="2024-02-15T16:20:18.442" v="304" actId="11529"/>
          <ac:graphicFrameMkLst>
            <pc:docMk/>
            <pc:sldMk cId="1443502885" sldId="296"/>
            <ac:graphicFrameMk id="6" creationId="{65B0B175-10C6-8001-EDB0-71C23377A5FC}"/>
          </ac:graphicFrameMkLst>
        </pc:graphicFrameChg>
      </pc:sldChg>
      <pc:sldChg chg="addSp delSp modSp mod setBg modClrScheme modAnim chgLayout">
        <pc:chgData name="Laura Jenkins (IEH)" userId="ae3a07d3-7c51-4381-b786-d01af3331fdb" providerId="ADAL" clId="{8516B642-70CB-497C-B8EF-938E22A15EDA}" dt="2024-02-15T16:33:16.736" v="448"/>
        <pc:sldMkLst>
          <pc:docMk/>
          <pc:sldMk cId="3328804405" sldId="297"/>
        </pc:sldMkLst>
        <pc:spChg chg="mod ord">
          <ac:chgData name="Laura Jenkins (IEH)" userId="ae3a07d3-7c51-4381-b786-d01af3331fdb" providerId="ADAL" clId="{8516B642-70CB-497C-B8EF-938E22A15EDA}" dt="2024-02-15T16:21:11.918" v="323" actId="14100"/>
          <ac:spMkLst>
            <pc:docMk/>
            <pc:sldMk cId="3328804405" sldId="297"/>
            <ac:spMk id="2" creationId="{2AD1DF18-2DA5-4748-A3DA-0BB89CE4391D}"/>
          </ac:spMkLst>
        </pc:spChg>
        <pc:spChg chg="mod ord">
          <ac:chgData name="Laura Jenkins (IEH)" userId="ae3a07d3-7c51-4381-b786-d01af3331fdb" providerId="ADAL" clId="{8516B642-70CB-497C-B8EF-938E22A15EDA}" dt="2024-02-15T16:21:51.102" v="332" actId="1076"/>
          <ac:spMkLst>
            <pc:docMk/>
            <pc:sldMk cId="3328804405" sldId="297"/>
            <ac:spMk id="3" creationId="{7A4F7FBC-B492-47A7-A9B9-91F3F946BB2E}"/>
          </ac:spMkLst>
        </pc:spChg>
        <pc:spChg chg="add del">
          <ac:chgData name="Laura Jenkins (IEH)" userId="ae3a07d3-7c51-4381-b786-d01af3331fdb" providerId="ADAL" clId="{8516B642-70CB-497C-B8EF-938E22A15EDA}" dt="2024-02-15T16:21:06.090" v="321" actId="26606"/>
          <ac:spMkLst>
            <pc:docMk/>
            <pc:sldMk cId="3328804405" sldId="297"/>
            <ac:spMk id="14" creationId="{B8B8D07F-F13E-443E-BA68-2D26672D76B9}"/>
          </ac:spMkLst>
        </pc:spChg>
        <pc:spChg chg="add del">
          <ac:chgData name="Laura Jenkins (IEH)" userId="ae3a07d3-7c51-4381-b786-d01af3331fdb" providerId="ADAL" clId="{8516B642-70CB-497C-B8EF-938E22A15EDA}" dt="2024-02-15T16:21:06.090" v="321" actId="26606"/>
          <ac:spMkLst>
            <pc:docMk/>
            <pc:sldMk cId="3328804405" sldId="297"/>
            <ac:spMk id="15" creationId="{12609869-9E80-471B-A487-A53288E0E791}"/>
          </ac:spMkLst>
        </pc:spChg>
        <pc:spChg chg="add del">
          <ac:chgData name="Laura Jenkins (IEH)" userId="ae3a07d3-7c51-4381-b786-d01af3331fdb" providerId="ADAL" clId="{8516B642-70CB-497C-B8EF-938E22A15EDA}" dt="2024-02-15T16:21:06.090" v="321" actId="26606"/>
          <ac:spMkLst>
            <pc:docMk/>
            <pc:sldMk cId="3328804405" sldId="297"/>
            <ac:spMk id="16" creationId="{2813A4FA-24A5-41ED-A534-3807D1B2F344}"/>
          </ac:spMkLst>
        </pc:spChg>
        <pc:spChg chg="add del">
          <ac:chgData name="Laura Jenkins (IEH)" userId="ae3a07d3-7c51-4381-b786-d01af3331fdb" providerId="ADAL" clId="{8516B642-70CB-497C-B8EF-938E22A15EDA}" dt="2024-02-15T16:21:06.090" v="321" actId="26606"/>
          <ac:spMkLst>
            <pc:docMk/>
            <pc:sldMk cId="3328804405" sldId="297"/>
            <ac:spMk id="17" creationId="{7004738A-9D34-43E8-97D2-CA0EED4F8BE0}"/>
          </ac:spMkLst>
        </pc:spChg>
        <pc:spChg chg="add del">
          <ac:chgData name="Laura Jenkins (IEH)" userId="ae3a07d3-7c51-4381-b786-d01af3331fdb" providerId="ADAL" clId="{8516B642-70CB-497C-B8EF-938E22A15EDA}" dt="2024-02-15T16:21:06.090" v="321" actId="26606"/>
          <ac:spMkLst>
            <pc:docMk/>
            <pc:sldMk cId="3328804405" sldId="297"/>
            <ac:spMk id="18" creationId="{C3944F27-CA70-4E84-A51A-E6BF89558979}"/>
          </ac:spMkLst>
        </pc:spChg>
        <pc:grpChg chg="add">
          <ac:chgData name="Laura Jenkins (IEH)" userId="ae3a07d3-7c51-4381-b786-d01af3331fdb" providerId="ADAL" clId="{8516B642-70CB-497C-B8EF-938E22A15EDA}" dt="2024-02-15T16:21:08.366" v="322" actId="26606"/>
          <ac:grpSpMkLst>
            <pc:docMk/>
            <pc:sldMk cId="3328804405" sldId="297"/>
            <ac:grpSpMk id="7" creationId="{C54A2A4D-19EF-3552-F383-6AD9587C8AFC}"/>
          </ac:grpSpMkLst>
        </pc:grpChg>
        <pc:grpChg chg="add del">
          <ac:chgData name="Laura Jenkins (IEH)" userId="ae3a07d3-7c51-4381-b786-d01af3331fdb" providerId="ADAL" clId="{8516B642-70CB-497C-B8EF-938E22A15EDA}" dt="2024-02-15T16:21:04.413" v="319" actId="26606"/>
          <ac:grpSpMkLst>
            <pc:docMk/>
            <pc:sldMk cId="3328804405" sldId="297"/>
            <ac:grpSpMk id="10" creationId="{C54A2A4D-19EF-3552-F383-6AD9587C8AFC}"/>
          </ac:grpSpMkLst>
        </pc:grpChg>
        <pc:graphicFrameChg chg="add mod modGraphic">
          <ac:chgData name="Laura Jenkins (IEH)" userId="ae3a07d3-7c51-4381-b786-d01af3331fdb" providerId="ADAL" clId="{8516B642-70CB-497C-B8EF-938E22A15EDA}" dt="2024-02-15T16:21:08.366" v="322" actId="26606"/>
          <ac:graphicFrameMkLst>
            <pc:docMk/>
            <pc:sldMk cId="3328804405" sldId="297"/>
            <ac:graphicFrameMk id="5" creationId="{C8C56375-5616-4067-8B3E-25A419E09897}"/>
          </ac:graphicFrameMkLst>
        </pc:graphicFrameChg>
      </pc:sldChg>
      <pc:sldChg chg="modSp mod modClrScheme modAnim chgLayout">
        <pc:chgData name="Laura Jenkins (IEH)" userId="ae3a07d3-7c51-4381-b786-d01af3331fdb" providerId="ADAL" clId="{8516B642-70CB-497C-B8EF-938E22A15EDA}" dt="2024-02-15T16:27:09.254" v="347"/>
        <pc:sldMkLst>
          <pc:docMk/>
          <pc:sldMk cId="263429334" sldId="298"/>
        </pc:sldMkLst>
        <pc:spChg chg="mod ord">
          <ac:chgData name="Laura Jenkins (IEH)" userId="ae3a07d3-7c51-4381-b786-d01af3331fdb" providerId="ADAL" clId="{8516B642-70CB-497C-B8EF-938E22A15EDA}" dt="2024-02-15T16:04:50.285" v="110" actId="700"/>
          <ac:spMkLst>
            <pc:docMk/>
            <pc:sldMk cId="263429334" sldId="298"/>
            <ac:spMk id="2" creationId="{6049FCB0-D103-4A1F-9673-668C435D3BBA}"/>
          </ac:spMkLst>
        </pc:spChg>
        <pc:spChg chg="mod ord">
          <ac:chgData name="Laura Jenkins (IEH)" userId="ae3a07d3-7c51-4381-b786-d01af3331fdb" providerId="ADAL" clId="{8516B642-70CB-497C-B8EF-938E22A15EDA}" dt="2024-02-15T16:27:03.054" v="346" actId="20577"/>
          <ac:spMkLst>
            <pc:docMk/>
            <pc:sldMk cId="263429334" sldId="298"/>
            <ac:spMk id="3" creationId="{CA7295E1-56E2-4915-9A6C-A891F255FD47}"/>
          </ac:spMkLst>
        </pc:spChg>
      </pc:sldChg>
      <pc:sldChg chg="addSp delSp modSp mod modClrScheme modAnim chgLayout">
        <pc:chgData name="Laura Jenkins (IEH)" userId="ae3a07d3-7c51-4381-b786-d01af3331fdb" providerId="ADAL" clId="{8516B642-70CB-497C-B8EF-938E22A15EDA}" dt="2024-02-15T16:28:27.182" v="368"/>
        <pc:sldMkLst>
          <pc:docMk/>
          <pc:sldMk cId="2426974759" sldId="299"/>
        </pc:sldMkLst>
        <pc:spChg chg="mod ord">
          <ac:chgData name="Laura Jenkins (IEH)" userId="ae3a07d3-7c51-4381-b786-d01af3331fdb" providerId="ADAL" clId="{8516B642-70CB-497C-B8EF-938E22A15EDA}" dt="2024-02-15T16:10:15.438" v="174" actId="700"/>
          <ac:spMkLst>
            <pc:docMk/>
            <pc:sldMk cId="2426974759" sldId="299"/>
            <ac:spMk id="2" creationId="{60E0F81A-E58C-4152-A5DD-44F9DC4DBC7E}"/>
          </ac:spMkLst>
        </pc:spChg>
        <pc:spChg chg="add mod">
          <ac:chgData name="Laura Jenkins (IEH)" userId="ae3a07d3-7c51-4381-b786-d01af3331fdb" providerId="ADAL" clId="{8516B642-70CB-497C-B8EF-938E22A15EDA}" dt="2024-02-15T16:11:15.072" v="185" actId="27636"/>
          <ac:spMkLst>
            <pc:docMk/>
            <pc:sldMk cId="2426974759" sldId="299"/>
            <ac:spMk id="3" creationId="{DD23961A-B0FA-AEF3-AB65-1C5CF8B51BD9}"/>
          </ac:spMkLst>
        </pc:spChg>
        <pc:spChg chg="mod">
          <ac:chgData name="Laura Jenkins (IEH)" userId="ae3a07d3-7c51-4381-b786-d01af3331fdb" providerId="ADAL" clId="{8516B642-70CB-497C-B8EF-938E22A15EDA}" dt="2024-02-15T16:11:12.346" v="183" actId="14100"/>
          <ac:spMkLst>
            <pc:docMk/>
            <pc:sldMk cId="2426974759" sldId="299"/>
            <ac:spMk id="4" creationId="{0CA5117A-C00A-3B05-F059-47BBC6E63757}"/>
          </ac:spMkLst>
        </pc:spChg>
        <pc:graphicFrameChg chg="del mod ord">
          <ac:chgData name="Laura Jenkins (IEH)" userId="ae3a07d3-7c51-4381-b786-d01af3331fdb" providerId="ADAL" clId="{8516B642-70CB-497C-B8EF-938E22A15EDA}" dt="2024-02-15T16:10:56.429" v="177" actId="11529"/>
          <ac:graphicFrameMkLst>
            <pc:docMk/>
            <pc:sldMk cId="2426974759" sldId="299"/>
            <ac:graphicFrameMk id="7" creationId="{904C8E01-C4EC-2427-B3A9-9F9ABDD858C2}"/>
          </ac:graphicFrameMkLst>
        </pc:graphicFrameChg>
      </pc:sldChg>
      <pc:sldChg chg="addSp delSp modSp new mod modClrScheme chgLayout">
        <pc:chgData name="Laura Jenkins (IEH)" userId="ae3a07d3-7c51-4381-b786-d01af3331fdb" providerId="ADAL" clId="{8516B642-70CB-497C-B8EF-938E22A15EDA}" dt="2024-02-15T16:00:22.969" v="24" actId="207"/>
        <pc:sldMkLst>
          <pc:docMk/>
          <pc:sldMk cId="890412359" sldId="300"/>
        </pc:sldMkLst>
        <pc:spChg chg="del">
          <ac:chgData name="Laura Jenkins (IEH)" userId="ae3a07d3-7c51-4381-b786-d01af3331fdb" providerId="ADAL" clId="{8516B642-70CB-497C-B8EF-938E22A15EDA}" dt="2024-02-15T15:59:50.265" v="12" actId="700"/>
          <ac:spMkLst>
            <pc:docMk/>
            <pc:sldMk cId="890412359" sldId="300"/>
            <ac:spMk id="2" creationId="{590CE5DD-85BE-03B4-1C30-0D1A246AA158}"/>
          </ac:spMkLst>
        </pc:spChg>
        <pc:spChg chg="del mod ord">
          <ac:chgData name="Laura Jenkins (IEH)" userId="ae3a07d3-7c51-4381-b786-d01af3331fdb" providerId="ADAL" clId="{8516B642-70CB-497C-B8EF-938E22A15EDA}" dt="2024-02-15T15:59:50.265" v="12" actId="700"/>
          <ac:spMkLst>
            <pc:docMk/>
            <pc:sldMk cId="890412359" sldId="300"/>
            <ac:spMk id="3" creationId="{A1C2231A-29BF-5C35-9A60-EAC08B373A85}"/>
          </ac:spMkLst>
        </pc:spChg>
        <pc:spChg chg="add mod ord">
          <ac:chgData name="Laura Jenkins (IEH)" userId="ae3a07d3-7c51-4381-b786-d01af3331fdb" providerId="ADAL" clId="{8516B642-70CB-497C-B8EF-938E22A15EDA}" dt="2024-02-15T16:00:22.969" v="24" actId="207"/>
          <ac:spMkLst>
            <pc:docMk/>
            <pc:sldMk cId="890412359" sldId="300"/>
            <ac:spMk id="4" creationId="{D11C255D-6638-E74E-FF77-A7D739C5834A}"/>
          </ac:spMkLst>
        </pc:spChg>
      </pc:sldChg>
      <pc:sldChg chg="addSp delSp modSp new mod modClrScheme chgLayout">
        <pc:chgData name="Laura Jenkins (IEH)" userId="ae3a07d3-7c51-4381-b786-d01af3331fdb" providerId="ADAL" clId="{8516B642-70CB-497C-B8EF-938E22A15EDA}" dt="2024-02-15T16:02:32.657" v="78" actId="207"/>
        <pc:sldMkLst>
          <pc:docMk/>
          <pc:sldMk cId="2915787852" sldId="301"/>
        </pc:sldMkLst>
        <pc:spChg chg="del mod ord">
          <ac:chgData name="Laura Jenkins (IEH)" userId="ae3a07d3-7c51-4381-b786-d01af3331fdb" providerId="ADAL" clId="{8516B642-70CB-497C-B8EF-938E22A15EDA}" dt="2024-02-15T16:01:24.814" v="30" actId="700"/>
          <ac:spMkLst>
            <pc:docMk/>
            <pc:sldMk cId="2915787852" sldId="301"/>
            <ac:spMk id="2" creationId="{9DDCCB8D-3D99-A18B-124E-6830E5ACE4B7}"/>
          </ac:spMkLst>
        </pc:spChg>
        <pc:spChg chg="add del mod ord">
          <ac:chgData name="Laura Jenkins (IEH)" userId="ae3a07d3-7c51-4381-b786-d01af3331fdb" providerId="ADAL" clId="{8516B642-70CB-497C-B8EF-938E22A15EDA}" dt="2024-02-15T16:01:34.372" v="31"/>
          <ac:spMkLst>
            <pc:docMk/>
            <pc:sldMk cId="2915787852" sldId="301"/>
            <ac:spMk id="3" creationId="{4732E659-B781-1889-5794-940731542C3C}"/>
          </ac:spMkLst>
        </pc:spChg>
        <pc:spChg chg="add mod ord">
          <ac:chgData name="Laura Jenkins (IEH)" userId="ae3a07d3-7c51-4381-b786-d01af3331fdb" providerId="ADAL" clId="{8516B642-70CB-497C-B8EF-938E22A15EDA}" dt="2024-02-15T16:02:32.657" v="78" actId="207"/>
          <ac:spMkLst>
            <pc:docMk/>
            <pc:sldMk cId="2915787852" sldId="301"/>
            <ac:spMk id="4" creationId="{C6E43761-470B-D2DB-4578-B0DB6AD5458A}"/>
          </ac:spMkLst>
        </pc:spChg>
        <pc:picChg chg="add mod">
          <ac:chgData name="Laura Jenkins (IEH)" userId="ae3a07d3-7c51-4381-b786-d01af3331fdb" providerId="ADAL" clId="{8516B642-70CB-497C-B8EF-938E22A15EDA}" dt="2024-02-15T16:01:36.315" v="34" actId="1076"/>
          <ac:picMkLst>
            <pc:docMk/>
            <pc:sldMk cId="2915787852" sldId="301"/>
            <ac:picMk id="6" creationId="{A8A8F1FF-CB42-849B-740E-319BEEDF11EB}"/>
          </ac:picMkLst>
        </pc:picChg>
      </pc:sldChg>
      <pc:sldChg chg="delSp modSp new mod">
        <pc:chgData name="Laura Jenkins (IEH)" userId="ae3a07d3-7c51-4381-b786-d01af3331fdb" providerId="ADAL" clId="{8516B642-70CB-497C-B8EF-938E22A15EDA}" dt="2024-02-15T16:07:40.179" v="155" actId="478"/>
        <pc:sldMkLst>
          <pc:docMk/>
          <pc:sldMk cId="3504264071" sldId="302"/>
        </pc:sldMkLst>
        <pc:spChg chg="del">
          <ac:chgData name="Laura Jenkins (IEH)" userId="ae3a07d3-7c51-4381-b786-d01af3331fdb" providerId="ADAL" clId="{8516B642-70CB-497C-B8EF-938E22A15EDA}" dt="2024-02-15T16:07:40.179" v="155" actId="478"/>
          <ac:spMkLst>
            <pc:docMk/>
            <pc:sldMk cId="3504264071" sldId="302"/>
            <ac:spMk id="2" creationId="{A4E58985-948A-1300-6D26-0F3602942572}"/>
          </ac:spMkLst>
        </pc:spChg>
        <pc:spChg chg="mod">
          <ac:chgData name="Laura Jenkins (IEH)" userId="ae3a07d3-7c51-4381-b786-d01af3331fdb" providerId="ADAL" clId="{8516B642-70CB-497C-B8EF-938E22A15EDA}" dt="2024-02-15T16:07:36.586" v="154" actId="404"/>
          <ac:spMkLst>
            <pc:docMk/>
            <pc:sldMk cId="3504264071" sldId="302"/>
            <ac:spMk id="3" creationId="{8727A4BE-D4EA-1324-8B57-6046512EAAB0}"/>
          </ac:spMkLst>
        </pc:spChg>
      </pc:sldChg>
    </pc:docChg>
  </pc:docChgLst>
  <pc:docChgLst>
    <pc:chgData name="Laura Jenkins (IEH)" userId="ae3a07d3-7c51-4381-b786-d01af3331fdb" providerId="ADAL" clId="{95100901-409B-452A-A098-58E8E9D11809}"/>
    <pc:docChg chg="delSld modSld">
      <pc:chgData name="Laura Jenkins (IEH)" userId="ae3a07d3-7c51-4381-b786-d01af3331fdb" providerId="ADAL" clId="{95100901-409B-452A-A098-58E8E9D11809}" dt="2024-01-15T15:23:13.840" v="28" actId="207"/>
      <pc:docMkLst>
        <pc:docMk/>
      </pc:docMkLst>
      <pc:sldChg chg="del">
        <pc:chgData name="Laura Jenkins (IEH)" userId="ae3a07d3-7c51-4381-b786-d01af3331fdb" providerId="ADAL" clId="{95100901-409B-452A-A098-58E8E9D11809}" dt="2024-01-15T15:10:58.037" v="0" actId="47"/>
        <pc:sldMkLst>
          <pc:docMk/>
          <pc:sldMk cId="388207077" sldId="264"/>
        </pc:sldMkLst>
      </pc:sldChg>
      <pc:sldChg chg="modSp mod">
        <pc:chgData name="Laura Jenkins (IEH)" userId="ae3a07d3-7c51-4381-b786-d01af3331fdb" providerId="ADAL" clId="{95100901-409B-452A-A098-58E8E9D11809}" dt="2024-01-15T15:16:08.659" v="14" actId="207"/>
        <pc:sldMkLst>
          <pc:docMk/>
          <pc:sldMk cId="2281305882" sldId="288"/>
        </pc:sldMkLst>
        <pc:graphicFrameChg chg="modGraphic">
          <ac:chgData name="Laura Jenkins (IEH)" userId="ae3a07d3-7c51-4381-b786-d01af3331fdb" providerId="ADAL" clId="{95100901-409B-452A-A098-58E8E9D11809}" dt="2024-01-15T15:16:08.659" v="14" actId="207"/>
          <ac:graphicFrameMkLst>
            <pc:docMk/>
            <pc:sldMk cId="2281305882" sldId="288"/>
            <ac:graphicFrameMk id="8" creationId="{DBC6F7E4-6BA2-F656-A9B9-10DDF76B2447}"/>
          </ac:graphicFrameMkLst>
        </pc:graphicFrameChg>
      </pc:sldChg>
      <pc:sldChg chg="modSp mod">
        <pc:chgData name="Laura Jenkins (IEH)" userId="ae3a07d3-7c51-4381-b786-d01af3331fdb" providerId="ADAL" clId="{95100901-409B-452A-A098-58E8E9D11809}" dt="2024-01-15T15:19:23.251" v="20" actId="207"/>
        <pc:sldMkLst>
          <pc:docMk/>
          <pc:sldMk cId="1297140974" sldId="290"/>
        </pc:sldMkLst>
        <pc:graphicFrameChg chg="modGraphic">
          <ac:chgData name="Laura Jenkins (IEH)" userId="ae3a07d3-7c51-4381-b786-d01af3331fdb" providerId="ADAL" clId="{95100901-409B-452A-A098-58E8E9D11809}" dt="2024-01-15T15:19:23.251" v="20" actId="207"/>
          <ac:graphicFrameMkLst>
            <pc:docMk/>
            <pc:sldMk cId="1297140974" sldId="290"/>
            <ac:graphicFrameMk id="6" creationId="{F1EC8961-7E3C-8965-765E-AF653CD3E2A0}"/>
          </ac:graphicFrameMkLst>
        </pc:graphicFrameChg>
      </pc:sldChg>
      <pc:sldChg chg="modSp mod">
        <pc:chgData name="Laura Jenkins (IEH)" userId="ae3a07d3-7c51-4381-b786-d01af3331fdb" providerId="ADAL" clId="{95100901-409B-452A-A098-58E8E9D11809}" dt="2024-01-15T15:23:13.840" v="28" actId="207"/>
        <pc:sldMkLst>
          <pc:docMk/>
          <pc:sldMk cId="1443502885" sldId="296"/>
        </pc:sldMkLst>
        <pc:graphicFrameChg chg="modGraphic">
          <ac:chgData name="Laura Jenkins (IEH)" userId="ae3a07d3-7c51-4381-b786-d01af3331fdb" providerId="ADAL" clId="{95100901-409B-452A-A098-58E8E9D11809}" dt="2024-01-15T15:23:13.840" v="28" actId="207"/>
          <ac:graphicFrameMkLst>
            <pc:docMk/>
            <pc:sldMk cId="1443502885" sldId="296"/>
            <ac:graphicFrameMk id="6" creationId="{65B0B175-10C6-8001-EDB0-71C23377A5FC}"/>
          </ac:graphicFrameMkLst>
        </pc:graphicFrameChg>
      </pc:sldChg>
      <pc:sldChg chg="modSp mod">
        <pc:chgData name="Laura Jenkins (IEH)" userId="ae3a07d3-7c51-4381-b786-d01af3331fdb" providerId="ADAL" clId="{95100901-409B-452A-A098-58E8E9D11809}" dt="2024-01-15T15:15:39.236" v="7" actId="207"/>
        <pc:sldMkLst>
          <pc:docMk/>
          <pc:sldMk cId="2426974759" sldId="299"/>
        </pc:sldMkLst>
        <pc:graphicFrameChg chg="modGraphic">
          <ac:chgData name="Laura Jenkins (IEH)" userId="ae3a07d3-7c51-4381-b786-d01af3331fdb" providerId="ADAL" clId="{95100901-409B-452A-A098-58E8E9D11809}" dt="2024-01-15T15:15:39.236" v="7" actId="207"/>
          <ac:graphicFrameMkLst>
            <pc:docMk/>
            <pc:sldMk cId="2426974759" sldId="299"/>
            <ac:graphicFrameMk id="7" creationId="{904C8E01-C4EC-2427-B3A9-9F9ABDD858C2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8D55E1-601D-4040-8119-3E7F5EA83BA8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C3B2AFC-421D-4DC9-AB42-E9FFDB3EE1C2}">
      <dgm:prSet/>
      <dgm:spPr/>
      <dgm:t>
        <a:bodyPr/>
        <a:lstStyle/>
        <a:p>
          <a:r>
            <a:rPr lang="en-GB"/>
            <a:t>Functionalism</a:t>
          </a:r>
          <a:endParaRPr lang="en-US"/>
        </a:p>
      </dgm:t>
    </dgm:pt>
    <dgm:pt modelId="{F1B89FD4-E9C2-436C-886D-0BB39598E4ED}" type="parTrans" cxnId="{4A09952D-F020-401D-8AFB-3BB8B6741FEE}">
      <dgm:prSet/>
      <dgm:spPr/>
      <dgm:t>
        <a:bodyPr/>
        <a:lstStyle/>
        <a:p>
          <a:endParaRPr lang="en-US"/>
        </a:p>
      </dgm:t>
    </dgm:pt>
    <dgm:pt modelId="{B860BD89-9137-4FDC-92BC-E170CDFE922A}" type="sibTrans" cxnId="{4A09952D-F020-401D-8AFB-3BB8B6741FEE}">
      <dgm:prSet/>
      <dgm:spPr/>
      <dgm:t>
        <a:bodyPr/>
        <a:lstStyle/>
        <a:p>
          <a:endParaRPr lang="en-US"/>
        </a:p>
      </dgm:t>
    </dgm:pt>
    <dgm:pt modelId="{81A6600F-1C75-4B56-82BE-434550AACBA9}">
      <dgm:prSet/>
      <dgm:spPr/>
      <dgm:t>
        <a:bodyPr/>
        <a:lstStyle/>
        <a:p>
          <a:r>
            <a:rPr lang="en-GB"/>
            <a:t>Conflict Theory</a:t>
          </a:r>
          <a:endParaRPr lang="en-US"/>
        </a:p>
      </dgm:t>
    </dgm:pt>
    <dgm:pt modelId="{E8AB7BE8-B53F-481A-9F8E-EC51BC2ACB5E}" type="parTrans" cxnId="{06C4F70C-ACAE-44FA-B9C1-0F802BB5DB40}">
      <dgm:prSet/>
      <dgm:spPr/>
      <dgm:t>
        <a:bodyPr/>
        <a:lstStyle/>
        <a:p>
          <a:endParaRPr lang="en-US"/>
        </a:p>
      </dgm:t>
    </dgm:pt>
    <dgm:pt modelId="{0D61EE16-4778-4B7A-B7D7-A6B99B360CD9}" type="sibTrans" cxnId="{06C4F70C-ACAE-44FA-B9C1-0F802BB5DB40}">
      <dgm:prSet/>
      <dgm:spPr/>
      <dgm:t>
        <a:bodyPr/>
        <a:lstStyle/>
        <a:p>
          <a:endParaRPr lang="en-US"/>
        </a:p>
      </dgm:t>
    </dgm:pt>
    <dgm:pt modelId="{9C859F47-B439-453E-ADCB-42BB343A7439}">
      <dgm:prSet/>
      <dgm:spPr/>
      <dgm:t>
        <a:bodyPr/>
        <a:lstStyle/>
        <a:p>
          <a:r>
            <a:rPr lang="en-GB"/>
            <a:t>Symbolic Interaction</a:t>
          </a:r>
          <a:endParaRPr lang="en-US"/>
        </a:p>
      </dgm:t>
    </dgm:pt>
    <dgm:pt modelId="{D4FFB860-8C4C-4EEB-AC81-188CDC2E8DC1}" type="parTrans" cxnId="{8818C769-20C6-4C92-BE1F-8073A13BDAA0}">
      <dgm:prSet/>
      <dgm:spPr/>
      <dgm:t>
        <a:bodyPr/>
        <a:lstStyle/>
        <a:p>
          <a:endParaRPr lang="en-US"/>
        </a:p>
      </dgm:t>
    </dgm:pt>
    <dgm:pt modelId="{C815EB6E-6E3A-44C2-BAD3-22B30A0C3649}" type="sibTrans" cxnId="{8818C769-20C6-4C92-BE1F-8073A13BDAA0}">
      <dgm:prSet/>
      <dgm:spPr/>
      <dgm:t>
        <a:bodyPr/>
        <a:lstStyle/>
        <a:p>
          <a:endParaRPr lang="en-US"/>
        </a:p>
      </dgm:t>
    </dgm:pt>
    <dgm:pt modelId="{72267935-907B-4340-AE82-D4EBE0E96B3A}">
      <dgm:prSet/>
      <dgm:spPr/>
      <dgm:t>
        <a:bodyPr/>
        <a:lstStyle/>
        <a:p>
          <a:r>
            <a:rPr lang="en-GB"/>
            <a:t>Feminism </a:t>
          </a:r>
          <a:endParaRPr lang="en-US"/>
        </a:p>
      </dgm:t>
    </dgm:pt>
    <dgm:pt modelId="{709387B8-E900-439D-A98F-6C0FF6A9D729}" type="parTrans" cxnId="{721AD99B-E3E1-4617-8209-D6114319F48E}">
      <dgm:prSet/>
      <dgm:spPr/>
      <dgm:t>
        <a:bodyPr/>
        <a:lstStyle/>
        <a:p>
          <a:endParaRPr lang="en-US"/>
        </a:p>
      </dgm:t>
    </dgm:pt>
    <dgm:pt modelId="{91A960BC-8024-4CAA-9784-73519D05F571}" type="sibTrans" cxnId="{721AD99B-E3E1-4617-8209-D6114319F48E}">
      <dgm:prSet/>
      <dgm:spPr/>
      <dgm:t>
        <a:bodyPr/>
        <a:lstStyle/>
        <a:p>
          <a:endParaRPr lang="en-US"/>
        </a:p>
      </dgm:t>
    </dgm:pt>
    <dgm:pt modelId="{D80A587E-AC4C-406E-838B-8953BA9719D6}">
      <dgm:prSet/>
      <dgm:spPr/>
      <dgm:t>
        <a:bodyPr/>
        <a:lstStyle/>
        <a:p>
          <a:r>
            <a:rPr lang="en-GB"/>
            <a:t>Postmodernism </a:t>
          </a:r>
          <a:endParaRPr lang="en-US"/>
        </a:p>
      </dgm:t>
    </dgm:pt>
    <dgm:pt modelId="{2675C12D-6566-47C6-B4E6-258A140B7387}" type="parTrans" cxnId="{7B832B6F-B64E-4346-A459-219B3938CBEC}">
      <dgm:prSet/>
      <dgm:spPr/>
      <dgm:t>
        <a:bodyPr/>
        <a:lstStyle/>
        <a:p>
          <a:endParaRPr lang="en-US"/>
        </a:p>
      </dgm:t>
    </dgm:pt>
    <dgm:pt modelId="{8631DEC2-DFF8-4F1E-8F92-F877D35D0164}" type="sibTrans" cxnId="{7B832B6F-B64E-4346-A459-219B3938CBEC}">
      <dgm:prSet/>
      <dgm:spPr/>
      <dgm:t>
        <a:bodyPr/>
        <a:lstStyle/>
        <a:p>
          <a:endParaRPr lang="en-US"/>
        </a:p>
      </dgm:t>
    </dgm:pt>
    <dgm:pt modelId="{7329FEA4-7013-4D21-9F9E-6BF76F2FEEFD}" type="pres">
      <dgm:prSet presAssocID="{CB8D55E1-601D-4040-8119-3E7F5EA83BA8}" presName="vert0" presStyleCnt="0">
        <dgm:presLayoutVars>
          <dgm:dir/>
          <dgm:animOne val="branch"/>
          <dgm:animLvl val="lvl"/>
        </dgm:presLayoutVars>
      </dgm:prSet>
      <dgm:spPr/>
    </dgm:pt>
    <dgm:pt modelId="{66BBCF68-9F4A-44B4-88F2-14C841A6BB1A}" type="pres">
      <dgm:prSet presAssocID="{8C3B2AFC-421D-4DC9-AB42-E9FFDB3EE1C2}" presName="thickLine" presStyleLbl="alignNode1" presStyleIdx="0" presStyleCnt="5"/>
      <dgm:spPr/>
    </dgm:pt>
    <dgm:pt modelId="{CAE9AE7F-59B6-49D1-8983-6B3E81FABE22}" type="pres">
      <dgm:prSet presAssocID="{8C3B2AFC-421D-4DC9-AB42-E9FFDB3EE1C2}" presName="horz1" presStyleCnt="0"/>
      <dgm:spPr/>
    </dgm:pt>
    <dgm:pt modelId="{7CA4BA12-9026-4E6D-82AE-7E6830A0CCF6}" type="pres">
      <dgm:prSet presAssocID="{8C3B2AFC-421D-4DC9-AB42-E9FFDB3EE1C2}" presName="tx1" presStyleLbl="revTx" presStyleIdx="0" presStyleCnt="5"/>
      <dgm:spPr/>
    </dgm:pt>
    <dgm:pt modelId="{29D89611-6451-44EB-812B-BB6C97FF9297}" type="pres">
      <dgm:prSet presAssocID="{8C3B2AFC-421D-4DC9-AB42-E9FFDB3EE1C2}" presName="vert1" presStyleCnt="0"/>
      <dgm:spPr/>
    </dgm:pt>
    <dgm:pt modelId="{542F54B4-952C-494B-95C3-6A9387D6BC5E}" type="pres">
      <dgm:prSet presAssocID="{81A6600F-1C75-4B56-82BE-434550AACBA9}" presName="thickLine" presStyleLbl="alignNode1" presStyleIdx="1" presStyleCnt="5"/>
      <dgm:spPr/>
    </dgm:pt>
    <dgm:pt modelId="{FB9EAB19-15DF-4764-8B0A-7AC4A6D75A06}" type="pres">
      <dgm:prSet presAssocID="{81A6600F-1C75-4B56-82BE-434550AACBA9}" presName="horz1" presStyleCnt="0"/>
      <dgm:spPr/>
    </dgm:pt>
    <dgm:pt modelId="{1164FD9A-784A-45C9-A3AC-8A3201BCC330}" type="pres">
      <dgm:prSet presAssocID="{81A6600F-1C75-4B56-82BE-434550AACBA9}" presName="tx1" presStyleLbl="revTx" presStyleIdx="1" presStyleCnt="5"/>
      <dgm:spPr/>
    </dgm:pt>
    <dgm:pt modelId="{A306242F-88C4-4544-86D7-851E14B7810F}" type="pres">
      <dgm:prSet presAssocID="{81A6600F-1C75-4B56-82BE-434550AACBA9}" presName="vert1" presStyleCnt="0"/>
      <dgm:spPr/>
    </dgm:pt>
    <dgm:pt modelId="{DD8F06D3-DA55-416A-B525-1000D1BDDA05}" type="pres">
      <dgm:prSet presAssocID="{9C859F47-B439-453E-ADCB-42BB343A7439}" presName="thickLine" presStyleLbl="alignNode1" presStyleIdx="2" presStyleCnt="5"/>
      <dgm:spPr/>
    </dgm:pt>
    <dgm:pt modelId="{1C85672C-418D-4F17-B0E6-FF4599482649}" type="pres">
      <dgm:prSet presAssocID="{9C859F47-B439-453E-ADCB-42BB343A7439}" presName="horz1" presStyleCnt="0"/>
      <dgm:spPr/>
    </dgm:pt>
    <dgm:pt modelId="{9FBD6EED-C5B1-42A9-8AB0-0656AC657A21}" type="pres">
      <dgm:prSet presAssocID="{9C859F47-B439-453E-ADCB-42BB343A7439}" presName="tx1" presStyleLbl="revTx" presStyleIdx="2" presStyleCnt="5"/>
      <dgm:spPr/>
    </dgm:pt>
    <dgm:pt modelId="{A9C1D277-4AD5-4DA3-96F7-A9C4E1C694F5}" type="pres">
      <dgm:prSet presAssocID="{9C859F47-B439-453E-ADCB-42BB343A7439}" presName="vert1" presStyleCnt="0"/>
      <dgm:spPr/>
    </dgm:pt>
    <dgm:pt modelId="{ADC54574-44B9-440F-B2CE-618E93BBC64E}" type="pres">
      <dgm:prSet presAssocID="{72267935-907B-4340-AE82-D4EBE0E96B3A}" presName="thickLine" presStyleLbl="alignNode1" presStyleIdx="3" presStyleCnt="5"/>
      <dgm:spPr/>
    </dgm:pt>
    <dgm:pt modelId="{087A8984-ED30-4B84-876E-DCF0E7D5EF6D}" type="pres">
      <dgm:prSet presAssocID="{72267935-907B-4340-AE82-D4EBE0E96B3A}" presName="horz1" presStyleCnt="0"/>
      <dgm:spPr/>
    </dgm:pt>
    <dgm:pt modelId="{4B6A9B81-ACBC-4D9A-B726-EF5D6C60073F}" type="pres">
      <dgm:prSet presAssocID="{72267935-907B-4340-AE82-D4EBE0E96B3A}" presName="tx1" presStyleLbl="revTx" presStyleIdx="3" presStyleCnt="5"/>
      <dgm:spPr/>
    </dgm:pt>
    <dgm:pt modelId="{063B3332-37FB-4584-897E-B9FAD1447466}" type="pres">
      <dgm:prSet presAssocID="{72267935-907B-4340-AE82-D4EBE0E96B3A}" presName="vert1" presStyleCnt="0"/>
      <dgm:spPr/>
    </dgm:pt>
    <dgm:pt modelId="{B3868B89-181C-4826-B201-F93E6201ECD9}" type="pres">
      <dgm:prSet presAssocID="{D80A587E-AC4C-406E-838B-8953BA9719D6}" presName="thickLine" presStyleLbl="alignNode1" presStyleIdx="4" presStyleCnt="5"/>
      <dgm:spPr/>
    </dgm:pt>
    <dgm:pt modelId="{FBB12126-139D-433C-92AE-87939C1FA967}" type="pres">
      <dgm:prSet presAssocID="{D80A587E-AC4C-406E-838B-8953BA9719D6}" presName="horz1" presStyleCnt="0"/>
      <dgm:spPr/>
    </dgm:pt>
    <dgm:pt modelId="{84EEE4DD-DA8B-4785-9FB6-A6C4C54B943F}" type="pres">
      <dgm:prSet presAssocID="{D80A587E-AC4C-406E-838B-8953BA9719D6}" presName="tx1" presStyleLbl="revTx" presStyleIdx="4" presStyleCnt="5"/>
      <dgm:spPr/>
    </dgm:pt>
    <dgm:pt modelId="{581F5754-4A9E-4600-801F-50BE94E2874D}" type="pres">
      <dgm:prSet presAssocID="{D80A587E-AC4C-406E-838B-8953BA9719D6}" presName="vert1" presStyleCnt="0"/>
      <dgm:spPr/>
    </dgm:pt>
  </dgm:ptLst>
  <dgm:cxnLst>
    <dgm:cxn modelId="{06C4F70C-ACAE-44FA-B9C1-0F802BB5DB40}" srcId="{CB8D55E1-601D-4040-8119-3E7F5EA83BA8}" destId="{81A6600F-1C75-4B56-82BE-434550AACBA9}" srcOrd="1" destOrd="0" parTransId="{E8AB7BE8-B53F-481A-9F8E-EC51BC2ACB5E}" sibTransId="{0D61EE16-4778-4B7A-B7D7-A6B99B360CD9}"/>
    <dgm:cxn modelId="{D2317C1C-E7CD-477D-B896-8A3A3906A499}" type="presOf" srcId="{9C859F47-B439-453E-ADCB-42BB343A7439}" destId="{9FBD6EED-C5B1-42A9-8AB0-0656AC657A21}" srcOrd="0" destOrd="0" presId="urn:microsoft.com/office/officeart/2008/layout/LinedList"/>
    <dgm:cxn modelId="{50C49929-6A67-4523-89E6-697672FF9D35}" type="presOf" srcId="{D80A587E-AC4C-406E-838B-8953BA9719D6}" destId="{84EEE4DD-DA8B-4785-9FB6-A6C4C54B943F}" srcOrd="0" destOrd="0" presId="urn:microsoft.com/office/officeart/2008/layout/LinedList"/>
    <dgm:cxn modelId="{4A09952D-F020-401D-8AFB-3BB8B6741FEE}" srcId="{CB8D55E1-601D-4040-8119-3E7F5EA83BA8}" destId="{8C3B2AFC-421D-4DC9-AB42-E9FFDB3EE1C2}" srcOrd="0" destOrd="0" parTransId="{F1B89FD4-E9C2-436C-886D-0BB39598E4ED}" sibTransId="{B860BD89-9137-4FDC-92BC-E170CDFE922A}"/>
    <dgm:cxn modelId="{2A290639-49B2-4CD8-9742-A7BBFF5F9FBD}" type="presOf" srcId="{72267935-907B-4340-AE82-D4EBE0E96B3A}" destId="{4B6A9B81-ACBC-4D9A-B726-EF5D6C60073F}" srcOrd="0" destOrd="0" presId="urn:microsoft.com/office/officeart/2008/layout/LinedList"/>
    <dgm:cxn modelId="{8818C769-20C6-4C92-BE1F-8073A13BDAA0}" srcId="{CB8D55E1-601D-4040-8119-3E7F5EA83BA8}" destId="{9C859F47-B439-453E-ADCB-42BB343A7439}" srcOrd="2" destOrd="0" parTransId="{D4FFB860-8C4C-4EEB-AC81-188CDC2E8DC1}" sibTransId="{C815EB6E-6E3A-44C2-BAD3-22B30A0C3649}"/>
    <dgm:cxn modelId="{7B832B6F-B64E-4346-A459-219B3938CBEC}" srcId="{CB8D55E1-601D-4040-8119-3E7F5EA83BA8}" destId="{D80A587E-AC4C-406E-838B-8953BA9719D6}" srcOrd="4" destOrd="0" parTransId="{2675C12D-6566-47C6-B4E6-258A140B7387}" sibTransId="{8631DEC2-DFF8-4F1E-8F92-F877D35D0164}"/>
    <dgm:cxn modelId="{29B5A057-515C-49AA-81D5-CE59F3A00390}" type="presOf" srcId="{CB8D55E1-601D-4040-8119-3E7F5EA83BA8}" destId="{7329FEA4-7013-4D21-9F9E-6BF76F2FEEFD}" srcOrd="0" destOrd="0" presId="urn:microsoft.com/office/officeart/2008/layout/LinedList"/>
    <dgm:cxn modelId="{04386A95-9763-4ABC-BCEB-8EB30AFD7FB3}" type="presOf" srcId="{81A6600F-1C75-4B56-82BE-434550AACBA9}" destId="{1164FD9A-784A-45C9-A3AC-8A3201BCC330}" srcOrd="0" destOrd="0" presId="urn:microsoft.com/office/officeart/2008/layout/LinedList"/>
    <dgm:cxn modelId="{8A23619B-72B0-41D8-BC20-6EFF01FA17DB}" type="presOf" srcId="{8C3B2AFC-421D-4DC9-AB42-E9FFDB3EE1C2}" destId="{7CA4BA12-9026-4E6D-82AE-7E6830A0CCF6}" srcOrd="0" destOrd="0" presId="urn:microsoft.com/office/officeart/2008/layout/LinedList"/>
    <dgm:cxn modelId="{721AD99B-E3E1-4617-8209-D6114319F48E}" srcId="{CB8D55E1-601D-4040-8119-3E7F5EA83BA8}" destId="{72267935-907B-4340-AE82-D4EBE0E96B3A}" srcOrd="3" destOrd="0" parTransId="{709387B8-E900-439D-A98F-6C0FF6A9D729}" sibTransId="{91A960BC-8024-4CAA-9784-73519D05F571}"/>
    <dgm:cxn modelId="{D859DDE1-127B-4858-B863-65E25D59D44F}" type="presParOf" srcId="{7329FEA4-7013-4D21-9F9E-6BF76F2FEEFD}" destId="{66BBCF68-9F4A-44B4-88F2-14C841A6BB1A}" srcOrd="0" destOrd="0" presId="urn:microsoft.com/office/officeart/2008/layout/LinedList"/>
    <dgm:cxn modelId="{1DA1053A-BFAC-4ACD-A351-DC770B07D08E}" type="presParOf" srcId="{7329FEA4-7013-4D21-9F9E-6BF76F2FEEFD}" destId="{CAE9AE7F-59B6-49D1-8983-6B3E81FABE22}" srcOrd="1" destOrd="0" presId="urn:microsoft.com/office/officeart/2008/layout/LinedList"/>
    <dgm:cxn modelId="{65FB5BB5-C8E6-463D-BDC9-D49992C8D5D8}" type="presParOf" srcId="{CAE9AE7F-59B6-49D1-8983-6B3E81FABE22}" destId="{7CA4BA12-9026-4E6D-82AE-7E6830A0CCF6}" srcOrd="0" destOrd="0" presId="urn:microsoft.com/office/officeart/2008/layout/LinedList"/>
    <dgm:cxn modelId="{250C2C92-B21E-4C81-8C11-1EC231026938}" type="presParOf" srcId="{CAE9AE7F-59B6-49D1-8983-6B3E81FABE22}" destId="{29D89611-6451-44EB-812B-BB6C97FF9297}" srcOrd="1" destOrd="0" presId="urn:microsoft.com/office/officeart/2008/layout/LinedList"/>
    <dgm:cxn modelId="{2F06D65D-7FCC-4450-83D6-839F0384A278}" type="presParOf" srcId="{7329FEA4-7013-4D21-9F9E-6BF76F2FEEFD}" destId="{542F54B4-952C-494B-95C3-6A9387D6BC5E}" srcOrd="2" destOrd="0" presId="urn:microsoft.com/office/officeart/2008/layout/LinedList"/>
    <dgm:cxn modelId="{6D890093-4B34-45A4-833C-E8EA0648ED52}" type="presParOf" srcId="{7329FEA4-7013-4D21-9F9E-6BF76F2FEEFD}" destId="{FB9EAB19-15DF-4764-8B0A-7AC4A6D75A06}" srcOrd="3" destOrd="0" presId="urn:microsoft.com/office/officeart/2008/layout/LinedList"/>
    <dgm:cxn modelId="{EE37B72F-CF7D-48F1-9580-C9653B84F194}" type="presParOf" srcId="{FB9EAB19-15DF-4764-8B0A-7AC4A6D75A06}" destId="{1164FD9A-784A-45C9-A3AC-8A3201BCC330}" srcOrd="0" destOrd="0" presId="urn:microsoft.com/office/officeart/2008/layout/LinedList"/>
    <dgm:cxn modelId="{4D5999A9-8E2E-464F-9A39-45AED2AA2A9B}" type="presParOf" srcId="{FB9EAB19-15DF-4764-8B0A-7AC4A6D75A06}" destId="{A306242F-88C4-4544-86D7-851E14B7810F}" srcOrd="1" destOrd="0" presId="urn:microsoft.com/office/officeart/2008/layout/LinedList"/>
    <dgm:cxn modelId="{8BFF192F-88F8-4D7A-BA58-287BD9539A88}" type="presParOf" srcId="{7329FEA4-7013-4D21-9F9E-6BF76F2FEEFD}" destId="{DD8F06D3-DA55-416A-B525-1000D1BDDA05}" srcOrd="4" destOrd="0" presId="urn:microsoft.com/office/officeart/2008/layout/LinedList"/>
    <dgm:cxn modelId="{6A8A634D-3D96-41F0-9572-B554B24AA2D6}" type="presParOf" srcId="{7329FEA4-7013-4D21-9F9E-6BF76F2FEEFD}" destId="{1C85672C-418D-4F17-B0E6-FF4599482649}" srcOrd="5" destOrd="0" presId="urn:microsoft.com/office/officeart/2008/layout/LinedList"/>
    <dgm:cxn modelId="{F943DAFC-6469-4509-BF7E-D0C4EAE2929D}" type="presParOf" srcId="{1C85672C-418D-4F17-B0E6-FF4599482649}" destId="{9FBD6EED-C5B1-42A9-8AB0-0656AC657A21}" srcOrd="0" destOrd="0" presId="urn:microsoft.com/office/officeart/2008/layout/LinedList"/>
    <dgm:cxn modelId="{763B2A66-C493-44A3-B8F1-1089423CD41D}" type="presParOf" srcId="{1C85672C-418D-4F17-B0E6-FF4599482649}" destId="{A9C1D277-4AD5-4DA3-96F7-A9C4E1C694F5}" srcOrd="1" destOrd="0" presId="urn:microsoft.com/office/officeart/2008/layout/LinedList"/>
    <dgm:cxn modelId="{89B34D7C-0389-4C6C-9B55-0617D8DEBEF7}" type="presParOf" srcId="{7329FEA4-7013-4D21-9F9E-6BF76F2FEEFD}" destId="{ADC54574-44B9-440F-B2CE-618E93BBC64E}" srcOrd="6" destOrd="0" presId="urn:microsoft.com/office/officeart/2008/layout/LinedList"/>
    <dgm:cxn modelId="{1B4A02A6-D43D-439B-9249-78A831ED2707}" type="presParOf" srcId="{7329FEA4-7013-4D21-9F9E-6BF76F2FEEFD}" destId="{087A8984-ED30-4B84-876E-DCF0E7D5EF6D}" srcOrd="7" destOrd="0" presId="urn:microsoft.com/office/officeart/2008/layout/LinedList"/>
    <dgm:cxn modelId="{30096B96-14B7-4760-91D0-BAE36025A522}" type="presParOf" srcId="{087A8984-ED30-4B84-876E-DCF0E7D5EF6D}" destId="{4B6A9B81-ACBC-4D9A-B726-EF5D6C60073F}" srcOrd="0" destOrd="0" presId="urn:microsoft.com/office/officeart/2008/layout/LinedList"/>
    <dgm:cxn modelId="{C7205502-5B45-435B-B974-94E97DE00420}" type="presParOf" srcId="{087A8984-ED30-4B84-876E-DCF0E7D5EF6D}" destId="{063B3332-37FB-4584-897E-B9FAD1447466}" srcOrd="1" destOrd="0" presId="urn:microsoft.com/office/officeart/2008/layout/LinedList"/>
    <dgm:cxn modelId="{8F268FC0-310A-4CF4-8301-6BEF128CAAE2}" type="presParOf" srcId="{7329FEA4-7013-4D21-9F9E-6BF76F2FEEFD}" destId="{B3868B89-181C-4826-B201-F93E6201ECD9}" srcOrd="8" destOrd="0" presId="urn:microsoft.com/office/officeart/2008/layout/LinedList"/>
    <dgm:cxn modelId="{9542A9E3-F5EE-46DD-B18B-AD9062D19C74}" type="presParOf" srcId="{7329FEA4-7013-4D21-9F9E-6BF76F2FEEFD}" destId="{FBB12126-139D-433C-92AE-87939C1FA967}" srcOrd="9" destOrd="0" presId="urn:microsoft.com/office/officeart/2008/layout/LinedList"/>
    <dgm:cxn modelId="{E1BD3B97-B15F-43A8-A52F-1D95AD6918E8}" type="presParOf" srcId="{FBB12126-139D-433C-92AE-87939C1FA967}" destId="{84EEE4DD-DA8B-4785-9FB6-A6C4C54B943F}" srcOrd="0" destOrd="0" presId="urn:microsoft.com/office/officeart/2008/layout/LinedList"/>
    <dgm:cxn modelId="{507B78F4-720F-458E-AC60-040E5F0DAC93}" type="presParOf" srcId="{FBB12126-139D-433C-92AE-87939C1FA967}" destId="{581F5754-4A9E-4600-801F-50BE94E287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BCF68-9F4A-44B4-88F2-14C841A6BB1A}">
      <dsp:nvSpPr>
        <dsp:cNvPr id="0" name=""/>
        <dsp:cNvSpPr/>
      </dsp:nvSpPr>
      <dsp:spPr>
        <a:xfrm>
          <a:off x="0" y="569"/>
          <a:ext cx="795655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4BA12-9026-4E6D-82AE-7E6830A0CCF6}">
      <dsp:nvSpPr>
        <dsp:cNvPr id="0" name=""/>
        <dsp:cNvSpPr/>
      </dsp:nvSpPr>
      <dsp:spPr>
        <a:xfrm>
          <a:off x="0" y="569"/>
          <a:ext cx="7956550" cy="93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Functionalism</a:t>
          </a:r>
          <a:endParaRPr lang="en-US" sz="4300" kern="1200"/>
        </a:p>
      </dsp:txBody>
      <dsp:txXfrm>
        <a:off x="0" y="569"/>
        <a:ext cx="7956550" cy="933222"/>
      </dsp:txXfrm>
    </dsp:sp>
    <dsp:sp modelId="{542F54B4-952C-494B-95C3-6A9387D6BC5E}">
      <dsp:nvSpPr>
        <dsp:cNvPr id="0" name=""/>
        <dsp:cNvSpPr/>
      </dsp:nvSpPr>
      <dsp:spPr>
        <a:xfrm>
          <a:off x="0" y="933791"/>
          <a:ext cx="7956550" cy="0"/>
        </a:xfrm>
        <a:prstGeom prst="lin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4FD9A-784A-45C9-A3AC-8A3201BCC330}">
      <dsp:nvSpPr>
        <dsp:cNvPr id="0" name=""/>
        <dsp:cNvSpPr/>
      </dsp:nvSpPr>
      <dsp:spPr>
        <a:xfrm>
          <a:off x="0" y="933791"/>
          <a:ext cx="7956550" cy="93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Conflict Theory</a:t>
          </a:r>
          <a:endParaRPr lang="en-US" sz="4300" kern="1200"/>
        </a:p>
      </dsp:txBody>
      <dsp:txXfrm>
        <a:off x="0" y="933791"/>
        <a:ext cx="7956550" cy="933222"/>
      </dsp:txXfrm>
    </dsp:sp>
    <dsp:sp modelId="{DD8F06D3-DA55-416A-B525-1000D1BDDA05}">
      <dsp:nvSpPr>
        <dsp:cNvPr id="0" name=""/>
        <dsp:cNvSpPr/>
      </dsp:nvSpPr>
      <dsp:spPr>
        <a:xfrm>
          <a:off x="0" y="1867013"/>
          <a:ext cx="7956550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D6EED-C5B1-42A9-8AB0-0656AC657A21}">
      <dsp:nvSpPr>
        <dsp:cNvPr id="0" name=""/>
        <dsp:cNvSpPr/>
      </dsp:nvSpPr>
      <dsp:spPr>
        <a:xfrm>
          <a:off x="0" y="1867013"/>
          <a:ext cx="7956550" cy="93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Symbolic Interaction</a:t>
          </a:r>
          <a:endParaRPr lang="en-US" sz="4300" kern="1200"/>
        </a:p>
      </dsp:txBody>
      <dsp:txXfrm>
        <a:off x="0" y="1867013"/>
        <a:ext cx="7956550" cy="933222"/>
      </dsp:txXfrm>
    </dsp:sp>
    <dsp:sp modelId="{ADC54574-44B9-440F-B2CE-618E93BBC64E}">
      <dsp:nvSpPr>
        <dsp:cNvPr id="0" name=""/>
        <dsp:cNvSpPr/>
      </dsp:nvSpPr>
      <dsp:spPr>
        <a:xfrm>
          <a:off x="0" y="2800236"/>
          <a:ext cx="7956550" cy="0"/>
        </a:xfrm>
        <a:prstGeom prst="lin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A9B81-ACBC-4D9A-B726-EF5D6C60073F}">
      <dsp:nvSpPr>
        <dsp:cNvPr id="0" name=""/>
        <dsp:cNvSpPr/>
      </dsp:nvSpPr>
      <dsp:spPr>
        <a:xfrm>
          <a:off x="0" y="2800236"/>
          <a:ext cx="7956550" cy="93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Feminism </a:t>
          </a:r>
          <a:endParaRPr lang="en-US" sz="4300" kern="1200"/>
        </a:p>
      </dsp:txBody>
      <dsp:txXfrm>
        <a:off x="0" y="2800236"/>
        <a:ext cx="7956550" cy="933222"/>
      </dsp:txXfrm>
    </dsp:sp>
    <dsp:sp modelId="{B3868B89-181C-4826-B201-F93E6201ECD9}">
      <dsp:nvSpPr>
        <dsp:cNvPr id="0" name=""/>
        <dsp:cNvSpPr/>
      </dsp:nvSpPr>
      <dsp:spPr>
        <a:xfrm>
          <a:off x="0" y="3733458"/>
          <a:ext cx="7956550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EE4DD-DA8B-4785-9FB6-A6C4C54B943F}">
      <dsp:nvSpPr>
        <dsp:cNvPr id="0" name=""/>
        <dsp:cNvSpPr/>
      </dsp:nvSpPr>
      <dsp:spPr>
        <a:xfrm>
          <a:off x="0" y="3733458"/>
          <a:ext cx="7956550" cy="93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Postmodernism </a:t>
          </a:r>
          <a:endParaRPr lang="en-US" sz="4300" kern="1200"/>
        </a:p>
      </dsp:txBody>
      <dsp:txXfrm>
        <a:off x="0" y="3733458"/>
        <a:ext cx="7956550" cy="933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6345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82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34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192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503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2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508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367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5266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014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1621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4999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5934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63584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9723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98006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5339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108720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5143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2689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0040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026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9468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175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0759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5174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9269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5287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1188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534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897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46940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8140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552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09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50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709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70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319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395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4299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ussell.com/insights/covid#top-suppliers-covid" TargetMode="External"/><Relationship Id="rId3" Type="http://schemas.openxmlformats.org/officeDocument/2006/relationships/hyperlink" Target="https://www.globalfundforwomen.org/sexual-reproductive-health-rights/#:~:text=Women%20and%20girls%20around%20the%20world,%20especially%20those,stigma,%20restrictive%20laws%20and%20policies,%20and%20entrenched%20traditions" TargetMode="External"/><Relationship Id="rId7" Type="http://schemas.openxmlformats.org/officeDocument/2006/relationships/hyperlink" Target="https://www.rcn.org.uk/clinical-topics/womens-health/promoting-menstrual-wellbeing/period-poverty#:~:text=Period%20poverty%20is%20the%20lack%20of%20access%20to,in%20her%20life%20.%E2%80%9D%20What%20is%20period%20poverty" TargetMode="External"/><Relationship Id="rId2" Type="http://schemas.openxmlformats.org/officeDocument/2006/relationships/hyperlink" Target="https://www.theguardian.com/society/2019/nov/29/private-firms-handed-15bn-in-nhs-contracts-over-past-five-years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plan-uk.org/media-centre/plan-international-uks-research-on-period-poverty-and-stigma" TargetMode="External"/><Relationship Id="rId5" Type="http://schemas.openxmlformats.org/officeDocument/2006/relationships/hyperlink" Target="https://www.mentalhealth.org.uk/a-to-z/s/stigma-and-discrimination" TargetMode="External"/><Relationship Id="rId4" Type="http://schemas.openxmlformats.org/officeDocument/2006/relationships/hyperlink" Target="https://www.globalfundforwomen.org/infographic-global-gag-ru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989138"/>
            <a:ext cx="10363200" cy="14700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3744913"/>
            <a:ext cx="8534400" cy="1752600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010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1C255D-6638-E74E-FF77-A7D739C58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ECAY5005: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Health and Social Care: Disability and Wellbeing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Sociological Perspectives of Health and Disability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2023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412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qr code with a few black squares&#10;&#10;Description automatically generated">
            <a:extLst>
              <a:ext uri="{FF2B5EF4-FFF2-40B4-BE49-F238E27FC236}">
                <a16:creationId xmlns:a16="http://schemas.microsoft.com/office/drawing/2014/main" id="{A8A8F1FF-CB42-849B-740E-319BEEDF11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868" y="1340768"/>
            <a:ext cx="3865563" cy="386556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E43761-470B-D2DB-4578-B0DB6AD5458A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3392" y="1368139"/>
            <a:ext cx="4535079" cy="386498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QR Code to Module evaluation</a:t>
            </a:r>
          </a:p>
          <a:p>
            <a:r>
              <a:rPr lang="en-GB" dirty="0">
                <a:solidFill>
                  <a:schemeClr val="bg1"/>
                </a:solidFill>
              </a:rPr>
              <a:t> and feedback</a:t>
            </a:r>
          </a:p>
        </p:txBody>
      </p:sp>
    </p:spTree>
    <p:extLst>
      <p:ext uri="{BB962C8B-B14F-4D97-AF65-F5344CB8AC3E}">
        <p14:creationId xmlns:p14="http://schemas.microsoft.com/office/powerpoint/2010/main" val="2915787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6E27-FD46-4145-82DE-E11F60988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The ‘big 5’ Sociological Perspectives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172F021-5A1B-9BE4-D345-F8309670E0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427272"/>
              </p:ext>
            </p:extLst>
          </p:nvPr>
        </p:nvGraphicFramePr>
        <p:xfrm>
          <a:off x="3779838" y="1825625"/>
          <a:ext cx="79565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1215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F7006-6AD5-4B6F-BA09-807CE1241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Sociological Perspectives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F899CD0-9D29-2146-1377-C319818B7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440" y="2060848"/>
            <a:ext cx="10525125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947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E062D-ED9A-4D70-ACF9-0D02B4BAD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vs.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2C6B4-F3C4-4091-94B7-D5096C6A0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2056225"/>
            <a:ext cx="5544616" cy="443665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Macro perspective</a:t>
            </a:r>
          </a:p>
          <a:p>
            <a:r>
              <a:rPr lang="en-GB" dirty="0"/>
              <a:t>How society works as a whole</a:t>
            </a:r>
          </a:p>
          <a:p>
            <a:r>
              <a:rPr lang="en-GB" dirty="0"/>
              <a:t>Functionalism: how society helps meet our needs</a:t>
            </a:r>
          </a:p>
          <a:p>
            <a:r>
              <a:rPr lang="en-GB" dirty="0"/>
              <a:t>Conflict Theory: how society rests on economic foundations with a bigger structure above. Can lead to social class conflict.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59303-B2FF-4F1A-8316-128895394B1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69790" y="1621177"/>
            <a:ext cx="5126210" cy="639762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Structural Theory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51DEDC-946A-4DEF-A53A-A221AE5D4E1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744072" y="2053453"/>
            <a:ext cx="5184576" cy="443665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Micro perspective </a:t>
            </a:r>
          </a:p>
          <a:p>
            <a:r>
              <a:rPr lang="en-GB" dirty="0"/>
              <a:t>Does not deny social structure but emphasises the importance of human behaviour </a:t>
            </a:r>
          </a:p>
          <a:p>
            <a:r>
              <a:rPr lang="en-GB" dirty="0"/>
              <a:t>Society is a product of human behaviour, not the other way around.</a:t>
            </a:r>
          </a:p>
          <a:p>
            <a:r>
              <a:rPr lang="en-GB" dirty="0"/>
              <a:t>Symbolic interactionism: examines the ways people interpret the actions of others, develop self-image and act in terms of meanings.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707C78-A9E1-487E-9269-03D43E1DF5F9}"/>
              </a:ext>
            </a:extLst>
          </p:cNvPr>
          <p:cNvSpPr txBox="1"/>
          <p:nvPr/>
        </p:nvSpPr>
        <p:spPr>
          <a:xfrm>
            <a:off x="4151784" y="1186142"/>
            <a:ext cx="49256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</a:t>
            </a: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Haralambos and Holborn, 2013, p. 953)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AB54E2-1D0F-4273-89AC-E9659BA79B21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7042208" y="1553576"/>
            <a:ext cx="4694162" cy="639762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Action Theory </a:t>
            </a:r>
          </a:p>
        </p:txBody>
      </p:sp>
    </p:spTree>
    <p:extLst>
      <p:ext uri="{BB962C8B-B14F-4D97-AF65-F5344CB8AC3E}">
        <p14:creationId xmlns:p14="http://schemas.microsoft.com/office/powerpoint/2010/main" val="36642325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A5656-444B-4E4B-8A4C-AAFD2BC9B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Theoretical Lens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164A6-E007-4383-B3B9-0BF928C9A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576" y="1825625"/>
            <a:ext cx="7956222" cy="4667250"/>
          </a:xfrm>
        </p:spPr>
        <p:txBody>
          <a:bodyPr anchor="ctr">
            <a:normAutofit/>
          </a:bodyPr>
          <a:lstStyle/>
          <a:p>
            <a:r>
              <a:rPr lang="en-GB" dirty="0"/>
              <a:t>Theory can help us ‘see’ society in a particular way. Different theories can help us view society in different ways. We call this the ‘theoretical lens’. </a:t>
            </a:r>
          </a:p>
          <a:p>
            <a:r>
              <a:rPr lang="en-GB" dirty="0"/>
              <a:t>E.g., if your sociological perspective is Feminism, your theoretical lens could be gender socialisation.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0674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9FCB0-D103-4A1F-9673-668C435D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Sociological definitions of ‘health’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295E1-56E2-4915-9A6C-A891F255F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1464" y="1825625"/>
            <a:ext cx="10464906" cy="4667250"/>
          </a:xfrm>
        </p:spPr>
        <p:txBody>
          <a:bodyPr>
            <a:normAutofit/>
          </a:bodyPr>
          <a:lstStyle/>
          <a:p>
            <a:r>
              <a:rPr lang="en-GB" dirty="0"/>
              <a:t>Sociologists distinguish between disease and illness</a:t>
            </a:r>
          </a:p>
          <a:p>
            <a:r>
              <a:rPr lang="en-GB" dirty="0"/>
              <a:t>Disease: biological or clinically defined abnormality </a:t>
            </a:r>
          </a:p>
          <a:p>
            <a:r>
              <a:rPr lang="en-GB" dirty="0"/>
              <a:t>Illness: a person’s subjective experience of being unwell</a:t>
            </a:r>
          </a:p>
          <a:p>
            <a:r>
              <a:rPr lang="en-GB" dirty="0"/>
              <a:t>Sickness: the social and functional consequences which follow disease or illness (Miles, 1991, p. 3).</a:t>
            </a:r>
          </a:p>
          <a:p>
            <a:endParaRPr lang="en-GB" dirty="0"/>
          </a:p>
          <a:p>
            <a:r>
              <a:rPr lang="en-GB" dirty="0"/>
              <a:t>However, this definition may overemphasise the biological over the socio-political (Thompson, 2011, p. 123).</a:t>
            </a:r>
          </a:p>
        </p:txBody>
      </p:sp>
    </p:spTree>
    <p:extLst>
      <p:ext uri="{BB962C8B-B14F-4D97-AF65-F5344CB8AC3E}">
        <p14:creationId xmlns:p14="http://schemas.microsoft.com/office/powerpoint/2010/main" val="26342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C16B2-A118-42C8-8E0B-77DD66599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Structural Functionalism </a:t>
            </a:r>
          </a:p>
        </p:txBody>
      </p:sp>
      <p:pic>
        <p:nvPicPr>
          <p:cNvPr id="5" name="Picture 4" descr="A group of people holding hands&#10;&#10;Description automatically generated">
            <a:extLst>
              <a:ext uri="{FF2B5EF4-FFF2-40B4-BE49-F238E27FC236}">
                <a16:creationId xmlns:a16="http://schemas.microsoft.com/office/drawing/2014/main" id="{A1746DC3-063C-4C98-B62F-77567B37AD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" r="3" b="3"/>
          <a:stretch/>
        </p:blipFill>
        <p:spPr>
          <a:xfrm>
            <a:off x="5248291" y="467208"/>
            <a:ext cx="5734022" cy="59235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7883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0F81A-E58C-4152-A5DD-44F9DC4DB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Structural Functionalism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9BC00-9A4D-4141-B57F-DB7FDB6EC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7768" y="1849290"/>
            <a:ext cx="7800610" cy="48021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Functionalists believe that society needs to work cohesively (value consensus)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Sickness can disrupt that cohesion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Talcott Parson’s ‘Sick Role’ is the central theory to Functionalism’s understanding of health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 ‘Sick Role’: an unwell person must understand that their sickness is undesirable and do everything they can to get better (e.g., seek medical advice/treatment)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Parsons (1951) saw illness as a form deviance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 It stops society functioning as it should, like crime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Therefore, illness needs to be controlled in some way</a:t>
            </a:r>
          </a:p>
        </p:txBody>
      </p:sp>
      <p:pic>
        <p:nvPicPr>
          <p:cNvPr id="2050" name="Picture 2" descr="Key Theories of Parsons Talcott – Literary Theory and Criticism">
            <a:extLst>
              <a:ext uri="{FF2B5EF4-FFF2-40B4-BE49-F238E27FC236}">
                <a16:creationId xmlns:a16="http://schemas.microsoft.com/office/drawing/2014/main" id="{18786BCC-B5B0-167F-45B8-4DDF4BF1AB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0" r="-1" b="21849"/>
          <a:stretch/>
        </p:blipFill>
        <p:spPr bwMode="auto">
          <a:xfrm>
            <a:off x="623392" y="1849290"/>
            <a:ext cx="3201687" cy="237179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85711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7A4BE-D4EA-1324-8B57-6046512EA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432" y="1825625"/>
            <a:ext cx="10752938" cy="4667250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4000" i="1" dirty="0"/>
              <a:t>“Therefore, like crime and any other form of deviance, illness needed to be controlled in some way, and the deviant helped or forced into performing their social role once again”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dirty="0"/>
              <a:t>(</a:t>
            </a:r>
            <a:r>
              <a:rPr lang="en-GB" sz="2000" dirty="0" err="1"/>
              <a:t>Haralambos</a:t>
            </a:r>
            <a:r>
              <a:rPr lang="en-GB" sz="2000" dirty="0"/>
              <a:t> and Holborn, 2013, p. 303)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264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A792-1E51-442B-ADE3-4F5DAE53D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Value Consensus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4EB11-DF5D-433A-9F92-A7AD1B251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472" y="1825625"/>
            <a:ext cx="10392898" cy="4667250"/>
          </a:xfrm>
        </p:spPr>
        <p:txBody>
          <a:bodyPr>
            <a:normAutofit/>
          </a:bodyPr>
          <a:lstStyle/>
          <a:p>
            <a:r>
              <a:rPr lang="en-GB" dirty="0"/>
              <a:t>This concept underpins Structural Functionalism</a:t>
            </a:r>
          </a:p>
          <a:p>
            <a:r>
              <a:rPr lang="en-GB" dirty="0"/>
              <a:t>This means individuals within a society share a set of values, norms and beliefs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 you think society’s ‘value consensus’ about health and disability is?</a:t>
            </a:r>
          </a:p>
        </p:txBody>
      </p:sp>
    </p:spTree>
    <p:extLst>
      <p:ext uri="{BB962C8B-B14F-4D97-AF65-F5344CB8AC3E}">
        <p14:creationId xmlns:p14="http://schemas.microsoft.com/office/powerpoint/2010/main" val="276138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C16B2-A118-42C8-8E0B-77DD66599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Conflict Theory (Marxism)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39EA33-EB20-47B9-93CC-95F7630A1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31755" y="467208"/>
            <a:ext cx="6567093" cy="59235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9854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36A1-D497-45A2-819C-439558263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Conflict Theory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B3568-EF4D-4882-BEF1-AE088BDF3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7956" y="1825624"/>
            <a:ext cx="7798414" cy="4843735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Medicine is used to ‘define normality, punish deviance and maintain social order’ (</a:t>
            </a:r>
            <a:r>
              <a:rPr lang="en-GB" sz="2400" dirty="0" err="1"/>
              <a:t>Haralombos</a:t>
            </a:r>
            <a:r>
              <a:rPr lang="en-GB" sz="2400" dirty="0"/>
              <a:t> and Holborn, 2013, p. 305)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Navarro (1986) believes capitalism benefits from medicine in 3 ways: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dirty="0"/>
              <a:t>Medicine keeps people healthy to contribute to the economy. Definitions of health are linked to the ability to produce goods. Healthy = productive, unhealthy = unable to produce wealth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dirty="0"/>
              <a:t>Masks structural influences on health (social class/gender/ethnicity). Illness seen as bad luck/blamed on the individual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dirty="0"/>
              <a:t>Medicine emphasises biomedical reasons for illness and use drugs treatments which is profitable</a:t>
            </a:r>
          </a:p>
        </p:txBody>
      </p:sp>
      <p:pic>
        <p:nvPicPr>
          <p:cNvPr id="4098" name="Picture 2" descr="What is Conflict Theory? Definition, assumptions and example - Toolshero">
            <a:extLst>
              <a:ext uri="{FF2B5EF4-FFF2-40B4-BE49-F238E27FC236}">
                <a16:creationId xmlns:a16="http://schemas.microsoft.com/office/drawing/2014/main" id="{BD6AC985-4810-63D8-7397-E9D156F0EA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7" r="13997" b="-1"/>
          <a:stretch/>
        </p:blipFill>
        <p:spPr bwMode="auto">
          <a:xfrm>
            <a:off x="767408" y="1412776"/>
            <a:ext cx="3170548" cy="2348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6593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0F81A-E58C-4152-A5DD-44F9DC4DB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Conflict Theory (Marxism) and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A5117A-C00A-3B05-F059-47BBC6E63757}"/>
              </a:ext>
            </a:extLst>
          </p:cNvPr>
          <p:cNvSpPr txBox="1"/>
          <p:nvPr/>
        </p:nvSpPr>
        <p:spPr>
          <a:xfrm>
            <a:off x="7752184" y="6536191"/>
            <a:ext cx="443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(Annandale, 1998; </a:t>
            </a:r>
            <a:r>
              <a:rPr lang="en-GB" sz="1400" dirty="0" err="1"/>
              <a:t>Haralombos</a:t>
            </a:r>
            <a:r>
              <a:rPr lang="en-GB" sz="1400" dirty="0"/>
              <a:t> and Holborn, 2013, p. 305)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3961A-B0FA-AEF3-AB65-1C5CF8B51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432" y="1825625"/>
            <a:ext cx="10752938" cy="466725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An example of capitalism and healthcare would be the use of breast implants (Annandale 1998)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US company Dow Corning manufactured implants made of silicone gel from 1963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By the 1970s surgeons complained  the gel was leaking causing health problems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However, the regulatory body (Food and Drugs Administration) refused to intervene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By the late 1990s there were multiple cases of ill health linked to the silicone implants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Dow Corning paid $4 billion in compensation</a:t>
            </a:r>
          </a:p>
        </p:txBody>
      </p:sp>
    </p:spTree>
    <p:extLst>
      <p:ext uri="{BB962C8B-B14F-4D97-AF65-F5344CB8AC3E}">
        <p14:creationId xmlns:p14="http://schemas.microsoft.com/office/powerpoint/2010/main" val="242697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E73E8-A54E-498E-AEFF-4CAE11B4B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Private contracts and the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E8D4B-72DD-49CC-9AE5-C9B811412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40" y="1825625"/>
            <a:ext cx="10680930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2019, it was reported that private firms were handed £15bn in NHS contracts over the previous five years (Campbell, 2019)</a:t>
            </a:r>
          </a:p>
          <a:p>
            <a:r>
              <a:rPr lang="en-GB" dirty="0"/>
              <a:t>The value of contracts given to non-NHS providers increased by 89% since 2015, from £1.9bn to £3.6bn a year (Campbell, 2019)</a:t>
            </a:r>
          </a:p>
          <a:p>
            <a:r>
              <a:rPr lang="en-GB" dirty="0"/>
              <a:t>During the pandemic, £24.4 billion of private contracts have been awarded by the government </a:t>
            </a:r>
          </a:p>
          <a:p>
            <a:r>
              <a:rPr lang="en-GB" dirty="0"/>
              <a:t>60% of this value has been awarded for products and supplies, while 39% was dedicated to procuring services.</a:t>
            </a:r>
          </a:p>
          <a:p>
            <a:pPr lvl="1"/>
            <a:r>
              <a:rPr lang="en-GB" dirty="0"/>
              <a:t>contracts for personal protective equipment (</a:t>
            </a:r>
            <a:r>
              <a:rPr lang="en-GB" dirty="0" err="1"/>
              <a:t>i.e</a:t>
            </a:r>
            <a:r>
              <a:rPr lang="en-GB" dirty="0"/>
              <a:t>, PPE) </a:t>
            </a:r>
          </a:p>
          <a:p>
            <a:pPr lvl="1"/>
            <a:r>
              <a:rPr lang="en-GB" dirty="0"/>
              <a:t>Test and Trace Programme (e.g., coronavirus tests and testing service, NHS COVID-19 app) </a:t>
            </a:r>
          </a:p>
          <a:p>
            <a:pPr lvl="1"/>
            <a:r>
              <a:rPr lang="en-GB" dirty="0"/>
              <a:t>contracts for hospital supplies (e.g., medicines, hospital beds and ventilators)</a:t>
            </a:r>
          </a:p>
          <a:p>
            <a:r>
              <a:rPr lang="en-GB" dirty="0"/>
              <a:t>The bulk of contracts were awarded by the Department of Health and Social Care, mostly for PPE and Test and Trace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65235A-F706-7C32-491F-463F1C5A39C6}"/>
              </a:ext>
            </a:extLst>
          </p:cNvPr>
          <p:cNvSpPr txBox="1"/>
          <p:nvPr/>
        </p:nvSpPr>
        <p:spPr>
          <a:xfrm>
            <a:off x="9768408" y="6444279"/>
            <a:ext cx="2264218" cy="367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Tussell (2021)</a:t>
            </a:r>
          </a:p>
        </p:txBody>
      </p:sp>
    </p:spTree>
    <p:extLst>
      <p:ext uri="{BB962C8B-B14F-4D97-AF65-F5344CB8AC3E}">
        <p14:creationId xmlns:p14="http://schemas.microsoft.com/office/powerpoint/2010/main" val="65305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C16B2-A118-42C8-8E0B-77DD66599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Symbolic Interactionism</a:t>
            </a:r>
          </a:p>
        </p:txBody>
      </p:sp>
      <p:pic>
        <p:nvPicPr>
          <p:cNvPr id="4" name="Content Placeholder 3" descr="A group of people with colorful speech bubbles&#10;&#10;Description automatically generated">
            <a:extLst>
              <a:ext uri="{FF2B5EF4-FFF2-40B4-BE49-F238E27FC236}">
                <a16:creationId xmlns:a16="http://schemas.microsoft.com/office/drawing/2014/main" id="{BCBEC37D-4D21-4771-8A4C-76298B223E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0216" y="467208"/>
            <a:ext cx="4250171" cy="59235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27617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3F6D0-A7C7-44C8-AA15-0E674B0E2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Presentation of Self in Everyday Life (Goffman, 1959)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5DEFA-DD88-99DD-C621-A17A00DFA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432" y="1825625"/>
            <a:ext cx="10752938" cy="466725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How we interact with people in different social settings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Goffman uses the analogy of a theatre – known as “Dramaturgical Theory”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This looks at how we perform in everyday life (in multiple roles)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The world / society is like a stage, in our interactions we are like actors, creating society in terms of our response to other actors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We have a “frontstage” and “backstage” in everyday life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Frontstage – how we present ourselves in public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Backstage – how are in private / when we’re relaxing / feeling we don’t have to “perform” / or rehearsing for next frontstage performance </a:t>
            </a:r>
          </a:p>
        </p:txBody>
      </p:sp>
    </p:spTree>
    <p:extLst>
      <p:ext uri="{BB962C8B-B14F-4D97-AF65-F5344CB8AC3E}">
        <p14:creationId xmlns:p14="http://schemas.microsoft.com/office/powerpoint/2010/main" val="228130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BC4AA-1E4B-49D1-ABED-2E7B812D6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For example…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E0A3C-6DE1-42B3-A385-C373C31BE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690688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Goffman uses the example of waiters at a restaurant</a:t>
            </a:r>
          </a:p>
          <a:p>
            <a:endParaRPr lang="en-GB" dirty="0"/>
          </a:p>
          <a:p>
            <a:r>
              <a:rPr lang="en-GB" dirty="0"/>
              <a:t>The waiter who takes your order is performing the “frontstage” self, e.g., being polite, helpful</a:t>
            </a:r>
          </a:p>
          <a:p>
            <a:endParaRPr lang="en-GB" dirty="0"/>
          </a:p>
          <a:p>
            <a:r>
              <a:rPr lang="en-GB" dirty="0"/>
              <a:t>The waiter in the kitchen is their “backstage” self, e.g., complaining about the rude customer</a:t>
            </a:r>
          </a:p>
          <a:p>
            <a:endParaRPr lang="en-GB" dirty="0"/>
          </a:p>
        </p:txBody>
      </p:sp>
      <p:pic>
        <p:nvPicPr>
          <p:cNvPr id="9" name="Picture 2" descr="Steps of Service: Fine Dining - The Waiter's Academy">
            <a:extLst>
              <a:ext uri="{FF2B5EF4-FFF2-40B4-BE49-F238E27FC236}">
                <a16:creationId xmlns:a16="http://schemas.microsoft.com/office/drawing/2014/main" id="{23D011C7-58F1-F3E0-460F-59941B0D3174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9" r="8934" b="-6"/>
          <a:stretch/>
        </p:blipFill>
        <p:spPr bwMode="auto">
          <a:xfrm>
            <a:off x="8647113" y="1341438"/>
            <a:ext cx="3544887" cy="3989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13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0" name="Picture 4" descr="18,186 Fuse Concept Stock Photos, Pictures &amp; Royalty-Free Images - iStock">
            <a:extLst>
              <a:ext uri="{FF2B5EF4-FFF2-40B4-BE49-F238E27FC236}">
                <a16:creationId xmlns:a16="http://schemas.microsoft.com/office/drawing/2014/main" id="{A9A5CFB1-D241-86E1-2AAA-74EF39C969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859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77705-8CFB-456F-8932-560FB4172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242" y="1658867"/>
            <a:ext cx="2942813" cy="354026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How could we apply the ‘frontstage’ and ‘backstage’ self to health, wellbeing and disability?</a:t>
            </a:r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9" name="Rectangle 922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98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97DA-F747-4B1B-9AB7-BECF30C6D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Stigma (Goffman, 1963)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0E2D6-B529-63DA-A86E-D092D358B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825625"/>
            <a:ext cx="10896954" cy="466725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It is the creation of conflict between social groups through interaction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Stigma occurs when individual is given an attribute which is disliked by society (physical, character, tribal)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Stigma as something intrinsic but something society has placed on us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It is not the fault of the individual but certain behaviours are out of place in society </a:t>
            </a:r>
          </a:p>
          <a:p>
            <a:pPr lvl="0"/>
            <a:r>
              <a:rPr lang="en-GB" dirty="0"/>
              <a:t>‘</a:t>
            </a:r>
            <a:r>
              <a:rPr lang="en-GB" dirty="0">
                <a:solidFill>
                  <a:schemeClr val="tx1"/>
                </a:solidFill>
              </a:rPr>
              <a:t>A stigma, then, is really a special kind of relationship between attribute and stereotype’ (Goffman, 1963, p. 4)</a:t>
            </a:r>
          </a:p>
          <a:p>
            <a:pPr lvl="0"/>
            <a:r>
              <a:rPr lang="en-GB" dirty="0"/>
              <a:t>‘</a:t>
            </a:r>
            <a:r>
              <a:rPr lang="en-GB" dirty="0">
                <a:solidFill>
                  <a:schemeClr val="tx1"/>
                </a:solidFill>
              </a:rPr>
              <a:t>By definition, of course, we believe the person with a stigma is not quite human’ (Goffman, 1963, p. 5)</a:t>
            </a:r>
          </a:p>
        </p:txBody>
      </p:sp>
    </p:spTree>
    <p:extLst>
      <p:ext uri="{BB962C8B-B14F-4D97-AF65-F5344CB8AC3E}">
        <p14:creationId xmlns:p14="http://schemas.microsoft.com/office/powerpoint/2010/main" val="129714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F9826-6523-4EFD-8320-020C61981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Stigma and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09924-704D-4399-A511-979CD7687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People with mental health problems are amongst the least likely of any group with a long-term health condition or disability to:</a:t>
            </a:r>
          </a:p>
          <a:p>
            <a:pPr lvl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dirty="0"/>
              <a:t>find work</a:t>
            </a:r>
          </a:p>
          <a:p>
            <a:pPr lvl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dirty="0"/>
              <a:t>be in a steady, long-term relationship</a:t>
            </a:r>
          </a:p>
          <a:p>
            <a:pPr lvl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dirty="0"/>
              <a:t>live in decent housing </a:t>
            </a:r>
          </a:p>
          <a:p>
            <a:pPr lvl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dirty="0"/>
              <a:t>be socially included in mainstream society.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Stigma and discrimination can also worsen someone's mental health problems, and delay or impede their getting help and treatment, and their recovery.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Social isolation, poor housing, unemployment and poverty are all linked to mental ill health.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So, stigma and discrimination can trap people in a cycle of illness</a:t>
            </a:r>
          </a:p>
        </p:txBody>
      </p:sp>
      <p:pic>
        <p:nvPicPr>
          <p:cNvPr id="11268" name="Picture 4" descr="Understanding Stigma | U-M Counseling and Psychological Services">
            <a:extLst>
              <a:ext uri="{FF2B5EF4-FFF2-40B4-BE49-F238E27FC236}">
                <a16:creationId xmlns:a16="http://schemas.microsoft.com/office/drawing/2014/main" id="{9E0CC99F-BEAC-C539-B8CB-0B5E736C1E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1" r="8183" b="-1"/>
          <a:stretch/>
        </p:blipFill>
        <p:spPr bwMode="auto">
          <a:xfrm>
            <a:off x="1130185" y="2204864"/>
            <a:ext cx="2412500" cy="27146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B05DC6-F793-1372-42A8-C70A7B7F731A}"/>
              </a:ext>
            </a:extLst>
          </p:cNvPr>
          <p:cNvSpPr txBox="1"/>
          <p:nvPr/>
        </p:nvSpPr>
        <p:spPr>
          <a:xfrm>
            <a:off x="7893091" y="6443146"/>
            <a:ext cx="4080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Mental Health Foundation (2015)</a:t>
            </a:r>
          </a:p>
        </p:txBody>
      </p:sp>
    </p:spTree>
    <p:extLst>
      <p:ext uri="{BB962C8B-B14F-4D97-AF65-F5344CB8AC3E}">
        <p14:creationId xmlns:p14="http://schemas.microsoft.com/office/powerpoint/2010/main" val="1379408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03" name="Freeform: Shape 1230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C16B2-A118-42C8-8E0B-77DD66599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Feminism</a:t>
            </a:r>
          </a:p>
        </p:txBody>
      </p:sp>
      <p:pic>
        <p:nvPicPr>
          <p:cNvPr id="12290" name="Picture 2" descr="Is There A Place For Black Women In White Feminism?">
            <a:extLst>
              <a:ext uri="{FF2B5EF4-FFF2-40B4-BE49-F238E27FC236}">
                <a16:creationId xmlns:a16="http://schemas.microsoft.com/office/drawing/2014/main" id="{A66E24A6-FDE7-15E5-FF6E-C28532EDC9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63" b="18557"/>
          <a:stretch/>
        </p:blipFill>
        <p:spPr bwMode="auto">
          <a:xfrm>
            <a:off x="4502428" y="2139280"/>
            <a:ext cx="7225748" cy="25794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058065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0F81A-E58C-4152-A5DD-44F9DC4D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6947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Feminism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9BC00-9A4D-4141-B57F-DB7FDB6ECC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5830" y="1484784"/>
            <a:ext cx="7096314" cy="52565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Bodily autonomy was a significant part of the ‘second wave’ of feminism (1960s-1980s) </a:t>
            </a:r>
          </a:p>
          <a:p>
            <a:r>
              <a:rPr lang="en-US" dirty="0"/>
              <a:t>Feminists fought for reproductive rights</a:t>
            </a:r>
          </a:p>
          <a:p>
            <a:r>
              <a:rPr lang="en-US" dirty="0"/>
              <a:t>E.g., Roe vs. Wade in America</a:t>
            </a:r>
          </a:p>
          <a:p>
            <a:r>
              <a:rPr lang="en-US" dirty="0"/>
              <a:t>Women’s emancipation comes from control over their sexuality (including reproductive choice)</a:t>
            </a:r>
          </a:p>
          <a:p>
            <a:r>
              <a:rPr lang="en-US" dirty="0"/>
              <a:t>Modern feminists critique the psychiatric diagnosis of ‘Borderline Personality Disorder’ / ‘Emotion Dysregulation’</a:t>
            </a:r>
          </a:p>
          <a:p>
            <a:r>
              <a:rPr lang="en-US" dirty="0"/>
              <a:t>This is not a ‘new’ argument, i.e., Freud and ‘hysteria’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2" descr="What is Roe v. Wade? Everything you need to know">
            <a:extLst>
              <a:ext uri="{FF2B5EF4-FFF2-40B4-BE49-F238E27FC236}">
                <a16:creationId xmlns:a16="http://schemas.microsoft.com/office/drawing/2014/main" id="{03D78295-A4B8-2E03-551C-ECF978C2DE1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576315" y="909081"/>
            <a:ext cx="3169833" cy="50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54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1D6B8A3-D24A-4D38-97A7-566A85E04006}"/>
              </a:ext>
            </a:extLst>
          </p:cNvPr>
          <p:cNvSpPr txBox="1"/>
          <p:nvPr/>
        </p:nvSpPr>
        <p:spPr>
          <a:xfrm>
            <a:off x="1199535" y="646545"/>
            <a:ext cx="4572002" cy="5645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algn="ctr">
              <a:spcAft>
                <a:spcPts val="600"/>
              </a:spcAft>
              <a:buClr>
                <a:schemeClr val="accent1"/>
              </a:buClr>
            </a:pP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9F461-20C0-4782-0C9E-FD57B50D2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535" y="1825625"/>
            <a:ext cx="10536835" cy="4667250"/>
          </a:xfrm>
        </p:spPr>
        <p:txBody>
          <a:bodyPr/>
          <a:lstStyle/>
          <a:p>
            <a:pPr marL="0" indent="0" algn="ctr">
              <a:buNone/>
            </a:pPr>
            <a:r>
              <a:rPr lang="en-US" sz="3200" dirty="0"/>
              <a:t>“The global status of women’s and girls’ sexual and reproductive health and rights is disturbing: 214 million women worldwide want, but lack access to, contraception; more than 800 women die daily from preventable causes related to pregnancy and childbirth; and same-sex relationships between consenting adults are still illegal in 76 countries globally”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0A8761-7101-BFB1-7583-000E37F48C0C}"/>
              </a:ext>
            </a:extLst>
          </p:cNvPr>
          <p:cNvSpPr txBox="1"/>
          <p:nvPr/>
        </p:nvSpPr>
        <p:spPr>
          <a:xfrm>
            <a:off x="7392144" y="6443146"/>
            <a:ext cx="4572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(Global Fund for Women, 2021a)</a:t>
            </a:r>
          </a:p>
        </p:txBody>
      </p:sp>
    </p:spTree>
    <p:extLst>
      <p:ext uri="{BB962C8B-B14F-4D97-AF65-F5344CB8AC3E}">
        <p14:creationId xmlns:p14="http://schemas.microsoft.com/office/powerpoint/2010/main" val="24447545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5E40-E42A-407E-A0F7-D460F849A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The Global Gag Rule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3A3B6-35D6-4CEB-9A86-3E6175F65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4276" y="1481072"/>
            <a:ext cx="7426631" cy="5112568"/>
          </a:xfrm>
        </p:spPr>
        <p:txBody>
          <a:bodyPr>
            <a:normAutofit/>
          </a:bodyPr>
          <a:lstStyle/>
          <a:p>
            <a:r>
              <a:rPr lang="en-GB" sz="2400" dirty="0"/>
              <a:t>Introduced by the Reagan government in 1984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Refers to foreign NGO’s who receive US government funding for health being prohibited from giving abortion services/advice/advocating for law reforms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Every democrat president rescinded it; every Republican reinstated it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Trump went further – HIV and AIDs, malaria, tuberculosis, family planning and reproductive health programmes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March 2019 – Prevent NGO’s from funding other organisation, even if they use their own money for these things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President Biden reversed this in January 2021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pic>
        <p:nvPicPr>
          <p:cNvPr id="15362" name="Picture 2" descr="Joe Biden - Wikipedia">
            <a:extLst>
              <a:ext uri="{FF2B5EF4-FFF2-40B4-BE49-F238E27FC236}">
                <a16:creationId xmlns:a16="http://schemas.microsoft.com/office/drawing/2014/main" id="{181CC35C-FC09-5B3B-9146-1F4658ADD6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8" r="3" b="35120"/>
          <a:stretch/>
        </p:blipFill>
        <p:spPr bwMode="auto">
          <a:xfrm>
            <a:off x="911424" y="1798883"/>
            <a:ext cx="3220133" cy="23854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51C18B-0A46-B51F-D039-10BA19AB0DBC}"/>
              </a:ext>
            </a:extLst>
          </p:cNvPr>
          <p:cNvSpPr txBox="1"/>
          <p:nvPr/>
        </p:nvSpPr>
        <p:spPr>
          <a:xfrm>
            <a:off x="7758259" y="6444257"/>
            <a:ext cx="42726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(Global Fund for Women, 2021b)</a:t>
            </a:r>
          </a:p>
        </p:txBody>
      </p:sp>
    </p:spTree>
    <p:extLst>
      <p:ext uri="{BB962C8B-B14F-4D97-AF65-F5344CB8AC3E}">
        <p14:creationId xmlns:p14="http://schemas.microsoft.com/office/powerpoint/2010/main" val="12552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96E8AA-0353-4819-919A-C62121725A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693"/>
          <a:stretch/>
        </p:blipFill>
        <p:spPr>
          <a:xfrm>
            <a:off x="911424" y="219998"/>
            <a:ext cx="10905066" cy="5571065"/>
          </a:xfrm>
          <a:prstGeom prst="rect">
            <a:avLst/>
          </a:prstGeom>
          <a:ln>
            <a:noFill/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7411404-ED06-4EC2-BC92-92D42F3C67A9}"/>
              </a:ext>
            </a:extLst>
          </p:cNvPr>
          <p:cNvSpPr txBox="1"/>
          <p:nvPr/>
        </p:nvSpPr>
        <p:spPr>
          <a:xfrm>
            <a:off x="8040216" y="6268670"/>
            <a:ext cx="3933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(Global Fund for Women, 2021b)</a:t>
            </a:r>
          </a:p>
        </p:txBody>
      </p:sp>
    </p:spTree>
    <p:extLst>
      <p:ext uri="{BB962C8B-B14F-4D97-AF65-F5344CB8AC3E}">
        <p14:creationId xmlns:p14="http://schemas.microsoft.com/office/powerpoint/2010/main" val="3745587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692AA-0787-4607-8F06-AC4863C74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Period Poverty </a:t>
            </a:r>
          </a:p>
        </p:txBody>
      </p:sp>
      <p:pic>
        <p:nvPicPr>
          <p:cNvPr id="4" name="Content Placeholder 3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C1D6D1AC-C7A2-4636-87B1-30EB65FFB7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4502428" y="1577402"/>
            <a:ext cx="7225748" cy="37031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90744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47029-2803-424F-9C14-1721D26AF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Period Poverty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DC993-2012-4FC0-AA53-EE5AAF71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808" y="1825625"/>
            <a:ext cx="7368562" cy="4667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One in ten girls (10 per cent) have been unable to afford sanitary wear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One in seven girls (15 per cent) have struggled to afford sanitary wear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One in seven girls (14 per cent) have had to ask to borrow sanitary wear from a friend due to affordability issues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More than one in ten girls (12 per cent) has had to improvise sanitary wear due to affordability issues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One in five (19%) of girls have changed to a less suitable sanitary product due to cost </a:t>
            </a:r>
          </a:p>
        </p:txBody>
      </p:sp>
      <p:pic>
        <p:nvPicPr>
          <p:cNvPr id="16386" name="Picture 2" descr="The pandemic has exacerbated the horrors of period poverty; the free period  products scheme must be made mandatory">
            <a:extLst>
              <a:ext uri="{FF2B5EF4-FFF2-40B4-BE49-F238E27FC236}">
                <a16:creationId xmlns:a16="http://schemas.microsoft.com/office/drawing/2014/main" id="{92ABF5A3-3692-5959-3F12-4C50F71094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29" b="-3"/>
          <a:stretch/>
        </p:blipFill>
        <p:spPr bwMode="auto">
          <a:xfrm>
            <a:off x="711200" y="1434480"/>
            <a:ext cx="3372825" cy="24985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968FF9-0FF6-7C8B-26C3-D43953EB0A4F}"/>
              </a:ext>
            </a:extLst>
          </p:cNvPr>
          <p:cNvSpPr txBox="1"/>
          <p:nvPr/>
        </p:nvSpPr>
        <p:spPr>
          <a:xfrm>
            <a:off x="9192344" y="6492875"/>
            <a:ext cx="326310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(Plan International UK, 2017)</a:t>
            </a:r>
          </a:p>
        </p:txBody>
      </p:sp>
    </p:spTree>
    <p:extLst>
      <p:ext uri="{BB962C8B-B14F-4D97-AF65-F5344CB8AC3E}">
        <p14:creationId xmlns:p14="http://schemas.microsoft.com/office/powerpoint/2010/main" val="334204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4BAF4-56A3-458B-A3C6-973B44F1E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Period Poverty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80E24-994D-48BF-9A2B-368574275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3872" y="1825625"/>
            <a:ext cx="6792498" cy="4667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Welsh Government has committed more than £3.3m to tackle period poverty in communities and promoting period dignity in schools and colleges across Wales</a:t>
            </a:r>
          </a:p>
          <a:p>
            <a:pPr>
              <a:lnSpc>
                <a:spcPct val="90000"/>
              </a:lnSpc>
            </a:pPr>
            <a:r>
              <a:rPr lang="en-GB" dirty="0"/>
              <a:t>Each local authority will be allocated part of a £220,000 fund to help them provide free period products to women and girls who may otherwise be unable to afford them</a:t>
            </a:r>
          </a:p>
          <a:p>
            <a:pPr>
              <a:lnSpc>
                <a:spcPct val="90000"/>
              </a:lnSpc>
            </a:pPr>
            <a:r>
              <a:rPr lang="en-GB" dirty="0"/>
              <a:t>These will be available in community-based locations such as libraries and hubs.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</p:txBody>
      </p:sp>
      <p:pic>
        <p:nvPicPr>
          <p:cNvPr id="17410" name="Picture 2" descr="Period poverty: £3.3m for free sanitary products in Wales - BBC News">
            <a:extLst>
              <a:ext uri="{FF2B5EF4-FFF2-40B4-BE49-F238E27FC236}">
                <a16:creationId xmlns:a16="http://schemas.microsoft.com/office/drawing/2014/main" id="{A14C7706-B426-69EF-7286-7261E89B12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12" r="16956"/>
          <a:stretch/>
        </p:blipFill>
        <p:spPr bwMode="auto">
          <a:xfrm>
            <a:off x="839416" y="1340768"/>
            <a:ext cx="3596530" cy="266429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659BE5-B712-1B14-51CF-9797A96F79EC}"/>
              </a:ext>
            </a:extLst>
          </p:cNvPr>
          <p:cNvSpPr txBox="1"/>
          <p:nvPr/>
        </p:nvSpPr>
        <p:spPr>
          <a:xfrm>
            <a:off x="8976320" y="6492875"/>
            <a:ext cx="3407122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(Royal College of Nursing, 2021)</a:t>
            </a:r>
          </a:p>
        </p:txBody>
      </p:sp>
    </p:spTree>
    <p:extLst>
      <p:ext uri="{BB962C8B-B14F-4D97-AF65-F5344CB8AC3E}">
        <p14:creationId xmlns:p14="http://schemas.microsoft.com/office/powerpoint/2010/main" val="200575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C16B2-A118-42C8-8E0B-77DD66599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Postmodernism</a:t>
            </a:r>
          </a:p>
        </p:txBody>
      </p:sp>
      <p:pic>
        <p:nvPicPr>
          <p:cNvPr id="4" name="Picture 3" descr="A statue of liberty holding an ice cream cone&#10;&#10;Description automatically generated">
            <a:extLst>
              <a:ext uri="{FF2B5EF4-FFF2-40B4-BE49-F238E27FC236}">
                <a16:creationId xmlns:a16="http://schemas.microsoft.com/office/drawing/2014/main" id="{ABB077F4-1F7E-4DA2-830B-69D60366FF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125" b="15395"/>
          <a:stretch/>
        </p:blipFill>
        <p:spPr>
          <a:xfrm>
            <a:off x="4502428" y="2139280"/>
            <a:ext cx="7225748" cy="2579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212175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31475-B289-4E9E-AF2C-A00183E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000" dirty="0"/>
              <a:t>Postmodernism / Postmodernity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7BA26-60A2-4CAD-9CC8-E49A7AD53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456" y="1825625"/>
            <a:ext cx="10536914" cy="466725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Modernist concept of “truth” has gone</a:t>
            </a:r>
          </a:p>
          <a:p>
            <a:pPr lvl="0"/>
            <a:r>
              <a:rPr lang="en-GB" dirty="0"/>
              <a:t>Sees the world critically </a:t>
            </a:r>
          </a:p>
          <a:p>
            <a:pPr lvl="0"/>
            <a:r>
              <a:rPr lang="en-GB" dirty="0"/>
              <a:t>Modernism: Same universal goals and same access to justice</a:t>
            </a:r>
          </a:p>
          <a:p>
            <a:pPr lvl="0"/>
            <a:r>
              <a:rPr lang="en-GB" dirty="0"/>
              <a:t>Postmodernism: Multiple pathways and wealth of diversity in society </a:t>
            </a:r>
          </a:p>
          <a:p>
            <a:pPr lvl="0"/>
            <a:r>
              <a:rPr lang="en-GB" dirty="0"/>
              <a:t>There is no one “truth”</a:t>
            </a:r>
          </a:p>
          <a:p>
            <a:pPr lvl="0"/>
            <a:r>
              <a:rPr lang="en-GB" dirty="0"/>
              <a:t>Sceptical of those who say they know one “truth”</a:t>
            </a:r>
          </a:p>
          <a:p>
            <a:pPr lvl="0"/>
            <a:r>
              <a:rPr lang="en-GB" dirty="0"/>
              <a:t>As there are no more “new” ideas, no one “truth”, we put together old ideas into a pastiche</a:t>
            </a:r>
          </a:p>
          <a:p>
            <a:pPr lvl="0"/>
            <a:r>
              <a:rPr lang="en-GB" dirty="0"/>
              <a:t>Challenge authority </a:t>
            </a:r>
          </a:p>
        </p:txBody>
      </p:sp>
    </p:spTree>
    <p:extLst>
      <p:ext uri="{BB962C8B-B14F-4D97-AF65-F5344CB8AC3E}">
        <p14:creationId xmlns:p14="http://schemas.microsoft.com/office/powerpoint/2010/main" val="144350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DF18-2DA5-4748-A3DA-0BB89CE43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5219307" cy="1103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Deconstruction (Jacques Derrida)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F7FBC-B492-47A7-A9B9-91F3F946BB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2107848"/>
            <a:ext cx="6022640" cy="47525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Focused on the use of language </a:t>
            </a:r>
          </a:p>
          <a:p>
            <a:r>
              <a:rPr lang="en-US" sz="2000" dirty="0"/>
              <a:t>Believed our belief systems were based on binary oppositions</a:t>
            </a:r>
          </a:p>
          <a:p>
            <a:r>
              <a:rPr lang="en-US" sz="2000" dirty="0"/>
              <a:t>One is brought forward (superior), the other is suppressed (inferior) </a:t>
            </a:r>
          </a:p>
          <a:p>
            <a:r>
              <a:rPr lang="en-US" sz="2000" dirty="0"/>
              <a:t> Therefore, we need to deconstruct these oppositions to challenge the ideology behind them</a:t>
            </a:r>
          </a:p>
          <a:p>
            <a:r>
              <a:rPr lang="en-US" sz="2000" dirty="0"/>
              <a:t> Then this will ‘undermine the whole idea that binary opposition should form the basis for thinking about the world’ (</a:t>
            </a:r>
            <a:r>
              <a:rPr lang="en-US" sz="2000" dirty="0" err="1"/>
              <a:t>Haralambos</a:t>
            </a:r>
            <a:r>
              <a:rPr lang="en-US" sz="2000" dirty="0"/>
              <a:t> and Holborn, 2013, p. 123)</a:t>
            </a:r>
          </a:p>
          <a:p>
            <a:r>
              <a:rPr lang="en-US" sz="2000" dirty="0"/>
              <a:t> E.g., ‘disabled’ is usually seen as something that is not ‘abled’. We need to deconstruct what ‘abled’ means to change the meaning of ‘disabled’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54A2A4D-19EF-3552-F383-6AD9587C8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9208F0F-2734-3945-8FD0-EEB19CF41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2CFF5D9-43B9-9D58-6F3F-25041716D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8C56375-5616-4067-8B3E-25A419E098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3309381"/>
              </p:ext>
            </p:extLst>
          </p:nvPr>
        </p:nvGraphicFramePr>
        <p:xfrm>
          <a:off x="7024196" y="787114"/>
          <a:ext cx="4241110" cy="5283775"/>
        </p:xfrm>
        <a:graphic>
          <a:graphicData uri="http://schemas.openxmlformats.org/drawingml/2006/table">
            <a:tbl>
              <a:tblPr firstRow="1" bandRow="1">
                <a:noFill/>
                <a:tableStyleId>{00A15C55-8517-42AA-B614-E9B94910E393}</a:tableStyleId>
              </a:tblPr>
              <a:tblGrid>
                <a:gridCol w="2120555">
                  <a:extLst>
                    <a:ext uri="{9D8B030D-6E8A-4147-A177-3AD203B41FA5}">
                      <a16:colId xmlns:a16="http://schemas.microsoft.com/office/drawing/2014/main" val="1300649733"/>
                    </a:ext>
                  </a:extLst>
                </a:gridCol>
                <a:gridCol w="2120555">
                  <a:extLst>
                    <a:ext uri="{9D8B030D-6E8A-4147-A177-3AD203B41FA5}">
                      <a16:colId xmlns:a16="http://schemas.microsoft.com/office/drawing/2014/main" val="3437350493"/>
                    </a:ext>
                  </a:extLst>
                </a:gridCol>
              </a:tblGrid>
              <a:tr h="793615">
                <a:tc grid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u="none" strike="noStrike" cap="none" spc="60">
                          <a:solidFill>
                            <a:schemeClr val="bg1"/>
                          </a:solidFill>
                          <a:effectLst/>
                        </a:rPr>
                        <a:t>Binary Oppositions</a:t>
                      </a:r>
                      <a:endParaRPr lang="en-GB" sz="3000" b="0" i="0" u="none" strike="noStrike" cap="none" spc="6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131941"/>
                  </a:ext>
                </a:extLst>
              </a:tr>
              <a:tr h="748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Good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Evil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7046909"/>
                  </a:ext>
                </a:extLst>
              </a:tr>
              <a:tr h="748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Man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Woman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1701804"/>
                  </a:ext>
                </a:extLst>
              </a:tr>
              <a:tr h="748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Rich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Poor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474300"/>
                  </a:ext>
                </a:extLst>
              </a:tr>
              <a:tr h="748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Abled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Disabled</a:t>
                      </a:r>
                      <a:endParaRPr lang="en-GB" sz="27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759514"/>
                  </a:ext>
                </a:extLst>
              </a:tr>
              <a:tr h="748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Beautiful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Ugly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1203237"/>
                  </a:ext>
                </a:extLst>
              </a:tr>
              <a:tr h="748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Strong</a:t>
                      </a:r>
                      <a:endParaRPr lang="en-GB" sz="27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Weak</a:t>
                      </a:r>
                      <a:endParaRPr lang="en-GB" sz="27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66100" marR="266100" marT="171814" marB="13305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34764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8804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3" name="Rectangle 19462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8" name="Picture 2" descr="As A Leader, Are You Asking The Right Questions?">
            <a:extLst>
              <a:ext uri="{FF2B5EF4-FFF2-40B4-BE49-F238E27FC236}">
                <a16:creationId xmlns:a16="http://schemas.microsoft.com/office/drawing/2014/main" id="{65D2F0EC-3CB5-BA11-FC99-9AFFA726C1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3" r="-1" b="-1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5DD96-C617-434C-A16F-E00B96177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Any thoughts, questions or comments?</a:t>
            </a:r>
          </a:p>
        </p:txBody>
      </p:sp>
      <p:sp>
        <p:nvSpPr>
          <p:cNvPr id="19465" name="Rectangle 19464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7" name="Rectangle 19466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6637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4EBBB3-D436-D823-18EE-47E638AAF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1B2B1-53BB-4FE3-B0A9-A6E380333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40" y="1825625"/>
            <a:ext cx="10680930" cy="4667250"/>
          </a:xfrm>
        </p:spPr>
        <p:txBody>
          <a:bodyPr anchor="t">
            <a:normAutofit fontScale="25000" lnSpcReduction="20000"/>
          </a:bodyPr>
          <a:lstStyle/>
          <a:p>
            <a:r>
              <a:rPr lang="en-GB" sz="4800" dirty="0"/>
              <a:t>Annandale, E. (1998) The Sociology of Health and Medicine. Polity Press: Cambridge </a:t>
            </a:r>
          </a:p>
          <a:p>
            <a:r>
              <a:rPr lang="en-GB" sz="4800" dirty="0"/>
              <a:t>Campbell, D. (2019) Private firms handed £15bn in NHS contracts over past five years, The Guardian, 29th November. Available at: </a:t>
            </a:r>
            <a:r>
              <a:rPr lang="en-GB" sz="4800" dirty="0">
                <a:hlinkClick r:id="rId2"/>
              </a:rPr>
              <a:t>https://www.theguardian.com/society/2019/nov/29/private-firms-handed-15bn-in-nhs-contracts-over-past-five-years</a:t>
            </a:r>
            <a:r>
              <a:rPr lang="en-GB" sz="4800" dirty="0"/>
              <a:t> (Accessed 26th February 2021)</a:t>
            </a:r>
          </a:p>
          <a:p>
            <a:r>
              <a:rPr lang="en-GB" sz="4800" dirty="0"/>
              <a:t>Global Fund for Women (2021a) Sexual &amp; Reproductive Health &amp; Rights. Available at: </a:t>
            </a:r>
            <a:r>
              <a:rPr lang="en-GB" sz="4800" dirty="0">
                <a:hlinkClick r:id="rId3"/>
              </a:rPr>
              <a:t>https://www.globalfundforwomen.org/sexual-reproductive-health-rights/#:~:text=Women%20and%20girls%20around%20the%20world,%20especially%20those,stigma,%20restrictive%20laws%20and%20policies,%20and%20entrenched%20traditions</a:t>
            </a:r>
            <a:r>
              <a:rPr lang="en-GB" sz="4800" dirty="0"/>
              <a:t>. (Accessed 26th February 2021)</a:t>
            </a:r>
          </a:p>
          <a:p>
            <a:r>
              <a:rPr lang="en-GB" sz="4800" dirty="0"/>
              <a:t>Global Fund for Women (2021b) INFOGRAPHIC: What is the global gag rule? Available at: </a:t>
            </a:r>
            <a:r>
              <a:rPr lang="en-GB" sz="4800" dirty="0">
                <a:hlinkClick r:id="rId4"/>
              </a:rPr>
              <a:t>https://www.globalfundforwomen.org/infographic-global-gag-rule/</a:t>
            </a:r>
            <a:r>
              <a:rPr lang="en-GB" sz="4800" dirty="0"/>
              <a:t> (Accessed 26th February 2021)</a:t>
            </a:r>
          </a:p>
          <a:p>
            <a:r>
              <a:rPr lang="en-GB" sz="4800" dirty="0"/>
              <a:t>Haralambos, M. and Holborn, M. (2013) Sociology: Themes and Perspectives (8th ed.) London: Collins</a:t>
            </a:r>
          </a:p>
          <a:p>
            <a:r>
              <a:rPr lang="en-GB" sz="4800" dirty="0"/>
              <a:t>Mental Health Foundation (2015) Stigma and discrimination. Available at: </a:t>
            </a:r>
            <a:r>
              <a:rPr lang="en-GB" sz="4800" dirty="0">
                <a:hlinkClick r:id="rId5"/>
              </a:rPr>
              <a:t>https://www.mentalhealth.org.uk/a-to-z/s/stigma-and-discrimination</a:t>
            </a:r>
            <a:r>
              <a:rPr lang="en-GB" sz="4800" dirty="0"/>
              <a:t> (Accessed 26th February 2021)</a:t>
            </a:r>
          </a:p>
          <a:p>
            <a:r>
              <a:rPr lang="en-GB" sz="4800" dirty="0"/>
              <a:t>Miles, A. (1991) Women, Health and Medicine. Buckingham: Open University Press</a:t>
            </a:r>
          </a:p>
          <a:p>
            <a:r>
              <a:rPr lang="en-GB" sz="4800" dirty="0"/>
              <a:t>Thompson, N. (20011) Promoting Equality: Working with Diversity and Difference (3rd edition) Basingstoke: Palgrave Macmillan</a:t>
            </a:r>
          </a:p>
          <a:p>
            <a:r>
              <a:rPr lang="en-GB" sz="4800" dirty="0"/>
              <a:t>Parsons, T. (1951) The Social System. New York: Free Press</a:t>
            </a:r>
          </a:p>
          <a:p>
            <a:r>
              <a:rPr lang="en-GB" sz="4800" dirty="0"/>
              <a:t>Plan International UK (2017) Plan International </a:t>
            </a:r>
            <a:r>
              <a:rPr lang="en-GB" sz="4800" dirty="0" err="1"/>
              <a:t>Uk's</a:t>
            </a:r>
            <a:r>
              <a:rPr lang="en-GB" sz="4800" dirty="0"/>
              <a:t> Research On Period Poverty And Stigma. Available at: </a:t>
            </a:r>
            <a:r>
              <a:rPr lang="en-GB" sz="4800" dirty="0">
                <a:hlinkClick r:id="rId6"/>
              </a:rPr>
              <a:t>https://plan-uk.org/media-centre/plan-international-uks-research-on-period-poverty-and-stigma</a:t>
            </a:r>
            <a:r>
              <a:rPr lang="en-GB" sz="4800" dirty="0"/>
              <a:t> (Accessed 26th February 2021)</a:t>
            </a:r>
          </a:p>
          <a:p>
            <a:r>
              <a:rPr lang="en-GB" sz="4800" dirty="0"/>
              <a:t>Royal College of Nursing (2021) Available at: </a:t>
            </a:r>
            <a:r>
              <a:rPr lang="en-GB" sz="4800" dirty="0">
                <a:hlinkClick r:id="rId7"/>
              </a:rPr>
              <a:t>https://www.rcn.org.uk/clinical-topics/womens-health/promoting-menstrual-wellbeing/period-poverty#:~:text=Period%20poverty%20is%20the%20lack%20of%20access%20to,in%20her%20life%20.%E2%80%9D%20What%20is%20period%20poverty</a:t>
            </a:r>
            <a:r>
              <a:rPr lang="en-GB" sz="4800" dirty="0"/>
              <a:t>? (Accessed 26th February 2021)</a:t>
            </a:r>
          </a:p>
          <a:p>
            <a:r>
              <a:rPr lang="en-GB" sz="4800" dirty="0"/>
              <a:t>Tussell (2021) Latest Updates on UK Government COVID-19 Contracts and Spending. Available at: </a:t>
            </a:r>
            <a:r>
              <a:rPr lang="en-GB" sz="4800" dirty="0">
                <a:hlinkClick r:id="rId8"/>
              </a:rPr>
              <a:t>https://www.tussell.com/insights/covid#top-suppliers-covid</a:t>
            </a:r>
            <a:r>
              <a:rPr lang="en-GB" sz="4800" dirty="0"/>
              <a:t> (Accessed 26th February 2021)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8178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59</TotalTime>
  <Words>2365</Words>
  <Application>Microsoft Office PowerPoint</Application>
  <PresentationFormat>Widescreen</PresentationFormat>
  <Paragraphs>190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35</vt:i4>
      </vt:variant>
    </vt:vector>
  </HeadingPairs>
  <TitlesOfParts>
    <vt:vector size="46" baseType="lpstr">
      <vt:lpstr>Arial</vt:lpstr>
      <vt:lpstr>Calibri</vt:lpstr>
      <vt:lpstr>Calibri Light</vt:lpstr>
      <vt:lpstr>Courier New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The ‘big 5’ Sociological Perspectives </vt:lpstr>
      <vt:lpstr>Sociological Perspectives </vt:lpstr>
      <vt:lpstr>Structural vs. Action</vt:lpstr>
      <vt:lpstr>Theoretical Lens</vt:lpstr>
      <vt:lpstr>Sociological definitions of ‘health’ </vt:lpstr>
      <vt:lpstr>Structural Functionalism </vt:lpstr>
      <vt:lpstr>Structural Functionalism and Health</vt:lpstr>
      <vt:lpstr>PowerPoint Presentation</vt:lpstr>
      <vt:lpstr>Value Consensus </vt:lpstr>
      <vt:lpstr>Conflict Theory (Marxism)</vt:lpstr>
      <vt:lpstr>Conflict Theory and Health</vt:lpstr>
      <vt:lpstr>Conflict Theory (Marxism) and Health</vt:lpstr>
      <vt:lpstr>Private contracts and the NHS</vt:lpstr>
      <vt:lpstr>Symbolic Interactionism</vt:lpstr>
      <vt:lpstr>The Presentation of Self in Everyday Life (Goffman, 1959)</vt:lpstr>
      <vt:lpstr>For example…</vt:lpstr>
      <vt:lpstr>PowerPoint Presentation</vt:lpstr>
      <vt:lpstr>Stigma (Goffman, 1963)</vt:lpstr>
      <vt:lpstr>Stigma and mental health</vt:lpstr>
      <vt:lpstr>Feminism</vt:lpstr>
      <vt:lpstr>Feminism and Health</vt:lpstr>
      <vt:lpstr>PowerPoint Presentation</vt:lpstr>
      <vt:lpstr>The Global Gag Rule </vt:lpstr>
      <vt:lpstr>PowerPoint Presentation</vt:lpstr>
      <vt:lpstr>Period Poverty </vt:lpstr>
      <vt:lpstr>Period Poverty in the UK</vt:lpstr>
      <vt:lpstr>Period Poverty in Wales</vt:lpstr>
      <vt:lpstr>Postmodernism</vt:lpstr>
      <vt:lpstr>Postmodernism / Postmodernity </vt:lpstr>
      <vt:lpstr>Deconstruction (Jacques Derrida)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ECAY5005: Health and Social Care: Disability and Wellbeing </dc:title>
  <dc:creator>Laura Jenkins (IEH)</dc:creator>
  <cp:lastModifiedBy>Laura Jenkins (IEH)</cp:lastModifiedBy>
  <cp:revision>1</cp:revision>
  <dcterms:created xsi:type="dcterms:W3CDTF">2023-12-15T15:04:09Z</dcterms:created>
  <dcterms:modified xsi:type="dcterms:W3CDTF">2024-02-15T16:33:20Z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