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4" r:id="rId4"/>
  </p:sldMasterIdLst>
  <p:notesMasterIdLst>
    <p:notesMasterId r:id="rId16"/>
  </p:notesMasterIdLst>
  <p:handoutMasterIdLst>
    <p:handoutMasterId r:id="rId17"/>
  </p:handoutMasterIdLst>
  <p:sldIdLst>
    <p:sldId id="1497" r:id="rId5"/>
    <p:sldId id="1498" r:id="rId6"/>
    <p:sldId id="1514" r:id="rId7"/>
    <p:sldId id="1516" r:id="rId8"/>
    <p:sldId id="1503" r:id="rId9"/>
    <p:sldId id="1506" r:id="rId10"/>
    <p:sldId id="1519" r:id="rId11"/>
    <p:sldId id="1520" r:id="rId12"/>
    <p:sldId id="1521" r:id="rId13"/>
    <p:sldId id="1522" r:id="rId14"/>
    <p:sldId id="151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D66FC-D472-4488-6F55-DF0D18D1B122}" v="97" dt="2025-12-08T08:46:33.314"/>
    <p1510:client id="{2B36FA06-F763-A9B8-AC7B-C420CFACE8CB}" v="644" dt="2025-12-08T03:31:27.160"/>
    <p1510:client id="{2DCEE1E8-414F-300D-7D27-F7B770B8BE0A}" v="84" dt="2025-12-08T02:04:03.429"/>
    <p1510:client id="{48E061D4-E3A1-B047-B8C3-69E5EB6A30B9}" v="218" dt="2025-12-08T09:44:15.539"/>
    <p1510:client id="{AD92F1B0-2A09-9A86-3662-356CAD0D9BD2}" v="1" dt="2025-12-08T02:08:08.633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na Luz Franca E Almeida (2418181)" userId="S::2418181@student.uwtsd.ac.uk::1e402710-d67e-4aec-b273-bd7c7b9a5a6b" providerId="AD" clId="Web-{022D66FC-D472-4488-6F55-DF0D18D1B122}"/>
    <pc:docChg chg="addSld delSld modSld">
      <pc:chgData name="Edna Luz Franca E Almeida (2418181)" userId="S::2418181@student.uwtsd.ac.uk::1e402710-d67e-4aec-b273-bd7c7b9a5a6b" providerId="AD" clId="Web-{022D66FC-D472-4488-6F55-DF0D18D1B122}" dt="2025-12-08T08:46:33.314" v="65" actId="20577"/>
      <pc:docMkLst>
        <pc:docMk/>
      </pc:docMkLst>
      <pc:sldChg chg="modSp">
        <pc:chgData name="Edna Luz Franca E Almeida (2418181)" userId="S::2418181@student.uwtsd.ac.uk::1e402710-d67e-4aec-b273-bd7c7b9a5a6b" providerId="AD" clId="Web-{022D66FC-D472-4488-6F55-DF0D18D1B122}" dt="2025-12-08T08:37:15.790" v="25" actId="20577"/>
        <pc:sldMkLst>
          <pc:docMk/>
          <pc:sldMk cId="1566291291" sldId="1514"/>
        </pc:sldMkLst>
        <pc:spChg chg="mod">
          <ac:chgData name="Edna Luz Franca E Almeida (2418181)" userId="S::2418181@student.uwtsd.ac.uk::1e402710-d67e-4aec-b273-bd7c7b9a5a6b" providerId="AD" clId="Web-{022D66FC-D472-4488-6F55-DF0D18D1B122}" dt="2025-12-08T08:37:15.790" v="25" actId="20577"/>
          <ac:spMkLst>
            <pc:docMk/>
            <pc:sldMk cId="1566291291" sldId="1514"/>
            <ac:spMk id="5" creationId="{FBFE3E85-F977-4917-D2F3-E64C503441F1}"/>
          </ac:spMkLst>
        </pc:spChg>
      </pc:sldChg>
      <pc:sldChg chg="modSp">
        <pc:chgData name="Edna Luz Franca E Almeida (2418181)" userId="S::2418181@student.uwtsd.ac.uk::1e402710-d67e-4aec-b273-bd7c7b9a5a6b" providerId="AD" clId="Web-{022D66FC-D472-4488-6F55-DF0D18D1B122}" dt="2025-12-08T08:46:33.314" v="65" actId="20577"/>
        <pc:sldMkLst>
          <pc:docMk/>
          <pc:sldMk cId="3612617421" sldId="1520"/>
        </pc:sldMkLst>
        <pc:spChg chg="mod">
          <ac:chgData name="Edna Luz Franca E Almeida (2418181)" userId="S::2418181@student.uwtsd.ac.uk::1e402710-d67e-4aec-b273-bd7c7b9a5a6b" providerId="AD" clId="Web-{022D66FC-D472-4488-6F55-DF0D18D1B122}" dt="2025-12-08T08:46:33.314" v="65" actId="20577"/>
          <ac:spMkLst>
            <pc:docMk/>
            <pc:sldMk cId="3612617421" sldId="1520"/>
            <ac:spMk id="5" creationId="{D0349665-A307-0F6A-7534-1BE277F79C94}"/>
          </ac:spMkLst>
        </pc:spChg>
      </pc:sldChg>
      <pc:sldChg chg="modSp">
        <pc:chgData name="Edna Luz Franca E Almeida (2418181)" userId="S::2418181@student.uwtsd.ac.uk::1e402710-d67e-4aec-b273-bd7c7b9a5a6b" providerId="AD" clId="Web-{022D66FC-D472-4488-6F55-DF0D18D1B122}" dt="2025-12-08T03:33:11.133" v="23"/>
        <pc:sldMkLst>
          <pc:docMk/>
          <pc:sldMk cId="1683472812" sldId="1522"/>
        </pc:sldMkLst>
        <pc:graphicFrameChg chg="mod modGraphic">
          <ac:chgData name="Edna Luz Franca E Almeida (2418181)" userId="S::2418181@student.uwtsd.ac.uk::1e402710-d67e-4aec-b273-bd7c7b9a5a6b" providerId="AD" clId="Web-{022D66FC-D472-4488-6F55-DF0D18D1B122}" dt="2025-12-08T03:33:11.133" v="23"/>
          <ac:graphicFrameMkLst>
            <pc:docMk/>
            <pc:sldMk cId="1683472812" sldId="1522"/>
            <ac:graphicFrameMk id="5" creationId="{665BE2D7-7464-7E58-DEF0-D31DC72FFAEB}"/>
          </ac:graphicFrameMkLst>
        </pc:graphicFrameChg>
      </pc:sldChg>
      <pc:sldChg chg="addSp delSp modSp new del">
        <pc:chgData name="Edna Luz Franca E Almeida (2418181)" userId="S::2418181@student.uwtsd.ac.uk::1e402710-d67e-4aec-b273-bd7c7b9a5a6b" providerId="AD" clId="Web-{022D66FC-D472-4488-6F55-DF0D18D1B122}" dt="2025-12-08T08:42:07.445" v="31"/>
        <pc:sldMkLst>
          <pc:docMk/>
          <pc:sldMk cId="2250109955" sldId="1523"/>
        </pc:sldMkLst>
        <pc:spChg chg="del">
          <ac:chgData name="Edna Luz Franca E Almeida (2418181)" userId="S::2418181@student.uwtsd.ac.uk::1e402710-d67e-4aec-b273-bd7c7b9a5a6b" providerId="AD" clId="Web-{022D66FC-D472-4488-6F55-DF0D18D1B122}" dt="2025-12-08T08:40:19.970" v="30"/>
          <ac:spMkLst>
            <pc:docMk/>
            <pc:sldMk cId="2250109955" sldId="1523"/>
            <ac:spMk id="2" creationId="{45B461B7-93A4-0AB3-1507-4658E733A662}"/>
          </ac:spMkLst>
        </pc:spChg>
        <pc:spChg chg="del">
          <ac:chgData name="Edna Luz Franca E Almeida (2418181)" userId="S::2418181@student.uwtsd.ac.uk::1e402710-d67e-4aec-b273-bd7c7b9a5a6b" providerId="AD" clId="Web-{022D66FC-D472-4488-6F55-DF0D18D1B122}" dt="2025-12-08T08:39:59.671" v="27"/>
          <ac:spMkLst>
            <pc:docMk/>
            <pc:sldMk cId="2250109955" sldId="1523"/>
            <ac:spMk id="5" creationId="{B9C2A519-AAAD-E1C8-BDD7-3099926A14A0}"/>
          </ac:spMkLst>
        </pc:spChg>
        <pc:graphicFrameChg chg="add mod ord modGraphic">
          <ac:chgData name="Edna Luz Franca E Almeida (2418181)" userId="S::2418181@student.uwtsd.ac.uk::1e402710-d67e-4aec-b273-bd7c7b9a5a6b" providerId="AD" clId="Web-{022D66FC-D472-4488-6F55-DF0D18D1B122}" dt="2025-12-08T08:40:10.797" v="29"/>
          <ac:graphicFrameMkLst>
            <pc:docMk/>
            <pc:sldMk cId="2250109955" sldId="1523"/>
            <ac:graphicFrameMk id="7" creationId="{656BEEFE-3C6E-8B96-B2D7-50214B31C2AA}"/>
          </ac:graphicFrameMkLst>
        </pc:graphicFrameChg>
      </pc:sldChg>
    </pc:docChg>
  </pc:docChgLst>
  <pc:docChgLst>
    <pc:chgData name="Edna Luz Franca E Almeida (2418181)" userId="S::2418181@student.uwtsd.ac.uk::1e402710-d67e-4aec-b273-bd7c7b9a5a6b" providerId="AD" clId="Web-{AD92F1B0-2A09-9A86-3662-356CAD0D9BD2}"/>
    <pc:docChg chg="modSld">
      <pc:chgData name="Edna Luz Franca E Almeida (2418181)" userId="S::2418181@student.uwtsd.ac.uk::1e402710-d67e-4aec-b273-bd7c7b9a5a6b" providerId="AD" clId="Web-{AD92F1B0-2A09-9A86-3662-356CAD0D9BD2}" dt="2025-12-08T02:08:08.633" v="0" actId="20577"/>
      <pc:docMkLst>
        <pc:docMk/>
      </pc:docMkLst>
      <pc:sldChg chg="modSp">
        <pc:chgData name="Edna Luz Franca E Almeida (2418181)" userId="S::2418181@student.uwtsd.ac.uk::1e402710-d67e-4aec-b273-bd7c7b9a5a6b" providerId="AD" clId="Web-{AD92F1B0-2A09-9A86-3662-356CAD0D9BD2}" dt="2025-12-08T02:08:08.633" v="0" actId="20577"/>
        <pc:sldMkLst>
          <pc:docMk/>
          <pc:sldMk cId="1545177064" sldId="1498"/>
        </pc:sldMkLst>
        <pc:spChg chg="mod">
          <ac:chgData name="Edna Luz Franca E Almeida (2418181)" userId="S::2418181@student.uwtsd.ac.uk::1e402710-d67e-4aec-b273-bd7c7b9a5a6b" providerId="AD" clId="Web-{AD92F1B0-2A09-9A86-3662-356CAD0D9BD2}" dt="2025-12-08T02:08:08.633" v="0" actId="20577"/>
          <ac:spMkLst>
            <pc:docMk/>
            <pc:sldMk cId="1545177064" sldId="1498"/>
            <ac:spMk id="3" creationId="{79BC7904-BA22-561E-1DE0-8E716FCEA69E}"/>
          </ac:spMkLst>
        </pc:spChg>
      </pc:sldChg>
    </pc:docChg>
  </pc:docChgLst>
  <pc:docChgLst>
    <pc:chgData name="Edna Luz Franca E Almeida (2418181)" userId="S::2418181@student.uwtsd.ac.uk::1e402710-d67e-4aec-b273-bd7c7b9a5a6b" providerId="AD" clId="Web-{2B36FA06-F763-A9B8-AC7B-C420CFACE8CB}"/>
    <pc:docChg chg="addSld delSld modSld sldOrd">
      <pc:chgData name="Edna Luz Franca E Almeida (2418181)" userId="S::2418181@student.uwtsd.ac.uk::1e402710-d67e-4aec-b273-bd7c7b9a5a6b" providerId="AD" clId="Web-{2B36FA06-F763-A9B8-AC7B-C420CFACE8CB}" dt="2025-12-08T03:31:27.160" v="575"/>
      <pc:docMkLst>
        <pc:docMk/>
      </pc:docMkLst>
      <pc:sldChg chg="addSp modSp">
        <pc:chgData name="Edna Luz Franca E Almeida (2418181)" userId="S::2418181@student.uwtsd.ac.uk::1e402710-d67e-4aec-b273-bd7c7b9a5a6b" providerId="AD" clId="Web-{2B36FA06-F763-A9B8-AC7B-C420CFACE8CB}" dt="2025-12-08T03:00:16.436" v="297" actId="1076"/>
        <pc:sldMkLst>
          <pc:docMk/>
          <pc:sldMk cId="1773831372" sldId="1497"/>
        </pc:sldMkLst>
        <pc:picChg chg="add mod">
          <ac:chgData name="Edna Luz Franca E Almeida (2418181)" userId="S::2418181@student.uwtsd.ac.uk::1e402710-d67e-4aec-b273-bd7c7b9a5a6b" providerId="AD" clId="Web-{2B36FA06-F763-A9B8-AC7B-C420CFACE8CB}" dt="2025-12-08T03:00:16.436" v="297" actId="1076"/>
          <ac:picMkLst>
            <pc:docMk/>
            <pc:sldMk cId="1773831372" sldId="1497"/>
            <ac:picMk id="4" creationId="{FCDA5DDC-5BB9-786F-6850-EC3630F14B92}"/>
          </ac:picMkLst>
        </pc:picChg>
      </pc:sldChg>
      <pc:sldChg chg="addSp delSp modSp mod modClrScheme chgLayout">
        <pc:chgData name="Edna Luz Franca E Almeida (2418181)" userId="S::2418181@student.uwtsd.ac.uk::1e402710-d67e-4aec-b273-bd7c7b9a5a6b" providerId="AD" clId="Web-{2B36FA06-F763-A9B8-AC7B-C420CFACE8CB}" dt="2025-12-08T02:46:05.268" v="178" actId="20577"/>
        <pc:sldMkLst>
          <pc:docMk/>
          <pc:sldMk cId="1545177064" sldId="1498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2:45:46.892" v="176"/>
          <ac:spMkLst>
            <pc:docMk/>
            <pc:sldMk cId="1545177064" sldId="1498"/>
            <ac:spMk id="2" creationId="{45D0D9FB-B08B-6550-BEBF-B430741924E7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6:05.268" v="178" actId="20577"/>
          <ac:spMkLst>
            <pc:docMk/>
            <pc:sldMk cId="1545177064" sldId="1498"/>
            <ac:spMk id="3" creationId="{79BC7904-BA22-561E-1DE0-8E716FCEA69E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5:46.892" v="176"/>
          <ac:spMkLst>
            <pc:docMk/>
            <pc:sldMk cId="1545177064" sldId="1498"/>
            <ac:spMk id="5" creationId="{C4E30805-9EDF-DFE1-AE27-78BEC69286BD}"/>
          </ac:spMkLst>
        </pc:spChg>
        <pc:spChg chg="mod ord">
          <ac:chgData name="Edna Luz Franca E Almeida (2418181)" userId="S::2418181@student.uwtsd.ac.uk::1e402710-d67e-4aec-b273-bd7c7b9a5a6b" providerId="AD" clId="Web-{2B36FA06-F763-A9B8-AC7B-C420CFACE8CB}" dt="2025-12-08T02:45:46.892" v="176"/>
          <ac:spMkLst>
            <pc:docMk/>
            <pc:sldMk cId="1545177064" sldId="1498"/>
            <ac:spMk id="6" creationId="{A6597480-562D-362F-4FFD-70F352A11955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45:10.641" v="175"/>
          <ac:spMkLst>
            <pc:docMk/>
            <pc:sldMk cId="1545177064" sldId="1498"/>
            <ac:spMk id="7" creationId="{53CBCCF6-C561-2E4D-19E9-C3D8D5EC68B7}"/>
          </ac:spMkLst>
        </pc:spChg>
        <pc:picChg chg="del">
          <ac:chgData name="Edna Luz Franca E Almeida (2418181)" userId="S::2418181@student.uwtsd.ac.uk::1e402710-d67e-4aec-b273-bd7c7b9a5a6b" providerId="AD" clId="Web-{2B36FA06-F763-A9B8-AC7B-C420CFACE8CB}" dt="2025-12-08T02:44:59.422" v="174"/>
          <ac:picMkLst>
            <pc:docMk/>
            <pc:sldMk cId="1545177064" sldId="1498"/>
            <ac:picMk id="8" creationId="{AEA16DDC-C63C-0A75-89CD-9003DA6F199A}"/>
          </ac:picMkLst>
        </pc:picChg>
      </pc:sldChg>
      <pc:sldChg chg="del">
        <pc:chgData name="Edna Luz Franca E Almeida (2418181)" userId="S::2418181@student.uwtsd.ac.uk::1e402710-d67e-4aec-b273-bd7c7b9a5a6b" providerId="AD" clId="Web-{2B36FA06-F763-A9B8-AC7B-C420CFACE8CB}" dt="2025-12-08T02:22:46.712" v="59"/>
        <pc:sldMkLst>
          <pc:docMk/>
          <pc:sldMk cId="1751885377" sldId="1499"/>
        </pc:sldMkLst>
      </pc:sldChg>
      <pc:sldChg chg="del">
        <pc:chgData name="Edna Luz Franca E Almeida (2418181)" userId="S::2418181@student.uwtsd.ac.uk::1e402710-d67e-4aec-b273-bd7c7b9a5a6b" providerId="AD" clId="Web-{2B36FA06-F763-A9B8-AC7B-C420CFACE8CB}" dt="2025-12-08T02:31:04.154" v="69"/>
        <pc:sldMkLst>
          <pc:docMk/>
          <pc:sldMk cId="1858387724" sldId="1502"/>
        </pc:sldMkLst>
      </pc:sldChg>
      <pc:sldChg chg="addSp delSp modSp mod modClrScheme chgLayout">
        <pc:chgData name="Edna Luz Franca E Almeida (2418181)" userId="S::2418181@student.uwtsd.ac.uk::1e402710-d67e-4aec-b273-bd7c7b9a5a6b" providerId="AD" clId="Web-{2B36FA06-F763-A9B8-AC7B-C420CFACE8CB}" dt="2025-12-08T02:48:52.911" v="199"/>
        <pc:sldMkLst>
          <pc:docMk/>
          <pc:sldMk cId="1834936329" sldId="1503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2:47:22.597" v="186"/>
          <ac:spMkLst>
            <pc:docMk/>
            <pc:sldMk cId="1834936329" sldId="1503"/>
            <ac:spMk id="2" creationId="{414BB16D-2F4A-F938-64C3-F8B6808F5004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47:10.066" v="185"/>
          <ac:spMkLst>
            <pc:docMk/>
            <pc:sldMk cId="1834936329" sldId="1503"/>
            <ac:spMk id="4" creationId="{5451BB7C-660B-3210-C79F-9CD1C90E1ACF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7:22.597" v="186"/>
          <ac:spMkLst>
            <pc:docMk/>
            <pc:sldMk cId="1834936329" sldId="1503"/>
            <ac:spMk id="5" creationId="{6BCE1C32-E3BE-E820-0C0D-D82105EBFBD0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7:22.597" v="186"/>
          <ac:spMkLst>
            <pc:docMk/>
            <pc:sldMk cId="1834936329" sldId="1503"/>
            <ac:spMk id="6" creationId="{4F150D46-3D0A-D56B-B660-3906C581B932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7:22.597" v="186"/>
          <ac:spMkLst>
            <pc:docMk/>
            <pc:sldMk cId="1834936329" sldId="1503"/>
            <ac:spMk id="7" creationId="{DB815EF4-E43B-5657-1598-A18FA579493D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48:52.911" v="199"/>
          <ac:spMkLst>
            <pc:docMk/>
            <pc:sldMk cId="1834936329" sldId="1503"/>
            <ac:spMk id="9" creationId="{BADA7CF2-09AF-852D-6A8F-CB06FC779261}"/>
          </ac:spMkLst>
        </pc:spChg>
        <pc:picChg chg="del">
          <ac:chgData name="Edna Luz Franca E Almeida (2418181)" userId="S::2418181@student.uwtsd.ac.uk::1e402710-d67e-4aec-b273-bd7c7b9a5a6b" providerId="AD" clId="Web-{2B36FA06-F763-A9B8-AC7B-C420CFACE8CB}" dt="2025-12-08T02:47:07.519" v="184"/>
          <ac:picMkLst>
            <pc:docMk/>
            <pc:sldMk cId="1834936329" sldId="1503"/>
            <ac:picMk id="12" creationId="{97CF5FE8-A2FD-C460-9918-438118B2F241}"/>
          </ac:picMkLst>
        </pc:picChg>
      </pc:sldChg>
      <pc:sldChg chg="addSp delSp modSp">
        <pc:chgData name="Edna Luz Franca E Almeida (2418181)" userId="S::2418181@student.uwtsd.ac.uk::1e402710-d67e-4aec-b273-bd7c7b9a5a6b" providerId="AD" clId="Web-{2B36FA06-F763-A9B8-AC7B-C420CFACE8CB}" dt="2025-12-08T03:01:15.845" v="304" actId="20577"/>
        <pc:sldMkLst>
          <pc:docMk/>
          <pc:sldMk cId="1135043495" sldId="1506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2:43:19.201" v="166" actId="20577"/>
          <ac:spMkLst>
            <pc:docMk/>
            <pc:sldMk cId="1135043495" sldId="1506"/>
            <ac:spMk id="2" creationId="{1FE72092-1D93-1C42-71C9-4C3CD1035FA3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34:49.881" v="79"/>
          <ac:spMkLst>
            <pc:docMk/>
            <pc:sldMk cId="1135043495" sldId="1506"/>
            <ac:spMk id="4" creationId="{30C593C3-2B96-B651-D1BA-38189BCC85C4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3:37.170" v="169" actId="14100"/>
          <ac:spMkLst>
            <pc:docMk/>
            <pc:sldMk cId="1135043495" sldId="1506"/>
            <ac:spMk id="5" creationId="{F2C79F98-15E6-6046-8778-50E4BCD4271C}"/>
          </ac:spMkLst>
        </pc:spChg>
        <pc:spChg chg="add mod">
          <ac:chgData name="Edna Luz Franca E Almeida (2418181)" userId="S::2418181@student.uwtsd.ac.uk::1e402710-d67e-4aec-b273-bd7c7b9a5a6b" providerId="AD" clId="Web-{2B36FA06-F763-A9B8-AC7B-C420CFACE8CB}" dt="2025-12-08T03:01:15.845" v="304" actId="20577"/>
          <ac:spMkLst>
            <pc:docMk/>
            <pc:sldMk cId="1135043495" sldId="1506"/>
            <ac:spMk id="8" creationId="{3221B274-B174-7A1D-E559-D33E9EDEB91E}"/>
          </ac:spMkLst>
        </pc:spChg>
        <pc:spChg chg="add mod">
          <ac:chgData name="Edna Luz Franca E Almeida (2418181)" userId="S::2418181@student.uwtsd.ac.uk::1e402710-d67e-4aec-b273-bd7c7b9a5a6b" providerId="AD" clId="Web-{2B36FA06-F763-A9B8-AC7B-C420CFACE8CB}" dt="2025-12-08T02:52:39.648" v="256" actId="20577"/>
          <ac:spMkLst>
            <pc:docMk/>
            <pc:sldMk cId="1135043495" sldId="1506"/>
            <ac:spMk id="9" creationId="{F908C9D2-0AC3-0333-6873-2BA42D3909AC}"/>
          </ac:spMkLst>
        </pc:spChg>
        <pc:spChg chg="add mod">
          <ac:chgData name="Edna Luz Franca E Almeida (2418181)" userId="S::2418181@student.uwtsd.ac.uk::1e402710-d67e-4aec-b273-bd7c7b9a5a6b" providerId="AD" clId="Web-{2B36FA06-F763-A9B8-AC7B-C420CFACE8CB}" dt="2025-12-08T02:52:28.398" v="253" actId="20577"/>
          <ac:spMkLst>
            <pc:docMk/>
            <pc:sldMk cId="1135043495" sldId="1506"/>
            <ac:spMk id="10" creationId="{95E679D7-569D-9EDD-FB51-A2F485674CC2}"/>
          </ac:spMkLst>
        </pc:spChg>
        <pc:spChg chg="add mod">
          <ac:chgData name="Edna Luz Franca E Almeida (2418181)" userId="S::2418181@student.uwtsd.ac.uk::1e402710-d67e-4aec-b273-bd7c7b9a5a6b" providerId="AD" clId="Web-{2B36FA06-F763-A9B8-AC7B-C420CFACE8CB}" dt="2025-12-08T02:52:44.445" v="257" actId="20577"/>
          <ac:spMkLst>
            <pc:docMk/>
            <pc:sldMk cId="1135043495" sldId="1506"/>
            <ac:spMk id="11" creationId="{62C859AE-5ADD-BF95-EC86-0824F6B9A4C6}"/>
          </ac:spMkLst>
        </pc:spChg>
        <pc:spChg chg="add mod">
          <ac:chgData name="Edna Luz Franca E Almeida (2418181)" userId="S::2418181@student.uwtsd.ac.uk::1e402710-d67e-4aec-b273-bd7c7b9a5a6b" providerId="AD" clId="Web-{2B36FA06-F763-A9B8-AC7B-C420CFACE8CB}" dt="2025-12-08T02:52:11.257" v="235" actId="20577"/>
          <ac:spMkLst>
            <pc:docMk/>
            <pc:sldMk cId="1135043495" sldId="1506"/>
            <ac:spMk id="12" creationId="{A2A59644-1371-1F55-062A-25C7BADF8613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53:05.398" v="258"/>
          <ac:spMkLst>
            <pc:docMk/>
            <pc:sldMk cId="1135043495" sldId="1506"/>
            <ac:spMk id="13" creationId="{6A7C42A4-7BF4-2902-8625-68CAF8700AC7}"/>
          </ac:spMkLst>
        </pc:spChg>
        <pc:spChg chg="add mod">
          <ac:chgData name="Edna Luz Franca E Almeida (2418181)" userId="S::2418181@student.uwtsd.ac.uk::1e402710-d67e-4aec-b273-bd7c7b9a5a6b" providerId="AD" clId="Web-{2B36FA06-F763-A9B8-AC7B-C420CFACE8CB}" dt="2025-12-08T02:56:13.273" v="290" actId="20577"/>
          <ac:spMkLst>
            <pc:docMk/>
            <pc:sldMk cId="1135043495" sldId="1506"/>
            <ac:spMk id="14" creationId="{092EAF3C-0643-4594-F836-67E4EE042FEA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54:24.743" v="274"/>
          <ac:spMkLst>
            <pc:docMk/>
            <pc:sldMk cId="1135043495" sldId="1506"/>
            <ac:spMk id="15" creationId="{003B4751-B140-325C-ABA7-E17CFB8D7D31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53:16.102" v="259"/>
          <ac:spMkLst>
            <pc:docMk/>
            <pc:sldMk cId="1135043495" sldId="1506"/>
            <ac:spMk id="16" creationId="{8BB06360-A07F-58B5-AF9E-ECFAA56754CA}"/>
          </ac:spMkLst>
        </pc:spChg>
        <pc:spChg chg="add del">
          <ac:chgData name="Edna Luz Franca E Almeida (2418181)" userId="S::2418181@student.uwtsd.ac.uk::1e402710-d67e-4aec-b273-bd7c7b9a5a6b" providerId="AD" clId="Web-{2B36FA06-F763-A9B8-AC7B-C420CFACE8CB}" dt="2025-12-08T02:48:24.145" v="192"/>
          <ac:spMkLst>
            <pc:docMk/>
            <pc:sldMk cId="1135043495" sldId="1506"/>
            <ac:spMk id="29" creationId="{EBBAFD45-53B0-C409-31AB-DEF4D257F178}"/>
          </ac:spMkLst>
        </pc:spChg>
        <pc:spChg chg="add del">
          <ac:chgData name="Edna Luz Franca E Almeida (2418181)" userId="S::2418181@student.uwtsd.ac.uk::1e402710-d67e-4aec-b273-bd7c7b9a5a6b" providerId="AD" clId="Web-{2B36FA06-F763-A9B8-AC7B-C420CFACE8CB}" dt="2025-12-08T02:49:07.708" v="202"/>
          <ac:spMkLst>
            <pc:docMk/>
            <pc:sldMk cId="1135043495" sldId="1506"/>
            <ac:spMk id="30" creationId="{565334B9-D366-0169-8705-C93A2F180CD1}"/>
          </ac:spMkLst>
        </pc:spChg>
        <pc:graphicFrameChg chg="del modGraphic">
          <ac:chgData name="Edna Luz Franca E Almeida (2418181)" userId="S::2418181@student.uwtsd.ac.uk::1e402710-d67e-4aec-b273-bd7c7b9a5a6b" providerId="AD" clId="Web-{2B36FA06-F763-A9B8-AC7B-C420CFACE8CB}" dt="2025-12-08T02:34:40.334" v="78"/>
          <ac:graphicFrameMkLst>
            <pc:docMk/>
            <pc:sldMk cId="1135043495" sldId="1506"/>
            <ac:graphicFrameMk id="7" creationId="{69780BEB-FFD1-3971-F361-1B40A8D66893}"/>
          </ac:graphicFrameMkLst>
        </pc:graphicFrameChg>
        <pc:cxnChg chg="add del">
          <ac:chgData name="Edna Luz Franca E Almeida (2418181)" userId="S::2418181@student.uwtsd.ac.uk::1e402710-d67e-4aec-b273-bd7c7b9a5a6b" providerId="AD" clId="Web-{2B36FA06-F763-A9B8-AC7B-C420CFACE8CB}" dt="2025-12-08T02:38:04.903" v="106"/>
          <ac:cxnSpMkLst>
            <pc:docMk/>
            <pc:sldMk cId="1135043495" sldId="1506"/>
            <ac:cxnSpMk id="17" creationId="{88277BCF-6C8B-0E29-AB69-F17A34C0E4E0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38:50.859" v="110" actId="1076"/>
          <ac:cxnSpMkLst>
            <pc:docMk/>
            <pc:sldMk cId="1135043495" sldId="1506"/>
            <ac:cxnSpMk id="18" creationId="{7AD158A5-BA00-25C8-3947-6EF3F226C91A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39:07.361" v="112" actId="1076"/>
          <ac:cxnSpMkLst>
            <pc:docMk/>
            <pc:sldMk cId="1135043495" sldId="1506"/>
            <ac:cxnSpMk id="19" creationId="{F05923CA-051D-1DF6-2900-135806234F23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40:48.085" v="124" actId="14100"/>
          <ac:cxnSpMkLst>
            <pc:docMk/>
            <pc:sldMk cId="1135043495" sldId="1506"/>
            <ac:cxnSpMk id="20" creationId="{5F7803E7-EA05-03E1-6F40-B9A5ABB624B0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40:11.583" v="119" actId="1076"/>
          <ac:cxnSpMkLst>
            <pc:docMk/>
            <pc:sldMk cId="1135043495" sldId="1506"/>
            <ac:cxnSpMk id="21" creationId="{3FE1AEF1-2712-D36E-F3FE-EE848FDCD697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40:31.194" v="122" actId="1076"/>
          <ac:cxnSpMkLst>
            <pc:docMk/>
            <pc:sldMk cId="1135043495" sldId="1506"/>
            <ac:cxnSpMk id="22" creationId="{472DCD78-9D4B-A91D-6FBE-27656E61201F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41:24.681" v="128" actId="14100"/>
          <ac:cxnSpMkLst>
            <pc:docMk/>
            <pc:sldMk cId="1135043495" sldId="1506"/>
            <ac:cxnSpMk id="23" creationId="{E874E8A0-665C-06AA-FAFF-FF626A7D74C8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41:38.291" v="130" actId="1076"/>
          <ac:cxnSpMkLst>
            <pc:docMk/>
            <pc:sldMk cId="1135043495" sldId="1506"/>
            <ac:cxnSpMk id="24" creationId="{E9DB01C7-365F-28C9-CB68-A2258F31F8B1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41:48.135" v="132" actId="1076"/>
          <ac:cxnSpMkLst>
            <pc:docMk/>
            <pc:sldMk cId="1135043495" sldId="1506"/>
            <ac:cxnSpMk id="25" creationId="{EDAECA76-D9E1-783D-6FFD-77B820852943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56:26.572" v="291" actId="14100"/>
          <ac:cxnSpMkLst>
            <pc:docMk/>
            <pc:sldMk cId="1135043495" sldId="1506"/>
            <ac:cxnSpMk id="26" creationId="{35DB75EB-AD5A-7455-C456-8D068816AF82}"/>
          </ac:cxnSpMkLst>
        </pc:cxnChg>
        <pc:cxnChg chg="add del mod">
          <ac:chgData name="Edna Luz Franca E Almeida (2418181)" userId="S::2418181@student.uwtsd.ac.uk::1e402710-d67e-4aec-b273-bd7c7b9a5a6b" providerId="AD" clId="Web-{2B36FA06-F763-A9B8-AC7B-C420CFACE8CB}" dt="2025-12-08T02:53:29.117" v="261"/>
          <ac:cxnSpMkLst>
            <pc:docMk/>
            <pc:sldMk cId="1135043495" sldId="1506"/>
            <ac:cxnSpMk id="27" creationId="{EC4840FB-3136-8566-EB92-3C4C5BB88FEF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53:46.071" v="264" actId="1076"/>
          <ac:cxnSpMkLst>
            <pc:docMk/>
            <pc:sldMk cId="1135043495" sldId="1506"/>
            <ac:cxnSpMk id="28" creationId="{7A530297-D375-2221-4AA2-B244A0A4F0C2}"/>
          </ac:cxnSpMkLst>
        </pc:cxnChg>
        <pc:cxnChg chg="add mod">
          <ac:chgData name="Edna Luz Franca E Almeida (2418181)" userId="S::2418181@student.uwtsd.ac.uk::1e402710-d67e-4aec-b273-bd7c7b9a5a6b" providerId="AD" clId="Web-{2B36FA06-F763-A9B8-AC7B-C420CFACE8CB}" dt="2025-12-08T02:54:54.839" v="279" actId="14100"/>
          <ac:cxnSpMkLst>
            <pc:docMk/>
            <pc:sldMk cId="1135043495" sldId="1506"/>
            <ac:cxnSpMk id="31" creationId="{261191C7-2614-88C8-6DBA-912383D2FDF7}"/>
          </ac:cxnSpMkLst>
        </pc:cxnChg>
      </pc:sldChg>
      <pc:sldChg chg="add del">
        <pc:chgData name="Edna Luz Franca E Almeida (2418181)" userId="S::2418181@student.uwtsd.ac.uk::1e402710-d67e-4aec-b273-bd7c7b9a5a6b" providerId="AD" clId="Web-{2B36FA06-F763-A9B8-AC7B-C420CFACE8CB}" dt="2025-12-08T02:56:56.763" v="292"/>
        <pc:sldMkLst>
          <pc:docMk/>
          <pc:sldMk cId="3761678752" sldId="1508"/>
        </pc:sldMkLst>
      </pc:sldChg>
      <pc:sldChg chg="del">
        <pc:chgData name="Edna Luz Franca E Almeida (2418181)" userId="S::2418181@student.uwtsd.ac.uk::1e402710-d67e-4aec-b273-bd7c7b9a5a6b" providerId="AD" clId="Web-{2B36FA06-F763-A9B8-AC7B-C420CFACE8CB}" dt="2025-12-08T02:56:58.873" v="293"/>
        <pc:sldMkLst>
          <pc:docMk/>
          <pc:sldMk cId="611099963" sldId="1509"/>
        </pc:sldMkLst>
      </pc:sldChg>
      <pc:sldChg chg="del">
        <pc:chgData name="Edna Luz Franca E Almeida (2418181)" userId="S::2418181@student.uwtsd.ac.uk::1e402710-d67e-4aec-b273-bd7c7b9a5a6b" providerId="AD" clId="Web-{2B36FA06-F763-A9B8-AC7B-C420CFACE8CB}" dt="2025-12-08T02:57:19.641" v="295"/>
        <pc:sldMkLst>
          <pc:docMk/>
          <pc:sldMk cId="2236553916" sldId="1511"/>
        </pc:sldMkLst>
      </pc:sldChg>
      <pc:sldChg chg="del">
        <pc:chgData name="Edna Luz Franca E Almeida (2418181)" userId="S::2418181@student.uwtsd.ac.uk::1e402710-d67e-4aec-b273-bd7c7b9a5a6b" providerId="AD" clId="Web-{2B36FA06-F763-A9B8-AC7B-C420CFACE8CB}" dt="2025-12-08T02:23:51.856" v="68"/>
        <pc:sldMkLst>
          <pc:docMk/>
          <pc:sldMk cId="1403495588" sldId="1513"/>
        </pc:sldMkLst>
      </pc:sldChg>
      <pc:sldChg chg="modSp">
        <pc:chgData name="Edna Luz Franca E Almeida (2418181)" userId="S::2418181@student.uwtsd.ac.uk::1e402710-d67e-4aec-b273-bd7c7b9a5a6b" providerId="AD" clId="Web-{2B36FA06-F763-A9B8-AC7B-C420CFACE8CB}" dt="2025-12-08T02:44:32.969" v="173" actId="14100"/>
        <pc:sldMkLst>
          <pc:docMk/>
          <pc:sldMk cId="1566291291" sldId="1514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2:19:52.088" v="57" actId="20577"/>
          <ac:spMkLst>
            <pc:docMk/>
            <pc:sldMk cId="1566291291" sldId="1514"/>
            <ac:spMk id="2" creationId="{81896B45-59A7-C589-9ECA-BA4BE7D7D9F3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19:31.868" v="55" actId="20577"/>
          <ac:spMkLst>
            <pc:docMk/>
            <pc:sldMk cId="1566291291" sldId="1514"/>
            <ac:spMk id="5" creationId="{FBFE3E85-F977-4917-D2F3-E64C503441F1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4:32.969" v="173" actId="14100"/>
          <ac:spMkLst>
            <pc:docMk/>
            <pc:sldMk cId="1566291291" sldId="1514"/>
            <ac:spMk id="6" creationId="{FE0B7AB3-FA55-AF58-6303-A6C6B7622320}"/>
          </ac:spMkLst>
        </pc:spChg>
      </pc:sldChg>
      <pc:sldChg chg="del">
        <pc:chgData name="Edna Luz Franca E Almeida (2418181)" userId="S::2418181@student.uwtsd.ac.uk::1e402710-d67e-4aec-b273-bd7c7b9a5a6b" providerId="AD" clId="Web-{2B36FA06-F763-A9B8-AC7B-C420CFACE8CB}" dt="2025-12-08T02:22:44.712" v="58"/>
        <pc:sldMkLst>
          <pc:docMk/>
          <pc:sldMk cId="599029612" sldId="1515"/>
        </pc:sldMkLst>
      </pc:sldChg>
      <pc:sldChg chg="addSp delSp modSp mod modClrScheme chgLayout">
        <pc:chgData name="Edna Luz Franca E Almeida (2418181)" userId="S::2418181@student.uwtsd.ac.uk::1e402710-d67e-4aec-b273-bd7c7b9a5a6b" providerId="AD" clId="Web-{2B36FA06-F763-A9B8-AC7B-C420CFACE8CB}" dt="2025-12-08T02:46:39.659" v="183"/>
        <pc:sldMkLst>
          <pc:docMk/>
          <pc:sldMk cId="2168735708" sldId="1516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2:46:39.659" v="183"/>
          <ac:spMkLst>
            <pc:docMk/>
            <pc:sldMk cId="2168735708" sldId="1516"/>
            <ac:spMk id="2" creationId="{324C32F8-E21D-68DC-2A6B-6A44F01175C0}"/>
          </ac:spMkLst>
        </pc:spChg>
        <pc:spChg chg="mod ord">
          <ac:chgData name="Edna Luz Franca E Almeida (2418181)" userId="S::2418181@student.uwtsd.ac.uk::1e402710-d67e-4aec-b273-bd7c7b9a5a6b" providerId="AD" clId="Web-{2B36FA06-F763-A9B8-AC7B-C420CFACE8CB}" dt="2025-12-08T02:46:39.659" v="183"/>
          <ac:spMkLst>
            <pc:docMk/>
            <pc:sldMk cId="2168735708" sldId="1516"/>
            <ac:spMk id="3" creationId="{E435B5EE-EC32-8941-B9F3-74604A298061}"/>
          </ac:spMkLst>
        </pc:spChg>
        <pc:spChg chg="del mod">
          <ac:chgData name="Edna Luz Franca E Almeida (2418181)" userId="S::2418181@student.uwtsd.ac.uk::1e402710-d67e-4aec-b273-bd7c7b9a5a6b" providerId="AD" clId="Web-{2B36FA06-F763-A9B8-AC7B-C420CFACE8CB}" dt="2025-12-08T02:22:59.744" v="62"/>
          <ac:spMkLst>
            <pc:docMk/>
            <pc:sldMk cId="2168735708" sldId="1516"/>
            <ac:spMk id="4" creationId="{085F83F2-AAC5-A5A2-512A-01B647657FF8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6:39.659" v="183"/>
          <ac:spMkLst>
            <pc:docMk/>
            <pc:sldMk cId="2168735708" sldId="1516"/>
            <ac:spMk id="6" creationId="{51CB0929-CD1B-0E1A-BF53-A7DB452F16AF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2:46:39.659" v="183"/>
          <ac:spMkLst>
            <pc:docMk/>
            <pc:sldMk cId="2168735708" sldId="1516"/>
            <ac:spMk id="7" creationId="{C40C3E63-211A-BA72-7F7D-8870F352C3CA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23:05.213" v="63"/>
          <ac:spMkLst>
            <pc:docMk/>
            <pc:sldMk cId="2168735708" sldId="1516"/>
            <ac:spMk id="8" creationId="{CA27871B-AC49-B6F8-4900-C6922A0F51E1}"/>
          </ac:spMkLst>
        </pc:spChg>
        <pc:spChg chg="add del mod">
          <ac:chgData name="Edna Luz Franca E Almeida (2418181)" userId="S::2418181@student.uwtsd.ac.uk::1e402710-d67e-4aec-b273-bd7c7b9a5a6b" providerId="AD" clId="Web-{2B36FA06-F763-A9B8-AC7B-C420CFACE8CB}" dt="2025-12-08T02:46:39.643" v="182"/>
          <ac:spMkLst>
            <pc:docMk/>
            <pc:sldMk cId="2168735708" sldId="1516"/>
            <ac:spMk id="12" creationId="{91A7E7DB-5FD7-5A17-2FB3-C2109274F708}"/>
          </ac:spMkLst>
        </pc:spChg>
      </pc:sldChg>
      <pc:sldChg chg="del">
        <pc:chgData name="Edna Luz Franca E Almeida (2418181)" userId="S::2418181@student.uwtsd.ac.uk::1e402710-d67e-4aec-b273-bd7c7b9a5a6b" providerId="AD" clId="Web-{2B36FA06-F763-A9B8-AC7B-C420CFACE8CB}" dt="2025-12-08T02:57:00.920" v="294"/>
        <pc:sldMkLst>
          <pc:docMk/>
          <pc:sldMk cId="3902066237" sldId="1517"/>
        </pc:sldMkLst>
      </pc:sldChg>
      <pc:sldChg chg="ord">
        <pc:chgData name="Edna Luz Franca E Almeida (2418181)" userId="S::2418181@student.uwtsd.ac.uk::1e402710-d67e-4aec-b273-bd7c7b9a5a6b" providerId="AD" clId="Web-{2B36FA06-F763-A9B8-AC7B-C420CFACE8CB}" dt="2025-12-08T03:02:13.942" v="306"/>
        <pc:sldMkLst>
          <pc:docMk/>
          <pc:sldMk cId="3843793409" sldId="1518"/>
        </pc:sldMkLst>
      </pc:sldChg>
      <pc:sldChg chg="delSp modSp new mod modClrScheme chgLayout">
        <pc:chgData name="Edna Luz Franca E Almeida (2418181)" userId="S::2418181@student.uwtsd.ac.uk::1e402710-d67e-4aec-b273-bd7c7b9a5a6b" providerId="AD" clId="Web-{2B36FA06-F763-A9B8-AC7B-C420CFACE8CB}" dt="2025-12-08T03:06:20.480" v="320" actId="20577"/>
        <pc:sldMkLst>
          <pc:docMk/>
          <pc:sldMk cId="1029822703" sldId="1519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3:06:01.370" v="317"/>
          <ac:spMkLst>
            <pc:docMk/>
            <pc:sldMk cId="1029822703" sldId="1519"/>
            <ac:spMk id="2" creationId="{630826BA-E33D-5190-ADE2-E210A1C10DB1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3:06:01.370" v="317"/>
          <ac:spMkLst>
            <pc:docMk/>
            <pc:sldMk cId="1029822703" sldId="1519"/>
            <ac:spMk id="3" creationId="{71138C6F-BBAD-FED5-0CEE-90B2E269D68C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3:06:01.370" v="317"/>
          <ac:spMkLst>
            <pc:docMk/>
            <pc:sldMk cId="1029822703" sldId="1519"/>
            <ac:spMk id="4" creationId="{A831CE63-30DB-5D70-3566-3372CF8EED1B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3:06:20.480" v="320" actId="20577"/>
          <ac:spMkLst>
            <pc:docMk/>
            <pc:sldMk cId="1029822703" sldId="1519"/>
            <ac:spMk id="5" creationId="{90BA6CF7-F1F9-B850-EAF7-2D1A33F990CD}"/>
          </ac:spMkLst>
        </pc:spChg>
        <pc:spChg chg="del">
          <ac:chgData name="Edna Luz Franca E Almeida (2418181)" userId="S::2418181@student.uwtsd.ac.uk::1e402710-d67e-4aec-b273-bd7c7b9a5a6b" providerId="AD" clId="Web-{2B36FA06-F763-A9B8-AC7B-C420CFACE8CB}" dt="2025-12-08T03:04:52.041" v="307"/>
          <ac:spMkLst>
            <pc:docMk/>
            <pc:sldMk cId="1029822703" sldId="1519"/>
            <ac:spMk id="6" creationId="{3F0E50F6-8956-022F-0077-A9F781D11B8D}"/>
          </ac:spMkLst>
        </pc:spChg>
      </pc:sldChg>
      <pc:sldChg chg="modSp new">
        <pc:chgData name="Edna Luz Franca E Almeida (2418181)" userId="S::2418181@student.uwtsd.ac.uk::1e402710-d67e-4aec-b273-bd7c7b9a5a6b" providerId="AD" clId="Web-{2B36FA06-F763-A9B8-AC7B-C420CFACE8CB}" dt="2025-12-08T03:09:58.564" v="341" actId="20577"/>
        <pc:sldMkLst>
          <pc:docMk/>
          <pc:sldMk cId="3612617421" sldId="1520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3:09:51.080" v="339" actId="20577"/>
          <ac:spMkLst>
            <pc:docMk/>
            <pc:sldMk cId="3612617421" sldId="1520"/>
            <ac:spMk id="2" creationId="{147D9B82-BB53-4BF3-01AE-F3C08E26C61C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3:09:58.564" v="341" actId="20577"/>
          <ac:spMkLst>
            <pc:docMk/>
            <pc:sldMk cId="3612617421" sldId="1520"/>
            <ac:spMk id="5" creationId="{D0349665-A307-0F6A-7534-1BE277F79C94}"/>
          </ac:spMkLst>
        </pc:spChg>
      </pc:sldChg>
      <pc:sldChg chg="addSp delSp modSp new">
        <pc:chgData name="Edna Luz Franca E Almeida (2418181)" userId="S::2418181@student.uwtsd.ac.uk::1e402710-d67e-4aec-b273-bd7c7b9a5a6b" providerId="AD" clId="Web-{2B36FA06-F763-A9B8-AC7B-C420CFACE8CB}" dt="2025-12-08T03:29:33.195" v="529"/>
        <pc:sldMkLst>
          <pc:docMk/>
          <pc:sldMk cId="233409739" sldId="1521"/>
        </pc:sldMkLst>
        <pc:spChg chg="del">
          <ac:chgData name="Edna Luz Franca E Almeida (2418181)" userId="S::2418181@student.uwtsd.ac.uk::1e402710-d67e-4aec-b273-bd7c7b9a5a6b" providerId="AD" clId="Web-{2B36FA06-F763-A9B8-AC7B-C420CFACE8CB}" dt="2025-12-08T03:19:13.070" v="430"/>
          <ac:spMkLst>
            <pc:docMk/>
            <pc:sldMk cId="233409739" sldId="1521"/>
            <ac:spMk id="2" creationId="{62024576-8004-CB18-F3C9-8E46389BD9D0}"/>
          </ac:spMkLst>
        </pc:spChg>
        <pc:spChg chg="del">
          <ac:chgData name="Edna Luz Franca E Almeida (2418181)" userId="S::2418181@student.uwtsd.ac.uk::1e402710-d67e-4aec-b273-bd7c7b9a5a6b" providerId="AD" clId="Web-{2B36FA06-F763-A9B8-AC7B-C420CFACE8CB}" dt="2025-12-08T03:16:43.767" v="343"/>
          <ac:spMkLst>
            <pc:docMk/>
            <pc:sldMk cId="233409739" sldId="1521"/>
            <ac:spMk id="5" creationId="{9B172C34-F5FC-87CD-08A6-506EDDAC4BFE}"/>
          </ac:spMkLst>
        </pc:spChg>
        <pc:graphicFrameChg chg="add mod ord modGraphic">
          <ac:chgData name="Edna Luz Franca E Almeida (2418181)" userId="S::2418181@student.uwtsd.ac.uk::1e402710-d67e-4aec-b273-bd7c7b9a5a6b" providerId="AD" clId="Web-{2B36FA06-F763-A9B8-AC7B-C420CFACE8CB}" dt="2025-12-08T03:29:33.195" v="529"/>
          <ac:graphicFrameMkLst>
            <pc:docMk/>
            <pc:sldMk cId="233409739" sldId="1521"/>
            <ac:graphicFrameMk id="7" creationId="{1DDB20BE-61EA-660B-74CE-B2E785EACDC0}"/>
          </ac:graphicFrameMkLst>
        </pc:graphicFrameChg>
        <pc:graphicFrameChg chg="add mod modGraphic">
          <ac:chgData name="Edna Luz Franca E Almeida (2418181)" userId="S::2418181@student.uwtsd.ac.uk::1e402710-d67e-4aec-b273-bd7c7b9a5a6b" providerId="AD" clId="Web-{2B36FA06-F763-A9B8-AC7B-C420CFACE8CB}" dt="2025-12-08T03:29:23.319" v="527"/>
          <ac:graphicFrameMkLst>
            <pc:docMk/>
            <pc:sldMk cId="233409739" sldId="1521"/>
            <ac:graphicFrameMk id="9" creationId="{B9204224-6758-9C0B-D77C-CA54F2DEF9DE}"/>
          </ac:graphicFrameMkLst>
        </pc:graphicFrameChg>
      </pc:sldChg>
      <pc:sldChg chg="addSp modSp new mod ord modClrScheme chgLayout">
        <pc:chgData name="Edna Luz Franca E Almeida (2418181)" userId="S::2418181@student.uwtsd.ac.uk::1e402710-d67e-4aec-b273-bd7c7b9a5a6b" providerId="AD" clId="Web-{2B36FA06-F763-A9B8-AC7B-C420CFACE8CB}" dt="2025-12-08T03:31:27.160" v="575"/>
        <pc:sldMkLst>
          <pc:docMk/>
          <pc:sldMk cId="1683472812" sldId="1522"/>
        </pc:sldMkLst>
        <pc:spChg chg="mod">
          <ac:chgData name="Edna Luz Franca E Almeida (2418181)" userId="S::2418181@student.uwtsd.ac.uk::1e402710-d67e-4aec-b273-bd7c7b9a5a6b" providerId="AD" clId="Web-{2B36FA06-F763-A9B8-AC7B-C420CFACE8CB}" dt="2025-12-08T03:28:56.519" v="524"/>
          <ac:spMkLst>
            <pc:docMk/>
            <pc:sldMk cId="1683472812" sldId="1522"/>
            <ac:spMk id="2" creationId="{8EDBA264-4500-A2F5-2648-66A87AE00634}"/>
          </ac:spMkLst>
        </pc:spChg>
        <pc:spChg chg="mod">
          <ac:chgData name="Edna Luz Franca E Almeida (2418181)" userId="S::2418181@student.uwtsd.ac.uk::1e402710-d67e-4aec-b273-bd7c7b9a5a6b" providerId="AD" clId="Web-{2B36FA06-F763-A9B8-AC7B-C420CFACE8CB}" dt="2025-12-08T03:28:56.519" v="524"/>
          <ac:spMkLst>
            <pc:docMk/>
            <pc:sldMk cId="1683472812" sldId="1522"/>
            <ac:spMk id="3" creationId="{8B355903-3FBD-55A3-4002-0EAE41B7757A}"/>
          </ac:spMkLst>
        </pc:spChg>
        <pc:graphicFrameChg chg="add mod modGraphic">
          <ac:chgData name="Edna Luz Franca E Almeida (2418181)" userId="S::2418181@student.uwtsd.ac.uk::1e402710-d67e-4aec-b273-bd7c7b9a5a6b" providerId="AD" clId="Web-{2B36FA06-F763-A9B8-AC7B-C420CFACE8CB}" dt="2025-12-08T03:31:27.160" v="575"/>
          <ac:graphicFrameMkLst>
            <pc:docMk/>
            <pc:sldMk cId="1683472812" sldId="1522"/>
            <ac:graphicFrameMk id="5" creationId="{665BE2D7-7464-7E58-DEF0-D31DC72FFAEB}"/>
          </ac:graphicFrameMkLst>
        </pc:graphicFrameChg>
      </pc:sldChg>
      <pc:sldChg chg="new del">
        <pc:chgData name="Edna Luz Franca E Almeida (2418181)" userId="S::2418181@student.uwtsd.ac.uk::1e402710-d67e-4aec-b273-bd7c7b9a5a6b" providerId="AD" clId="Web-{2B36FA06-F763-A9B8-AC7B-C420CFACE8CB}" dt="2025-12-08T03:25:23.359" v="520"/>
        <pc:sldMkLst>
          <pc:docMk/>
          <pc:sldMk cId="3854276272" sldId="1522"/>
        </pc:sldMkLst>
      </pc:sldChg>
    </pc:docChg>
  </pc:docChgLst>
  <pc:docChgLst>
    <pc:chgData name="Edna Luz Franca E Almeida (2418181)" userId="S::2418181@student.uwtsd.ac.uk::1e402710-d67e-4aec-b273-bd7c7b9a5a6b" providerId="AD" clId="Web-{48E061D4-E3A1-B047-B8C3-69E5EB6A30B9}"/>
    <pc:docChg chg="modSld">
      <pc:chgData name="Edna Luz Franca E Almeida (2418181)" userId="S::2418181@student.uwtsd.ac.uk::1e402710-d67e-4aec-b273-bd7c7b9a5a6b" providerId="AD" clId="Web-{48E061D4-E3A1-B047-B8C3-69E5EB6A30B9}" dt="2025-12-08T09:44:15.539" v="195"/>
      <pc:docMkLst>
        <pc:docMk/>
      </pc:docMkLst>
      <pc:sldChg chg="delSp mod setBg">
        <pc:chgData name="Edna Luz Franca E Almeida (2418181)" userId="S::2418181@student.uwtsd.ac.uk::1e402710-d67e-4aec-b273-bd7c7b9a5a6b" providerId="AD" clId="Web-{48E061D4-E3A1-B047-B8C3-69E5EB6A30B9}" dt="2025-12-08T09:42:33.350" v="186"/>
        <pc:sldMkLst>
          <pc:docMk/>
          <pc:sldMk cId="1545177064" sldId="1498"/>
        </pc:sldMkLst>
        <pc:spChg chg="del">
          <ac:chgData name="Edna Luz Franca E Almeida (2418181)" userId="S::2418181@student.uwtsd.ac.uk::1e402710-d67e-4aec-b273-bd7c7b9a5a6b" providerId="AD" clId="Web-{48E061D4-E3A1-B047-B8C3-69E5EB6A30B9}" dt="2025-12-08T09:33:37.903" v="144"/>
          <ac:spMkLst>
            <pc:docMk/>
            <pc:sldMk cId="1545177064" sldId="1498"/>
            <ac:spMk id="5" creationId="{C4E30805-9EDF-DFE1-AE27-78BEC69286BD}"/>
          </ac:spMkLst>
        </pc:spChg>
      </pc:sldChg>
      <pc:sldChg chg="modSp mod setBg">
        <pc:chgData name="Edna Luz Franca E Almeida (2418181)" userId="S::2418181@student.uwtsd.ac.uk::1e402710-d67e-4aec-b273-bd7c7b9a5a6b" providerId="AD" clId="Web-{48E061D4-E3A1-B047-B8C3-69E5EB6A30B9}" dt="2025-12-08T09:43:00.647" v="189"/>
        <pc:sldMkLst>
          <pc:docMk/>
          <pc:sldMk cId="1834936329" sldId="1503"/>
        </pc:sldMkLst>
        <pc:spChg chg="mod">
          <ac:chgData name="Edna Luz Franca E Almeida (2418181)" userId="S::2418181@student.uwtsd.ac.uk::1e402710-d67e-4aec-b273-bd7c7b9a5a6b" providerId="AD" clId="Web-{48E061D4-E3A1-B047-B8C3-69E5EB6A30B9}" dt="2025-12-08T09:15:11.404" v="79" actId="20577"/>
          <ac:spMkLst>
            <pc:docMk/>
            <pc:sldMk cId="1834936329" sldId="1503"/>
            <ac:spMk id="5" creationId="{6BCE1C32-E3BE-E820-0C0D-D82105EBFBD0}"/>
          </ac:spMkLst>
        </pc:spChg>
        <pc:spChg chg="mod">
          <ac:chgData name="Edna Luz Franca E Almeida (2418181)" userId="S::2418181@student.uwtsd.ac.uk::1e402710-d67e-4aec-b273-bd7c7b9a5a6b" providerId="AD" clId="Web-{48E061D4-E3A1-B047-B8C3-69E5EB6A30B9}" dt="2025-12-08T09:33:28.965" v="143" actId="14100"/>
          <ac:spMkLst>
            <pc:docMk/>
            <pc:sldMk cId="1834936329" sldId="1503"/>
            <ac:spMk id="6" creationId="{4F150D46-3D0A-D56B-B660-3906C581B932}"/>
          </ac:spMkLst>
        </pc:spChg>
      </pc:sldChg>
      <pc:sldChg chg="addSp modSp mod setBg">
        <pc:chgData name="Edna Luz Franca E Almeida (2418181)" userId="S::2418181@student.uwtsd.ac.uk::1e402710-d67e-4aec-b273-bd7c7b9a5a6b" providerId="AD" clId="Web-{48E061D4-E3A1-B047-B8C3-69E5EB6A30B9}" dt="2025-12-08T09:43:04.710" v="190"/>
        <pc:sldMkLst>
          <pc:docMk/>
          <pc:sldMk cId="1135043495" sldId="1506"/>
        </pc:sldMkLst>
        <pc:spChg chg="add mod">
          <ac:chgData name="Edna Luz Franca E Almeida (2418181)" userId="S::2418181@student.uwtsd.ac.uk::1e402710-d67e-4aec-b273-bd7c7b9a5a6b" providerId="AD" clId="Web-{48E061D4-E3A1-B047-B8C3-69E5EB6A30B9}" dt="2025-12-08T09:26:49.856" v="116" actId="20577"/>
          <ac:spMkLst>
            <pc:docMk/>
            <pc:sldMk cId="1135043495" sldId="1506"/>
            <ac:spMk id="3" creationId="{122F1826-1CF0-C7C3-1598-BB244B30EF78}"/>
          </ac:spMkLst>
        </pc:spChg>
        <pc:spChg chg="mod">
          <ac:chgData name="Edna Luz Franca E Almeida (2418181)" userId="S::2418181@student.uwtsd.ac.uk::1e402710-d67e-4aec-b273-bd7c7b9a5a6b" providerId="AD" clId="Web-{48E061D4-E3A1-B047-B8C3-69E5EB6A30B9}" dt="2025-12-08T09:26:14.543" v="107" actId="20577"/>
          <ac:spMkLst>
            <pc:docMk/>
            <pc:sldMk cId="1135043495" sldId="1506"/>
            <ac:spMk id="8" creationId="{3221B274-B174-7A1D-E559-D33E9EDEB91E}"/>
          </ac:spMkLst>
        </pc:spChg>
      </pc:sldChg>
      <pc:sldChg chg="modSp mod setBg">
        <pc:chgData name="Edna Luz Franca E Almeida (2418181)" userId="S::2418181@student.uwtsd.ac.uk::1e402710-d67e-4aec-b273-bd7c7b9a5a6b" providerId="AD" clId="Web-{48E061D4-E3A1-B047-B8C3-69E5EB6A30B9}" dt="2025-12-08T09:42:48.756" v="187"/>
        <pc:sldMkLst>
          <pc:docMk/>
          <pc:sldMk cId="1566291291" sldId="1514"/>
        </pc:sldMkLst>
        <pc:spChg chg="mod">
          <ac:chgData name="Edna Luz Franca E Almeida (2418181)" userId="S::2418181@student.uwtsd.ac.uk::1e402710-d67e-4aec-b273-bd7c7b9a5a6b" providerId="AD" clId="Web-{48E061D4-E3A1-B047-B8C3-69E5EB6A30B9}" dt="2025-12-08T09:40:22.097" v="176" actId="20577"/>
          <ac:spMkLst>
            <pc:docMk/>
            <pc:sldMk cId="1566291291" sldId="1514"/>
            <ac:spMk id="5" creationId="{FBFE3E85-F977-4917-D2F3-E64C503441F1}"/>
          </ac:spMkLst>
        </pc:spChg>
      </pc:sldChg>
      <pc:sldChg chg="modSp mod setBg">
        <pc:chgData name="Edna Luz Franca E Almeida (2418181)" userId="S::2418181@student.uwtsd.ac.uk::1e402710-d67e-4aec-b273-bd7c7b9a5a6b" providerId="AD" clId="Web-{48E061D4-E3A1-B047-B8C3-69E5EB6A30B9}" dt="2025-12-08T09:42:54.053" v="188"/>
        <pc:sldMkLst>
          <pc:docMk/>
          <pc:sldMk cId="2168735708" sldId="1516"/>
        </pc:sldMkLst>
        <pc:spChg chg="mod">
          <ac:chgData name="Edna Luz Franca E Almeida (2418181)" userId="S::2418181@student.uwtsd.ac.uk::1e402710-d67e-4aec-b273-bd7c7b9a5a6b" providerId="AD" clId="Web-{48E061D4-E3A1-B047-B8C3-69E5EB6A30B9}" dt="2025-12-08T09:12:04.241" v="50" actId="20577"/>
          <ac:spMkLst>
            <pc:docMk/>
            <pc:sldMk cId="2168735708" sldId="1516"/>
            <ac:spMk id="3" creationId="{E435B5EE-EC32-8941-B9F3-74604A298061}"/>
          </ac:spMkLst>
        </pc:spChg>
        <pc:spChg chg="mod">
          <ac:chgData name="Edna Luz Franca E Almeida (2418181)" userId="S::2418181@student.uwtsd.ac.uk::1e402710-d67e-4aec-b273-bd7c7b9a5a6b" providerId="AD" clId="Web-{48E061D4-E3A1-B047-B8C3-69E5EB6A30B9}" dt="2025-12-08T09:33:50.998" v="145" actId="20577"/>
          <ac:spMkLst>
            <pc:docMk/>
            <pc:sldMk cId="2168735708" sldId="1516"/>
            <ac:spMk id="6" creationId="{51CB0929-CD1B-0E1A-BF53-A7DB452F16AF}"/>
          </ac:spMkLst>
        </pc:spChg>
      </pc:sldChg>
      <pc:sldChg chg="addSp delSp modSp mod setBg modClrScheme chgLayout">
        <pc:chgData name="Edna Luz Franca E Almeida (2418181)" userId="S::2418181@student.uwtsd.ac.uk::1e402710-d67e-4aec-b273-bd7c7b9a5a6b" providerId="AD" clId="Web-{48E061D4-E3A1-B047-B8C3-69E5EB6A30B9}" dt="2025-12-08T09:44:15.539" v="195"/>
        <pc:sldMkLst>
          <pc:docMk/>
          <pc:sldMk cId="3843793409" sldId="1518"/>
        </pc:sldMkLst>
        <pc:spChg chg="mod">
          <ac:chgData name="Edna Luz Franca E Almeida (2418181)" userId="S::2418181@student.uwtsd.ac.uk::1e402710-d67e-4aec-b273-bd7c7b9a5a6b" providerId="AD" clId="Web-{48E061D4-E3A1-B047-B8C3-69E5EB6A30B9}" dt="2025-12-08T09:37:50.670" v="153"/>
          <ac:spMkLst>
            <pc:docMk/>
            <pc:sldMk cId="3843793409" sldId="1518"/>
            <ac:spMk id="2" creationId="{2DC21CBA-BF0E-B09D-1B6D-7B68C95FAF55}"/>
          </ac:spMkLst>
        </pc:spChg>
        <pc:spChg chg="del mod">
          <ac:chgData name="Edna Luz Franca E Almeida (2418181)" userId="S::2418181@student.uwtsd.ac.uk::1e402710-d67e-4aec-b273-bd7c7b9a5a6b" providerId="AD" clId="Web-{48E061D4-E3A1-B047-B8C3-69E5EB6A30B9}" dt="2025-12-08T09:37:42.716" v="151"/>
          <ac:spMkLst>
            <pc:docMk/>
            <pc:sldMk cId="3843793409" sldId="1518"/>
            <ac:spMk id="3" creationId="{F50FAF19-45F3-90C6-51C9-DEA3089E4D18}"/>
          </ac:spMkLst>
        </pc:spChg>
        <pc:spChg chg="del mod">
          <ac:chgData name="Edna Luz Franca E Almeida (2418181)" userId="S::2418181@student.uwtsd.ac.uk::1e402710-d67e-4aec-b273-bd7c7b9a5a6b" providerId="AD" clId="Web-{48E061D4-E3A1-B047-B8C3-69E5EB6A30B9}" dt="2025-12-08T09:37:50.670" v="153"/>
          <ac:spMkLst>
            <pc:docMk/>
            <pc:sldMk cId="3843793409" sldId="1518"/>
            <ac:spMk id="5" creationId="{44792FE0-4319-A77C-57A1-4733ED755FD5}"/>
          </ac:spMkLst>
        </pc:spChg>
        <pc:spChg chg="mod">
          <ac:chgData name="Edna Luz Franca E Almeida (2418181)" userId="S::2418181@student.uwtsd.ac.uk::1e402710-d67e-4aec-b273-bd7c7b9a5a6b" providerId="AD" clId="Web-{48E061D4-E3A1-B047-B8C3-69E5EB6A30B9}" dt="2025-12-08T09:37:50.670" v="153"/>
          <ac:spMkLst>
            <pc:docMk/>
            <pc:sldMk cId="3843793409" sldId="1518"/>
            <ac:spMk id="6" creationId="{390E8512-F192-F148-7D3C-9D173B81DA84}"/>
          </ac:spMkLst>
        </pc:spChg>
        <pc:spChg chg="add del mod">
          <ac:chgData name="Edna Luz Franca E Almeida (2418181)" userId="S::2418181@student.uwtsd.ac.uk::1e402710-d67e-4aec-b273-bd7c7b9a5a6b" providerId="AD" clId="Web-{48E061D4-E3A1-B047-B8C3-69E5EB6A30B9}" dt="2025-12-08T09:34:50.769" v="150"/>
          <ac:spMkLst>
            <pc:docMk/>
            <pc:sldMk cId="3843793409" sldId="1518"/>
            <ac:spMk id="7" creationId="{B9D9D3BC-2BA2-D7FC-0BBC-34BA04A0A17C}"/>
          </ac:spMkLst>
        </pc:spChg>
        <pc:spChg chg="add del mod">
          <ac:chgData name="Edna Luz Franca E Almeida (2418181)" userId="S::2418181@student.uwtsd.ac.uk::1e402710-d67e-4aec-b273-bd7c7b9a5a6b" providerId="AD" clId="Web-{48E061D4-E3A1-B047-B8C3-69E5EB6A30B9}" dt="2025-12-08T09:38:09.749" v="154"/>
          <ac:spMkLst>
            <pc:docMk/>
            <pc:sldMk cId="3843793409" sldId="1518"/>
            <ac:spMk id="14" creationId="{911C8E82-8850-9962-BE64-DF6C8737610F}"/>
          </ac:spMkLst>
        </pc:spChg>
        <pc:spChg chg="add mod">
          <ac:chgData name="Edna Luz Franca E Almeida (2418181)" userId="S::2418181@student.uwtsd.ac.uk::1e402710-d67e-4aec-b273-bd7c7b9a5a6b" providerId="AD" clId="Web-{48E061D4-E3A1-B047-B8C3-69E5EB6A30B9}" dt="2025-12-08T09:37:50.670" v="153"/>
          <ac:spMkLst>
            <pc:docMk/>
            <pc:sldMk cId="3843793409" sldId="1518"/>
            <ac:spMk id="16" creationId="{9EB952AC-2474-B5E1-3424-ECEED17C0651}"/>
          </ac:spMkLst>
        </pc:spChg>
        <pc:picChg chg="del">
          <ac:chgData name="Edna Luz Franca E Almeida (2418181)" userId="S::2418181@student.uwtsd.ac.uk::1e402710-d67e-4aec-b273-bd7c7b9a5a6b" providerId="AD" clId="Web-{48E061D4-E3A1-B047-B8C3-69E5EB6A30B9}" dt="2025-12-08T09:34:25.829" v="149"/>
          <ac:picMkLst>
            <pc:docMk/>
            <pc:sldMk cId="3843793409" sldId="1518"/>
            <ac:picMk id="8" creationId="{4CEF7857-464F-3B7A-9327-7E3B813EECFF}"/>
          </ac:picMkLst>
        </pc:picChg>
        <pc:picChg chg="add mod ord">
          <ac:chgData name="Edna Luz Franca E Almeida (2418181)" userId="S::2418181@student.uwtsd.ac.uk::1e402710-d67e-4aec-b273-bd7c7b9a5a6b" providerId="AD" clId="Web-{48E061D4-E3A1-B047-B8C3-69E5EB6A30B9}" dt="2025-12-08T09:37:50.670" v="153"/>
          <ac:picMkLst>
            <pc:docMk/>
            <pc:sldMk cId="3843793409" sldId="1518"/>
            <ac:picMk id="9" creationId="{76F20F1D-4327-7476-2DB5-C68856B274B4}"/>
          </ac:picMkLst>
        </pc:picChg>
      </pc:sldChg>
      <pc:sldChg chg="modSp mod setBg">
        <pc:chgData name="Edna Luz Franca E Almeida (2418181)" userId="S::2418181@student.uwtsd.ac.uk::1e402710-d67e-4aec-b273-bd7c7b9a5a6b" providerId="AD" clId="Web-{48E061D4-E3A1-B047-B8C3-69E5EB6A30B9}" dt="2025-12-08T09:43:09.335" v="191"/>
        <pc:sldMkLst>
          <pc:docMk/>
          <pc:sldMk cId="1029822703" sldId="1519"/>
        </pc:sldMkLst>
        <pc:spChg chg="mod">
          <ac:chgData name="Edna Luz Franca E Almeida (2418181)" userId="S::2418181@student.uwtsd.ac.uk::1e402710-d67e-4aec-b273-bd7c7b9a5a6b" providerId="AD" clId="Web-{48E061D4-E3A1-B047-B8C3-69E5EB6A30B9}" dt="2025-12-08T09:32:31.116" v="141" actId="14100"/>
          <ac:spMkLst>
            <pc:docMk/>
            <pc:sldMk cId="1029822703" sldId="1519"/>
            <ac:spMk id="3" creationId="{71138C6F-BBAD-FED5-0CEE-90B2E269D68C}"/>
          </ac:spMkLst>
        </pc:spChg>
        <pc:spChg chg="mod">
          <ac:chgData name="Edna Luz Franca E Almeida (2418181)" userId="S::2418181@student.uwtsd.ac.uk::1e402710-d67e-4aec-b273-bd7c7b9a5a6b" providerId="AD" clId="Web-{48E061D4-E3A1-B047-B8C3-69E5EB6A30B9}" dt="2025-12-08T09:38:28.249" v="156" actId="20577"/>
          <ac:spMkLst>
            <pc:docMk/>
            <pc:sldMk cId="1029822703" sldId="1519"/>
            <ac:spMk id="5" creationId="{90BA6CF7-F1F9-B850-EAF7-2D1A33F990CD}"/>
          </ac:spMkLst>
        </pc:spChg>
      </pc:sldChg>
      <pc:sldChg chg="delSp modSp mod setBg">
        <pc:chgData name="Edna Luz Franca E Almeida (2418181)" userId="S::2418181@student.uwtsd.ac.uk::1e402710-d67e-4aec-b273-bd7c7b9a5a6b" providerId="AD" clId="Web-{48E061D4-E3A1-B047-B8C3-69E5EB6A30B9}" dt="2025-12-08T09:43:58.351" v="193"/>
        <pc:sldMkLst>
          <pc:docMk/>
          <pc:sldMk cId="3612617421" sldId="1520"/>
        </pc:sldMkLst>
        <pc:spChg chg="del mod">
          <ac:chgData name="Edna Luz Franca E Almeida (2418181)" userId="S::2418181@student.uwtsd.ac.uk::1e402710-d67e-4aec-b273-bd7c7b9a5a6b" providerId="AD" clId="Web-{48E061D4-E3A1-B047-B8C3-69E5EB6A30B9}" dt="2025-12-08T09:43:58.351" v="193"/>
          <ac:spMkLst>
            <pc:docMk/>
            <pc:sldMk cId="3612617421" sldId="1520"/>
            <ac:spMk id="3" creationId="{EE9536B7-E57B-CC97-B808-6EE02836AF39}"/>
          </ac:spMkLst>
        </pc:spChg>
        <pc:spChg chg="mod">
          <ac:chgData name="Edna Luz Franca E Almeida (2418181)" userId="S::2418181@student.uwtsd.ac.uk::1e402710-d67e-4aec-b273-bd7c7b9a5a6b" providerId="AD" clId="Web-{48E061D4-E3A1-B047-B8C3-69E5EB6A30B9}" dt="2025-12-08T09:38:43.844" v="162" actId="20577"/>
          <ac:spMkLst>
            <pc:docMk/>
            <pc:sldMk cId="3612617421" sldId="1520"/>
            <ac:spMk id="5" creationId="{D0349665-A307-0F6A-7534-1BE277F79C94}"/>
          </ac:spMkLst>
        </pc:spChg>
      </pc:sldChg>
      <pc:sldChg chg="delSp modSp mod setBg">
        <pc:chgData name="Edna Luz Franca E Almeida (2418181)" userId="S::2418181@student.uwtsd.ac.uk::1e402710-d67e-4aec-b273-bd7c7b9a5a6b" providerId="AD" clId="Web-{48E061D4-E3A1-B047-B8C3-69E5EB6A30B9}" dt="2025-12-08T09:44:04.992" v="194"/>
        <pc:sldMkLst>
          <pc:docMk/>
          <pc:sldMk cId="233409739" sldId="1521"/>
        </pc:sldMkLst>
        <pc:spChg chg="del">
          <ac:chgData name="Edna Luz Franca E Almeida (2418181)" userId="S::2418181@student.uwtsd.ac.uk::1e402710-d67e-4aec-b273-bd7c7b9a5a6b" providerId="AD" clId="Web-{48E061D4-E3A1-B047-B8C3-69E5EB6A30B9}" dt="2025-12-08T09:41:27.598" v="180"/>
          <ac:spMkLst>
            <pc:docMk/>
            <pc:sldMk cId="233409739" sldId="1521"/>
            <ac:spMk id="3" creationId="{B1FECC63-888F-DD53-AB1F-1B2F706B07FA}"/>
          </ac:spMkLst>
        </pc:spChg>
        <pc:graphicFrameChg chg="mod modGraphic">
          <ac:chgData name="Edna Luz Franca E Almeida (2418181)" userId="S::2418181@student.uwtsd.ac.uk::1e402710-d67e-4aec-b273-bd7c7b9a5a6b" providerId="AD" clId="Web-{48E061D4-E3A1-B047-B8C3-69E5EB6A30B9}" dt="2025-12-08T09:42:13.240" v="184"/>
          <ac:graphicFrameMkLst>
            <pc:docMk/>
            <pc:sldMk cId="233409739" sldId="1521"/>
            <ac:graphicFrameMk id="7" creationId="{1DDB20BE-61EA-660B-74CE-B2E785EACDC0}"/>
          </ac:graphicFrameMkLst>
        </pc:graphicFrameChg>
      </pc:sldChg>
      <pc:sldChg chg="delSp modSp">
        <pc:chgData name="Edna Luz Franca E Almeida (2418181)" userId="S::2418181@student.uwtsd.ac.uk::1e402710-d67e-4aec-b273-bd7c7b9a5a6b" providerId="AD" clId="Web-{48E061D4-E3A1-B047-B8C3-69E5EB6A30B9}" dt="2025-12-08T09:41:01.910" v="178"/>
        <pc:sldMkLst>
          <pc:docMk/>
          <pc:sldMk cId="1683472812" sldId="1522"/>
        </pc:sldMkLst>
        <pc:spChg chg="del mod">
          <ac:chgData name="Edna Luz Franca E Almeida (2418181)" userId="S::2418181@student.uwtsd.ac.uk::1e402710-d67e-4aec-b273-bd7c7b9a5a6b" providerId="AD" clId="Web-{48E061D4-E3A1-B047-B8C3-69E5EB6A30B9}" dt="2025-12-08T09:41:01.910" v="178"/>
          <ac:spMkLst>
            <pc:docMk/>
            <pc:sldMk cId="1683472812" sldId="1522"/>
            <ac:spMk id="2" creationId="{8EDBA264-4500-A2F5-2648-66A87AE00634}"/>
          </ac:spMkLst>
        </pc:spChg>
      </pc:sldChg>
    </pc:docChg>
  </pc:docChgLst>
  <pc:docChgLst>
    <pc:chgData name="Edna Luz Franca E Almeida (2418181)" userId="S::2418181@student.uwtsd.ac.uk::1e402710-d67e-4aec-b273-bd7c7b9a5a6b" providerId="AD" clId="Web-{2DCEE1E8-414F-300D-7D27-F7B770B8BE0A}"/>
    <pc:docChg chg="modSld">
      <pc:chgData name="Edna Luz Franca E Almeida (2418181)" userId="S::2418181@student.uwtsd.ac.uk::1e402710-d67e-4aec-b273-bd7c7b9a5a6b" providerId="AD" clId="Web-{2DCEE1E8-414F-300D-7D27-F7B770B8BE0A}" dt="2025-12-08T02:03:58.491" v="81" actId="20577"/>
      <pc:docMkLst>
        <pc:docMk/>
      </pc:docMkLst>
      <pc:sldChg chg="addSp delSp modSp">
        <pc:chgData name="Edna Luz Franca E Almeida (2418181)" userId="S::2418181@student.uwtsd.ac.uk::1e402710-d67e-4aec-b273-bd7c7b9a5a6b" providerId="AD" clId="Web-{2DCEE1E8-414F-300D-7D27-F7B770B8BE0A}" dt="2025-12-08T02:03:58.491" v="81" actId="20577"/>
        <pc:sldMkLst>
          <pc:docMk/>
          <pc:sldMk cId="1773831372" sldId="1497"/>
        </pc:sldMkLst>
        <pc:spChg chg="mod">
          <ac:chgData name="Edna Luz Franca E Almeida (2418181)" userId="S::2418181@student.uwtsd.ac.uk::1e402710-d67e-4aec-b273-bd7c7b9a5a6b" providerId="AD" clId="Web-{2DCEE1E8-414F-300D-7D27-F7B770B8BE0A}" dt="2025-12-08T02:03:05.487" v="69" actId="20577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Edna Luz Franca E Almeida (2418181)" userId="S::2418181@student.uwtsd.ac.uk::1e402710-d67e-4aec-b273-bd7c7b9a5a6b" providerId="AD" clId="Web-{2DCEE1E8-414F-300D-7D27-F7B770B8BE0A}" dt="2025-12-08T02:03:58.491" v="81" actId="20577"/>
          <ac:spMkLst>
            <pc:docMk/>
            <pc:sldMk cId="1773831372" sldId="1497"/>
            <ac:spMk id="3" creationId="{363CF5F8-0028-8636-5006-5D5C52B32774}"/>
          </ac:spMkLst>
        </pc:spChg>
        <pc:spChg chg="add del mod">
          <ac:chgData name="Edna Luz Franca E Almeida (2418181)" userId="S::2418181@student.uwtsd.ac.uk::1e402710-d67e-4aec-b273-bd7c7b9a5a6b" providerId="AD" clId="Web-{2DCEE1E8-414F-300D-7D27-F7B770B8BE0A}" dt="2025-12-08T02:03:21.191" v="71"/>
          <ac:spMkLst>
            <pc:docMk/>
            <pc:sldMk cId="1773831372" sldId="1497"/>
            <ac:spMk id="5" creationId="{FE8BA3D9-573C-25A3-0D6C-58B035D5CB4D}"/>
          </ac:spMkLst>
        </pc:spChg>
        <pc:picChg chg="del">
          <ac:chgData name="Edna Luz Franca E Almeida (2418181)" userId="S::2418181@student.uwtsd.ac.uk::1e402710-d67e-4aec-b273-bd7c7b9a5a6b" providerId="AD" clId="Web-{2DCEE1E8-414F-300D-7D27-F7B770B8BE0A}" dt="2025-12-08T02:03:11.175" v="70"/>
          <ac:picMkLst>
            <pc:docMk/>
            <pc:sldMk cId="1773831372" sldId="1497"/>
            <ac:picMk id="16" creationId="{0EF92AAA-69F5-4BBD-D336-59ACECD4452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27" y="5096040"/>
            <a:ext cx="10963051" cy="761201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2629"/>
            <a:ext cx="10963050" cy="5198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E1B49B-C7C7-46C5-86D1-04B289EB7888}" type="datetime1">
              <a:rPr lang="en-US" smtClean="0"/>
              <a:t>12/8/2025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3939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6848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0032-0FB4-49A9-8F94-A4A948FEFA19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7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14" y="4740957"/>
            <a:ext cx="4545749" cy="1482043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62B492-23F8-09B4-BA81-5C910AC15279}"/>
              </a:ext>
            </a:extLst>
          </p:cNvPr>
          <p:cNvCxnSpPr>
            <a:cxnSpLocks/>
          </p:cNvCxnSpPr>
          <p:nvPr/>
        </p:nvCxnSpPr>
        <p:spPr>
          <a:xfrm>
            <a:off x="6754068" y="164150"/>
            <a:ext cx="54379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6314-2923-4BCD-81C6-1762557E3AD1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5986622" cy="6858000"/>
          </a:xfrm>
          <a:blipFill dpi="0" rotWithShape="1">
            <a:blip r:embed="rId2">
              <a:alphaModFix amt="60000"/>
            </a:blip>
            <a:srcRect/>
            <a:stretch>
              <a:fillRect l="-2824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0DD37-AA75-5265-3DD3-EADFD5870C34}"/>
              </a:ext>
            </a:extLst>
          </p:cNvPr>
          <p:cNvCxnSpPr>
            <a:cxnSpLocks/>
          </p:cNvCxnSpPr>
          <p:nvPr userDrawn="1"/>
        </p:nvCxnSpPr>
        <p:spPr>
          <a:xfrm>
            <a:off x="67540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FEC9D1-6B65-BD86-B34E-71F8F5629EE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5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32" y="1001715"/>
            <a:ext cx="4724078" cy="2980051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31" y="4362766"/>
            <a:ext cx="4724077" cy="186023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51404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1BD44EB-637E-42FE-BCB7-7CFC0B1C3376}" type="datetime1">
              <a:rPr lang="en-US" smtClean="0"/>
              <a:t>12/8/2025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65246" y="0"/>
            <a:ext cx="6426753" cy="6858000"/>
          </a:xfrm>
          <a:blipFill dpi="0" rotWithShape="1">
            <a:blip r:embed="rId2">
              <a:alphaModFix amt="60000"/>
            </a:blip>
            <a:srcRect/>
            <a:stretch>
              <a:fillRect l="-263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55696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15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7538423" cy="345729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1" y="4728526"/>
            <a:ext cx="6595444" cy="1494473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F719-9770-4838-A1BF-8640CFA44CC3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53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8095015" cy="3361051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4"/>
            <a:ext cx="7538424" cy="112776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92B4-CE1A-4C71-BEF0-93A2274B672B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311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9980" y="4353867"/>
            <a:ext cx="7152034" cy="112141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A5E0-7ACA-4081-A937-2CF1CEC074EB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9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73074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626840-FA11-4374-BE46-30DF1EAD92FE}" type="datetime1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924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3"/>
            <a:ext cx="5702371" cy="4855527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8506C6-7398-25A3-A121-87E3BF8366E4}"/>
              </a:ext>
            </a:extLst>
          </p:cNvPr>
          <p:cNvCxnSpPr>
            <a:cxnSpLocks/>
          </p:cNvCxnSpPr>
          <p:nvPr userDrawn="1"/>
        </p:nvCxnSpPr>
        <p:spPr>
          <a:xfrm>
            <a:off x="65412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4D0019-5D4E-18AB-5653-979E0D7032FB}"/>
              </a:ext>
            </a:extLst>
          </p:cNvPr>
          <p:cNvCxnSpPr>
            <a:cxnSpLocks/>
          </p:cNvCxnSpPr>
          <p:nvPr userDrawn="1"/>
        </p:nvCxnSpPr>
        <p:spPr>
          <a:xfrm>
            <a:off x="6541227" y="164150"/>
            <a:ext cx="5650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7AAB3-9B5A-4636-BF0B-2B99D42F5638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4097" y="1001713"/>
            <a:ext cx="4333859" cy="4855527"/>
          </a:xfrm>
        </p:spPr>
        <p:txBody>
          <a:bodyPr anchor="ctr">
            <a:normAutofit/>
          </a:bodyPr>
          <a:lstStyle>
            <a:lvl1pPr marL="457200" indent="-457200" algn="l">
              <a:buFont typeface="+mj-lt"/>
              <a:buAutoNum type="arabicPeriod"/>
              <a:defRPr sz="1600"/>
            </a:lvl1pPr>
            <a:lvl2pPr marL="685800" indent="-457200" algn="l">
              <a:buFont typeface="+mj-lt"/>
              <a:buAutoNum type="arabicPeriod"/>
              <a:defRPr sz="1600"/>
            </a:lvl2pPr>
            <a:lvl3pPr marL="800100" indent="-342900" algn="l">
              <a:buFont typeface="+mj-lt"/>
              <a:buAutoNum type="arabicPeriod"/>
              <a:defRPr sz="1600"/>
            </a:lvl3pPr>
            <a:lvl4pPr marL="1028700" indent="-342900" algn="l">
              <a:buFont typeface="+mj-lt"/>
              <a:buAutoNum type="arabicPeriod"/>
              <a:defRPr sz="1600"/>
            </a:lvl4pPr>
            <a:lvl5pPr marL="1257300" indent="-342900" algn="l">
              <a:buFont typeface="+mj-lt"/>
              <a:buAutoNum type="arabicPeriod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447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6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496190"/>
            <a:ext cx="4714881" cy="22323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5C65A-63EB-4D03-A77A-34D9179F227E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96190"/>
            <a:ext cx="4325112" cy="22323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735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33757"/>
            <a:ext cx="4328497" cy="372883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B3FC25-52BF-D39B-F6D8-ACD115F1972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156B-F59C-4C90-B2BF-52C692BF43D0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02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81759"/>
            <a:ext cx="4358311" cy="484124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35D4DD-0247-2268-9444-EBEAF09126E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3B20-6D77-4E10-9C9F-10A32026F483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78726" y="1381759"/>
            <a:ext cx="5622648" cy="484124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72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BBE18-C792-4A63-8F5A-CED2F5653C9B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F8E40-0F32-5592-0885-55CEBFBDF0A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3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41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B44ACCC6-A2BA-4B7B-99B4-E62BB5424C67}" type="datetime1">
              <a:rPr lang="en-US" smtClean="0"/>
              <a:t>12/8/2025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918159" y="164150"/>
            <a:ext cx="7273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1"/>
            <a:ext cx="4124206" cy="6858000"/>
          </a:xfr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113785" y="2496190"/>
            <a:ext cx="6444179" cy="3726810"/>
          </a:xfrm>
        </p:spPr>
        <p:txBody>
          <a:bodyPr>
            <a:normAutofit/>
          </a:bodyPr>
          <a:lstStyle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91815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29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5647085" cy="1122375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12/8/2025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6631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90"/>
            <a:ext cx="5647085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496790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434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306" y="1001715"/>
            <a:ext cx="6740655" cy="1087887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12B94328-6471-48ED-A3E9-D3E8C4DB1679}" type="datetime1">
              <a:rPr lang="en-US" smtClean="0"/>
              <a:t>12/8/2025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4634939" y="164150"/>
            <a:ext cx="755706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3854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17311" y="2496190"/>
            <a:ext cx="6740654" cy="3726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463493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5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28130"/>
            <a:ext cx="6595448" cy="1113475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479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1368BACD-07D9-459F-AA1C-5268AE32178F}" type="datetime1">
              <a:rPr lang="en-US" smtClean="0"/>
              <a:t>12/8/2025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6190"/>
            <a:ext cx="6595448" cy="372680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13312" y="0"/>
            <a:ext cx="4283768" cy="6858000"/>
          </a:xfrm>
          <a:blipFill dpi="0" rotWithShape="1">
            <a:blip r:embed="rId2">
              <a:alphaModFix amt="60000"/>
            </a:blip>
            <a:srcRect/>
            <a:stretch>
              <a:fillRect l="1" t="-1" r="1" b="-4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2218E5-4B7E-010A-02DF-6951A1023B10}"/>
              </a:ext>
            </a:extLst>
          </p:cNvPr>
          <p:cNvCxnSpPr>
            <a:cxnSpLocks/>
          </p:cNvCxnSpPr>
          <p:nvPr userDrawn="1"/>
        </p:nvCxnSpPr>
        <p:spPr>
          <a:xfrm>
            <a:off x="790880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6705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259" y="1001715"/>
            <a:ext cx="4717705" cy="1109672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92A769-D4A9-4BBF-AD73-A3AD41FBB7C3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624761" y="164150"/>
            <a:ext cx="55672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584350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07693" y="2492387"/>
            <a:ext cx="4750271" cy="373061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62476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865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1001715"/>
            <a:ext cx="4714880" cy="112553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DF6CB4C-CEEE-488F-A556-6D160C723A2D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87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3965"/>
            <a:ext cx="4714880" cy="37290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8095" y="-1"/>
            <a:ext cx="6303905" cy="688899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71897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855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504" y="1001715"/>
            <a:ext cx="4444457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652FFD6-A518-49CA-8126-283C2A8EFE6F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6934701" y="164150"/>
            <a:ext cx="52572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6154001" cy="6858000"/>
          </a:xfrm>
          <a:blipFill dpi="0" rotWithShape="1">
            <a:blip r:embed="rId2">
              <a:alphaModFix amt="60000"/>
            </a:blip>
            <a:srcRect/>
            <a:stretch>
              <a:fillRect l="-2748" r="-274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3505" y="2496190"/>
            <a:ext cx="4444460" cy="3726809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69347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851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520" y="1001715"/>
            <a:ext cx="4687174" cy="112775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BDA16E6D-ABB3-4B84-99F2-E42A2B9DF2C2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4726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81"/>
            <a:ext cx="4714880" cy="372681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0"/>
            <a:ext cx="6095999" cy="6858000"/>
          </a:xfrm>
          <a:blipFill dpi="0" rotWithShape="1">
            <a:blip r:embed="rId2">
              <a:alphaModFix amt="60000"/>
            </a:blip>
            <a:srcRect/>
            <a:stretch>
              <a:fillRect l="-2925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59044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212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767" y="1001715"/>
            <a:ext cx="3778198" cy="110874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D67C4704-4F96-4DFD-9156-648F64A4FFD5}" type="datetime1">
              <a:rPr lang="en-US" smtClean="0"/>
              <a:t>12/8/2025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7597395" y="164150"/>
            <a:ext cx="45946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9" y="0"/>
            <a:ext cx="6816696" cy="6858000"/>
          </a:xfrm>
          <a:blipFill dpi="0" rotWithShape="1">
            <a:blip r:embed="rId2">
              <a:alphaModFix amt="60000"/>
            </a:blip>
            <a:srcRect/>
            <a:stretch>
              <a:fillRect l="-2482" r="-248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9767" y="2515205"/>
            <a:ext cx="3778198" cy="375938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759739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4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69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41" y="1001716"/>
            <a:ext cx="3565637" cy="14944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7B02D44-18E2-46EB-BF95-C6E9788E5887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11B3B1-9941-4785-B418-08EF9E3BB70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164150"/>
            <a:ext cx="4397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7013917" cy="6858000"/>
          </a:xfrm>
          <a:blipFill dpi="0" rotWithShape="1">
            <a:blip r:embed="rId2">
              <a:alphaModFix amt="60000"/>
            </a:blip>
            <a:srcRect/>
            <a:stretch>
              <a:fillRect l="-2411" r="-241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6991" y="2877189"/>
            <a:ext cx="3576275" cy="334581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1FE4EE6-FDB8-6541-5FC6-4FC24B42158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243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6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4362766"/>
            <a:ext cx="3421224" cy="186023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7576-EC94-4DB5-9187-19A5D0382B7E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3981766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4353867"/>
            <a:ext cx="7152028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701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4" y="1001714"/>
            <a:ext cx="3390788" cy="1875473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1E853955-1D07-4B51-BC71-D8BE10C22200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1001714"/>
            <a:ext cx="7152028" cy="1875475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3258188"/>
            <a:ext cx="11593670" cy="3599811"/>
          </a:xfrm>
          <a:blipFill dpi="0" rotWithShape="1">
            <a:blip r:embed="rId2">
              <a:alphaModFix amt="60000"/>
            </a:blip>
            <a:srcRect/>
            <a:stretch>
              <a:fillRect l="-121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8740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3" cy="746752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E46-11CA-4696-94A6-42FA6258F836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5652468" cy="4093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29475"/>
            <a:ext cx="4714869" cy="409352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807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4714876" cy="1122374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799AB-4423-4AFC-BA85-5F70033F1076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496190"/>
            <a:ext cx="4672584" cy="37268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2" y="1001715"/>
            <a:ext cx="5652463" cy="522128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58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E56CF-865A-4DF6-93CB-5342FE600906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4328495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43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12/8/2025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2299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BCB96-76D1-4464-9253-520F75095DE4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424374" cy="52212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 cap="all" baseline="0"/>
            </a:lvl1pPr>
            <a:lvl2pPr marL="228600" indent="0">
              <a:lnSpc>
                <a:spcPct val="100000"/>
              </a:lnSpc>
              <a:buNone/>
              <a:defRPr sz="4000" b="1" cap="all" baseline="0"/>
            </a:lvl2pPr>
            <a:lvl3pPr marL="457200" indent="0">
              <a:lnSpc>
                <a:spcPct val="100000"/>
              </a:lnSpc>
              <a:buNone/>
              <a:defRPr sz="4000" b="1" cap="all" baseline="0"/>
            </a:lvl3pPr>
            <a:lvl4pPr marL="685800" indent="0">
              <a:lnSpc>
                <a:spcPct val="100000"/>
              </a:lnSpc>
              <a:buNone/>
              <a:defRPr sz="4000" b="1" cap="all" baseline="0"/>
            </a:lvl4pPr>
            <a:lvl5pPr marL="914400" indent="0">
              <a:lnSpc>
                <a:spcPct val="100000"/>
              </a:lnSpc>
              <a:buNone/>
              <a:defRPr sz="4000" b="1" cap="all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460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E1D5172-97DD-EE7A-066E-A8782AEFC90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96" y="-1133856"/>
            <a:ext cx="10652760" cy="100133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8BC6-0973-431F-9F88-90604F102123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9396" y="1001715"/>
            <a:ext cx="9459008" cy="53780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93CE3A-3702-5441-A16B-15475B1AC32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12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0309F-82F1-48B4-8AF1-7FAFA4EA46A8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79" y="1001713"/>
            <a:ext cx="10924473" cy="537806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2pPr>
            <a:lvl3pPr marL="4572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3pPr>
            <a:lvl4pPr marL="6858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7650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9" y="5907727"/>
            <a:ext cx="9980960" cy="3810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7C51-8093-4086-9EBD-6F9D3CF38435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7"/>
            <a:ext cx="9980960" cy="37268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9051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15584"/>
            <a:ext cx="10923925" cy="511644"/>
          </a:xfrm>
        </p:spPr>
        <p:txBody>
          <a:bodyPr anchor="b">
            <a:no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3B3AEC4-477A-480C-8C3E-559E8B429188}" type="datetime1">
              <a:rPr lang="en-US" smtClean="0"/>
              <a:pPr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2416"/>
            <a:ext cx="10923925" cy="403731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1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9037" y="5749160"/>
            <a:ext cx="8956676" cy="567558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63BA6-8D49-4675-9508-BB867C793A49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1454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8156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68897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FD23-2163-447C-A80D-D0B4B313F4F9}" type="datetime1">
              <a:rPr lang="en-US" smtClean="0"/>
              <a:t>12/8/2025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685735"/>
            <a:ext cx="526664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596" y="2496190"/>
            <a:ext cx="5265520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85735"/>
            <a:ext cx="527146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846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3" cy="11277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12/8/2025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058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12/8/2025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823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6"/>
            <a:ext cx="4328496" cy="1122374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496190"/>
            <a:ext cx="4328506" cy="372681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1001715"/>
            <a:ext cx="6209053" cy="522128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108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3771899" cy="187547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12/8/2025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3242949"/>
            <a:ext cx="3771899" cy="306325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7" y="634999"/>
            <a:ext cx="6595437" cy="55880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0980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8481399" cy="1607128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4C3B674-A5BF-456A-8269-F8CA9F763AF0}" type="datetime1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481" y="3615051"/>
            <a:ext cx="10367898" cy="2607949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31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756098"/>
            <a:ext cx="10923925" cy="2595476"/>
          </a:xfrm>
        </p:spPr>
        <p:txBody>
          <a:bodyPr anchor="b"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9D3C1B-3A72-4E86-BA17-923EE76E5763}" type="datetime1">
              <a:rPr lang="en-US" smtClean="0"/>
              <a:pPr/>
              <a:t>12/8/2025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485" y="4732574"/>
            <a:ext cx="6595990" cy="1605164"/>
          </a:xfrm>
        </p:spPr>
        <p:txBody>
          <a:bodyPr anchor="b">
            <a:no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3pPr>
            <a:lvl4pPr marL="6858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4pPr>
            <a:lvl5pPr marL="9144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96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652F8955-0F19-465D-B095-4EFD5ED08188}" type="datetime1">
              <a:rPr lang="en-US" smtClean="0"/>
              <a:pPr/>
              <a:t>12/8/2025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129474"/>
            <a:ext cx="10923934" cy="4093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3762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82" r:id="rId33"/>
    <p:sldLayoutId id="2147483798" r:id="rId34"/>
    <p:sldLayoutId id="2147483799" r:id="rId35"/>
    <p:sldLayoutId id="2147483800" r:id="rId36"/>
    <p:sldLayoutId id="2147483801" r:id="rId37"/>
    <p:sldLayoutId id="2147483802" r:id="rId38"/>
    <p:sldLayoutId id="2147483803" r:id="rId39"/>
    <p:sldLayoutId id="2147483804" r:id="rId40"/>
    <p:sldLayoutId id="2147483805" r:id="rId41"/>
    <p:sldLayoutId id="2147483806" r:id="rId42"/>
    <p:sldLayoutId id="2147483807" r:id="rId43"/>
    <p:sldLayoutId id="2147483808" r:id="rId44"/>
    <p:sldLayoutId id="2147483809" r:id="rId45"/>
    <p:sldLayoutId id="2147483810" r:id="rId46"/>
    <p:sldLayoutId id="2147483811" r:id="rId47"/>
    <p:sldLayoutId id="2147483812" r:id="rId48"/>
    <p:sldLayoutId id="2147483813" r:id="rId49"/>
    <p:sldLayoutId id="2147483814" r:id="rId5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/>
          <a:lstStyle/>
          <a:p>
            <a:r>
              <a:rPr lang="en-US" sz="4100">
                <a:latin typeface="Calibri"/>
                <a:ea typeface="Calibri"/>
                <a:cs typeface="Calibri"/>
              </a:rPr>
              <a:t>Module Name: Enterprise and Entrepreneurship</a:t>
            </a:r>
            <a:br>
              <a:rPr lang="en-US" sz="4100">
                <a:latin typeface="Calibri"/>
                <a:ea typeface="Calibri"/>
                <a:cs typeface="Calibri"/>
              </a:rPr>
            </a:br>
            <a:r>
              <a:rPr lang="en-US" sz="4100">
                <a:latin typeface="Calibri"/>
                <a:ea typeface="Calibri"/>
                <a:cs typeface="Calibri"/>
              </a:rPr>
              <a:t>module code: lclm4006</a:t>
            </a:r>
            <a:br>
              <a:rPr lang="en-US" sz="4100">
                <a:latin typeface="Calibri"/>
                <a:ea typeface="Calibri"/>
                <a:cs typeface="Calibri"/>
              </a:rPr>
            </a:br>
            <a:r>
              <a:rPr lang="en-US" sz="4100">
                <a:latin typeface="Calibri"/>
                <a:ea typeface="Calibri"/>
                <a:cs typeface="Calibri"/>
              </a:rPr>
              <a:t>lecturer: Charles </a:t>
            </a:r>
            <a:r>
              <a:rPr lang="en-US" sz="4100" err="1">
                <a:latin typeface="Calibri"/>
                <a:ea typeface="Calibri"/>
                <a:cs typeface="Calibri"/>
              </a:rPr>
              <a:t>obinwa</a:t>
            </a:r>
            <a:br>
              <a:rPr lang="en-US" sz="4100">
                <a:latin typeface="Calibri"/>
                <a:ea typeface="Calibri"/>
                <a:cs typeface="Calibri"/>
              </a:rPr>
            </a:br>
            <a:r>
              <a:rPr lang="en-US" sz="4100">
                <a:latin typeface="Calibri Light"/>
                <a:ea typeface="Calibri Light"/>
                <a:cs typeface="Calibri Light"/>
              </a:rPr>
              <a:t>Assessment Task 2</a:t>
            </a:r>
            <a:br>
              <a:rPr lang="en-US" sz="4100" b="1">
                <a:solidFill>
                  <a:srgbClr val="00B0F0"/>
                </a:solidFill>
                <a:latin typeface="Calibri Light"/>
                <a:ea typeface="Calibri Light"/>
                <a:cs typeface="Calibri Light"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>
            <a:normAutofit lnSpcReduction="10000"/>
          </a:bodyPr>
          <a:lstStyle/>
          <a:p>
            <a:r>
              <a:rPr lang="en-US"/>
              <a:t>Presented by Edna Almeida 2418181</a:t>
            </a:r>
          </a:p>
        </p:txBody>
      </p:sp>
      <p:pic>
        <p:nvPicPr>
          <p:cNvPr id="4" name="Picture 3" descr="A white letter on a brown background&#10;&#10;AI-generated content may be incorrect.">
            <a:extLst>
              <a:ext uri="{FF2B5EF4-FFF2-40B4-BE49-F238E27FC236}">
                <a16:creationId xmlns:a16="http://schemas.microsoft.com/office/drawing/2014/main" id="{FCDA5DDC-5BB9-786F-6850-EC3630F14B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7675" y="837347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/>
          <a:p>
            <a:r>
              <a:rPr lang="en-US" b="1"/>
              <a:t>Table of Contents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97480-562D-362F-4FFD-70F352A11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/>
          <a:p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US" sz="2000"/>
              <a:t>﻿﻿Introduction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﻿﻿﻿Overview of the Business Idea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﻿﻿﻿Legal Format and Management Structure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﻿﻿﻿PESTEL Analysis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﻿﻿﻿Marketing Strategies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﻿﻿﻿Funding Requirements and Allocation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﻿﻿﻿Questions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6B45-59A7-C589-9ECA-BA4BE7D7D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z="3200" b="1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47D68-CFC1-8AF4-FE7E-36D912B1B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B7AB3-FA55-AF58-6303-A6C6B7622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V="1">
            <a:off x="-2684296" y="2072662"/>
            <a:ext cx="4564376" cy="747352"/>
          </a:xfrm>
        </p:spPr>
        <p:txBody>
          <a:bodyPr/>
          <a:lstStyle/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FE3E85-F977-4917-D2F3-E64C503441F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UICTFontTextStyleBody"/>
              </a:rPr>
              <a:t>My name is </a:t>
            </a:r>
            <a:r>
              <a:rPr lang="en-US" dirty="0">
                <a:latin typeface="UICTFontTextStyleEmphasizedBody"/>
              </a:rPr>
              <a:t>Edna Almeida</a:t>
            </a:r>
            <a:r>
              <a:rPr lang="en-US" dirty="0">
                <a:latin typeface="UICTFontTextStyleBody"/>
              </a:rPr>
              <a:t>, and I am a </a:t>
            </a:r>
            <a:r>
              <a:rPr lang="en-US" dirty="0">
                <a:latin typeface="UICTFontTextStyleEmphasizedBody"/>
              </a:rPr>
              <a:t>hairstylist</a:t>
            </a:r>
            <a:r>
              <a:rPr lang="en-US" dirty="0">
                <a:latin typeface="UICTFontTextStyleBody"/>
              </a:rPr>
              <a:t> I have been working in the hair industry for </a:t>
            </a:r>
            <a:r>
              <a:rPr lang="en-US" dirty="0">
                <a:latin typeface="UICTFontTextStyleEmphasizedBody"/>
              </a:rPr>
              <a:t>4 years</a:t>
            </a:r>
            <a:r>
              <a:rPr lang="en-US" dirty="0">
                <a:latin typeface="UICTFontTextStyleBody"/>
              </a:rPr>
              <a:t>, specializing in creating unique and stylish looks for clients. I am passionate about helping people feel confident and beautiful. My vision is to </a:t>
            </a:r>
            <a:r>
              <a:rPr lang="en-US" dirty="0">
                <a:latin typeface="UICTFontTextStyleEmphasizedBody"/>
              </a:rPr>
              <a:t>grow my brand globally</a:t>
            </a:r>
            <a:r>
              <a:rPr lang="en-US" dirty="0">
                <a:latin typeface="UICTFontTextStyleBody"/>
              </a:rPr>
              <a:t>, making it a visible name in the beauty community. My hands-on experience.</a:t>
            </a:r>
          </a:p>
        </p:txBody>
      </p:sp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C32F8-E21D-68DC-2A6B-6A44F0117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/>
          <a:p>
            <a:r>
              <a:rPr lang="en-US" sz="3700"/>
              <a:t>CONSUMER EXPECTATIONS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B0929-CD1B-0E1A-BF53-A7DB452F1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C3E63-211A-BA72-7F7D-8870F352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</a:pPr>
            <a:endParaRPr lang="en-US" dirty="0"/>
          </a:p>
          <a:p>
            <a:pPr>
              <a:lnSpc>
                <a:spcPct val="110000"/>
              </a:lnSpc>
            </a:pPr>
            <a:r>
              <a:rPr lang="en-US" dirty="0"/>
              <a:t>  Hair styling for weddings, events, everyday looks</a:t>
            </a:r>
          </a:p>
          <a:p>
            <a:pPr>
              <a:lnSpc>
                <a:spcPct val="110000"/>
              </a:lnSpc>
            </a:pPr>
            <a:r>
              <a:rPr lang="en-US" dirty="0"/>
              <a:t>  Hair treatments and other services.</a:t>
            </a:r>
          </a:p>
          <a:p>
            <a:pPr>
              <a:lnSpc>
                <a:spcPct val="110000"/>
              </a:lnSpc>
            </a:pPr>
            <a:r>
              <a:rPr lang="en-US" dirty="0"/>
              <a:t>  Branded hair care products designed for healthy, beautiful hair.</a:t>
            </a:r>
          </a:p>
          <a:p>
            <a:pPr>
              <a:lnSpc>
                <a:spcPct val="110000"/>
              </a:lnSpc>
            </a:pPr>
            <a:r>
              <a:rPr lang="en-US" dirty="0"/>
              <a:t> Expert styling</a:t>
            </a:r>
          </a:p>
          <a:p>
            <a:pPr>
              <a:lnSpc>
                <a:spcPct val="110000"/>
              </a:lnSpc>
            </a:pPr>
            <a:r>
              <a:rPr lang="en-US" dirty="0"/>
              <a:t> Personalized care</a:t>
            </a:r>
          </a:p>
          <a:p>
            <a:pPr>
              <a:lnSpc>
                <a:spcPct val="110000"/>
              </a:lnSpc>
            </a:pPr>
            <a:r>
              <a:rPr lang="en-US" dirty="0"/>
              <a:t> Premium products, </a:t>
            </a:r>
          </a:p>
          <a:p>
            <a:pPr marL="0" indent="0">
              <a:lnSpc>
                <a:spcPct val="110000"/>
              </a:lnSpc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BB16D-2F4A-F938-64C3-F8B6808F5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rmAutofit/>
          </a:bodyPr>
          <a:lstStyle/>
          <a:p>
            <a:r>
              <a:rPr lang="en-US" sz="2200"/>
              <a:t>Legal Format and Management Structure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50D46-3D0A-D56B-B660-3906C581B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V="1">
            <a:off x="-2585807" y="2142719"/>
            <a:ext cx="4570105" cy="60151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15EF4-E43B-5657-1598-A18FA5794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500" b="1" dirty="0"/>
          </a:p>
          <a:p>
            <a:pPr marL="0" indent="0">
              <a:buNone/>
            </a:pPr>
            <a:endParaRPr lang="en-US" sz="1500" b="1" dirty="0"/>
          </a:p>
          <a:p>
            <a:pPr marL="0" indent="0">
              <a:buNone/>
            </a:pPr>
            <a:endParaRPr lang="en-US" sz="1500" b="1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r>
              <a:rPr lang="en-US" sz="2000" dirty="0"/>
              <a:t>I have chosen Sole Trader.</a:t>
            </a:r>
          </a:p>
          <a:p>
            <a:r>
              <a:rPr lang="en-US" sz="2000" dirty="0"/>
              <a:t>Management Structure and for the business will be managed by me as the Founder and Lead Hairstylist.</a:t>
            </a:r>
            <a:endParaRPr lang="en-US" sz="2000"/>
          </a:p>
          <a:p>
            <a:pPr marL="0" indent="0"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72092-1D93-1C42-71C9-4C3CD1035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latin typeface="Calibri Light"/>
                <a:ea typeface="Calibri Light"/>
                <a:cs typeface="Calibri Light"/>
              </a:rPr>
              <a:t>An organizational chart of my hair business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74622-7DE0-8F9D-5C52-82D39E218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79F98-15E6-6046-8778-50E4BCD42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V="1">
            <a:off x="-2480828" y="2258208"/>
            <a:ext cx="4573668" cy="387988"/>
          </a:xfrm>
        </p:spPr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221B274-B174-7A1D-E559-D33E9EDEB91E}"/>
              </a:ext>
            </a:extLst>
          </p:cNvPr>
          <p:cNvSpPr/>
          <p:nvPr/>
        </p:nvSpPr>
        <p:spPr>
          <a:xfrm>
            <a:off x="4830024" y="1752736"/>
            <a:ext cx="2756646" cy="83525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2000">
              <a:latin typeface="Helvetica"/>
              <a:cs typeface="Helvetica"/>
            </a:endParaRPr>
          </a:p>
          <a:p>
            <a:pPr algn="ctr"/>
            <a:endParaRPr lang="en-GB" sz="1600">
              <a:latin typeface="Helvetica"/>
              <a:cs typeface="Helvetica"/>
            </a:endParaRPr>
          </a:p>
          <a:p>
            <a:pPr algn="ctr"/>
            <a:endParaRPr lang="en-GB" sz="1600" dirty="0">
              <a:latin typeface="Helvetica"/>
              <a:cs typeface="Helvetica"/>
            </a:endParaRPr>
          </a:p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8C9D2-0AC3-0333-6873-2BA42D3909AC}"/>
              </a:ext>
            </a:extLst>
          </p:cNvPr>
          <p:cNvSpPr/>
          <p:nvPr/>
        </p:nvSpPr>
        <p:spPr>
          <a:xfrm>
            <a:off x="4830023" y="3013490"/>
            <a:ext cx="2756646" cy="8352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Manager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Edna Almeida</a:t>
            </a:r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 sz="16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E679D7-569D-9EDD-FB51-A2F485674CC2}"/>
              </a:ext>
            </a:extLst>
          </p:cNvPr>
          <p:cNvSpPr/>
          <p:nvPr/>
        </p:nvSpPr>
        <p:spPr>
          <a:xfrm>
            <a:off x="8909511" y="4367308"/>
            <a:ext cx="2756646" cy="8352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Finance Manager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Edna Almeida</a:t>
            </a:r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C859AE-5ADD-BF95-EC86-0824F6B9A4C6}"/>
              </a:ext>
            </a:extLst>
          </p:cNvPr>
          <p:cNvSpPr/>
          <p:nvPr/>
        </p:nvSpPr>
        <p:spPr>
          <a:xfrm>
            <a:off x="4829053" y="4316545"/>
            <a:ext cx="2756646" cy="8352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Marketing Manager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Edna Almeida</a:t>
            </a:r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A59644-1371-1F55-062A-25C7BADF8613}"/>
              </a:ext>
            </a:extLst>
          </p:cNvPr>
          <p:cNvSpPr/>
          <p:nvPr/>
        </p:nvSpPr>
        <p:spPr>
          <a:xfrm>
            <a:off x="436388" y="4319319"/>
            <a:ext cx="2756646" cy="8352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Lead Hairstylist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Edna Almeida</a:t>
            </a:r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92EAF3C-0643-4594-F836-67E4EE042FEA}"/>
              </a:ext>
            </a:extLst>
          </p:cNvPr>
          <p:cNvSpPr/>
          <p:nvPr/>
        </p:nvSpPr>
        <p:spPr>
          <a:xfrm>
            <a:off x="3790215" y="5657466"/>
            <a:ext cx="5126280" cy="8352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Assistant Stylists</a:t>
            </a:r>
            <a:endParaRPr lang="en-US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  <a:latin typeface="Helvetica"/>
                <a:cs typeface="Helvetica"/>
              </a:rPr>
              <a:t>Edna Almeida</a:t>
            </a:r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AD158A5-BA00-25C8-3947-6EF3F226C91A}"/>
              </a:ext>
            </a:extLst>
          </p:cNvPr>
          <p:cNvCxnSpPr/>
          <p:nvPr/>
        </p:nvCxnSpPr>
        <p:spPr>
          <a:xfrm>
            <a:off x="6253975" y="2611244"/>
            <a:ext cx="0" cy="399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05923CA-051D-1DF6-2900-135806234F23}"/>
              </a:ext>
            </a:extLst>
          </p:cNvPr>
          <p:cNvCxnSpPr>
            <a:cxnSpLocks/>
          </p:cNvCxnSpPr>
          <p:nvPr/>
        </p:nvCxnSpPr>
        <p:spPr>
          <a:xfrm>
            <a:off x="6207511" y="3847171"/>
            <a:ext cx="0" cy="399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F7803E7-EA05-03E1-6F40-B9A5ABB624B0}"/>
              </a:ext>
            </a:extLst>
          </p:cNvPr>
          <p:cNvCxnSpPr/>
          <p:nvPr/>
        </p:nvCxnSpPr>
        <p:spPr>
          <a:xfrm flipV="1">
            <a:off x="1524000" y="3897354"/>
            <a:ext cx="8859643" cy="4274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FE1AEF1-2712-D36E-F3FE-EE848FDCD697}"/>
              </a:ext>
            </a:extLst>
          </p:cNvPr>
          <p:cNvCxnSpPr>
            <a:cxnSpLocks/>
          </p:cNvCxnSpPr>
          <p:nvPr/>
        </p:nvCxnSpPr>
        <p:spPr>
          <a:xfrm>
            <a:off x="10379926" y="3967975"/>
            <a:ext cx="0" cy="399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72DCD78-9D4B-A91D-6FBE-27656E61201F}"/>
              </a:ext>
            </a:extLst>
          </p:cNvPr>
          <p:cNvCxnSpPr>
            <a:cxnSpLocks/>
          </p:cNvCxnSpPr>
          <p:nvPr/>
        </p:nvCxnSpPr>
        <p:spPr>
          <a:xfrm>
            <a:off x="1570462" y="3921512"/>
            <a:ext cx="0" cy="399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874E8A0-665C-06AA-FAFF-FF626A7D74C8}"/>
              </a:ext>
            </a:extLst>
          </p:cNvPr>
          <p:cNvCxnSpPr>
            <a:cxnSpLocks/>
          </p:cNvCxnSpPr>
          <p:nvPr/>
        </p:nvCxnSpPr>
        <p:spPr>
          <a:xfrm flipV="1">
            <a:off x="4228170" y="5393476"/>
            <a:ext cx="3990278" cy="557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9DB01C7-365F-28C9-CB68-A2258F31F8B1}"/>
              </a:ext>
            </a:extLst>
          </p:cNvPr>
          <p:cNvCxnSpPr>
            <a:cxnSpLocks/>
          </p:cNvCxnSpPr>
          <p:nvPr/>
        </p:nvCxnSpPr>
        <p:spPr>
          <a:xfrm>
            <a:off x="8214731" y="5259658"/>
            <a:ext cx="0" cy="399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DAECA76-D9E1-783D-6FFD-77B820852943}"/>
              </a:ext>
            </a:extLst>
          </p:cNvPr>
          <p:cNvCxnSpPr>
            <a:cxnSpLocks/>
          </p:cNvCxnSpPr>
          <p:nvPr/>
        </p:nvCxnSpPr>
        <p:spPr>
          <a:xfrm>
            <a:off x="4181706" y="5343292"/>
            <a:ext cx="0" cy="3995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35DB75EB-AD5A-7455-C456-8D068816AF82}"/>
              </a:ext>
            </a:extLst>
          </p:cNvPr>
          <p:cNvCxnSpPr>
            <a:cxnSpLocks/>
          </p:cNvCxnSpPr>
          <p:nvPr/>
        </p:nvCxnSpPr>
        <p:spPr>
          <a:xfrm flipH="1">
            <a:off x="7527072" y="4692802"/>
            <a:ext cx="1282387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A530297-D375-2221-4AA2-B244A0A4F0C2}"/>
              </a:ext>
            </a:extLst>
          </p:cNvPr>
          <p:cNvCxnSpPr>
            <a:cxnSpLocks/>
          </p:cNvCxnSpPr>
          <p:nvPr/>
        </p:nvCxnSpPr>
        <p:spPr>
          <a:xfrm flipV="1">
            <a:off x="3531218" y="4776438"/>
            <a:ext cx="947854" cy="92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61191C7-2614-88C8-6DBA-912383D2FDF7}"/>
              </a:ext>
            </a:extLst>
          </p:cNvPr>
          <p:cNvCxnSpPr>
            <a:cxnSpLocks/>
          </p:cNvCxnSpPr>
          <p:nvPr/>
        </p:nvCxnSpPr>
        <p:spPr>
          <a:xfrm>
            <a:off x="6253974" y="5138852"/>
            <a:ext cx="18586" cy="3159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22F1826-1CF0-C7C3-1598-BB244B30EF78}"/>
              </a:ext>
            </a:extLst>
          </p:cNvPr>
          <p:cNvSpPr txBox="1"/>
          <p:nvPr/>
        </p:nvSpPr>
        <p:spPr>
          <a:xfrm>
            <a:off x="5014451" y="1880419"/>
            <a:ext cx="248264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>
                <a:latin typeface="Helvetica"/>
                <a:cs typeface="Helvetica"/>
              </a:rPr>
              <a:t>Owner</a:t>
            </a:r>
            <a:endParaRPr lang="en-US" sz="1600" dirty="0">
              <a:latin typeface="Helvetica"/>
              <a:cs typeface="Helvetica"/>
            </a:endParaRPr>
          </a:p>
          <a:p>
            <a:pPr algn="ctr"/>
            <a:r>
              <a:rPr lang="en-GB" sz="1600" dirty="0">
                <a:latin typeface="Helvetica"/>
                <a:cs typeface="Helvetica"/>
              </a:rPr>
              <a:t>Edna Almeida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04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826BA-E33D-5190-ADE2-E210A1C10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/>
          <a:p>
            <a:r>
              <a:rPr lang="en-GB"/>
              <a:t>PESTEL Analysis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138C6F-BBAD-FED5-0CEE-90B2E269D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V="1">
            <a:off x="-2995223" y="1733303"/>
            <a:ext cx="4564376" cy="142607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31CE63-30DB-5D70-3566-3372CF8EE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BA6CF7-F1F9-B850-EAF7-2D1A33F99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Political –  </a:t>
            </a:r>
            <a:r>
              <a:rPr lang="en-GB" dirty="0">
                <a:latin typeface="UICTFontTextStyleBody"/>
              </a:rPr>
              <a:t>evolving trade policies</a:t>
            </a:r>
          </a:p>
          <a:p>
            <a:pPr>
              <a:lnSpc>
                <a:spcPct val="110000"/>
              </a:lnSpc>
            </a:pPr>
            <a:r>
              <a:rPr lang="en-GB" dirty="0"/>
              <a:t>Economic – </a:t>
            </a:r>
            <a:r>
              <a:rPr lang="en-GB" dirty="0">
                <a:latin typeface="UICTFontTextStyleBody"/>
              </a:rPr>
              <a:t>spending patterns and inflation trends.</a:t>
            </a:r>
          </a:p>
          <a:p>
            <a:pPr>
              <a:lnSpc>
                <a:spcPct val="110000"/>
              </a:lnSpc>
            </a:pPr>
            <a:r>
              <a:rPr lang="en-GB" dirty="0"/>
              <a:t>Social – </a:t>
            </a:r>
            <a:r>
              <a:rPr lang="en-GB" dirty="0">
                <a:latin typeface="UICTFontTextStyleBody"/>
              </a:rPr>
              <a:t>cultural influences on style.</a:t>
            </a:r>
          </a:p>
          <a:p>
            <a:pPr>
              <a:lnSpc>
                <a:spcPct val="110000"/>
              </a:lnSpc>
            </a:pPr>
            <a:r>
              <a:rPr lang="en-GB" dirty="0"/>
              <a:t>Technological – </a:t>
            </a:r>
            <a:r>
              <a:rPr lang="en-GB" dirty="0">
                <a:latin typeface="UICTFontTextStyleBody"/>
              </a:rPr>
              <a:t>styling tools and digital platforms.</a:t>
            </a:r>
          </a:p>
          <a:p>
            <a:pPr>
              <a:lnSpc>
                <a:spcPct val="110000"/>
              </a:lnSpc>
            </a:pPr>
            <a:r>
              <a:rPr lang="en-GB" dirty="0"/>
              <a:t>Environmental – </a:t>
            </a:r>
            <a:r>
              <a:rPr lang="en-GB" dirty="0">
                <a:latin typeface="UICTFontTextStyleBody"/>
              </a:rPr>
              <a:t>Emphasis on eco-friendly </a:t>
            </a:r>
            <a:r>
              <a:rPr lang="en-GB" err="1">
                <a:latin typeface="UICTFontTextStyleBody"/>
              </a:rPr>
              <a:t>produc</a:t>
            </a:r>
            <a:endParaRPr lang="en-GB">
              <a:latin typeface="UICTFontTextStyleBody"/>
            </a:endParaRPr>
          </a:p>
          <a:p>
            <a:pPr>
              <a:lnSpc>
                <a:spcPct val="110000"/>
              </a:lnSpc>
            </a:pPr>
            <a:r>
              <a:rPr lang="en-GB" dirty="0"/>
              <a:t>Legal –</a:t>
            </a:r>
            <a:r>
              <a:rPr lang="en-GB" dirty="0">
                <a:latin typeface="UICTFontTextStyleBody"/>
              </a:rPr>
              <a:t>safeguarding creative rights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029822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D9B82-BB53-4BF3-01AE-F3C08E26C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>
                <a:latin typeface="Calibri"/>
                <a:ea typeface="Calibri"/>
                <a:cs typeface="Calibri"/>
              </a:rPr>
              <a:t>Marketing Strategies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61361A-B91C-825C-4CA4-CF5EB67D1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349665-A307-0F6A-7534-1BE277F79C9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85750" indent="-285750"/>
            <a:r>
              <a:rPr lang="en-GB" dirty="0">
                <a:latin typeface="UICTFontTextStyleBody"/>
              </a:rPr>
              <a:t>High-quality hair styling </a:t>
            </a:r>
            <a:endParaRPr lang="en-GB">
              <a:latin typeface="Nunito Sans"/>
            </a:endParaRPr>
          </a:p>
          <a:p>
            <a:pPr marL="285750" indent="-285750"/>
            <a:r>
              <a:rPr lang="en-GB" dirty="0">
                <a:latin typeface="UICTFontTextStyleBody"/>
              </a:rPr>
              <a:t>Care products</a:t>
            </a:r>
            <a:endParaRPr lang="en-GB" dirty="0"/>
          </a:p>
          <a:p>
            <a:pPr marL="285750" indent="-285750"/>
            <a:r>
              <a:rPr lang="en-GB" dirty="0">
                <a:latin typeface="UICTFontTextStyleBody"/>
              </a:rPr>
              <a:t>Services for all hair types and styles</a:t>
            </a:r>
            <a:endParaRPr lang="en-GB"/>
          </a:p>
          <a:p>
            <a:pPr marL="285750" indent="-285750"/>
            <a:r>
              <a:rPr lang="en-GB" dirty="0">
                <a:latin typeface="UICTFontTextStyleBody"/>
              </a:rPr>
              <a:t>A brand with creativity </a:t>
            </a:r>
            <a:endParaRPr lang="en-GB"/>
          </a:p>
          <a:p>
            <a:pPr marL="285750" indent="-285750"/>
            <a:r>
              <a:rPr lang="en-GB" dirty="0">
                <a:latin typeface="UICTFontTextStyleBody"/>
              </a:rPr>
              <a:t>Helping clients feel confident and uplifted </a:t>
            </a:r>
            <a:endParaRPr lang="en-GB"/>
          </a:p>
          <a:p>
            <a:pPr marL="285750" indent="-285750"/>
            <a:r>
              <a:rPr lang="en-GB" dirty="0">
                <a:latin typeface="UICTFontTextStyleEmphasizedBody"/>
              </a:rPr>
              <a:t>Females and male</a:t>
            </a:r>
          </a:p>
          <a:p>
            <a:pPr marL="285750" indent="-285750"/>
            <a:r>
              <a:rPr lang="en-GB" dirty="0">
                <a:latin typeface="UICTFontTextStyleEmphasizedBody"/>
              </a:rPr>
              <a:t>Aged 10-100+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17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0D09CA-58FE-3795-1D44-5A9459F7E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DDB20BE-61EA-660B-74CE-B2E785EACDC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70960516"/>
              </p:ext>
            </p:extLst>
          </p:nvPr>
        </p:nvGraphicFramePr>
        <p:xfrm>
          <a:off x="601579" y="446886"/>
          <a:ext cx="4958039" cy="6367722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3175614">
                  <a:extLst>
                    <a:ext uri="{9D8B030D-6E8A-4147-A177-3AD203B41FA5}">
                      <a16:colId xmlns:a16="http://schemas.microsoft.com/office/drawing/2014/main" val="1842289690"/>
                    </a:ext>
                  </a:extLst>
                </a:gridCol>
                <a:gridCol w="1782425">
                  <a:extLst>
                    <a:ext uri="{9D8B030D-6E8A-4147-A177-3AD203B41FA5}">
                      <a16:colId xmlns:a16="http://schemas.microsoft.com/office/drawing/2014/main" val="2340075152"/>
                    </a:ext>
                  </a:extLst>
                </a:gridCol>
              </a:tblGrid>
              <a:tr h="1061287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Startup</a:t>
                      </a: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en-GB" sz="33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Cost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amount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5264088"/>
                  </a:ext>
                </a:extLst>
              </a:tr>
              <a:tr h="1061287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Furniture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4848,48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8800227"/>
                  </a:ext>
                </a:extLst>
              </a:tr>
              <a:tr h="1061287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Accessories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2424.24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868396"/>
                  </a:ext>
                </a:extLst>
              </a:tr>
              <a:tr h="1061287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Toileteries</a:t>
                      </a:r>
                      <a:endParaRPr lang="en-GB" sz="1800" err="1">
                        <a:effectLst/>
                        <a:latin typeface="Calibri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606.06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5726247"/>
                  </a:ext>
                </a:extLst>
              </a:tr>
              <a:tr h="1061287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Renovation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3030.03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493237"/>
                  </a:ext>
                </a:extLst>
              </a:tr>
              <a:tr h="1061287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 b="1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Total</a:t>
                      </a:r>
                      <a:endParaRPr lang="en-GB" sz="1800" dirty="0">
                        <a:effectLst/>
                        <a:latin typeface="Calibri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3300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£10909,09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81" marR="13081" marT="1308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525931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9204224-6758-9C0B-D77C-CA54F2DEF9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330604"/>
              </p:ext>
            </p:extLst>
          </p:nvPr>
        </p:nvGraphicFramePr>
        <p:xfrm>
          <a:off x="6192671" y="449238"/>
          <a:ext cx="5735047" cy="6384721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3913891">
                  <a:extLst>
                    <a:ext uri="{9D8B030D-6E8A-4147-A177-3AD203B41FA5}">
                      <a16:colId xmlns:a16="http://schemas.microsoft.com/office/drawing/2014/main" val="3641987743"/>
                    </a:ext>
                  </a:extLst>
                </a:gridCol>
                <a:gridCol w="1821156">
                  <a:extLst>
                    <a:ext uri="{9D8B030D-6E8A-4147-A177-3AD203B41FA5}">
                      <a16:colId xmlns:a16="http://schemas.microsoft.com/office/drawing/2014/main" val="2978914192"/>
                    </a:ext>
                  </a:extLst>
                </a:gridCol>
              </a:tblGrid>
              <a:tr h="1031393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Fixed Costs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 month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2313530"/>
                  </a:ext>
                </a:extLst>
              </a:tr>
              <a:tr h="782584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Rent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909.09</a:t>
                      </a:r>
                      <a:endParaRPr lang="en-US"/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4016180"/>
                  </a:ext>
                </a:extLst>
              </a:tr>
              <a:tr h="782584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Bus. Rate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181.82</a:t>
                      </a:r>
                      <a:endParaRPr lang="en-US"/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41929"/>
                  </a:ext>
                </a:extLst>
              </a:tr>
              <a:tr h="782584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Gas bill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90.91</a:t>
                      </a:r>
                      <a:endParaRPr lang="en-US"/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6713866"/>
                  </a:ext>
                </a:extLst>
              </a:tr>
              <a:tr h="1440408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Two Emp Salary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2121.21</a:t>
                      </a:r>
                      <a:endParaRPr lang="en-US"/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988073"/>
                  </a:ext>
                </a:extLst>
              </a:tr>
              <a:tr h="782584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Accountant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60.61</a:t>
                      </a:r>
                      <a:endParaRPr lang="en-GB" sz="18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3852676"/>
                  </a:ext>
                </a:extLst>
              </a:tr>
              <a:tr h="782584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Total cost</a:t>
                      </a:r>
                      <a:endParaRPr lang="en-GB" sz="1800">
                        <a:effectLst/>
                        <a:latin typeface="Calibri"/>
                      </a:endParaRPr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3363.64</a:t>
                      </a:r>
                      <a:endParaRPr lang="en-US"/>
                    </a:p>
                  </a:txBody>
                  <a:tcPr marL="15748" marR="15748" marT="1574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339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09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355903-3FBD-55A3-4002-0EAE41B77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5BE2D7-7464-7E58-DEF0-D31DC72FFA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56726"/>
              </p:ext>
            </p:extLst>
          </p:nvPr>
        </p:nvGraphicFramePr>
        <p:xfrm>
          <a:off x="460611" y="136477"/>
          <a:ext cx="11416462" cy="6509589"/>
        </p:xfrm>
        <a:graphic>
          <a:graphicData uri="http://schemas.openxmlformats.org/drawingml/2006/table">
            <a:tbl>
              <a:tblPr firstRow="1" bandRow="1">
                <a:noFill/>
                <a:tableStyleId>{69012ECD-51FC-41F1-AA8D-1B2483CD663E}</a:tableStyleId>
              </a:tblPr>
              <a:tblGrid>
                <a:gridCol w="2575181">
                  <a:extLst>
                    <a:ext uri="{9D8B030D-6E8A-4147-A177-3AD203B41FA5}">
                      <a16:colId xmlns:a16="http://schemas.microsoft.com/office/drawing/2014/main" val="787449446"/>
                    </a:ext>
                  </a:extLst>
                </a:gridCol>
                <a:gridCol w="1306285">
                  <a:extLst>
                    <a:ext uri="{9D8B030D-6E8A-4147-A177-3AD203B41FA5}">
                      <a16:colId xmlns:a16="http://schemas.microsoft.com/office/drawing/2014/main" val="2941352326"/>
                    </a:ext>
                  </a:extLst>
                </a:gridCol>
                <a:gridCol w="1459784">
                  <a:extLst>
                    <a:ext uri="{9D8B030D-6E8A-4147-A177-3AD203B41FA5}">
                      <a16:colId xmlns:a16="http://schemas.microsoft.com/office/drawing/2014/main" val="770605427"/>
                    </a:ext>
                  </a:extLst>
                </a:gridCol>
                <a:gridCol w="1518803">
                  <a:extLst>
                    <a:ext uri="{9D8B030D-6E8A-4147-A177-3AD203B41FA5}">
                      <a16:colId xmlns:a16="http://schemas.microsoft.com/office/drawing/2014/main" val="3381996092"/>
                    </a:ext>
                  </a:extLst>
                </a:gridCol>
                <a:gridCol w="1518803">
                  <a:extLst>
                    <a:ext uri="{9D8B030D-6E8A-4147-A177-3AD203B41FA5}">
                      <a16:colId xmlns:a16="http://schemas.microsoft.com/office/drawing/2014/main" val="614598867"/>
                    </a:ext>
                  </a:extLst>
                </a:gridCol>
                <a:gridCol w="1518803">
                  <a:extLst>
                    <a:ext uri="{9D8B030D-6E8A-4147-A177-3AD203B41FA5}">
                      <a16:colId xmlns:a16="http://schemas.microsoft.com/office/drawing/2014/main" val="59750857"/>
                    </a:ext>
                  </a:extLst>
                </a:gridCol>
                <a:gridCol w="1518803">
                  <a:extLst>
                    <a:ext uri="{9D8B030D-6E8A-4147-A177-3AD203B41FA5}">
                      <a16:colId xmlns:a16="http://schemas.microsoft.com/office/drawing/2014/main" val="2546950486"/>
                    </a:ext>
                  </a:extLst>
                </a:gridCol>
              </a:tblGrid>
              <a:tr h="1969093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Variable Costs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Jan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Feb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Mar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Apr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May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700" b="1" cap="none" spc="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June</a:t>
                      </a:r>
                    </a:p>
                  </a:txBody>
                  <a:tcPr marL="124261" marR="88758" marT="177516" marB="1775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4826113"/>
                  </a:ext>
                </a:extLst>
              </a:tr>
              <a:tr h="996129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Electricity</a:t>
                      </a: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US"/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199135"/>
                  </a:ext>
                </a:extLst>
              </a:tr>
              <a:tr h="996129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Raw materials</a:t>
                      </a: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5614560"/>
                  </a:ext>
                </a:extLst>
              </a:tr>
              <a:tr h="1552109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hourly paid Emp</a:t>
                      </a: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algn="r">
                        <a:buNone/>
                      </a:pP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£40.40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4479546"/>
                  </a:ext>
                </a:extLst>
              </a:tr>
              <a:tr h="996129">
                <a:tc>
                  <a:txBody>
                    <a:bodyPr/>
                    <a:lstStyle/>
                    <a:p>
                      <a:pPr marL="0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Total Var cost</a:t>
                      </a: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£727.27</a:t>
                      </a: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</a:t>
                      </a: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727.27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</a:t>
                      </a: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727.27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</a:t>
                      </a: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727.27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</a:t>
                      </a: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727.27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r" rtl="0" fontAlgn="ctr" latinLnBrk="0"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£</a:t>
                      </a:r>
                      <a:r>
                        <a:rPr lang="en-GB" sz="2300" b="0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727.27</a:t>
                      </a:r>
                      <a:endParaRPr lang="en-GB" sz="23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24261" marR="88758" marT="22189" marB="17751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9407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472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21CBA-BF0E-B09D-1B6D-7B68C95FAF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/>
          <a:p>
            <a:r>
              <a:rPr lang="en-US"/>
              <a:t>Q &amp; A</a:t>
            </a:r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9EB952AC-2474-B5E1-3424-ECEED17C0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E8512-F192-F148-7D3C-9D173B81D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9" name="Content Placeholder 8" descr="A group of white paper with a question mark cut out&#10;&#10;AI-generated content may be incorrect.">
            <a:extLst>
              <a:ext uri="{FF2B5EF4-FFF2-40B4-BE49-F238E27FC236}">
                <a16:creationId xmlns:a16="http://schemas.microsoft.com/office/drawing/2014/main" id="{76F20F1D-4327-7476-2DB5-C68856B274B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8279" r="22618"/>
          <a:stretch>
            <a:fillRect/>
          </a:stretch>
        </p:blipFill>
        <p:spPr>
          <a:xfrm>
            <a:off x="598327" y="10"/>
            <a:ext cx="5986622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43793409"/>
      </p:ext>
    </p:extLst>
  </p:cSld>
  <p:clrMapOvr>
    <a:masterClrMapping/>
  </p:clrMapOvr>
</p:sld>
</file>

<file path=ppt/theme/theme1.xml><?xml version="1.0" encoding="utf-8"?>
<a:theme xmlns:a="http://schemas.openxmlformats.org/drawingml/2006/main" name="JapandiLinearHarmony">
  <a:themeElements>
    <a:clrScheme name="Japandi Linear Harmony">
      <a:dk1>
        <a:srgbClr val="000000"/>
      </a:dk1>
      <a:lt1>
        <a:srgbClr val="FFFFFF"/>
      </a:lt1>
      <a:dk2>
        <a:srgbClr val="2C3932"/>
      </a:dk2>
      <a:lt2>
        <a:srgbClr val="FEFDFB"/>
      </a:lt2>
      <a:accent1>
        <a:srgbClr val="ECE7DA"/>
      </a:accent1>
      <a:accent2>
        <a:srgbClr val="8A835B"/>
      </a:accent2>
      <a:accent3>
        <a:srgbClr val="D7D9CF"/>
      </a:accent3>
      <a:accent4>
        <a:srgbClr val="A39382"/>
      </a:accent4>
      <a:accent5>
        <a:srgbClr val="87A3BF"/>
      </a:accent5>
      <a:accent6>
        <a:srgbClr val="343826"/>
      </a:accent6>
      <a:hlink>
        <a:srgbClr val="169C9A"/>
      </a:hlink>
      <a:folHlink>
        <a:srgbClr val="E15C3D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_Marketing Presentation_win32_SD_V9" id="{57601A81-7059-40B9-B27D-CFA4D443B3D6}" vid="{9FBC8E92-EE9C-44F9-AA8A-E22EDCB5B7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CEDABF-7176-4A42-8EF9-E5D4DD31FF6C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JapandiLinearHarmony</vt:lpstr>
      <vt:lpstr>Module Name: Enterprise and Entrepreneurship module code: lclm4006 lecturer: Charles obinwa Assessment Task 2 </vt:lpstr>
      <vt:lpstr>Table of Contents</vt:lpstr>
      <vt:lpstr>Introduction</vt:lpstr>
      <vt:lpstr>CONSUMER EXPECTATIONS</vt:lpstr>
      <vt:lpstr>Legal Format and Management Structure</vt:lpstr>
      <vt:lpstr>An organizational chart of my hair business</vt:lpstr>
      <vt:lpstr>PESTEL Analysis</vt:lpstr>
      <vt:lpstr>Marketing Strategies</vt:lpstr>
      <vt:lpstr>PowerPoint Presentation</vt:lpstr>
      <vt:lpstr>PowerPoint Presentation</vt:lpstr>
      <vt:lpstr>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142</cp:revision>
  <dcterms:created xsi:type="dcterms:W3CDTF">2025-12-08T01:54:51Z</dcterms:created>
  <dcterms:modified xsi:type="dcterms:W3CDTF">2025-12-08T09:44:19Z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