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5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432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22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864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826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56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229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73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431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3490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338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57181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568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02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827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F7A8B-9522-483C-A36E-AE8542EDD004}" type="datetimeFigureOut">
              <a:rPr lang="en-GB" smtClean="0"/>
              <a:t>28/03/2019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BD9BD68-8B34-4FA2-A56E-D2695EE6B4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2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28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Mar </a:t>
            </a:r>
            <a:r>
              <a:rPr lang="en-US" sz="2000" dirty="0"/>
              <a:t>WEEK </a:t>
            </a:r>
            <a:r>
              <a:rPr lang="en-US" sz="2000" dirty="0" smtClean="0"/>
              <a:t>2-3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9421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5460"/>
            <a:ext cx="12264200" cy="2226365"/>
          </a:xfrm>
        </p:spPr>
      </p:pic>
      <p:cxnSp>
        <p:nvCxnSpPr>
          <p:cNvPr id="5" name="Straight Connector 4"/>
          <p:cNvCxnSpPr/>
          <p:nvPr/>
        </p:nvCxnSpPr>
        <p:spPr>
          <a:xfrm>
            <a:off x="5735671" y="1855304"/>
            <a:ext cx="1672294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0" y="2398643"/>
            <a:ext cx="2001078" cy="662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808020" y="2968487"/>
            <a:ext cx="1036189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10546211" y="2955235"/>
            <a:ext cx="1142206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356004" y="3511825"/>
            <a:ext cx="5332413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874644" y="4068418"/>
            <a:ext cx="37743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发生 </a:t>
            </a:r>
            <a:r>
              <a:rPr lang="en-US" altLang="zh-CN" dirty="0" smtClean="0"/>
              <a:t>happen, occur</a:t>
            </a:r>
          </a:p>
          <a:p>
            <a:r>
              <a:rPr lang="zh-CN" altLang="en-US" dirty="0" smtClean="0"/>
              <a:t>发表 </a:t>
            </a:r>
            <a:r>
              <a:rPr lang="en-US" altLang="zh-CN" dirty="0" smtClean="0"/>
              <a:t>announce, declare</a:t>
            </a:r>
          </a:p>
          <a:p>
            <a:r>
              <a:rPr lang="zh-CN" altLang="en-US" dirty="0"/>
              <a:t>发</a:t>
            </a:r>
            <a:r>
              <a:rPr lang="zh-CN" altLang="en-US" dirty="0" smtClean="0"/>
              <a:t>言 </a:t>
            </a:r>
            <a:r>
              <a:rPr lang="en-US" altLang="zh-CN" dirty="0" smtClean="0"/>
              <a:t>state one’s view. Statement</a:t>
            </a:r>
          </a:p>
          <a:p>
            <a:r>
              <a:rPr lang="zh-CN" altLang="en-US" dirty="0" smtClean="0"/>
              <a:t>发明</a:t>
            </a:r>
            <a:r>
              <a:rPr lang="en-US" dirty="0" smtClean="0"/>
              <a:t> invent</a:t>
            </a:r>
          </a:p>
          <a:p>
            <a:r>
              <a:rPr lang="zh-CN" altLang="en-US" dirty="0"/>
              <a:t>发</a:t>
            </a:r>
            <a:r>
              <a:rPr lang="zh-CN" altLang="en-US" dirty="0" smtClean="0"/>
              <a:t>胖 </a:t>
            </a:r>
            <a:r>
              <a:rPr lang="en-US" altLang="zh-CN" dirty="0" smtClean="0"/>
              <a:t>get fat, put on weight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735671" y="4028661"/>
            <a:ext cx="32865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方面 </a:t>
            </a:r>
            <a:r>
              <a:rPr lang="en-US" altLang="zh-CN" dirty="0" smtClean="0"/>
              <a:t>side; in the area of</a:t>
            </a:r>
          </a:p>
          <a:p>
            <a:r>
              <a:rPr lang="zh-CN" altLang="en-US" dirty="0"/>
              <a:t>方</a:t>
            </a:r>
            <a:r>
              <a:rPr lang="zh-CN" altLang="en-US" dirty="0" smtClean="0"/>
              <a:t>向 </a:t>
            </a:r>
            <a:r>
              <a:rPr lang="en-US" altLang="zh-CN" dirty="0" smtClean="0"/>
              <a:t>direction; trend of event</a:t>
            </a:r>
          </a:p>
          <a:p>
            <a:r>
              <a:rPr lang="zh-CN" altLang="en-US" dirty="0" smtClean="0"/>
              <a:t>方案 </a:t>
            </a:r>
            <a:r>
              <a:rPr lang="en-US" altLang="zh-CN" dirty="0" smtClean="0"/>
              <a:t>plan</a:t>
            </a:r>
          </a:p>
          <a:p>
            <a:r>
              <a:rPr lang="zh-CN" altLang="en-US" dirty="0"/>
              <a:t>方</a:t>
            </a:r>
            <a:r>
              <a:rPr lang="zh-CN" altLang="en-US" dirty="0" smtClean="0"/>
              <a:t>法 </a:t>
            </a:r>
            <a:r>
              <a:rPr lang="en-US" altLang="zh-CN" dirty="0" smtClean="0"/>
              <a:t>method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一方面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，（另）一方面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739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5460"/>
            <a:ext cx="12256646" cy="1590261"/>
          </a:xfrm>
        </p:spPr>
      </p:pic>
      <p:cxnSp>
        <p:nvCxnSpPr>
          <p:cNvPr id="5" name="Straight Connector 4"/>
          <p:cNvCxnSpPr/>
          <p:nvPr/>
        </p:nvCxnSpPr>
        <p:spPr>
          <a:xfrm>
            <a:off x="0" y="1736035"/>
            <a:ext cx="677334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6583811" y="1722783"/>
            <a:ext cx="2690191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10307672" y="2292626"/>
            <a:ext cx="1407250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126435" y="3829878"/>
            <a:ext cx="44659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这是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的重要方法之一。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订</a:t>
            </a:r>
            <a:r>
              <a:rPr lang="zh-CN" altLang="en-US" dirty="0" smtClean="0"/>
              <a:t>好计划；订好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的计划</a:t>
            </a:r>
            <a:endParaRPr lang="en-US" altLang="zh-CN" dirty="0" smtClean="0"/>
          </a:p>
          <a:p>
            <a:r>
              <a:rPr lang="zh-CN" altLang="en-US" dirty="0"/>
              <a:t>千方百</a:t>
            </a:r>
            <a:r>
              <a:rPr lang="zh-CN" altLang="en-US" dirty="0" smtClean="0"/>
              <a:t>计 </a:t>
            </a:r>
            <a:r>
              <a:rPr lang="en-US" altLang="zh-CN" dirty="0" smtClean="0"/>
              <a:t>by every possible means</a:t>
            </a:r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114438" y="2305876"/>
            <a:ext cx="1407250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6128323" y="3737113"/>
            <a:ext cx="4791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担忧 </a:t>
            </a:r>
            <a:r>
              <a:rPr lang="en-US" altLang="zh-CN" dirty="0" smtClean="0"/>
              <a:t>worried, anxious</a:t>
            </a:r>
          </a:p>
          <a:p>
            <a:r>
              <a:rPr lang="zh-CN" altLang="en-US" dirty="0"/>
              <a:t>担</a:t>
            </a:r>
            <a:r>
              <a:rPr lang="zh-CN" altLang="en-US" dirty="0" smtClean="0"/>
              <a:t>心 </a:t>
            </a:r>
            <a:r>
              <a:rPr lang="en-US" altLang="zh-CN" dirty="0" smtClean="0"/>
              <a:t>be anxious about, worry oneself about</a:t>
            </a:r>
          </a:p>
          <a:p>
            <a:r>
              <a:rPr lang="zh-CN" altLang="en-US" dirty="0"/>
              <a:t>担</a:t>
            </a:r>
            <a:r>
              <a:rPr lang="zh-CN" altLang="en-US" dirty="0" smtClean="0"/>
              <a:t>任 </a:t>
            </a:r>
            <a:r>
              <a:rPr lang="en-US" altLang="zh-CN" dirty="0" smtClean="0"/>
              <a:t>hold the position of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224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85461"/>
            <a:ext cx="12229329" cy="2756452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4410454" y="2398643"/>
            <a:ext cx="718137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8386107" y="2398643"/>
            <a:ext cx="40008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9167985" y="2398643"/>
            <a:ext cx="188432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10281167" y="3472070"/>
            <a:ext cx="1049442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375706" y="4041913"/>
            <a:ext cx="183132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901148" y="4625009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即</a:t>
            </a:r>
            <a:r>
              <a:rPr lang="zh-CN" altLang="en-US" dirty="0" smtClean="0"/>
              <a:t>使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也</a:t>
            </a:r>
            <a:r>
              <a:rPr lang="en-US" altLang="zh-CN" dirty="0" smtClean="0"/>
              <a:t>……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打</a:t>
            </a:r>
            <a:r>
              <a:rPr lang="zh-CN" altLang="en-US" dirty="0" smtClean="0"/>
              <a:t>破了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的封闭局面。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287616" y="4492487"/>
            <a:ext cx="55129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改革 </a:t>
            </a:r>
            <a:r>
              <a:rPr lang="en-US" altLang="zh-CN" dirty="0" smtClean="0"/>
              <a:t>amend and improve by changing old, irrational factors so as to conform to the objective conditions</a:t>
            </a:r>
          </a:p>
          <a:p>
            <a:r>
              <a:rPr lang="zh-CN" altLang="en-US" dirty="0"/>
              <a:t>改</a:t>
            </a:r>
            <a:r>
              <a:rPr lang="zh-CN" altLang="en-US" dirty="0" smtClean="0"/>
              <a:t>变 </a:t>
            </a:r>
            <a:r>
              <a:rPr lang="en-US" altLang="zh-CN" dirty="0" smtClean="0"/>
              <a:t>change, alter</a:t>
            </a:r>
          </a:p>
          <a:p>
            <a:r>
              <a:rPr lang="zh-CN" altLang="en-US" dirty="0"/>
              <a:t>改</a:t>
            </a:r>
            <a:r>
              <a:rPr lang="zh-CN" altLang="en-US" dirty="0" smtClean="0"/>
              <a:t>天 </a:t>
            </a:r>
            <a:r>
              <a:rPr lang="en-US" altLang="zh-CN" dirty="0" smtClean="0"/>
              <a:t>some day in the near future</a:t>
            </a:r>
          </a:p>
          <a:p>
            <a:r>
              <a:rPr lang="zh-CN" altLang="en-US" dirty="0"/>
              <a:t>改</a:t>
            </a:r>
            <a:r>
              <a:rPr lang="zh-CN" altLang="en-US" dirty="0" smtClean="0"/>
              <a:t>正 </a:t>
            </a:r>
            <a:r>
              <a:rPr lang="en-US" altLang="zh-CN" dirty="0" smtClean="0"/>
              <a:t>correct, amend, put right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844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578" y="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42859" cy="4293704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7895776" y="503583"/>
            <a:ext cx="1513267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9923358" y="503583"/>
            <a:ext cx="1234972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357446" y="1563757"/>
            <a:ext cx="1500015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857461" y="1086678"/>
            <a:ext cx="371061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8054802" y="1086678"/>
            <a:ext cx="1500015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2157585" y="1086678"/>
            <a:ext cx="81090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157585" y="1563757"/>
            <a:ext cx="1857824" cy="5300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015409" y="4293704"/>
            <a:ext cx="243840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V="1">
            <a:off x="3648454" y="3697357"/>
            <a:ext cx="4406348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808383" y="4770783"/>
            <a:ext cx="59369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百废待兴 </a:t>
            </a:r>
            <a:r>
              <a:rPr lang="en-US" altLang="zh-CN" dirty="0" smtClean="0"/>
              <a:t>all that was left undone is now being done; all neglected tasks are now being undertaken</a:t>
            </a:r>
            <a:endParaRPr lang="en-GB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对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的情况缺乏了解。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23548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5461"/>
            <a:ext cx="12193470" cy="1550504"/>
          </a:xfrm>
        </p:spPr>
      </p:pic>
      <p:cxnSp>
        <p:nvCxnSpPr>
          <p:cNvPr id="5" name="Straight Connector 4"/>
          <p:cNvCxnSpPr/>
          <p:nvPr/>
        </p:nvCxnSpPr>
        <p:spPr>
          <a:xfrm>
            <a:off x="1667254" y="1775791"/>
            <a:ext cx="3143285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8770420" y="2292626"/>
            <a:ext cx="3236050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0" y="2835965"/>
            <a:ext cx="9647583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351721" y="3432313"/>
            <a:ext cx="46382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意义 </a:t>
            </a:r>
            <a:r>
              <a:rPr lang="en-GB" altLang="zh-CN" dirty="0" smtClean="0"/>
              <a:t>sense, significance; value</a:t>
            </a:r>
          </a:p>
          <a:p>
            <a:r>
              <a:rPr lang="zh-CN" altLang="en-US" dirty="0"/>
              <a:t>意</a:t>
            </a:r>
            <a:r>
              <a:rPr lang="zh-CN" altLang="en-US" dirty="0" smtClean="0"/>
              <a:t>愿 </a:t>
            </a:r>
            <a:r>
              <a:rPr lang="en-US" altLang="zh-CN" dirty="0" smtClean="0"/>
              <a:t>wish, desire</a:t>
            </a:r>
          </a:p>
          <a:p>
            <a:r>
              <a:rPr lang="zh-CN" altLang="en-US" dirty="0"/>
              <a:t>意</a:t>
            </a:r>
            <a:r>
              <a:rPr lang="zh-CN" altLang="en-US" dirty="0" smtClean="0"/>
              <a:t>外 </a:t>
            </a:r>
            <a:r>
              <a:rPr lang="en-US" altLang="zh-CN" dirty="0" smtClean="0"/>
              <a:t>unexpected; unforeseen</a:t>
            </a:r>
          </a:p>
          <a:p>
            <a:r>
              <a:rPr lang="zh-CN" altLang="en-US" dirty="0"/>
              <a:t>意</a:t>
            </a:r>
            <a:r>
              <a:rPr lang="zh-CN" altLang="en-US" dirty="0" smtClean="0"/>
              <a:t>思 </a:t>
            </a:r>
            <a:r>
              <a:rPr lang="en-US" altLang="zh-CN" dirty="0" smtClean="0"/>
              <a:t>meaning, idea</a:t>
            </a:r>
          </a:p>
          <a:p>
            <a:r>
              <a:rPr lang="zh-CN" altLang="en-US" dirty="0"/>
              <a:t>意</a:t>
            </a:r>
            <a:r>
              <a:rPr lang="zh-CN" altLang="en-US" dirty="0" smtClean="0"/>
              <a:t>见 </a:t>
            </a:r>
            <a:r>
              <a:rPr lang="en-US" altLang="zh-CN" dirty="0" smtClean="0"/>
              <a:t>view, opinion</a:t>
            </a:r>
          </a:p>
        </p:txBody>
      </p:sp>
    </p:spTree>
    <p:extLst>
      <p:ext uri="{BB962C8B-B14F-4D97-AF65-F5344CB8AC3E}">
        <p14:creationId xmlns:p14="http://schemas.microsoft.com/office/powerpoint/2010/main" val="2633155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285461"/>
            <a:ext cx="12266305" cy="2160104"/>
          </a:xfrm>
        </p:spPr>
      </p:pic>
      <p:cxnSp>
        <p:nvCxnSpPr>
          <p:cNvPr id="5" name="Straight Connector 4"/>
          <p:cNvCxnSpPr/>
          <p:nvPr/>
        </p:nvCxnSpPr>
        <p:spPr>
          <a:xfrm>
            <a:off x="1481724" y="2835966"/>
            <a:ext cx="6231041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7524715" y="3352800"/>
            <a:ext cx="3620363" cy="5300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086677" y="4108174"/>
            <a:ext cx="47442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引</a:t>
            </a:r>
            <a:r>
              <a:rPr lang="zh-CN" altLang="en-US" dirty="0" smtClean="0"/>
              <a:t>起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的关注。</a:t>
            </a:r>
            <a:endParaRPr lang="en-US" altLang="zh-CN" dirty="0" smtClean="0"/>
          </a:p>
          <a:p>
            <a:r>
              <a:rPr lang="zh-CN" altLang="en-US" dirty="0"/>
              <a:t>关</a:t>
            </a:r>
            <a:r>
              <a:rPr lang="zh-CN" altLang="en-US" dirty="0" smtClean="0"/>
              <a:t>注 </a:t>
            </a:r>
            <a:r>
              <a:rPr lang="en-US" altLang="zh-CN" dirty="0" smtClean="0"/>
              <a:t>pay close attention </a:t>
            </a:r>
          </a:p>
          <a:p>
            <a:r>
              <a:rPr lang="zh-CN" altLang="en-US" dirty="0"/>
              <a:t>关</a:t>
            </a:r>
            <a:r>
              <a:rPr lang="zh-CN" altLang="en-US" dirty="0" smtClean="0"/>
              <a:t>心 </a:t>
            </a:r>
            <a:r>
              <a:rPr lang="en-US" altLang="zh-CN" dirty="0" smtClean="0"/>
              <a:t>be concerned about, care for</a:t>
            </a:r>
          </a:p>
          <a:p>
            <a:r>
              <a:rPr lang="zh-CN" altLang="en-US" dirty="0"/>
              <a:t>关</a:t>
            </a:r>
            <a:r>
              <a:rPr lang="zh-CN" altLang="en-US" dirty="0" smtClean="0"/>
              <a:t>系 </a:t>
            </a:r>
            <a:r>
              <a:rPr lang="en-US" altLang="zh-CN" dirty="0" smtClean="0"/>
              <a:t>relation, connections, worth noting</a:t>
            </a:r>
          </a:p>
        </p:txBody>
      </p:sp>
    </p:spTree>
    <p:extLst>
      <p:ext uri="{BB962C8B-B14F-4D97-AF65-F5344CB8AC3E}">
        <p14:creationId xmlns:p14="http://schemas.microsoft.com/office/powerpoint/2010/main" val="2360649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5460"/>
            <a:ext cx="12193470" cy="2239617"/>
          </a:xfrm>
        </p:spPr>
      </p:pic>
      <p:cxnSp>
        <p:nvCxnSpPr>
          <p:cNvPr id="5" name="Straight Connector 4"/>
          <p:cNvCxnSpPr/>
          <p:nvPr/>
        </p:nvCxnSpPr>
        <p:spPr>
          <a:xfrm>
            <a:off x="3005724" y="1802296"/>
            <a:ext cx="626827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365690" y="2405268"/>
            <a:ext cx="3196293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3178737" y="3339548"/>
            <a:ext cx="5461680" cy="2650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3413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0233"/>
            <a:ext cx="12192000" cy="1864659"/>
          </a:xfrm>
        </p:spPr>
      </p:pic>
      <p:sp>
        <p:nvSpPr>
          <p:cNvPr id="5" name="TextBox 4"/>
          <p:cNvSpPr txBox="1"/>
          <p:nvPr/>
        </p:nvSpPr>
        <p:spPr>
          <a:xfrm>
            <a:off x="1590262" y="2517914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A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1590262" y="3113227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19953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434753"/>
            <a:ext cx="12192171" cy="3852863"/>
          </a:xfrm>
        </p:spPr>
      </p:pic>
      <p:sp>
        <p:nvSpPr>
          <p:cNvPr id="3" name="TextBox 2"/>
          <p:cNvSpPr txBox="1"/>
          <p:nvPr/>
        </p:nvSpPr>
        <p:spPr>
          <a:xfrm>
            <a:off x="11171583" y="2173357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B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8302488" y="3770244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3139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536"/>
            <a:ext cx="12205252" cy="6473925"/>
          </a:xfrm>
        </p:spPr>
      </p:pic>
      <p:sp>
        <p:nvSpPr>
          <p:cNvPr id="5" name="TextBox 4"/>
          <p:cNvSpPr txBox="1"/>
          <p:nvPr/>
        </p:nvSpPr>
        <p:spPr>
          <a:xfrm>
            <a:off x="9447754" y="278296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C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5274365" y="2054087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A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838122" y="3829879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A</a:t>
            </a:r>
            <a:endParaRPr lang="en-GB" sz="24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1184836" y="4996070"/>
            <a:ext cx="503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D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99295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861"/>
          </a:xfrm>
        </p:spPr>
        <p:txBody>
          <a:bodyPr/>
          <a:lstStyle/>
          <a:p>
            <a:r>
              <a:rPr lang="zh-CN" altLang="en-US" dirty="0" smtClean="0"/>
              <a:t>中国的留学政策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96709"/>
            <a:ext cx="12242562" cy="2571708"/>
          </a:xfrm>
        </p:spPr>
      </p:pic>
    </p:spTree>
    <p:extLst>
      <p:ext uri="{BB962C8B-B14F-4D97-AF65-F5344CB8AC3E}">
        <p14:creationId xmlns:p14="http://schemas.microsoft.com/office/powerpoint/2010/main" val="215323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465</TotalTime>
  <Words>341</Words>
  <Application>Microsoft Office PowerPoint</Application>
  <PresentationFormat>Widescreen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8 阅读 写作</vt:lpstr>
      <vt:lpstr>中国的留学政策</vt:lpstr>
      <vt:lpstr>中国的留学政策</vt:lpstr>
      <vt:lpstr>中国的留学政策</vt:lpstr>
      <vt:lpstr>中国的留学政策</vt:lpstr>
      <vt:lpstr>中国的留学政策</vt:lpstr>
      <vt:lpstr>中国的留学政策</vt:lpstr>
      <vt:lpstr>中国的留学政策</vt:lpstr>
      <vt:lpstr>中国的留学政策</vt:lpstr>
      <vt:lpstr>中国的留学政策</vt:lpstr>
      <vt:lpstr>中国的留学政策</vt:lpstr>
      <vt:lpstr>中国的留学政策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5</cp:revision>
  <dcterms:created xsi:type="dcterms:W3CDTF">2019-03-19T16:27:51Z</dcterms:created>
  <dcterms:modified xsi:type="dcterms:W3CDTF">2019-03-28T13:54:24Z</dcterms:modified>
</cp:coreProperties>
</file>