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0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Davies" userId="92e9f2f2-eb6d-4b46-9a0b-5880c2363aaa" providerId="ADAL" clId="{A304BBDB-BEBC-4D1A-8551-50CA18905272}"/>
    <pc:docChg chg="custSel modSld">
      <pc:chgData name="Andrew Davies" userId="92e9f2f2-eb6d-4b46-9a0b-5880c2363aaa" providerId="ADAL" clId="{A304BBDB-BEBC-4D1A-8551-50CA18905272}" dt="2025-09-10T14:06:26.637" v="3" actId="20577"/>
      <pc:docMkLst>
        <pc:docMk/>
      </pc:docMkLst>
      <pc:sldChg chg="modSp mod">
        <pc:chgData name="Andrew Davies" userId="92e9f2f2-eb6d-4b46-9a0b-5880c2363aaa" providerId="ADAL" clId="{A304BBDB-BEBC-4D1A-8551-50CA18905272}" dt="2025-09-10T14:06:26.637" v="3" actId="20577"/>
        <pc:sldMkLst>
          <pc:docMk/>
          <pc:sldMk cId="0" sldId="256"/>
        </pc:sldMkLst>
        <pc:spChg chg="mod">
          <ac:chgData name="Andrew Davies" userId="92e9f2f2-eb6d-4b46-9a0b-5880c2363aaa" providerId="ADAL" clId="{A304BBDB-BEBC-4D1A-8551-50CA18905272}" dt="2025-09-10T14:06:26.637" v="3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 mod">
        <pc:chgData name="Andrew Davies" userId="92e9f2f2-eb6d-4b46-9a0b-5880c2363aaa" providerId="ADAL" clId="{A304BBDB-BEBC-4D1A-8551-50CA18905272}" dt="2025-09-10T14:06:21.342" v="1" actId="20577"/>
        <pc:sldMkLst>
          <pc:docMk/>
          <pc:sldMk cId="0" sldId="259"/>
        </pc:sldMkLst>
        <pc:graphicFrameChg chg="modGraphic">
          <ac:chgData name="Andrew Davies" userId="92e9f2f2-eb6d-4b46-9a0b-5880c2363aaa" providerId="ADAL" clId="{A304BBDB-BEBC-4D1A-8551-50CA18905272}" dt="2025-09-10T14:06:21.342" v="1" actId="20577"/>
          <ac:graphicFrameMkLst>
            <pc:docMk/>
            <pc:sldMk cId="0" sldId="259"/>
            <ac:graphicFrameMk id="5" creationId="{93E7C905-18E8-41FD-E674-C62C8BE7BE6B}"/>
          </ac:graphicFrameMkLst>
        </pc:graphicFrameChg>
      </pc:sldChg>
    </pc:docChg>
  </pc:docChgLst>
  <pc:docChgLst>
    <pc:chgData name="Andrew Davies" userId="de3669f9-0e44-4ba8-bfc0-1fb6d0296b9a" providerId="ADAL" clId="{A304BBDB-BEBC-4D1A-8551-50CA18905272}"/>
    <pc:docChg chg="modSld">
      <pc:chgData name="Andrew Davies" userId="de3669f9-0e44-4ba8-bfc0-1fb6d0296b9a" providerId="ADAL" clId="{A304BBDB-BEBC-4D1A-8551-50CA18905272}" dt="2025-09-10T13:51:56.543" v="32" actId="6549"/>
      <pc:docMkLst>
        <pc:docMk/>
      </pc:docMkLst>
      <pc:sldChg chg="modSp mod">
        <pc:chgData name="Andrew Davies" userId="de3669f9-0e44-4ba8-bfc0-1fb6d0296b9a" providerId="ADAL" clId="{A304BBDB-BEBC-4D1A-8551-50CA18905272}" dt="2025-09-10T13:51:56.543" v="32" actId="6549"/>
        <pc:sldMkLst>
          <pc:docMk/>
          <pc:sldMk cId="0" sldId="258"/>
        </pc:sldMkLst>
        <pc:spChg chg="mod">
          <ac:chgData name="Andrew Davies" userId="de3669f9-0e44-4ba8-bfc0-1fb6d0296b9a" providerId="ADAL" clId="{A304BBDB-BEBC-4D1A-8551-50CA18905272}" dt="2025-09-10T13:51:56.543" v="32" actId="6549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834A33-C74C-4EA3-8488-2F74CB3C60E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AB06BFD-730E-4998-A82C-DEDFF747D73D}">
      <dgm:prSet/>
      <dgm:spPr/>
      <dgm:t>
        <a:bodyPr/>
        <a:lstStyle/>
        <a:p>
          <a:r>
            <a:rPr lang="en-US"/>
            <a:t>Early career in care (10+ years ago)</a:t>
          </a:r>
        </a:p>
      </dgm:t>
    </dgm:pt>
    <dgm:pt modelId="{B34725F7-0330-4220-8BCD-B9C7244DC1AC}" type="parTrans" cxnId="{DE4D837D-96FD-4F32-833A-B37ABBAE41A2}">
      <dgm:prSet/>
      <dgm:spPr/>
      <dgm:t>
        <a:bodyPr/>
        <a:lstStyle/>
        <a:p>
          <a:endParaRPr lang="en-US"/>
        </a:p>
      </dgm:t>
    </dgm:pt>
    <dgm:pt modelId="{82787AEA-494B-42C5-BCB2-4DA98210803A}" type="sibTrans" cxnId="{DE4D837D-96FD-4F32-833A-B37ABBAE41A2}">
      <dgm:prSet/>
      <dgm:spPr/>
      <dgm:t>
        <a:bodyPr/>
        <a:lstStyle/>
        <a:p>
          <a:endParaRPr lang="en-US"/>
        </a:p>
      </dgm:t>
    </dgm:pt>
    <dgm:pt modelId="{B2C319BB-FC2F-4542-93F8-EA11ABC91939}">
      <dgm:prSet/>
      <dgm:spPr/>
      <dgm:t>
        <a:bodyPr/>
        <a:lstStyle/>
        <a:p>
          <a:r>
            <a:rPr lang="en-US"/>
            <a:t>Joined Royal Marines → medical discharge</a:t>
          </a:r>
        </a:p>
      </dgm:t>
    </dgm:pt>
    <dgm:pt modelId="{A034E377-FCC2-4192-8538-00DEC294A4AE}" type="parTrans" cxnId="{08B85EAC-2076-4861-A4F9-E96D4FEA6D1D}">
      <dgm:prSet/>
      <dgm:spPr/>
      <dgm:t>
        <a:bodyPr/>
        <a:lstStyle/>
        <a:p>
          <a:endParaRPr lang="en-US"/>
        </a:p>
      </dgm:t>
    </dgm:pt>
    <dgm:pt modelId="{37401110-CEF5-4EE5-8E89-953132CD3502}" type="sibTrans" cxnId="{08B85EAC-2076-4861-A4F9-E96D4FEA6D1D}">
      <dgm:prSet/>
      <dgm:spPr/>
      <dgm:t>
        <a:bodyPr/>
        <a:lstStyle/>
        <a:p>
          <a:endParaRPr lang="en-US"/>
        </a:p>
      </dgm:t>
    </dgm:pt>
    <dgm:pt modelId="{A624FDE0-2BBB-4822-B4EC-8974F0801646}">
      <dgm:prSet/>
      <dgm:spPr/>
      <dgm:t>
        <a:bodyPr/>
        <a:lstStyle/>
        <a:p>
          <a:r>
            <a:rPr lang="en-US"/>
            <a:t>Self-taught coding, returned to care part-time</a:t>
          </a:r>
        </a:p>
      </dgm:t>
    </dgm:pt>
    <dgm:pt modelId="{D233E5C2-B8A5-4415-BF91-D98415A1C2BA}" type="parTrans" cxnId="{F44EDB75-2990-46A0-B497-7792A6C35D7E}">
      <dgm:prSet/>
      <dgm:spPr/>
      <dgm:t>
        <a:bodyPr/>
        <a:lstStyle/>
        <a:p>
          <a:endParaRPr lang="en-US"/>
        </a:p>
      </dgm:t>
    </dgm:pt>
    <dgm:pt modelId="{3B49E69A-A983-4C18-B508-B6DAC0781AE3}" type="sibTrans" cxnId="{F44EDB75-2990-46A0-B497-7792A6C35D7E}">
      <dgm:prSet/>
      <dgm:spPr/>
      <dgm:t>
        <a:bodyPr/>
        <a:lstStyle/>
        <a:p>
          <a:endParaRPr lang="en-US"/>
        </a:p>
      </dgm:t>
    </dgm:pt>
    <dgm:pt modelId="{8920138B-5E80-4CC7-9074-38D771109D1A}">
      <dgm:prSet/>
      <dgm:spPr/>
      <dgm:t>
        <a:bodyPr/>
        <a:lstStyle/>
        <a:p>
          <a:r>
            <a:rPr lang="en-US"/>
            <a:t>Rota managed in Excel → daily checks, fairness complaints</a:t>
          </a:r>
        </a:p>
      </dgm:t>
    </dgm:pt>
    <dgm:pt modelId="{3995DCB3-C821-49A6-9EDE-8466896C05EE}" type="parTrans" cxnId="{A11DF9A2-9385-447F-87F7-213C82D723ED}">
      <dgm:prSet/>
      <dgm:spPr/>
      <dgm:t>
        <a:bodyPr/>
        <a:lstStyle/>
        <a:p>
          <a:endParaRPr lang="en-US"/>
        </a:p>
      </dgm:t>
    </dgm:pt>
    <dgm:pt modelId="{53BAD511-2AAF-4A97-8AF8-9866021A3164}" type="sibTrans" cxnId="{A11DF9A2-9385-447F-87F7-213C82D723ED}">
      <dgm:prSet/>
      <dgm:spPr/>
      <dgm:t>
        <a:bodyPr/>
        <a:lstStyle/>
        <a:p>
          <a:endParaRPr lang="en-US"/>
        </a:p>
      </dgm:t>
    </dgm:pt>
    <dgm:pt modelId="{FF235032-2726-4EB3-9C4F-ECC6C395A01B}">
      <dgm:prSet/>
      <dgm:spPr/>
      <dgm:t>
        <a:bodyPr/>
        <a:lstStyle/>
        <a:p>
          <a:r>
            <a:rPr lang="en-US"/>
            <a:t>Little change in technology when returning</a:t>
          </a:r>
        </a:p>
      </dgm:t>
    </dgm:pt>
    <dgm:pt modelId="{486B7E52-BEAF-4703-824D-0F1E1D986567}" type="parTrans" cxnId="{CA1F298E-063B-420F-9ED9-F7018259A376}">
      <dgm:prSet/>
      <dgm:spPr/>
      <dgm:t>
        <a:bodyPr/>
        <a:lstStyle/>
        <a:p>
          <a:endParaRPr lang="en-US"/>
        </a:p>
      </dgm:t>
    </dgm:pt>
    <dgm:pt modelId="{42D17F66-218B-4EFD-9842-26FCCF9A0358}" type="sibTrans" cxnId="{CA1F298E-063B-420F-9ED9-F7018259A376}">
      <dgm:prSet/>
      <dgm:spPr/>
      <dgm:t>
        <a:bodyPr/>
        <a:lstStyle/>
        <a:p>
          <a:endParaRPr lang="en-US"/>
        </a:p>
      </dgm:t>
    </dgm:pt>
    <dgm:pt modelId="{44E10116-47C3-4B5C-815C-9E3A9D57FC0E}">
      <dgm:prSet/>
      <dgm:spPr/>
      <dgm:t>
        <a:bodyPr/>
        <a:lstStyle/>
        <a:p>
          <a:r>
            <a:rPr lang="en-US"/>
            <a:t>Moved into IT → inspired this project</a:t>
          </a:r>
        </a:p>
      </dgm:t>
    </dgm:pt>
    <dgm:pt modelId="{9E114FC8-1058-4C54-A93B-F0E02FAB70FA}" type="parTrans" cxnId="{75F639C2-EDDA-4E9B-BA5F-03F885F5B8C3}">
      <dgm:prSet/>
      <dgm:spPr/>
      <dgm:t>
        <a:bodyPr/>
        <a:lstStyle/>
        <a:p>
          <a:endParaRPr lang="en-US"/>
        </a:p>
      </dgm:t>
    </dgm:pt>
    <dgm:pt modelId="{4035FF1A-7638-45DE-9CB3-A2FE3D9555C4}" type="sibTrans" cxnId="{75F639C2-EDDA-4E9B-BA5F-03F885F5B8C3}">
      <dgm:prSet/>
      <dgm:spPr/>
      <dgm:t>
        <a:bodyPr/>
        <a:lstStyle/>
        <a:p>
          <a:endParaRPr lang="en-US"/>
        </a:p>
      </dgm:t>
    </dgm:pt>
    <dgm:pt modelId="{6F796B94-860C-479A-8754-DCBE12ED16AA}" type="pres">
      <dgm:prSet presAssocID="{5F834A33-C74C-4EA3-8488-2F74CB3C60E3}" presName="root" presStyleCnt="0">
        <dgm:presLayoutVars>
          <dgm:dir/>
          <dgm:resizeHandles val="exact"/>
        </dgm:presLayoutVars>
      </dgm:prSet>
      <dgm:spPr/>
    </dgm:pt>
    <dgm:pt modelId="{83B4849D-3EDC-412D-A701-D8DFB77F26E5}" type="pres">
      <dgm:prSet presAssocID="{EAB06BFD-730E-4998-A82C-DEDFF747D73D}" presName="compNode" presStyleCnt="0"/>
      <dgm:spPr/>
    </dgm:pt>
    <dgm:pt modelId="{02C938C0-25A0-42A9-A4DD-C4B468F427FC}" type="pres">
      <dgm:prSet presAssocID="{EAB06BFD-730E-4998-A82C-DEDFF747D73D}" presName="bgRect" presStyleLbl="bgShp" presStyleIdx="0" presStyleCnt="6"/>
      <dgm:spPr/>
    </dgm:pt>
    <dgm:pt modelId="{47990DA8-8986-4D1D-86CF-2A9C87C4EE40}" type="pres">
      <dgm:prSet presAssocID="{EAB06BFD-730E-4998-A82C-DEDFF747D73D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dding Rings"/>
        </a:ext>
      </dgm:extLst>
    </dgm:pt>
    <dgm:pt modelId="{662422C2-8579-49AD-AAA4-E4FD20CD66D7}" type="pres">
      <dgm:prSet presAssocID="{EAB06BFD-730E-4998-A82C-DEDFF747D73D}" presName="spaceRect" presStyleCnt="0"/>
      <dgm:spPr/>
    </dgm:pt>
    <dgm:pt modelId="{97A4F37F-EB26-4A7E-90B9-098975B66E10}" type="pres">
      <dgm:prSet presAssocID="{EAB06BFD-730E-4998-A82C-DEDFF747D73D}" presName="parTx" presStyleLbl="revTx" presStyleIdx="0" presStyleCnt="6">
        <dgm:presLayoutVars>
          <dgm:chMax val="0"/>
          <dgm:chPref val="0"/>
        </dgm:presLayoutVars>
      </dgm:prSet>
      <dgm:spPr/>
    </dgm:pt>
    <dgm:pt modelId="{5C8D1BC2-7B70-46EB-BF32-E75860B796D1}" type="pres">
      <dgm:prSet presAssocID="{82787AEA-494B-42C5-BCB2-4DA98210803A}" presName="sibTrans" presStyleCnt="0"/>
      <dgm:spPr/>
    </dgm:pt>
    <dgm:pt modelId="{B8141BC4-A556-468A-B781-1922F07E602C}" type="pres">
      <dgm:prSet presAssocID="{B2C319BB-FC2F-4542-93F8-EA11ABC91939}" presName="compNode" presStyleCnt="0"/>
      <dgm:spPr/>
    </dgm:pt>
    <dgm:pt modelId="{24FF2696-1EAB-43F9-A3A8-9875DD2653B8}" type="pres">
      <dgm:prSet presAssocID="{B2C319BB-FC2F-4542-93F8-EA11ABC91939}" presName="bgRect" presStyleLbl="bgShp" presStyleIdx="1" presStyleCnt="6"/>
      <dgm:spPr/>
    </dgm:pt>
    <dgm:pt modelId="{3020B4A0-E378-4911-8017-5ED4DC8C63C3}" type="pres">
      <dgm:prSet presAssocID="{B2C319BB-FC2F-4542-93F8-EA11ABC91939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AA90097B-7888-4895-848E-C309F4FEDB36}" type="pres">
      <dgm:prSet presAssocID="{B2C319BB-FC2F-4542-93F8-EA11ABC91939}" presName="spaceRect" presStyleCnt="0"/>
      <dgm:spPr/>
    </dgm:pt>
    <dgm:pt modelId="{F56446EA-7CCF-48C8-9568-5FFC7ABEB40A}" type="pres">
      <dgm:prSet presAssocID="{B2C319BB-FC2F-4542-93F8-EA11ABC91939}" presName="parTx" presStyleLbl="revTx" presStyleIdx="1" presStyleCnt="6">
        <dgm:presLayoutVars>
          <dgm:chMax val="0"/>
          <dgm:chPref val="0"/>
        </dgm:presLayoutVars>
      </dgm:prSet>
      <dgm:spPr/>
    </dgm:pt>
    <dgm:pt modelId="{B440025F-C7EB-4382-9891-D77D2EBB2069}" type="pres">
      <dgm:prSet presAssocID="{37401110-CEF5-4EE5-8E89-953132CD3502}" presName="sibTrans" presStyleCnt="0"/>
      <dgm:spPr/>
    </dgm:pt>
    <dgm:pt modelId="{87CBECEA-1946-4595-AD86-C685FFD3430D}" type="pres">
      <dgm:prSet presAssocID="{A624FDE0-2BBB-4822-B4EC-8974F0801646}" presName="compNode" presStyleCnt="0"/>
      <dgm:spPr/>
    </dgm:pt>
    <dgm:pt modelId="{8C433BC1-FE7D-4BD1-BB52-BE8E8BBD49DD}" type="pres">
      <dgm:prSet presAssocID="{A624FDE0-2BBB-4822-B4EC-8974F0801646}" presName="bgRect" presStyleLbl="bgShp" presStyleIdx="2" presStyleCnt="6"/>
      <dgm:spPr/>
    </dgm:pt>
    <dgm:pt modelId="{65A01006-B346-45BB-9272-DF2C69CD4CAD}" type="pres">
      <dgm:prSet presAssocID="{A624FDE0-2BBB-4822-B4EC-8974F080164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854B88E6-DDA6-4E4A-B06D-65ADC69F8DAB}" type="pres">
      <dgm:prSet presAssocID="{A624FDE0-2BBB-4822-B4EC-8974F0801646}" presName="spaceRect" presStyleCnt="0"/>
      <dgm:spPr/>
    </dgm:pt>
    <dgm:pt modelId="{04DADD32-3489-47A1-A085-A07F670A57CA}" type="pres">
      <dgm:prSet presAssocID="{A624FDE0-2BBB-4822-B4EC-8974F0801646}" presName="parTx" presStyleLbl="revTx" presStyleIdx="2" presStyleCnt="6">
        <dgm:presLayoutVars>
          <dgm:chMax val="0"/>
          <dgm:chPref val="0"/>
        </dgm:presLayoutVars>
      </dgm:prSet>
      <dgm:spPr/>
    </dgm:pt>
    <dgm:pt modelId="{095DA44F-48AC-4229-9467-A55DAA83138B}" type="pres">
      <dgm:prSet presAssocID="{3B49E69A-A983-4C18-B508-B6DAC0781AE3}" presName="sibTrans" presStyleCnt="0"/>
      <dgm:spPr/>
    </dgm:pt>
    <dgm:pt modelId="{CBF1C213-E821-4C0A-AA6F-3A7EDE7F030C}" type="pres">
      <dgm:prSet presAssocID="{8920138B-5E80-4CC7-9074-38D771109D1A}" presName="compNode" presStyleCnt="0"/>
      <dgm:spPr/>
    </dgm:pt>
    <dgm:pt modelId="{E0508CB4-5FC0-43B1-89E1-CFD084342DF9}" type="pres">
      <dgm:prSet presAssocID="{8920138B-5E80-4CC7-9074-38D771109D1A}" presName="bgRect" presStyleLbl="bgShp" presStyleIdx="3" presStyleCnt="6"/>
      <dgm:spPr/>
    </dgm:pt>
    <dgm:pt modelId="{2E1C8FEE-A109-47B1-9D31-E06C108E01E0}" type="pres">
      <dgm:prSet presAssocID="{8920138B-5E80-4CC7-9074-38D771109D1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15B891D4-3154-4FED-A911-B25B72025893}" type="pres">
      <dgm:prSet presAssocID="{8920138B-5E80-4CC7-9074-38D771109D1A}" presName="spaceRect" presStyleCnt="0"/>
      <dgm:spPr/>
    </dgm:pt>
    <dgm:pt modelId="{FF80263F-E4DD-40C2-AE27-D56909C159DD}" type="pres">
      <dgm:prSet presAssocID="{8920138B-5E80-4CC7-9074-38D771109D1A}" presName="parTx" presStyleLbl="revTx" presStyleIdx="3" presStyleCnt="6">
        <dgm:presLayoutVars>
          <dgm:chMax val="0"/>
          <dgm:chPref val="0"/>
        </dgm:presLayoutVars>
      </dgm:prSet>
      <dgm:spPr/>
    </dgm:pt>
    <dgm:pt modelId="{C55B5BAC-0C64-4B09-A896-2BA6C95D1E99}" type="pres">
      <dgm:prSet presAssocID="{53BAD511-2AAF-4A97-8AF8-9866021A3164}" presName="sibTrans" presStyleCnt="0"/>
      <dgm:spPr/>
    </dgm:pt>
    <dgm:pt modelId="{A353F3F9-9A4E-4D27-BBA3-60FEED58BEFE}" type="pres">
      <dgm:prSet presAssocID="{FF235032-2726-4EB3-9C4F-ECC6C395A01B}" presName="compNode" presStyleCnt="0"/>
      <dgm:spPr/>
    </dgm:pt>
    <dgm:pt modelId="{198EFC34-8575-4692-8300-C6E3C5A62F6A}" type="pres">
      <dgm:prSet presAssocID="{FF235032-2726-4EB3-9C4F-ECC6C395A01B}" presName="bgRect" presStyleLbl="bgShp" presStyleIdx="4" presStyleCnt="6"/>
      <dgm:spPr/>
    </dgm:pt>
    <dgm:pt modelId="{2490161E-9836-479E-A8A7-6FF1DBFED467}" type="pres">
      <dgm:prSet presAssocID="{FF235032-2726-4EB3-9C4F-ECC6C395A01B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748EEF89-1947-4888-BB19-A315478F6C94}" type="pres">
      <dgm:prSet presAssocID="{FF235032-2726-4EB3-9C4F-ECC6C395A01B}" presName="spaceRect" presStyleCnt="0"/>
      <dgm:spPr/>
    </dgm:pt>
    <dgm:pt modelId="{6342AA5F-F693-4A65-A219-53E1430B82B7}" type="pres">
      <dgm:prSet presAssocID="{FF235032-2726-4EB3-9C4F-ECC6C395A01B}" presName="parTx" presStyleLbl="revTx" presStyleIdx="4" presStyleCnt="6">
        <dgm:presLayoutVars>
          <dgm:chMax val="0"/>
          <dgm:chPref val="0"/>
        </dgm:presLayoutVars>
      </dgm:prSet>
      <dgm:spPr/>
    </dgm:pt>
    <dgm:pt modelId="{D56A8036-0983-48D1-98BB-90619B5A56BF}" type="pres">
      <dgm:prSet presAssocID="{42D17F66-218B-4EFD-9842-26FCCF9A0358}" presName="sibTrans" presStyleCnt="0"/>
      <dgm:spPr/>
    </dgm:pt>
    <dgm:pt modelId="{78B6E25A-60D2-45F3-9BF5-E66A3DD8DA62}" type="pres">
      <dgm:prSet presAssocID="{44E10116-47C3-4B5C-815C-9E3A9D57FC0E}" presName="compNode" presStyleCnt="0"/>
      <dgm:spPr/>
    </dgm:pt>
    <dgm:pt modelId="{842EED38-0D98-4A1B-973D-2E8F0E8FE7C5}" type="pres">
      <dgm:prSet presAssocID="{44E10116-47C3-4B5C-815C-9E3A9D57FC0E}" presName="bgRect" presStyleLbl="bgShp" presStyleIdx="5" presStyleCnt="6"/>
      <dgm:spPr/>
    </dgm:pt>
    <dgm:pt modelId="{7D64F225-4611-4049-B2B5-DE5C732BBD08}" type="pres">
      <dgm:prSet presAssocID="{44E10116-47C3-4B5C-815C-9E3A9D57FC0E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row: Slight curve"/>
        </a:ext>
      </dgm:extLst>
    </dgm:pt>
    <dgm:pt modelId="{67E4409B-D02D-4EE9-9E26-4FB5E77A9B6F}" type="pres">
      <dgm:prSet presAssocID="{44E10116-47C3-4B5C-815C-9E3A9D57FC0E}" presName="spaceRect" presStyleCnt="0"/>
      <dgm:spPr/>
    </dgm:pt>
    <dgm:pt modelId="{FA961CD1-902C-439A-A790-271512FE9A42}" type="pres">
      <dgm:prSet presAssocID="{44E10116-47C3-4B5C-815C-9E3A9D57FC0E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0E27490D-87F4-46DB-B807-F8C1D983F720}" type="presOf" srcId="{5F834A33-C74C-4EA3-8488-2F74CB3C60E3}" destId="{6F796B94-860C-479A-8754-DCBE12ED16AA}" srcOrd="0" destOrd="0" presId="urn:microsoft.com/office/officeart/2018/2/layout/IconVerticalSolidList"/>
    <dgm:cxn modelId="{C591891B-C49E-4D30-8F14-09032BACA852}" type="presOf" srcId="{8920138B-5E80-4CC7-9074-38D771109D1A}" destId="{FF80263F-E4DD-40C2-AE27-D56909C159DD}" srcOrd="0" destOrd="0" presId="urn:microsoft.com/office/officeart/2018/2/layout/IconVerticalSolidList"/>
    <dgm:cxn modelId="{BF5BAB25-77F6-4EE4-BCCE-6443F179D042}" type="presOf" srcId="{44E10116-47C3-4B5C-815C-9E3A9D57FC0E}" destId="{FA961CD1-902C-439A-A790-271512FE9A42}" srcOrd="0" destOrd="0" presId="urn:microsoft.com/office/officeart/2018/2/layout/IconVerticalSolidList"/>
    <dgm:cxn modelId="{46B8A55E-850C-4351-A6BD-E6F96B4D11BD}" type="presOf" srcId="{A624FDE0-2BBB-4822-B4EC-8974F0801646}" destId="{04DADD32-3489-47A1-A085-A07F670A57CA}" srcOrd="0" destOrd="0" presId="urn:microsoft.com/office/officeart/2018/2/layout/IconVerticalSolidList"/>
    <dgm:cxn modelId="{E0724A4E-C172-48E0-9183-AA1F1A2FE4D4}" type="presOf" srcId="{B2C319BB-FC2F-4542-93F8-EA11ABC91939}" destId="{F56446EA-7CCF-48C8-9568-5FFC7ABEB40A}" srcOrd="0" destOrd="0" presId="urn:microsoft.com/office/officeart/2018/2/layout/IconVerticalSolidList"/>
    <dgm:cxn modelId="{F44EDB75-2990-46A0-B497-7792A6C35D7E}" srcId="{5F834A33-C74C-4EA3-8488-2F74CB3C60E3}" destId="{A624FDE0-2BBB-4822-B4EC-8974F0801646}" srcOrd="2" destOrd="0" parTransId="{D233E5C2-B8A5-4415-BF91-D98415A1C2BA}" sibTransId="{3B49E69A-A983-4C18-B508-B6DAC0781AE3}"/>
    <dgm:cxn modelId="{DE4D837D-96FD-4F32-833A-B37ABBAE41A2}" srcId="{5F834A33-C74C-4EA3-8488-2F74CB3C60E3}" destId="{EAB06BFD-730E-4998-A82C-DEDFF747D73D}" srcOrd="0" destOrd="0" parTransId="{B34725F7-0330-4220-8BCD-B9C7244DC1AC}" sibTransId="{82787AEA-494B-42C5-BCB2-4DA98210803A}"/>
    <dgm:cxn modelId="{6464BA85-A592-40CA-A697-702C3F0F0C98}" type="presOf" srcId="{EAB06BFD-730E-4998-A82C-DEDFF747D73D}" destId="{97A4F37F-EB26-4A7E-90B9-098975B66E10}" srcOrd="0" destOrd="0" presId="urn:microsoft.com/office/officeart/2018/2/layout/IconVerticalSolidList"/>
    <dgm:cxn modelId="{CA1F298E-063B-420F-9ED9-F7018259A376}" srcId="{5F834A33-C74C-4EA3-8488-2F74CB3C60E3}" destId="{FF235032-2726-4EB3-9C4F-ECC6C395A01B}" srcOrd="4" destOrd="0" parTransId="{486B7E52-BEAF-4703-824D-0F1E1D986567}" sibTransId="{42D17F66-218B-4EFD-9842-26FCCF9A0358}"/>
    <dgm:cxn modelId="{A11DF9A2-9385-447F-87F7-213C82D723ED}" srcId="{5F834A33-C74C-4EA3-8488-2F74CB3C60E3}" destId="{8920138B-5E80-4CC7-9074-38D771109D1A}" srcOrd="3" destOrd="0" parTransId="{3995DCB3-C821-49A6-9EDE-8466896C05EE}" sibTransId="{53BAD511-2AAF-4A97-8AF8-9866021A3164}"/>
    <dgm:cxn modelId="{08B85EAC-2076-4861-A4F9-E96D4FEA6D1D}" srcId="{5F834A33-C74C-4EA3-8488-2F74CB3C60E3}" destId="{B2C319BB-FC2F-4542-93F8-EA11ABC91939}" srcOrd="1" destOrd="0" parTransId="{A034E377-FCC2-4192-8538-00DEC294A4AE}" sibTransId="{37401110-CEF5-4EE5-8E89-953132CD3502}"/>
    <dgm:cxn modelId="{75F639C2-EDDA-4E9B-BA5F-03F885F5B8C3}" srcId="{5F834A33-C74C-4EA3-8488-2F74CB3C60E3}" destId="{44E10116-47C3-4B5C-815C-9E3A9D57FC0E}" srcOrd="5" destOrd="0" parTransId="{9E114FC8-1058-4C54-A93B-F0E02FAB70FA}" sibTransId="{4035FF1A-7638-45DE-9CB3-A2FE3D9555C4}"/>
    <dgm:cxn modelId="{D42F49F5-6C2C-488E-B963-D35ED993F9F4}" type="presOf" srcId="{FF235032-2726-4EB3-9C4F-ECC6C395A01B}" destId="{6342AA5F-F693-4A65-A219-53E1430B82B7}" srcOrd="0" destOrd="0" presId="urn:microsoft.com/office/officeart/2018/2/layout/IconVerticalSolidList"/>
    <dgm:cxn modelId="{49374B7A-B96D-4B73-94AD-0F7430130944}" type="presParOf" srcId="{6F796B94-860C-479A-8754-DCBE12ED16AA}" destId="{83B4849D-3EDC-412D-A701-D8DFB77F26E5}" srcOrd="0" destOrd="0" presId="urn:microsoft.com/office/officeart/2018/2/layout/IconVerticalSolidList"/>
    <dgm:cxn modelId="{1C9F4A1E-6A27-4E4F-B3F8-059921B59E21}" type="presParOf" srcId="{83B4849D-3EDC-412D-A701-D8DFB77F26E5}" destId="{02C938C0-25A0-42A9-A4DD-C4B468F427FC}" srcOrd="0" destOrd="0" presId="urn:microsoft.com/office/officeart/2018/2/layout/IconVerticalSolidList"/>
    <dgm:cxn modelId="{AFCFF5AC-568E-4C3D-9AC8-7EDE3E03FB1F}" type="presParOf" srcId="{83B4849D-3EDC-412D-A701-D8DFB77F26E5}" destId="{47990DA8-8986-4D1D-86CF-2A9C87C4EE40}" srcOrd="1" destOrd="0" presId="urn:microsoft.com/office/officeart/2018/2/layout/IconVerticalSolidList"/>
    <dgm:cxn modelId="{B3032EAD-3445-4493-8732-795D94ADA4B9}" type="presParOf" srcId="{83B4849D-3EDC-412D-A701-D8DFB77F26E5}" destId="{662422C2-8579-49AD-AAA4-E4FD20CD66D7}" srcOrd="2" destOrd="0" presId="urn:microsoft.com/office/officeart/2018/2/layout/IconVerticalSolidList"/>
    <dgm:cxn modelId="{BAF98A99-062E-4D5A-9610-30E2215F1FCD}" type="presParOf" srcId="{83B4849D-3EDC-412D-A701-D8DFB77F26E5}" destId="{97A4F37F-EB26-4A7E-90B9-098975B66E10}" srcOrd="3" destOrd="0" presId="urn:microsoft.com/office/officeart/2018/2/layout/IconVerticalSolidList"/>
    <dgm:cxn modelId="{76C18E08-AFDA-410E-9831-9A8D98C411E5}" type="presParOf" srcId="{6F796B94-860C-479A-8754-DCBE12ED16AA}" destId="{5C8D1BC2-7B70-46EB-BF32-E75860B796D1}" srcOrd="1" destOrd="0" presId="urn:microsoft.com/office/officeart/2018/2/layout/IconVerticalSolidList"/>
    <dgm:cxn modelId="{AE4C117D-AD67-426E-B828-4219FA01A9DA}" type="presParOf" srcId="{6F796B94-860C-479A-8754-DCBE12ED16AA}" destId="{B8141BC4-A556-468A-B781-1922F07E602C}" srcOrd="2" destOrd="0" presId="urn:microsoft.com/office/officeart/2018/2/layout/IconVerticalSolidList"/>
    <dgm:cxn modelId="{FC0B6EB2-D5F4-425E-832F-054D2A81B099}" type="presParOf" srcId="{B8141BC4-A556-468A-B781-1922F07E602C}" destId="{24FF2696-1EAB-43F9-A3A8-9875DD2653B8}" srcOrd="0" destOrd="0" presId="urn:microsoft.com/office/officeart/2018/2/layout/IconVerticalSolidList"/>
    <dgm:cxn modelId="{41D9CCDA-CD82-4748-A389-7C77A3F98AD4}" type="presParOf" srcId="{B8141BC4-A556-468A-B781-1922F07E602C}" destId="{3020B4A0-E378-4911-8017-5ED4DC8C63C3}" srcOrd="1" destOrd="0" presId="urn:microsoft.com/office/officeart/2018/2/layout/IconVerticalSolidList"/>
    <dgm:cxn modelId="{53EF19B5-81A5-4B0F-B36E-6517D17DA962}" type="presParOf" srcId="{B8141BC4-A556-468A-B781-1922F07E602C}" destId="{AA90097B-7888-4895-848E-C309F4FEDB36}" srcOrd="2" destOrd="0" presId="urn:microsoft.com/office/officeart/2018/2/layout/IconVerticalSolidList"/>
    <dgm:cxn modelId="{FD817C4C-C14E-45E3-A26D-599F1687EA1A}" type="presParOf" srcId="{B8141BC4-A556-468A-B781-1922F07E602C}" destId="{F56446EA-7CCF-48C8-9568-5FFC7ABEB40A}" srcOrd="3" destOrd="0" presId="urn:microsoft.com/office/officeart/2018/2/layout/IconVerticalSolidList"/>
    <dgm:cxn modelId="{FC958F92-96BD-459C-B037-CABD74B5CA0E}" type="presParOf" srcId="{6F796B94-860C-479A-8754-DCBE12ED16AA}" destId="{B440025F-C7EB-4382-9891-D77D2EBB2069}" srcOrd="3" destOrd="0" presId="urn:microsoft.com/office/officeart/2018/2/layout/IconVerticalSolidList"/>
    <dgm:cxn modelId="{0BD66F9E-4B72-4617-8370-75A8850D29A5}" type="presParOf" srcId="{6F796B94-860C-479A-8754-DCBE12ED16AA}" destId="{87CBECEA-1946-4595-AD86-C685FFD3430D}" srcOrd="4" destOrd="0" presId="urn:microsoft.com/office/officeart/2018/2/layout/IconVerticalSolidList"/>
    <dgm:cxn modelId="{496BC0D4-7F50-4A9B-8933-0DC191C281D6}" type="presParOf" srcId="{87CBECEA-1946-4595-AD86-C685FFD3430D}" destId="{8C433BC1-FE7D-4BD1-BB52-BE8E8BBD49DD}" srcOrd="0" destOrd="0" presId="urn:microsoft.com/office/officeart/2018/2/layout/IconVerticalSolidList"/>
    <dgm:cxn modelId="{51EB84BB-AF33-4546-B129-6D80032CFDDD}" type="presParOf" srcId="{87CBECEA-1946-4595-AD86-C685FFD3430D}" destId="{65A01006-B346-45BB-9272-DF2C69CD4CAD}" srcOrd="1" destOrd="0" presId="urn:microsoft.com/office/officeart/2018/2/layout/IconVerticalSolidList"/>
    <dgm:cxn modelId="{512F70F9-2E56-423E-AAFD-D5D74B99F22C}" type="presParOf" srcId="{87CBECEA-1946-4595-AD86-C685FFD3430D}" destId="{854B88E6-DDA6-4E4A-B06D-65ADC69F8DAB}" srcOrd="2" destOrd="0" presId="urn:microsoft.com/office/officeart/2018/2/layout/IconVerticalSolidList"/>
    <dgm:cxn modelId="{3FB33BBF-0919-4400-9E15-AF031F45236B}" type="presParOf" srcId="{87CBECEA-1946-4595-AD86-C685FFD3430D}" destId="{04DADD32-3489-47A1-A085-A07F670A57CA}" srcOrd="3" destOrd="0" presId="urn:microsoft.com/office/officeart/2018/2/layout/IconVerticalSolidList"/>
    <dgm:cxn modelId="{DF6D16CF-414D-4F3E-B49A-D7C36714EB11}" type="presParOf" srcId="{6F796B94-860C-479A-8754-DCBE12ED16AA}" destId="{095DA44F-48AC-4229-9467-A55DAA83138B}" srcOrd="5" destOrd="0" presId="urn:microsoft.com/office/officeart/2018/2/layout/IconVerticalSolidList"/>
    <dgm:cxn modelId="{22383872-8C9D-40A8-B0A4-B81ECDE740CE}" type="presParOf" srcId="{6F796B94-860C-479A-8754-DCBE12ED16AA}" destId="{CBF1C213-E821-4C0A-AA6F-3A7EDE7F030C}" srcOrd="6" destOrd="0" presId="urn:microsoft.com/office/officeart/2018/2/layout/IconVerticalSolidList"/>
    <dgm:cxn modelId="{40CB2875-225D-4C08-AD73-E1146B9F4BD8}" type="presParOf" srcId="{CBF1C213-E821-4C0A-AA6F-3A7EDE7F030C}" destId="{E0508CB4-5FC0-43B1-89E1-CFD084342DF9}" srcOrd="0" destOrd="0" presId="urn:microsoft.com/office/officeart/2018/2/layout/IconVerticalSolidList"/>
    <dgm:cxn modelId="{6A713E6F-6E90-4DEE-B392-6D0CF355A30A}" type="presParOf" srcId="{CBF1C213-E821-4C0A-AA6F-3A7EDE7F030C}" destId="{2E1C8FEE-A109-47B1-9D31-E06C108E01E0}" srcOrd="1" destOrd="0" presId="urn:microsoft.com/office/officeart/2018/2/layout/IconVerticalSolidList"/>
    <dgm:cxn modelId="{A2223AA7-4BA7-4D30-AF62-D6A450308F82}" type="presParOf" srcId="{CBF1C213-E821-4C0A-AA6F-3A7EDE7F030C}" destId="{15B891D4-3154-4FED-A911-B25B72025893}" srcOrd="2" destOrd="0" presId="urn:microsoft.com/office/officeart/2018/2/layout/IconVerticalSolidList"/>
    <dgm:cxn modelId="{A2BE2955-59FA-4CD2-8680-5F1E2FB79AD7}" type="presParOf" srcId="{CBF1C213-E821-4C0A-AA6F-3A7EDE7F030C}" destId="{FF80263F-E4DD-40C2-AE27-D56909C159DD}" srcOrd="3" destOrd="0" presId="urn:microsoft.com/office/officeart/2018/2/layout/IconVerticalSolidList"/>
    <dgm:cxn modelId="{892A242F-7091-421E-A807-8A4F4232D22A}" type="presParOf" srcId="{6F796B94-860C-479A-8754-DCBE12ED16AA}" destId="{C55B5BAC-0C64-4B09-A896-2BA6C95D1E99}" srcOrd="7" destOrd="0" presId="urn:microsoft.com/office/officeart/2018/2/layout/IconVerticalSolidList"/>
    <dgm:cxn modelId="{FBFB85A6-C5A2-45BB-8E97-3AF177451E9E}" type="presParOf" srcId="{6F796B94-860C-479A-8754-DCBE12ED16AA}" destId="{A353F3F9-9A4E-4D27-BBA3-60FEED58BEFE}" srcOrd="8" destOrd="0" presId="urn:microsoft.com/office/officeart/2018/2/layout/IconVerticalSolidList"/>
    <dgm:cxn modelId="{C3046CBD-9FC4-48D5-A32C-B6646A465D02}" type="presParOf" srcId="{A353F3F9-9A4E-4D27-BBA3-60FEED58BEFE}" destId="{198EFC34-8575-4692-8300-C6E3C5A62F6A}" srcOrd="0" destOrd="0" presId="urn:microsoft.com/office/officeart/2018/2/layout/IconVerticalSolidList"/>
    <dgm:cxn modelId="{FC1BC5AA-2460-4C82-BAD6-84027FE62FB1}" type="presParOf" srcId="{A353F3F9-9A4E-4D27-BBA3-60FEED58BEFE}" destId="{2490161E-9836-479E-A8A7-6FF1DBFED467}" srcOrd="1" destOrd="0" presId="urn:microsoft.com/office/officeart/2018/2/layout/IconVerticalSolidList"/>
    <dgm:cxn modelId="{EC252932-01AF-4E1C-A32F-99EDD9E44DC3}" type="presParOf" srcId="{A353F3F9-9A4E-4D27-BBA3-60FEED58BEFE}" destId="{748EEF89-1947-4888-BB19-A315478F6C94}" srcOrd="2" destOrd="0" presId="urn:microsoft.com/office/officeart/2018/2/layout/IconVerticalSolidList"/>
    <dgm:cxn modelId="{8E1ACFCD-049D-43A5-9677-4D9D73A71023}" type="presParOf" srcId="{A353F3F9-9A4E-4D27-BBA3-60FEED58BEFE}" destId="{6342AA5F-F693-4A65-A219-53E1430B82B7}" srcOrd="3" destOrd="0" presId="urn:microsoft.com/office/officeart/2018/2/layout/IconVerticalSolidList"/>
    <dgm:cxn modelId="{B6549C3D-0CAE-4EE7-9FAF-B67B632386CA}" type="presParOf" srcId="{6F796B94-860C-479A-8754-DCBE12ED16AA}" destId="{D56A8036-0983-48D1-98BB-90619B5A56BF}" srcOrd="9" destOrd="0" presId="urn:microsoft.com/office/officeart/2018/2/layout/IconVerticalSolidList"/>
    <dgm:cxn modelId="{9429547A-090B-44B2-AAE1-C5009FBC4C2F}" type="presParOf" srcId="{6F796B94-860C-479A-8754-DCBE12ED16AA}" destId="{78B6E25A-60D2-45F3-9BF5-E66A3DD8DA62}" srcOrd="10" destOrd="0" presId="urn:microsoft.com/office/officeart/2018/2/layout/IconVerticalSolidList"/>
    <dgm:cxn modelId="{609109C1-1DC2-4A1B-98A4-D40509B39073}" type="presParOf" srcId="{78B6E25A-60D2-45F3-9BF5-E66A3DD8DA62}" destId="{842EED38-0D98-4A1B-973D-2E8F0E8FE7C5}" srcOrd="0" destOrd="0" presId="urn:microsoft.com/office/officeart/2018/2/layout/IconVerticalSolidList"/>
    <dgm:cxn modelId="{F2F37F6E-2D4F-4706-A729-55E668873802}" type="presParOf" srcId="{78B6E25A-60D2-45F3-9BF5-E66A3DD8DA62}" destId="{7D64F225-4611-4049-B2B5-DE5C732BBD08}" srcOrd="1" destOrd="0" presId="urn:microsoft.com/office/officeart/2018/2/layout/IconVerticalSolidList"/>
    <dgm:cxn modelId="{85C180F9-769F-45E0-9DC0-EE46B5CF34CE}" type="presParOf" srcId="{78B6E25A-60D2-45F3-9BF5-E66A3DD8DA62}" destId="{67E4409B-D02D-4EE9-9E26-4FB5E77A9B6F}" srcOrd="2" destOrd="0" presId="urn:microsoft.com/office/officeart/2018/2/layout/IconVerticalSolidList"/>
    <dgm:cxn modelId="{D31C5433-3BC4-4754-AEAA-113B553EE5B3}" type="presParOf" srcId="{78B6E25A-60D2-45F3-9BF5-E66A3DD8DA62}" destId="{FA961CD1-902C-439A-A790-271512FE9A4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2AE20A-0835-4ED5-93AF-966C5A48A806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5FB40EC-8A9E-4D49-9511-EDBCF46972EA}">
      <dgm:prSet/>
      <dgm:spPr/>
      <dgm:t>
        <a:bodyPr/>
        <a:lstStyle/>
        <a:p>
          <a:r>
            <a:rPr lang="en-US"/>
            <a:t>Softer objectives can be integrated without losing efficiency</a:t>
          </a:r>
        </a:p>
      </dgm:t>
    </dgm:pt>
    <dgm:pt modelId="{E5E203F1-9D9A-4028-AFAC-18E9E3526441}" type="parTrans" cxnId="{F46DE51C-4BFA-4135-975B-7F2F37040AB1}">
      <dgm:prSet/>
      <dgm:spPr/>
      <dgm:t>
        <a:bodyPr/>
        <a:lstStyle/>
        <a:p>
          <a:endParaRPr lang="en-US"/>
        </a:p>
      </dgm:t>
    </dgm:pt>
    <dgm:pt modelId="{96417E6D-AF4C-47C0-94DB-3B7A27B860D2}" type="sibTrans" cxnId="{F46DE51C-4BFA-4135-975B-7F2F37040AB1}">
      <dgm:prSet/>
      <dgm:spPr/>
      <dgm:t>
        <a:bodyPr/>
        <a:lstStyle/>
        <a:p>
          <a:endParaRPr lang="en-US"/>
        </a:p>
      </dgm:t>
    </dgm:pt>
    <dgm:pt modelId="{2FEA0218-BE6C-4C9B-9AEF-AFC78EAE2B4F}">
      <dgm:prSet/>
      <dgm:spPr/>
      <dgm:t>
        <a:bodyPr/>
        <a:lstStyle/>
        <a:p>
          <a:r>
            <a:rPr lang="en-US" dirty="0"/>
            <a:t>Clapper et al. (2024) → continuity +30% with stable carer-client pairings</a:t>
          </a:r>
        </a:p>
      </dgm:t>
    </dgm:pt>
    <dgm:pt modelId="{55C49038-2CD9-4A9E-A78D-C6A9782CB7EB}" type="parTrans" cxnId="{B1728E89-C3FE-40DB-A8DC-890DCD187A9F}">
      <dgm:prSet/>
      <dgm:spPr/>
      <dgm:t>
        <a:bodyPr/>
        <a:lstStyle/>
        <a:p>
          <a:endParaRPr lang="en-US"/>
        </a:p>
      </dgm:t>
    </dgm:pt>
    <dgm:pt modelId="{146C90FC-F3FF-4B9C-BA74-5AC4077288A0}" type="sibTrans" cxnId="{B1728E89-C3FE-40DB-A8DC-890DCD187A9F}">
      <dgm:prSet/>
      <dgm:spPr/>
      <dgm:t>
        <a:bodyPr/>
        <a:lstStyle/>
        <a:p>
          <a:endParaRPr lang="en-US"/>
        </a:p>
      </dgm:t>
    </dgm:pt>
    <dgm:pt modelId="{EBF4160D-C3BC-49FC-80C0-17782C1343D7}">
      <dgm:prSet/>
      <dgm:spPr/>
      <dgm:t>
        <a:bodyPr/>
        <a:lstStyle/>
        <a:p>
          <a:r>
            <a:rPr lang="en-US"/>
            <a:t>Mansini et al. (2023) → step-by-step optimisation, fairness satisfaction ↑</a:t>
          </a:r>
        </a:p>
      </dgm:t>
    </dgm:pt>
    <dgm:pt modelId="{7D072456-62F3-42BF-91E6-ADE8246F2367}" type="parTrans" cxnId="{4C0D6F9F-11C6-4004-BBDE-0B3A59281B51}">
      <dgm:prSet/>
      <dgm:spPr/>
      <dgm:t>
        <a:bodyPr/>
        <a:lstStyle/>
        <a:p>
          <a:endParaRPr lang="en-US"/>
        </a:p>
      </dgm:t>
    </dgm:pt>
    <dgm:pt modelId="{A385245D-FBB3-4F10-869C-ED6E0C998233}" type="sibTrans" cxnId="{4C0D6F9F-11C6-4004-BBDE-0B3A59281B51}">
      <dgm:prSet/>
      <dgm:spPr/>
      <dgm:t>
        <a:bodyPr/>
        <a:lstStyle/>
        <a:p>
          <a:endParaRPr lang="en-US"/>
        </a:p>
      </dgm:t>
    </dgm:pt>
    <dgm:pt modelId="{F73714DD-E709-4030-8017-FC8967525666}">
      <dgm:prSet/>
      <dgm:spPr/>
      <dgm:t>
        <a:bodyPr/>
        <a:lstStyle/>
        <a:p>
          <a:r>
            <a:rPr lang="en-US"/>
            <a:t>Zhang et al. (2023) → flexible time-window preferences respected</a:t>
          </a:r>
        </a:p>
      </dgm:t>
    </dgm:pt>
    <dgm:pt modelId="{B4B86537-3D1D-4240-B2A7-E48553AD3167}" type="parTrans" cxnId="{91B25A2E-2CE9-4180-867F-40647D70ADBF}">
      <dgm:prSet/>
      <dgm:spPr/>
      <dgm:t>
        <a:bodyPr/>
        <a:lstStyle/>
        <a:p>
          <a:endParaRPr lang="en-US"/>
        </a:p>
      </dgm:t>
    </dgm:pt>
    <dgm:pt modelId="{56E5FD16-4AD5-44DD-9F14-A7FA789732D9}" type="sibTrans" cxnId="{91B25A2E-2CE9-4180-867F-40647D70ADBF}">
      <dgm:prSet/>
      <dgm:spPr/>
      <dgm:t>
        <a:bodyPr/>
        <a:lstStyle/>
        <a:p>
          <a:endParaRPr lang="en-US"/>
        </a:p>
      </dgm:t>
    </dgm:pt>
    <dgm:pt modelId="{61BD6D7E-86A9-4EC5-8DCD-EADFDDB11352}">
      <dgm:prSet/>
      <dgm:spPr/>
      <dgm:t>
        <a:bodyPr/>
        <a:lstStyle/>
        <a:p>
          <a:r>
            <a:rPr lang="en-US"/>
            <a:t>Commercial tools (Access, Rotageek) → treat soft goals as extras</a:t>
          </a:r>
        </a:p>
      </dgm:t>
    </dgm:pt>
    <dgm:pt modelId="{7C06FF33-04D4-451B-8731-08ADB1A64844}" type="parTrans" cxnId="{80C837C5-FB0D-40CD-AB58-97E604560127}">
      <dgm:prSet/>
      <dgm:spPr/>
      <dgm:t>
        <a:bodyPr/>
        <a:lstStyle/>
        <a:p>
          <a:endParaRPr lang="en-US"/>
        </a:p>
      </dgm:t>
    </dgm:pt>
    <dgm:pt modelId="{DE9CBE89-9F4F-4DF9-92D3-30F9C94B5207}" type="sibTrans" cxnId="{80C837C5-FB0D-40CD-AB58-97E604560127}">
      <dgm:prSet/>
      <dgm:spPr/>
      <dgm:t>
        <a:bodyPr/>
        <a:lstStyle/>
        <a:p>
          <a:endParaRPr lang="en-US"/>
        </a:p>
      </dgm:t>
    </dgm:pt>
    <dgm:pt modelId="{71AD3F68-AC97-4BE7-AEF3-F687F01873A6}">
      <dgm:prSet/>
      <dgm:spPr/>
      <dgm:t>
        <a:bodyPr/>
        <a:lstStyle/>
        <a:p>
          <a:r>
            <a:rPr lang="en-US"/>
            <a:t>Gap: research potential vs practice reality</a:t>
          </a:r>
        </a:p>
      </dgm:t>
    </dgm:pt>
    <dgm:pt modelId="{0D01D987-A3BC-4A8A-B325-65A5494B5EC9}" type="parTrans" cxnId="{B6A7061A-2A46-4A48-A532-BE29E875DACA}">
      <dgm:prSet/>
      <dgm:spPr/>
      <dgm:t>
        <a:bodyPr/>
        <a:lstStyle/>
        <a:p>
          <a:endParaRPr lang="en-US"/>
        </a:p>
      </dgm:t>
    </dgm:pt>
    <dgm:pt modelId="{4DC822B2-D25A-401A-BF74-D880FA87F381}" type="sibTrans" cxnId="{B6A7061A-2A46-4A48-A532-BE29E875DACA}">
      <dgm:prSet/>
      <dgm:spPr/>
      <dgm:t>
        <a:bodyPr/>
        <a:lstStyle/>
        <a:p>
          <a:endParaRPr lang="en-US"/>
        </a:p>
      </dgm:t>
    </dgm:pt>
    <dgm:pt modelId="{14D29660-D144-4FF2-997C-E47A9C433675}" type="pres">
      <dgm:prSet presAssocID="{622AE20A-0835-4ED5-93AF-966C5A48A806}" presName="vert0" presStyleCnt="0">
        <dgm:presLayoutVars>
          <dgm:dir/>
          <dgm:animOne val="branch"/>
          <dgm:animLvl val="lvl"/>
        </dgm:presLayoutVars>
      </dgm:prSet>
      <dgm:spPr/>
    </dgm:pt>
    <dgm:pt modelId="{32E77331-89DE-4120-B096-57405E18FAFA}" type="pres">
      <dgm:prSet presAssocID="{B5FB40EC-8A9E-4D49-9511-EDBCF46972EA}" presName="thickLine" presStyleLbl="alignNode1" presStyleIdx="0" presStyleCnt="6"/>
      <dgm:spPr/>
    </dgm:pt>
    <dgm:pt modelId="{57D0CEDC-53A0-40E9-B8AE-EE2D54F6C73E}" type="pres">
      <dgm:prSet presAssocID="{B5FB40EC-8A9E-4D49-9511-EDBCF46972EA}" presName="horz1" presStyleCnt="0"/>
      <dgm:spPr/>
    </dgm:pt>
    <dgm:pt modelId="{B3F1ABC0-3DE9-433A-B154-EB5CE333A219}" type="pres">
      <dgm:prSet presAssocID="{B5FB40EC-8A9E-4D49-9511-EDBCF46972EA}" presName="tx1" presStyleLbl="revTx" presStyleIdx="0" presStyleCnt="6"/>
      <dgm:spPr/>
    </dgm:pt>
    <dgm:pt modelId="{50DA7123-DAC3-4AE3-B58B-AB41EB7A723C}" type="pres">
      <dgm:prSet presAssocID="{B5FB40EC-8A9E-4D49-9511-EDBCF46972EA}" presName="vert1" presStyleCnt="0"/>
      <dgm:spPr/>
    </dgm:pt>
    <dgm:pt modelId="{F3766D77-C0F1-41A2-B2EC-D5B4FDE81020}" type="pres">
      <dgm:prSet presAssocID="{2FEA0218-BE6C-4C9B-9AEF-AFC78EAE2B4F}" presName="thickLine" presStyleLbl="alignNode1" presStyleIdx="1" presStyleCnt="6"/>
      <dgm:spPr/>
    </dgm:pt>
    <dgm:pt modelId="{38B16CE0-3336-42CB-83BD-7505D5B08403}" type="pres">
      <dgm:prSet presAssocID="{2FEA0218-BE6C-4C9B-9AEF-AFC78EAE2B4F}" presName="horz1" presStyleCnt="0"/>
      <dgm:spPr/>
    </dgm:pt>
    <dgm:pt modelId="{4E3C52DC-B27D-4744-9471-0833869D58FA}" type="pres">
      <dgm:prSet presAssocID="{2FEA0218-BE6C-4C9B-9AEF-AFC78EAE2B4F}" presName="tx1" presStyleLbl="revTx" presStyleIdx="1" presStyleCnt="6"/>
      <dgm:spPr/>
    </dgm:pt>
    <dgm:pt modelId="{5AF95274-4ACC-4D67-A8E9-5087D53EF100}" type="pres">
      <dgm:prSet presAssocID="{2FEA0218-BE6C-4C9B-9AEF-AFC78EAE2B4F}" presName="vert1" presStyleCnt="0"/>
      <dgm:spPr/>
    </dgm:pt>
    <dgm:pt modelId="{67B61011-0856-4759-95E5-B0DCA9ACCC66}" type="pres">
      <dgm:prSet presAssocID="{EBF4160D-C3BC-49FC-80C0-17782C1343D7}" presName="thickLine" presStyleLbl="alignNode1" presStyleIdx="2" presStyleCnt="6"/>
      <dgm:spPr/>
    </dgm:pt>
    <dgm:pt modelId="{6AB7B3B7-525E-4A9E-AA1B-5FDC2CD05B3A}" type="pres">
      <dgm:prSet presAssocID="{EBF4160D-C3BC-49FC-80C0-17782C1343D7}" presName="horz1" presStyleCnt="0"/>
      <dgm:spPr/>
    </dgm:pt>
    <dgm:pt modelId="{65E12795-AFD1-481B-AF19-82F39835AAEC}" type="pres">
      <dgm:prSet presAssocID="{EBF4160D-C3BC-49FC-80C0-17782C1343D7}" presName="tx1" presStyleLbl="revTx" presStyleIdx="2" presStyleCnt="6"/>
      <dgm:spPr/>
    </dgm:pt>
    <dgm:pt modelId="{D114F38D-547C-47BB-B54E-849EDC6A9E1E}" type="pres">
      <dgm:prSet presAssocID="{EBF4160D-C3BC-49FC-80C0-17782C1343D7}" presName="vert1" presStyleCnt="0"/>
      <dgm:spPr/>
    </dgm:pt>
    <dgm:pt modelId="{67A165FB-406C-49D1-B08D-5F3ED0E7098B}" type="pres">
      <dgm:prSet presAssocID="{F73714DD-E709-4030-8017-FC8967525666}" presName="thickLine" presStyleLbl="alignNode1" presStyleIdx="3" presStyleCnt="6"/>
      <dgm:spPr/>
    </dgm:pt>
    <dgm:pt modelId="{E5479972-1521-4267-89A1-6B939F03C7D1}" type="pres">
      <dgm:prSet presAssocID="{F73714DD-E709-4030-8017-FC8967525666}" presName="horz1" presStyleCnt="0"/>
      <dgm:spPr/>
    </dgm:pt>
    <dgm:pt modelId="{12476A21-0C0F-49C5-A3EA-42B5822ED6EC}" type="pres">
      <dgm:prSet presAssocID="{F73714DD-E709-4030-8017-FC8967525666}" presName="tx1" presStyleLbl="revTx" presStyleIdx="3" presStyleCnt="6"/>
      <dgm:spPr/>
    </dgm:pt>
    <dgm:pt modelId="{8BA74BBA-E15A-4848-956F-FBAA050C3EE3}" type="pres">
      <dgm:prSet presAssocID="{F73714DD-E709-4030-8017-FC8967525666}" presName="vert1" presStyleCnt="0"/>
      <dgm:spPr/>
    </dgm:pt>
    <dgm:pt modelId="{9C573DA5-A6B3-456D-B889-E143B0786402}" type="pres">
      <dgm:prSet presAssocID="{61BD6D7E-86A9-4EC5-8DCD-EADFDDB11352}" presName="thickLine" presStyleLbl="alignNode1" presStyleIdx="4" presStyleCnt="6"/>
      <dgm:spPr/>
    </dgm:pt>
    <dgm:pt modelId="{C996BF09-3CF0-4D55-B36D-4C450D217ED5}" type="pres">
      <dgm:prSet presAssocID="{61BD6D7E-86A9-4EC5-8DCD-EADFDDB11352}" presName="horz1" presStyleCnt="0"/>
      <dgm:spPr/>
    </dgm:pt>
    <dgm:pt modelId="{E1C57E6F-5ACF-4680-9951-6559F337D179}" type="pres">
      <dgm:prSet presAssocID="{61BD6D7E-86A9-4EC5-8DCD-EADFDDB11352}" presName="tx1" presStyleLbl="revTx" presStyleIdx="4" presStyleCnt="6"/>
      <dgm:spPr/>
    </dgm:pt>
    <dgm:pt modelId="{76B3AB68-C18D-4AC5-A34D-06A202879206}" type="pres">
      <dgm:prSet presAssocID="{61BD6D7E-86A9-4EC5-8DCD-EADFDDB11352}" presName="vert1" presStyleCnt="0"/>
      <dgm:spPr/>
    </dgm:pt>
    <dgm:pt modelId="{48329473-DC82-428D-95E0-1F6F55C33381}" type="pres">
      <dgm:prSet presAssocID="{71AD3F68-AC97-4BE7-AEF3-F687F01873A6}" presName="thickLine" presStyleLbl="alignNode1" presStyleIdx="5" presStyleCnt="6"/>
      <dgm:spPr/>
    </dgm:pt>
    <dgm:pt modelId="{286E76C1-AC86-4CFF-AB58-0B692A01A635}" type="pres">
      <dgm:prSet presAssocID="{71AD3F68-AC97-4BE7-AEF3-F687F01873A6}" presName="horz1" presStyleCnt="0"/>
      <dgm:spPr/>
    </dgm:pt>
    <dgm:pt modelId="{89B2B3FE-A4B3-46F9-B4D5-B32F5A34E93D}" type="pres">
      <dgm:prSet presAssocID="{71AD3F68-AC97-4BE7-AEF3-F687F01873A6}" presName="tx1" presStyleLbl="revTx" presStyleIdx="5" presStyleCnt="6"/>
      <dgm:spPr/>
    </dgm:pt>
    <dgm:pt modelId="{9627A28D-4243-41AE-8E23-B1D91F9E62F6}" type="pres">
      <dgm:prSet presAssocID="{71AD3F68-AC97-4BE7-AEF3-F687F01873A6}" presName="vert1" presStyleCnt="0"/>
      <dgm:spPr/>
    </dgm:pt>
  </dgm:ptLst>
  <dgm:cxnLst>
    <dgm:cxn modelId="{791C0E05-9927-4B46-883D-FC148355D2E3}" type="presOf" srcId="{622AE20A-0835-4ED5-93AF-966C5A48A806}" destId="{14D29660-D144-4FF2-997C-E47A9C433675}" srcOrd="0" destOrd="0" presId="urn:microsoft.com/office/officeart/2008/layout/LinedList"/>
    <dgm:cxn modelId="{B6A7061A-2A46-4A48-A532-BE29E875DACA}" srcId="{622AE20A-0835-4ED5-93AF-966C5A48A806}" destId="{71AD3F68-AC97-4BE7-AEF3-F687F01873A6}" srcOrd="5" destOrd="0" parTransId="{0D01D987-A3BC-4A8A-B325-65A5494B5EC9}" sibTransId="{4DC822B2-D25A-401A-BF74-D880FA87F381}"/>
    <dgm:cxn modelId="{F46DE51C-4BFA-4135-975B-7F2F37040AB1}" srcId="{622AE20A-0835-4ED5-93AF-966C5A48A806}" destId="{B5FB40EC-8A9E-4D49-9511-EDBCF46972EA}" srcOrd="0" destOrd="0" parTransId="{E5E203F1-9D9A-4028-AFAC-18E9E3526441}" sibTransId="{96417E6D-AF4C-47C0-94DB-3B7A27B860D2}"/>
    <dgm:cxn modelId="{91B25A2E-2CE9-4180-867F-40647D70ADBF}" srcId="{622AE20A-0835-4ED5-93AF-966C5A48A806}" destId="{F73714DD-E709-4030-8017-FC8967525666}" srcOrd="3" destOrd="0" parTransId="{B4B86537-3D1D-4240-B2A7-E48553AD3167}" sibTransId="{56E5FD16-4AD5-44DD-9F14-A7FA789732D9}"/>
    <dgm:cxn modelId="{F530CE35-BD1C-402C-890D-2384C3CD165E}" type="presOf" srcId="{71AD3F68-AC97-4BE7-AEF3-F687F01873A6}" destId="{89B2B3FE-A4B3-46F9-B4D5-B32F5A34E93D}" srcOrd="0" destOrd="0" presId="urn:microsoft.com/office/officeart/2008/layout/LinedList"/>
    <dgm:cxn modelId="{E2031C3B-DBCC-4E1A-B915-B3F24603CF78}" type="presOf" srcId="{F73714DD-E709-4030-8017-FC8967525666}" destId="{12476A21-0C0F-49C5-A3EA-42B5822ED6EC}" srcOrd="0" destOrd="0" presId="urn:microsoft.com/office/officeart/2008/layout/LinedList"/>
    <dgm:cxn modelId="{F8256E3D-A5F9-4497-AF83-12F100A8C79A}" type="presOf" srcId="{B5FB40EC-8A9E-4D49-9511-EDBCF46972EA}" destId="{B3F1ABC0-3DE9-433A-B154-EB5CE333A219}" srcOrd="0" destOrd="0" presId="urn:microsoft.com/office/officeart/2008/layout/LinedList"/>
    <dgm:cxn modelId="{A04BB857-73C7-419A-BB70-198863A024A4}" type="presOf" srcId="{EBF4160D-C3BC-49FC-80C0-17782C1343D7}" destId="{65E12795-AFD1-481B-AF19-82F39835AAEC}" srcOrd="0" destOrd="0" presId="urn:microsoft.com/office/officeart/2008/layout/LinedList"/>
    <dgm:cxn modelId="{B1728E89-C3FE-40DB-A8DC-890DCD187A9F}" srcId="{622AE20A-0835-4ED5-93AF-966C5A48A806}" destId="{2FEA0218-BE6C-4C9B-9AEF-AFC78EAE2B4F}" srcOrd="1" destOrd="0" parTransId="{55C49038-2CD9-4A9E-A78D-C6A9782CB7EB}" sibTransId="{146C90FC-F3FF-4B9C-BA74-5AC4077288A0}"/>
    <dgm:cxn modelId="{4C0D6F9F-11C6-4004-BBDE-0B3A59281B51}" srcId="{622AE20A-0835-4ED5-93AF-966C5A48A806}" destId="{EBF4160D-C3BC-49FC-80C0-17782C1343D7}" srcOrd="2" destOrd="0" parTransId="{7D072456-62F3-42BF-91E6-ADE8246F2367}" sibTransId="{A385245D-FBB3-4F10-869C-ED6E0C998233}"/>
    <dgm:cxn modelId="{80C837C5-FB0D-40CD-AB58-97E604560127}" srcId="{622AE20A-0835-4ED5-93AF-966C5A48A806}" destId="{61BD6D7E-86A9-4EC5-8DCD-EADFDDB11352}" srcOrd="4" destOrd="0" parTransId="{7C06FF33-04D4-451B-8731-08ADB1A64844}" sibTransId="{DE9CBE89-9F4F-4DF9-92D3-30F9C94B5207}"/>
    <dgm:cxn modelId="{003E48CD-C370-444F-9A65-737159813232}" type="presOf" srcId="{2FEA0218-BE6C-4C9B-9AEF-AFC78EAE2B4F}" destId="{4E3C52DC-B27D-4744-9471-0833869D58FA}" srcOrd="0" destOrd="0" presId="urn:microsoft.com/office/officeart/2008/layout/LinedList"/>
    <dgm:cxn modelId="{51B0CDD8-ED8B-499F-BA08-71A5FA4F9EB7}" type="presOf" srcId="{61BD6D7E-86A9-4EC5-8DCD-EADFDDB11352}" destId="{E1C57E6F-5ACF-4680-9951-6559F337D179}" srcOrd="0" destOrd="0" presId="urn:microsoft.com/office/officeart/2008/layout/LinedList"/>
    <dgm:cxn modelId="{47DE209C-388E-4CDF-9F26-0E46D200AACA}" type="presParOf" srcId="{14D29660-D144-4FF2-997C-E47A9C433675}" destId="{32E77331-89DE-4120-B096-57405E18FAFA}" srcOrd="0" destOrd="0" presId="urn:microsoft.com/office/officeart/2008/layout/LinedList"/>
    <dgm:cxn modelId="{84CA1255-CC53-4787-846B-5C10051F559C}" type="presParOf" srcId="{14D29660-D144-4FF2-997C-E47A9C433675}" destId="{57D0CEDC-53A0-40E9-B8AE-EE2D54F6C73E}" srcOrd="1" destOrd="0" presId="urn:microsoft.com/office/officeart/2008/layout/LinedList"/>
    <dgm:cxn modelId="{13AF94CA-0130-4AA2-9D76-88CB49F2E685}" type="presParOf" srcId="{57D0CEDC-53A0-40E9-B8AE-EE2D54F6C73E}" destId="{B3F1ABC0-3DE9-433A-B154-EB5CE333A219}" srcOrd="0" destOrd="0" presId="urn:microsoft.com/office/officeart/2008/layout/LinedList"/>
    <dgm:cxn modelId="{12182BD6-8DFF-408F-889D-6D5ED2CFE560}" type="presParOf" srcId="{57D0CEDC-53A0-40E9-B8AE-EE2D54F6C73E}" destId="{50DA7123-DAC3-4AE3-B58B-AB41EB7A723C}" srcOrd="1" destOrd="0" presId="urn:microsoft.com/office/officeart/2008/layout/LinedList"/>
    <dgm:cxn modelId="{2F2B1B67-29F9-43BA-AD73-15F9CB41AB18}" type="presParOf" srcId="{14D29660-D144-4FF2-997C-E47A9C433675}" destId="{F3766D77-C0F1-41A2-B2EC-D5B4FDE81020}" srcOrd="2" destOrd="0" presId="urn:microsoft.com/office/officeart/2008/layout/LinedList"/>
    <dgm:cxn modelId="{56A12D3C-7EFD-4B0A-8108-7014CC0F428E}" type="presParOf" srcId="{14D29660-D144-4FF2-997C-E47A9C433675}" destId="{38B16CE0-3336-42CB-83BD-7505D5B08403}" srcOrd="3" destOrd="0" presId="urn:microsoft.com/office/officeart/2008/layout/LinedList"/>
    <dgm:cxn modelId="{23B5D9FB-2194-45CF-9BE7-A1585A69AC80}" type="presParOf" srcId="{38B16CE0-3336-42CB-83BD-7505D5B08403}" destId="{4E3C52DC-B27D-4744-9471-0833869D58FA}" srcOrd="0" destOrd="0" presId="urn:microsoft.com/office/officeart/2008/layout/LinedList"/>
    <dgm:cxn modelId="{4EF39B1A-C094-4B63-AED7-C826635340E8}" type="presParOf" srcId="{38B16CE0-3336-42CB-83BD-7505D5B08403}" destId="{5AF95274-4ACC-4D67-A8E9-5087D53EF100}" srcOrd="1" destOrd="0" presId="urn:microsoft.com/office/officeart/2008/layout/LinedList"/>
    <dgm:cxn modelId="{755A9636-94CB-45F1-BB4B-59B3B61973F6}" type="presParOf" srcId="{14D29660-D144-4FF2-997C-E47A9C433675}" destId="{67B61011-0856-4759-95E5-B0DCA9ACCC66}" srcOrd="4" destOrd="0" presId="urn:microsoft.com/office/officeart/2008/layout/LinedList"/>
    <dgm:cxn modelId="{1EECD20A-F44C-4E34-8406-94AF3BCF2E86}" type="presParOf" srcId="{14D29660-D144-4FF2-997C-E47A9C433675}" destId="{6AB7B3B7-525E-4A9E-AA1B-5FDC2CD05B3A}" srcOrd="5" destOrd="0" presId="urn:microsoft.com/office/officeart/2008/layout/LinedList"/>
    <dgm:cxn modelId="{D8E78DEB-2090-4DAA-9C85-0F7E3FDEA220}" type="presParOf" srcId="{6AB7B3B7-525E-4A9E-AA1B-5FDC2CD05B3A}" destId="{65E12795-AFD1-481B-AF19-82F39835AAEC}" srcOrd="0" destOrd="0" presId="urn:microsoft.com/office/officeart/2008/layout/LinedList"/>
    <dgm:cxn modelId="{7DA27C8E-BA53-4C5D-B521-4F523CEE78AA}" type="presParOf" srcId="{6AB7B3B7-525E-4A9E-AA1B-5FDC2CD05B3A}" destId="{D114F38D-547C-47BB-B54E-849EDC6A9E1E}" srcOrd="1" destOrd="0" presId="urn:microsoft.com/office/officeart/2008/layout/LinedList"/>
    <dgm:cxn modelId="{7DD813A0-A679-42DD-9B8B-A6BBB1DCA390}" type="presParOf" srcId="{14D29660-D144-4FF2-997C-E47A9C433675}" destId="{67A165FB-406C-49D1-B08D-5F3ED0E7098B}" srcOrd="6" destOrd="0" presId="urn:microsoft.com/office/officeart/2008/layout/LinedList"/>
    <dgm:cxn modelId="{80E796D4-F0BB-492A-8F1E-923C9BE2ED08}" type="presParOf" srcId="{14D29660-D144-4FF2-997C-E47A9C433675}" destId="{E5479972-1521-4267-89A1-6B939F03C7D1}" srcOrd="7" destOrd="0" presId="urn:microsoft.com/office/officeart/2008/layout/LinedList"/>
    <dgm:cxn modelId="{D4A89A06-8329-46D9-862D-091F39B7F76B}" type="presParOf" srcId="{E5479972-1521-4267-89A1-6B939F03C7D1}" destId="{12476A21-0C0F-49C5-A3EA-42B5822ED6EC}" srcOrd="0" destOrd="0" presId="urn:microsoft.com/office/officeart/2008/layout/LinedList"/>
    <dgm:cxn modelId="{64275F9C-5F3B-4948-8D6E-89C37C6B4CC1}" type="presParOf" srcId="{E5479972-1521-4267-89A1-6B939F03C7D1}" destId="{8BA74BBA-E15A-4848-956F-FBAA050C3EE3}" srcOrd="1" destOrd="0" presId="urn:microsoft.com/office/officeart/2008/layout/LinedList"/>
    <dgm:cxn modelId="{FA04C573-8723-4FA4-BDE4-C85ECE59ABAE}" type="presParOf" srcId="{14D29660-D144-4FF2-997C-E47A9C433675}" destId="{9C573DA5-A6B3-456D-B889-E143B0786402}" srcOrd="8" destOrd="0" presId="urn:microsoft.com/office/officeart/2008/layout/LinedList"/>
    <dgm:cxn modelId="{949FD8F7-52F0-4D66-9B5D-FC811578ABBC}" type="presParOf" srcId="{14D29660-D144-4FF2-997C-E47A9C433675}" destId="{C996BF09-3CF0-4D55-B36D-4C450D217ED5}" srcOrd="9" destOrd="0" presId="urn:microsoft.com/office/officeart/2008/layout/LinedList"/>
    <dgm:cxn modelId="{EDA5B2BD-04B0-418B-BA40-3694E8A375A8}" type="presParOf" srcId="{C996BF09-3CF0-4D55-B36D-4C450D217ED5}" destId="{E1C57E6F-5ACF-4680-9951-6559F337D179}" srcOrd="0" destOrd="0" presId="urn:microsoft.com/office/officeart/2008/layout/LinedList"/>
    <dgm:cxn modelId="{E78F8EEB-7EF4-4C7C-B65F-21343BA9BAC6}" type="presParOf" srcId="{C996BF09-3CF0-4D55-B36D-4C450D217ED5}" destId="{76B3AB68-C18D-4AC5-A34D-06A202879206}" srcOrd="1" destOrd="0" presId="urn:microsoft.com/office/officeart/2008/layout/LinedList"/>
    <dgm:cxn modelId="{4E7BB7E3-4F14-474C-9521-E69E20EF3FC3}" type="presParOf" srcId="{14D29660-D144-4FF2-997C-E47A9C433675}" destId="{48329473-DC82-428D-95E0-1F6F55C33381}" srcOrd="10" destOrd="0" presId="urn:microsoft.com/office/officeart/2008/layout/LinedList"/>
    <dgm:cxn modelId="{AC911AC5-1B6C-424B-BA04-706CF1E51C35}" type="presParOf" srcId="{14D29660-D144-4FF2-997C-E47A9C433675}" destId="{286E76C1-AC86-4CFF-AB58-0B692A01A635}" srcOrd="11" destOrd="0" presId="urn:microsoft.com/office/officeart/2008/layout/LinedList"/>
    <dgm:cxn modelId="{10DF864E-B768-4502-9CB3-904D12B31896}" type="presParOf" srcId="{286E76C1-AC86-4CFF-AB58-0B692A01A635}" destId="{89B2B3FE-A4B3-46F9-B4D5-B32F5A34E93D}" srcOrd="0" destOrd="0" presId="urn:microsoft.com/office/officeart/2008/layout/LinedList"/>
    <dgm:cxn modelId="{5B498B32-15BB-45AF-AC02-9CDDF9CF96DA}" type="presParOf" srcId="{286E76C1-AC86-4CFF-AB58-0B692A01A635}" destId="{9627A28D-4243-41AE-8E23-B1D91F9E62F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775C7F-0443-4580-834C-AFCEF092E1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C2113DB-8C5D-459F-8164-0FB375B34E45}">
      <dgm:prSet custT="1"/>
      <dgm:spPr/>
      <dgm:t>
        <a:bodyPr/>
        <a:lstStyle/>
        <a:p>
          <a:pPr algn="ctr"/>
          <a:r>
            <a:rPr lang="en-US" sz="1800" dirty="0"/>
            <a:t>Two main components → solver + simple UI</a:t>
          </a:r>
        </a:p>
      </dgm:t>
    </dgm:pt>
    <dgm:pt modelId="{B85B978A-3A03-48E6-8532-D26C0CE6B7C5}" type="parTrans" cxnId="{F17AC30C-4803-44B2-9B58-4B7CFA2BD4B0}">
      <dgm:prSet/>
      <dgm:spPr/>
      <dgm:t>
        <a:bodyPr/>
        <a:lstStyle/>
        <a:p>
          <a:endParaRPr lang="en-US"/>
        </a:p>
      </dgm:t>
    </dgm:pt>
    <dgm:pt modelId="{D7A7F42C-C752-494D-94EC-CE23949DE6D3}" type="sibTrans" cxnId="{F17AC30C-4803-44B2-9B58-4B7CFA2BD4B0}">
      <dgm:prSet/>
      <dgm:spPr/>
      <dgm:t>
        <a:bodyPr/>
        <a:lstStyle/>
        <a:p>
          <a:endParaRPr lang="en-US"/>
        </a:p>
      </dgm:t>
    </dgm:pt>
    <dgm:pt modelId="{9001DC56-DDEF-4A6F-913B-7D59A67D9FCA}">
      <dgm:prSet custT="1"/>
      <dgm:spPr/>
      <dgm:t>
        <a:bodyPr/>
        <a:lstStyle/>
        <a:p>
          <a:pPr algn="ctr"/>
          <a:r>
            <a:rPr lang="en-US" sz="1800" dirty="0"/>
            <a:t>Workflow: upload data → set constraints → run solver → review KPIs → adjust</a:t>
          </a:r>
        </a:p>
      </dgm:t>
    </dgm:pt>
    <dgm:pt modelId="{2DB64FAA-B979-4C30-B5A6-E7315F69B2C0}" type="parTrans" cxnId="{6130CAA0-6F6B-4E75-909F-7D75BE1FE389}">
      <dgm:prSet/>
      <dgm:spPr/>
      <dgm:t>
        <a:bodyPr/>
        <a:lstStyle/>
        <a:p>
          <a:endParaRPr lang="en-US"/>
        </a:p>
      </dgm:t>
    </dgm:pt>
    <dgm:pt modelId="{DE0B79D2-C7ED-441A-9A94-CB78BFCF7372}" type="sibTrans" cxnId="{6130CAA0-6F6B-4E75-909F-7D75BE1FE389}">
      <dgm:prSet/>
      <dgm:spPr/>
      <dgm:t>
        <a:bodyPr/>
        <a:lstStyle/>
        <a:p>
          <a:endParaRPr lang="en-US"/>
        </a:p>
      </dgm:t>
    </dgm:pt>
    <dgm:pt modelId="{2338DE39-1388-495F-B160-0F9D35D4E7B4}">
      <dgm:prSet custT="1"/>
      <dgm:spPr/>
      <dgm:t>
        <a:bodyPr/>
        <a:lstStyle/>
        <a:p>
          <a:pPr algn="ctr"/>
          <a:r>
            <a:rPr lang="en-US" sz="1800" dirty="0"/>
            <a:t>UI: lightweight calendar view + constraints options</a:t>
          </a:r>
        </a:p>
      </dgm:t>
    </dgm:pt>
    <dgm:pt modelId="{4B19BD0C-621E-44FB-A838-F1A8981D2F10}" type="parTrans" cxnId="{9740107B-D6D5-4447-9B6E-A89707877C3E}">
      <dgm:prSet/>
      <dgm:spPr/>
      <dgm:t>
        <a:bodyPr/>
        <a:lstStyle/>
        <a:p>
          <a:endParaRPr lang="en-US"/>
        </a:p>
      </dgm:t>
    </dgm:pt>
    <dgm:pt modelId="{B47C11C0-0B23-4F9D-A5E5-2B8627C053B8}" type="sibTrans" cxnId="{9740107B-D6D5-4447-9B6E-A89707877C3E}">
      <dgm:prSet/>
      <dgm:spPr/>
      <dgm:t>
        <a:bodyPr/>
        <a:lstStyle/>
        <a:p>
          <a:endParaRPr lang="en-US"/>
        </a:p>
      </dgm:t>
    </dgm:pt>
    <dgm:pt modelId="{4210B6FF-279B-4EA5-9173-45EEC4A2DDB0}">
      <dgm:prSet custT="1"/>
      <dgm:spPr/>
      <dgm:t>
        <a:bodyPr/>
        <a:lstStyle/>
        <a:p>
          <a:pPr algn="ctr"/>
          <a:r>
            <a:rPr lang="en-US" sz="1800" dirty="0"/>
            <a:t>Designed for non-technical coordinators</a:t>
          </a:r>
        </a:p>
      </dgm:t>
    </dgm:pt>
    <dgm:pt modelId="{FFA7D574-A34D-47CB-9CE5-1D39152CE1DD}" type="parTrans" cxnId="{607D3138-86D4-469B-B162-4BA264FC0B69}">
      <dgm:prSet/>
      <dgm:spPr/>
      <dgm:t>
        <a:bodyPr/>
        <a:lstStyle/>
        <a:p>
          <a:endParaRPr lang="en-US"/>
        </a:p>
      </dgm:t>
    </dgm:pt>
    <dgm:pt modelId="{7BF4D5B5-F31A-4C42-90B4-6E23C3652B55}" type="sibTrans" cxnId="{607D3138-86D4-469B-B162-4BA264FC0B69}">
      <dgm:prSet/>
      <dgm:spPr/>
      <dgm:t>
        <a:bodyPr/>
        <a:lstStyle/>
        <a:p>
          <a:endParaRPr lang="en-US"/>
        </a:p>
      </dgm:t>
    </dgm:pt>
    <dgm:pt modelId="{A32819B3-2898-4A4B-9786-C65F8338DDB7}" type="pres">
      <dgm:prSet presAssocID="{85775C7F-0443-4580-834C-AFCEF092E173}" presName="linear" presStyleCnt="0">
        <dgm:presLayoutVars>
          <dgm:animLvl val="lvl"/>
          <dgm:resizeHandles val="exact"/>
        </dgm:presLayoutVars>
      </dgm:prSet>
      <dgm:spPr/>
    </dgm:pt>
    <dgm:pt modelId="{39CD9FB3-69A2-478E-83AC-8E1BF93FCFC4}" type="pres">
      <dgm:prSet presAssocID="{0C2113DB-8C5D-459F-8164-0FB375B34E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8DAC47E-91EF-44DE-9EB3-90B6C363C58E}" type="pres">
      <dgm:prSet presAssocID="{D7A7F42C-C752-494D-94EC-CE23949DE6D3}" presName="spacer" presStyleCnt="0"/>
      <dgm:spPr/>
    </dgm:pt>
    <dgm:pt modelId="{282638C6-1DD4-4A15-AA20-8853AA80DCEC}" type="pres">
      <dgm:prSet presAssocID="{9001DC56-DDEF-4A6F-913B-7D59A67D9FC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BF69EC7-4EEB-4C04-8E5F-5A872524A32F}" type="pres">
      <dgm:prSet presAssocID="{DE0B79D2-C7ED-441A-9A94-CB78BFCF7372}" presName="spacer" presStyleCnt="0"/>
      <dgm:spPr/>
    </dgm:pt>
    <dgm:pt modelId="{F186270A-9825-40C0-AEE1-9A261ECE4548}" type="pres">
      <dgm:prSet presAssocID="{2338DE39-1388-495F-B160-0F9D35D4E7B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FD9359E-A110-40E3-85E6-AB2A23FA4052}" type="pres">
      <dgm:prSet presAssocID="{B47C11C0-0B23-4F9D-A5E5-2B8627C053B8}" presName="spacer" presStyleCnt="0"/>
      <dgm:spPr/>
    </dgm:pt>
    <dgm:pt modelId="{4D611DBC-6316-4F9E-B8FE-25BC96F9D437}" type="pres">
      <dgm:prSet presAssocID="{4210B6FF-279B-4EA5-9173-45EEC4A2DDB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17AC30C-4803-44B2-9B58-4B7CFA2BD4B0}" srcId="{85775C7F-0443-4580-834C-AFCEF092E173}" destId="{0C2113DB-8C5D-459F-8164-0FB375B34E45}" srcOrd="0" destOrd="0" parTransId="{B85B978A-3A03-48E6-8532-D26C0CE6B7C5}" sibTransId="{D7A7F42C-C752-494D-94EC-CE23949DE6D3}"/>
    <dgm:cxn modelId="{B0997627-F5B7-4F22-B073-18E2F00F2854}" type="presOf" srcId="{85775C7F-0443-4580-834C-AFCEF092E173}" destId="{A32819B3-2898-4A4B-9786-C65F8338DDB7}" srcOrd="0" destOrd="0" presId="urn:microsoft.com/office/officeart/2005/8/layout/vList2"/>
    <dgm:cxn modelId="{607D3138-86D4-469B-B162-4BA264FC0B69}" srcId="{85775C7F-0443-4580-834C-AFCEF092E173}" destId="{4210B6FF-279B-4EA5-9173-45EEC4A2DDB0}" srcOrd="3" destOrd="0" parTransId="{FFA7D574-A34D-47CB-9CE5-1D39152CE1DD}" sibTransId="{7BF4D5B5-F31A-4C42-90B4-6E23C3652B55}"/>
    <dgm:cxn modelId="{FEFA3673-FAAC-4C9B-9F97-6862E4130122}" type="presOf" srcId="{0C2113DB-8C5D-459F-8164-0FB375B34E45}" destId="{39CD9FB3-69A2-478E-83AC-8E1BF93FCFC4}" srcOrd="0" destOrd="0" presId="urn:microsoft.com/office/officeart/2005/8/layout/vList2"/>
    <dgm:cxn modelId="{6E18FE79-8508-4CC3-8621-9E67E80B49F9}" type="presOf" srcId="{4210B6FF-279B-4EA5-9173-45EEC4A2DDB0}" destId="{4D611DBC-6316-4F9E-B8FE-25BC96F9D437}" srcOrd="0" destOrd="0" presId="urn:microsoft.com/office/officeart/2005/8/layout/vList2"/>
    <dgm:cxn modelId="{9740107B-D6D5-4447-9B6E-A89707877C3E}" srcId="{85775C7F-0443-4580-834C-AFCEF092E173}" destId="{2338DE39-1388-495F-B160-0F9D35D4E7B4}" srcOrd="2" destOrd="0" parTransId="{4B19BD0C-621E-44FB-A838-F1A8981D2F10}" sibTransId="{B47C11C0-0B23-4F9D-A5E5-2B8627C053B8}"/>
    <dgm:cxn modelId="{4913FF82-3DA4-4AEB-8AF1-6FEA136A3E93}" type="presOf" srcId="{9001DC56-DDEF-4A6F-913B-7D59A67D9FCA}" destId="{282638C6-1DD4-4A15-AA20-8853AA80DCEC}" srcOrd="0" destOrd="0" presId="urn:microsoft.com/office/officeart/2005/8/layout/vList2"/>
    <dgm:cxn modelId="{6130CAA0-6F6B-4E75-909F-7D75BE1FE389}" srcId="{85775C7F-0443-4580-834C-AFCEF092E173}" destId="{9001DC56-DDEF-4A6F-913B-7D59A67D9FCA}" srcOrd="1" destOrd="0" parTransId="{2DB64FAA-B979-4C30-B5A6-E7315F69B2C0}" sibTransId="{DE0B79D2-C7ED-441A-9A94-CB78BFCF7372}"/>
    <dgm:cxn modelId="{C70866C4-CFD1-4912-B8D8-BF27F2D987B8}" type="presOf" srcId="{2338DE39-1388-495F-B160-0F9D35D4E7B4}" destId="{F186270A-9825-40C0-AEE1-9A261ECE4548}" srcOrd="0" destOrd="0" presId="urn:microsoft.com/office/officeart/2005/8/layout/vList2"/>
    <dgm:cxn modelId="{A0EA57D1-E056-4470-9753-2FCC5464F886}" type="presParOf" srcId="{A32819B3-2898-4A4B-9786-C65F8338DDB7}" destId="{39CD9FB3-69A2-478E-83AC-8E1BF93FCFC4}" srcOrd="0" destOrd="0" presId="urn:microsoft.com/office/officeart/2005/8/layout/vList2"/>
    <dgm:cxn modelId="{07724CAF-7BD7-4B4F-9214-6B1297A3F715}" type="presParOf" srcId="{A32819B3-2898-4A4B-9786-C65F8338DDB7}" destId="{A8DAC47E-91EF-44DE-9EB3-90B6C363C58E}" srcOrd="1" destOrd="0" presId="urn:microsoft.com/office/officeart/2005/8/layout/vList2"/>
    <dgm:cxn modelId="{1E3C7A3C-C6BB-452A-9385-6B7B30D0D5EE}" type="presParOf" srcId="{A32819B3-2898-4A4B-9786-C65F8338DDB7}" destId="{282638C6-1DD4-4A15-AA20-8853AA80DCEC}" srcOrd="2" destOrd="0" presId="urn:microsoft.com/office/officeart/2005/8/layout/vList2"/>
    <dgm:cxn modelId="{3528D088-BCA4-489A-B360-23C7252B3AC5}" type="presParOf" srcId="{A32819B3-2898-4A4B-9786-C65F8338DDB7}" destId="{7BF69EC7-4EEB-4C04-8E5F-5A872524A32F}" srcOrd="3" destOrd="0" presId="urn:microsoft.com/office/officeart/2005/8/layout/vList2"/>
    <dgm:cxn modelId="{4FB85605-D0B2-4DC6-930F-2C6BC9687048}" type="presParOf" srcId="{A32819B3-2898-4A4B-9786-C65F8338DDB7}" destId="{F186270A-9825-40C0-AEE1-9A261ECE4548}" srcOrd="4" destOrd="0" presId="urn:microsoft.com/office/officeart/2005/8/layout/vList2"/>
    <dgm:cxn modelId="{53349A3F-E510-429E-AABD-2EB749C5DE22}" type="presParOf" srcId="{A32819B3-2898-4A4B-9786-C65F8338DDB7}" destId="{1FD9359E-A110-40E3-85E6-AB2A23FA4052}" srcOrd="5" destOrd="0" presId="urn:microsoft.com/office/officeart/2005/8/layout/vList2"/>
    <dgm:cxn modelId="{DC9057D4-C41C-4AF3-BE54-70BD56CF5188}" type="presParOf" srcId="{A32819B3-2898-4A4B-9786-C65F8338DDB7}" destId="{4D611DBC-6316-4F9E-B8FE-25BC96F9D43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B2C188-963F-461B-B7D8-249ADA109367}" type="doc">
      <dgm:prSet loTypeId="urn:microsoft.com/office/officeart/2005/8/layout/process4" loCatId="process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094518E7-BC40-4803-AF81-2B45160B038F}">
      <dgm:prSet/>
      <dgm:spPr/>
      <dgm:t>
        <a:bodyPr/>
        <a:lstStyle/>
        <a:p>
          <a:r>
            <a:rPr lang="en-US"/>
            <a:t>Reduce manual rota adjustments</a:t>
          </a:r>
        </a:p>
      </dgm:t>
    </dgm:pt>
    <dgm:pt modelId="{DD43794C-EDBD-47B2-BAC6-F387747E00A0}" type="parTrans" cxnId="{6B600390-3CA4-4F41-9D82-F513D2055B3C}">
      <dgm:prSet/>
      <dgm:spPr/>
      <dgm:t>
        <a:bodyPr/>
        <a:lstStyle/>
        <a:p>
          <a:endParaRPr lang="en-US"/>
        </a:p>
      </dgm:t>
    </dgm:pt>
    <dgm:pt modelId="{3D69AC6F-6544-4EA7-AF51-1993580716C7}" type="sibTrans" cxnId="{6B600390-3CA4-4F41-9D82-F513D2055B3C}">
      <dgm:prSet/>
      <dgm:spPr/>
      <dgm:t>
        <a:bodyPr/>
        <a:lstStyle/>
        <a:p>
          <a:endParaRPr lang="en-US"/>
        </a:p>
      </dgm:t>
    </dgm:pt>
    <dgm:pt modelId="{1C2D1CD6-046A-4F7C-A1CB-A1A1F03CBBF1}">
      <dgm:prSet/>
      <dgm:spPr/>
      <dgm:t>
        <a:bodyPr/>
        <a:lstStyle/>
        <a:p>
          <a:r>
            <a:rPr lang="en-US"/>
            <a:t>Improve fairness in shift allocation</a:t>
          </a:r>
        </a:p>
      </dgm:t>
    </dgm:pt>
    <dgm:pt modelId="{AA3C63F9-1EC7-44F6-95CF-15C35F8CAE62}" type="parTrans" cxnId="{516154E0-D520-4297-8A3A-466CB2A9D2B1}">
      <dgm:prSet/>
      <dgm:spPr/>
      <dgm:t>
        <a:bodyPr/>
        <a:lstStyle/>
        <a:p>
          <a:endParaRPr lang="en-US"/>
        </a:p>
      </dgm:t>
    </dgm:pt>
    <dgm:pt modelId="{42D85778-B115-40F0-8ED3-88A7BD8F2202}" type="sibTrans" cxnId="{516154E0-D520-4297-8A3A-466CB2A9D2B1}">
      <dgm:prSet/>
      <dgm:spPr/>
      <dgm:t>
        <a:bodyPr/>
        <a:lstStyle/>
        <a:p>
          <a:endParaRPr lang="en-US"/>
        </a:p>
      </dgm:t>
    </dgm:pt>
    <dgm:pt modelId="{4CE4FAAA-EE26-4CCF-A289-15CB29C42785}">
      <dgm:prSet/>
      <dgm:spPr/>
      <dgm:t>
        <a:bodyPr/>
        <a:lstStyle/>
        <a:p>
          <a:r>
            <a:rPr lang="en-US"/>
            <a:t>Strengthen continuity of care</a:t>
          </a:r>
        </a:p>
      </dgm:t>
    </dgm:pt>
    <dgm:pt modelId="{BE361867-0009-4828-9A67-0ACD1FCAAF5E}" type="parTrans" cxnId="{FBCCC044-DBE3-49EB-92B8-AFCBC93DE471}">
      <dgm:prSet/>
      <dgm:spPr/>
      <dgm:t>
        <a:bodyPr/>
        <a:lstStyle/>
        <a:p>
          <a:endParaRPr lang="en-US"/>
        </a:p>
      </dgm:t>
    </dgm:pt>
    <dgm:pt modelId="{B96A460D-2A98-44E8-BDDF-835A2F9C8BEA}" type="sibTrans" cxnId="{FBCCC044-DBE3-49EB-92B8-AFCBC93DE471}">
      <dgm:prSet/>
      <dgm:spPr/>
      <dgm:t>
        <a:bodyPr/>
        <a:lstStyle/>
        <a:p>
          <a:endParaRPr lang="en-US"/>
        </a:p>
      </dgm:t>
    </dgm:pt>
    <dgm:pt modelId="{6BDB3961-E0D5-4230-B127-5F9077FDB678}">
      <dgm:prSet/>
      <dgm:spPr/>
      <dgm:t>
        <a:bodyPr/>
        <a:lstStyle/>
        <a:p>
          <a:r>
            <a:rPr lang="en-US"/>
            <a:t>Demonstrates research-led methods in practice</a:t>
          </a:r>
        </a:p>
      </dgm:t>
    </dgm:pt>
    <dgm:pt modelId="{96B1845E-54A5-4E47-8BA6-25B885D1BC68}" type="parTrans" cxnId="{1276D384-E171-4875-B89F-F3EF7FEFCF49}">
      <dgm:prSet/>
      <dgm:spPr/>
      <dgm:t>
        <a:bodyPr/>
        <a:lstStyle/>
        <a:p>
          <a:endParaRPr lang="en-US"/>
        </a:p>
      </dgm:t>
    </dgm:pt>
    <dgm:pt modelId="{86F1F25F-4B4B-4B47-A3B3-21461D703B2C}" type="sibTrans" cxnId="{1276D384-E171-4875-B89F-F3EF7FEFCF49}">
      <dgm:prSet/>
      <dgm:spPr/>
      <dgm:t>
        <a:bodyPr/>
        <a:lstStyle/>
        <a:p>
          <a:endParaRPr lang="en-US"/>
        </a:p>
      </dgm:t>
    </dgm:pt>
    <dgm:pt modelId="{1BC1FDDF-6E34-4210-B69F-B985E5B4188F}" type="pres">
      <dgm:prSet presAssocID="{C2B2C188-963F-461B-B7D8-249ADA109367}" presName="Name0" presStyleCnt="0">
        <dgm:presLayoutVars>
          <dgm:dir/>
          <dgm:animLvl val="lvl"/>
          <dgm:resizeHandles val="exact"/>
        </dgm:presLayoutVars>
      </dgm:prSet>
      <dgm:spPr/>
    </dgm:pt>
    <dgm:pt modelId="{92DBA6ED-846E-4EE4-9F4B-ABED00D30EB9}" type="pres">
      <dgm:prSet presAssocID="{6BDB3961-E0D5-4230-B127-5F9077FDB678}" presName="boxAndChildren" presStyleCnt="0"/>
      <dgm:spPr/>
    </dgm:pt>
    <dgm:pt modelId="{E7167D9A-038C-48B0-92A1-DD72C97EE467}" type="pres">
      <dgm:prSet presAssocID="{6BDB3961-E0D5-4230-B127-5F9077FDB678}" presName="parentTextBox" presStyleLbl="node1" presStyleIdx="0" presStyleCnt="4"/>
      <dgm:spPr/>
    </dgm:pt>
    <dgm:pt modelId="{F6FBD8A5-F1AD-4BC9-A60B-FB301E48B017}" type="pres">
      <dgm:prSet presAssocID="{B96A460D-2A98-44E8-BDDF-835A2F9C8BEA}" presName="sp" presStyleCnt="0"/>
      <dgm:spPr/>
    </dgm:pt>
    <dgm:pt modelId="{CE87C9D6-4EA9-4523-8077-0A4F30497B79}" type="pres">
      <dgm:prSet presAssocID="{4CE4FAAA-EE26-4CCF-A289-15CB29C42785}" presName="arrowAndChildren" presStyleCnt="0"/>
      <dgm:spPr/>
    </dgm:pt>
    <dgm:pt modelId="{A6B75376-F4A2-4A98-BA13-B2D120E12658}" type="pres">
      <dgm:prSet presAssocID="{4CE4FAAA-EE26-4CCF-A289-15CB29C42785}" presName="parentTextArrow" presStyleLbl="node1" presStyleIdx="1" presStyleCnt="4"/>
      <dgm:spPr/>
    </dgm:pt>
    <dgm:pt modelId="{DEF68BB5-89E3-4DF0-A179-0A8E89EF4A7B}" type="pres">
      <dgm:prSet presAssocID="{42D85778-B115-40F0-8ED3-88A7BD8F2202}" presName="sp" presStyleCnt="0"/>
      <dgm:spPr/>
    </dgm:pt>
    <dgm:pt modelId="{58F43847-83DB-439F-99BC-F42AFF657505}" type="pres">
      <dgm:prSet presAssocID="{1C2D1CD6-046A-4F7C-A1CB-A1A1F03CBBF1}" presName="arrowAndChildren" presStyleCnt="0"/>
      <dgm:spPr/>
    </dgm:pt>
    <dgm:pt modelId="{FE5C617C-BCF5-4C19-934E-13CF528410C6}" type="pres">
      <dgm:prSet presAssocID="{1C2D1CD6-046A-4F7C-A1CB-A1A1F03CBBF1}" presName="parentTextArrow" presStyleLbl="node1" presStyleIdx="2" presStyleCnt="4"/>
      <dgm:spPr/>
    </dgm:pt>
    <dgm:pt modelId="{CBF4B4BE-92E9-4586-9684-EDB7C6879972}" type="pres">
      <dgm:prSet presAssocID="{3D69AC6F-6544-4EA7-AF51-1993580716C7}" presName="sp" presStyleCnt="0"/>
      <dgm:spPr/>
    </dgm:pt>
    <dgm:pt modelId="{DF57FE7D-79BD-4B72-A50F-0B9594EA6F11}" type="pres">
      <dgm:prSet presAssocID="{094518E7-BC40-4803-AF81-2B45160B038F}" presName="arrowAndChildren" presStyleCnt="0"/>
      <dgm:spPr/>
    </dgm:pt>
    <dgm:pt modelId="{3784290F-6F28-462D-B4F3-E72F510DD04F}" type="pres">
      <dgm:prSet presAssocID="{094518E7-BC40-4803-AF81-2B45160B038F}" presName="parentTextArrow" presStyleLbl="node1" presStyleIdx="3" presStyleCnt="4"/>
      <dgm:spPr/>
    </dgm:pt>
  </dgm:ptLst>
  <dgm:cxnLst>
    <dgm:cxn modelId="{474D6E2D-52AC-42E5-A2A9-68F9AA2FD108}" type="presOf" srcId="{094518E7-BC40-4803-AF81-2B45160B038F}" destId="{3784290F-6F28-462D-B4F3-E72F510DD04F}" srcOrd="0" destOrd="0" presId="urn:microsoft.com/office/officeart/2005/8/layout/process4"/>
    <dgm:cxn modelId="{FBCCC044-DBE3-49EB-92B8-AFCBC93DE471}" srcId="{C2B2C188-963F-461B-B7D8-249ADA109367}" destId="{4CE4FAAA-EE26-4CCF-A289-15CB29C42785}" srcOrd="2" destOrd="0" parTransId="{BE361867-0009-4828-9A67-0ACD1FCAAF5E}" sibTransId="{B96A460D-2A98-44E8-BDDF-835A2F9C8BEA}"/>
    <dgm:cxn modelId="{30E19746-5C1C-4C6A-AC2E-7619728695C8}" type="presOf" srcId="{6BDB3961-E0D5-4230-B127-5F9077FDB678}" destId="{E7167D9A-038C-48B0-92A1-DD72C97EE467}" srcOrd="0" destOrd="0" presId="urn:microsoft.com/office/officeart/2005/8/layout/process4"/>
    <dgm:cxn modelId="{1276D384-E171-4875-B89F-F3EF7FEFCF49}" srcId="{C2B2C188-963F-461B-B7D8-249ADA109367}" destId="{6BDB3961-E0D5-4230-B127-5F9077FDB678}" srcOrd="3" destOrd="0" parTransId="{96B1845E-54A5-4E47-8BA6-25B885D1BC68}" sibTransId="{86F1F25F-4B4B-4B47-A3B3-21461D703B2C}"/>
    <dgm:cxn modelId="{6B600390-3CA4-4F41-9D82-F513D2055B3C}" srcId="{C2B2C188-963F-461B-B7D8-249ADA109367}" destId="{094518E7-BC40-4803-AF81-2B45160B038F}" srcOrd="0" destOrd="0" parTransId="{DD43794C-EDBD-47B2-BAC6-F387747E00A0}" sibTransId="{3D69AC6F-6544-4EA7-AF51-1993580716C7}"/>
    <dgm:cxn modelId="{072AD2A4-1786-4B29-8676-648B7D018612}" type="presOf" srcId="{1C2D1CD6-046A-4F7C-A1CB-A1A1F03CBBF1}" destId="{FE5C617C-BCF5-4C19-934E-13CF528410C6}" srcOrd="0" destOrd="0" presId="urn:microsoft.com/office/officeart/2005/8/layout/process4"/>
    <dgm:cxn modelId="{2C3D90BD-8823-4D3D-8085-C59660403C6B}" type="presOf" srcId="{C2B2C188-963F-461B-B7D8-249ADA109367}" destId="{1BC1FDDF-6E34-4210-B69F-B985E5B4188F}" srcOrd="0" destOrd="0" presId="urn:microsoft.com/office/officeart/2005/8/layout/process4"/>
    <dgm:cxn modelId="{65DB2FC0-B09D-4848-ABD5-46E477E2D5A5}" type="presOf" srcId="{4CE4FAAA-EE26-4CCF-A289-15CB29C42785}" destId="{A6B75376-F4A2-4A98-BA13-B2D120E12658}" srcOrd="0" destOrd="0" presId="urn:microsoft.com/office/officeart/2005/8/layout/process4"/>
    <dgm:cxn modelId="{516154E0-D520-4297-8A3A-466CB2A9D2B1}" srcId="{C2B2C188-963F-461B-B7D8-249ADA109367}" destId="{1C2D1CD6-046A-4F7C-A1CB-A1A1F03CBBF1}" srcOrd="1" destOrd="0" parTransId="{AA3C63F9-1EC7-44F6-95CF-15C35F8CAE62}" sibTransId="{42D85778-B115-40F0-8ED3-88A7BD8F2202}"/>
    <dgm:cxn modelId="{5E46D277-FA43-42EB-A1C8-CB6ABA047FDE}" type="presParOf" srcId="{1BC1FDDF-6E34-4210-B69F-B985E5B4188F}" destId="{92DBA6ED-846E-4EE4-9F4B-ABED00D30EB9}" srcOrd="0" destOrd="0" presId="urn:microsoft.com/office/officeart/2005/8/layout/process4"/>
    <dgm:cxn modelId="{EAC714D6-77AA-4CFE-B6C3-30EB25AF235F}" type="presParOf" srcId="{92DBA6ED-846E-4EE4-9F4B-ABED00D30EB9}" destId="{E7167D9A-038C-48B0-92A1-DD72C97EE467}" srcOrd="0" destOrd="0" presId="urn:microsoft.com/office/officeart/2005/8/layout/process4"/>
    <dgm:cxn modelId="{7303AAF9-2017-4689-B4D0-1323DFC01F3C}" type="presParOf" srcId="{1BC1FDDF-6E34-4210-B69F-B985E5B4188F}" destId="{F6FBD8A5-F1AD-4BC9-A60B-FB301E48B017}" srcOrd="1" destOrd="0" presId="urn:microsoft.com/office/officeart/2005/8/layout/process4"/>
    <dgm:cxn modelId="{8C8DC813-8806-46C2-B698-75FF62452C29}" type="presParOf" srcId="{1BC1FDDF-6E34-4210-B69F-B985E5B4188F}" destId="{CE87C9D6-4EA9-4523-8077-0A4F30497B79}" srcOrd="2" destOrd="0" presId="urn:microsoft.com/office/officeart/2005/8/layout/process4"/>
    <dgm:cxn modelId="{AA313CD7-216E-467D-B788-574EF676A340}" type="presParOf" srcId="{CE87C9D6-4EA9-4523-8077-0A4F30497B79}" destId="{A6B75376-F4A2-4A98-BA13-B2D120E12658}" srcOrd="0" destOrd="0" presId="urn:microsoft.com/office/officeart/2005/8/layout/process4"/>
    <dgm:cxn modelId="{52E81745-CDE0-4AC7-B9DA-2C9AD0B5A893}" type="presParOf" srcId="{1BC1FDDF-6E34-4210-B69F-B985E5B4188F}" destId="{DEF68BB5-89E3-4DF0-A179-0A8E89EF4A7B}" srcOrd="3" destOrd="0" presId="urn:microsoft.com/office/officeart/2005/8/layout/process4"/>
    <dgm:cxn modelId="{5E5A434E-91B2-474C-9E03-A47EB35A73A3}" type="presParOf" srcId="{1BC1FDDF-6E34-4210-B69F-B985E5B4188F}" destId="{58F43847-83DB-439F-99BC-F42AFF657505}" srcOrd="4" destOrd="0" presId="urn:microsoft.com/office/officeart/2005/8/layout/process4"/>
    <dgm:cxn modelId="{CF35594A-DBB4-43FE-B8A6-8406307AC99E}" type="presParOf" srcId="{58F43847-83DB-439F-99BC-F42AFF657505}" destId="{FE5C617C-BCF5-4C19-934E-13CF528410C6}" srcOrd="0" destOrd="0" presId="urn:microsoft.com/office/officeart/2005/8/layout/process4"/>
    <dgm:cxn modelId="{2459F5A1-08C0-4DF6-9409-ADBEB87CA715}" type="presParOf" srcId="{1BC1FDDF-6E34-4210-B69F-B985E5B4188F}" destId="{CBF4B4BE-92E9-4586-9684-EDB7C6879972}" srcOrd="5" destOrd="0" presId="urn:microsoft.com/office/officeart/2005/8/layout/process4"/>
    <dgm:cxn modelId="{C6BCDAF7-3335-4C7B-8EFE-065652FBABA3}" type="presParOf" srcId="{1BC1FDDF-6E34-4210-B69F-B985E5B4188F}" destId="{DF57FE7D-79BD-4B72-A50F-0B9594EA6F11}" srcOrd="6" destOrd="0" presId="urn:microsoft.com/office/officeart/2005/8/layout/process4"/>
    <dgm:cxn modelId="{08BB6219-35FE-4398-827B-9D5A20F81CE6}" type="presParOf" srcId="{DF57FE7D-79BD-4B72-A50F-0B9594EA6F11}" destId="{3784290F-6F28-462D-B4F3-E72F510DD04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6382A1-9150-49C4-982D-C9BC396BC321}" type="doc">
      <dgm:prSet loTypeId="urn:microsoft.com/office/officeart/2005/8/layout/matrix3" loCatId="matrix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486E19AD-EA03-42EC-8A17-070ECAE7F54B}">
      <dgm:prSet/>
      <dgm:spPr/>
      <dgm:t>
        <a:bodyPr/>
        <a:lstStyle/>
        <a:p>
          <a:r>
            <a:rPr lang="en-US"/>
            <a:t>Limitations: synthetic data, short test scope, MVP only</a:t>
          </a:r>
        </a:p>
      </dgm:t>
    </dgm:pt>
    <dgm:pt modelId="{7DDA5A40-87AE-4B6B-B09A-4D061E266D96}" type="parTrans" cxnId="{F3C97327-F870-4643-AB6C-C736E895E468}">
      <dgm:prSet/>
      <dgm:spPr/>
      <dgm:t>
        <a:bodyPr/>
        <a:lstStyle/>
        <a:p>
          <a:endParaRPr lang="en-US"/>
        </a:p>
      </dgm:t>
    </dgm:pt>
    <dgm:pt modelId="{D7FABE59-2CD2-42AB-8E5B-D9AC3CF14B8F}" type="sibTrans" cxnId="{F3C97327-F870-4643-AB6C-C736E895E468}">
      <dgm:prSet/>
      <dgm:spPr/>
      <dgm:t>
        <a:bodyPr/>
        <a:lstStyle/>
        <a:p>
          <a:endParaRPr lang="en-US"/>
        </a:p>
      </dgm:t>
    </dgm:pt>
    <dgm:pt modelId="{14D51B2A-2E48-459D-A0BF-D1D8B668E8FF}">
      <dgm:prSet/>
      <dgm:spPr/>
      <dgm:t>
        <a:bodyPr/>
        <a:lstStyle/>
        <a:p>
          <a:r>
            <a:rPr lang="en-US"/>
            <a:t>Future: apply to live datasets</a:t>
          </a:r>
        </a:p>
      </dgm:t>
    </dgm:pt>
    <dgm:pt modelId="{5F8B63A4-4BAF-4635-8E10-86E8CE2CC6D9}" type="parTrans" cxnId="{806C4DEF-467D-4FEB-8297-E3CA71CFDBFE}">
      <dgm:prSet/>
      <dgm:spPr/>
      <dgm:t>
        <a:bodyPr/>
        <a:lstStyle/>
        <a:p>
          <a:endParaRPr lang="en-US"/>
        </a:p>
      </dgm:t>
    </dgm:pt>
    <dgm:pt modelId="{4167E5F5-7B78-46EE-9CDE-3AC70D2018C9}" type="sibTrans" cxnId="{806C4DEF-467D-4FEB-8297-E3CA71CFDBFE}">
      <dgm:prSet/>
      <dgm:spPr/>
      <dgm:t>
        <a:bodyPr/>
        <a:lstStyle/>
        <a:p>
          <a:endParaRPr lang="en-US"/>
        </a:p>
      </dgm:t>
    </dgm:pt>
    <dgm:pt modelId="{5FAD9648-2BC5-4A9B-B1F7-FC0B31F75097}">
      <dgm:prSet/>
      <dgm:spPr/>
      <dgm:t>
        <a:bodyPr/>
        <a:lstStyle/>
        <a:p>
          <a:r>
            <a:rPr lang="en-US"/>
            <a:t>Add real-time re-rostering</a:t>
          </a:r>
        </a:p>
      </dgm:t>
    </dgm:pt>
    <dgm:pt modelId="{AF5C10EA-9E58-4A82-BF97-C9325ACF0A3C}" type="parTrans" cxnId="{9A7EE00E-FB14-4E31-9A9D-816551F09034}">
      <dgm:prSet/>
      <dgm:spPr/>
      <dgm:t>
        <a:bodyPr/>
        <a:lstStyle/>
        <a:p>
          <a:endParaRPr lang="en-US"/>
        </a:p>
      </dgm:t>
    </dgm:pt>
    <dgm:pt modelId="{8E52C64E-2C2F-4E07-812E-624D10E205D8}" type="sibTrans" cxnId="{9A7EE00E-FB14-4E31-9A9D-816551F09034}">
      <dgm:prSet/>
      <dgm:spPr/>
      <dgm:t>
        <a:bodyPr/>
        <a:lstStyle/>
        <a:p>
          <a:endParaRPr lang="en-US"/>
        </a:p>
      </dgm:t>
    </dgm:pt>
    <dgm:pt modelId="{7BA0C620-1E44-4FF8-A571-84511D9C7ED1}">
      <dgm:prSet/>
      <dgm:spPr/>
      <dgm:t>
        <a:bodyPr/>
        <a:lstStyle/>
        <a:p>
          <a:r>
            <a:rPr lang="en-US"/>
            <a:t>Integrate fatigue management &amp; infection-control</a:t>
          </a:r>
        </a:p>
      </dgm:t>
    </dgm:pt>
    <dgm:pt modelId="{99F3AC65-1396-476A-9282-C6B29F852538}" type="parTrans" cxnId="{43D5C24F-1CE2-4259-9D26-7A2ECEB2617A}">
      <dgm:prSet/>
      <dgm:spPr/>
      <dgm:t>
        <a:bodyPr/>
        <a:lstStyle/>
        <a:p>
          <a:endParaRPr lang="en-US"/>
        </a:p>
      </dgm:t>
    </dgm:pt>
    <dgm:pt modelId="{9BB27479-C95F-49EA-A42B-85C4E54870B9}" type="sibTrans" cxnId="{43D5C24F-1CE2-4259-9D26-7A2ECEB2617A}">
      <dgm:prSet/>
      <dgm:spPr/>
      <dgm:t>
        <a:bodyPr/>
        <a:lstStyle/>
        <a:p>
          <a:endParaRPr lang="en-US"/>
        </a:p>
      </dgm:t>
    </dgm:pt>
    <dgm:pt modelId="{676E83E5-41F0-4AAA-B92A-95809C48DD2E}" type="pres">
      <dgm:prSet presAssocID="{616382A1-9150-49C4-982D-C9BC396BC321}" presName="matrix" presStyleCnt="0">
        <dgm:presLayoutVars>
          <dgm:chMax val="1"/>
          <dgm:dir/>
          <dgm:resizeHandles val="exact"/>
        </dgm:presLayoutVars>
      </dgm:prSet>
      <dgm:spPr/>
    </dgm:pt>
    <dgm:pt modelId="{4338BC3A-D21D-464D-9830-25760C14831B}" type="pres">
      <dgm:prSet presAssocID="{616382A1-9150-49C4-982D-C9BC396BC321}" presName="diamond" presStyleLbl="bgShp" presStyleIdx="0" presStyleCnt="1"/>
      <dgm:spPr/>
    </dgm:pt>
    <dgm:pt modelId="{B5712054-F835-41E5-BE9E-44F1C777459A}" type="pres">
      <dgm:prSet presAssocID="{616382A1-9150-49C4-982D-C9BC396BC321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6E278E8-037C-47A4-9827-0688F4A29B24}" type="pres">
      <dgm:prSet presAssocID="{616382A1-9150-49C4-982D-C9BC396BC321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CC3DD65-D9A1-4AE1-8EA5-028808FF88C0}" type="pres">
      <dgm:prSet presAssocID="{616382A1-9150-49C4-982D-C9BC396BC321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1EF5113-5A49-4923-9D38-5C83CBB2EE4C}" type="pres">
      <dgm:prSet presAssocID="{616382A1-9150-49C4-982D-C9BC396BC321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9A7EE00E-FB14-4E31-9A9D-816551F09034}" srcId="{616382A1-9150-49C4-982D-C9BC396BC321}" destId="{5FAD9648-2BC5-4A9B-B1F7-FC0B31F75097}" srcOrd="2" destOrd="0" parTransId="{AF5C10EA-9E58-4A82-BF97-C9325ACF0A3C}" sibTransId="{8E52C64E-2C2F-4E07-812E-624D10E205D8}"/>
    <dgm:cxn modelId="{F3C97327-F870-4643-AB6C-C736E895E468}" srcId="{616382A1-9150-49C4-982D-C9BC396BC321}" destId="{486E19AD-EA03-42EC-8A17-070ECAE7F54B}" srcOrd="0" destOrd="0" parTransId="{7DDA5A40-87AE-4B6B-B09A-4D061E266D96}" sibTransId="{D7FABE59-2CD2-42AB-8E5B-D9AC3CF14B8F}"/>
    <dgm:cxn modelId="{2563B02B-C60D-4943-AC67-02B558F25AE8}" type="presOf" srcId="{486E19AD-EA03-42EC-8A17-070ECAE7F54B}" destId="{B5712054-F835-41E5-BE9E-44F1C777459A}" srcOrd="0" destOrd="0" presId="urn:microsoft.com/office/officeart/2005/8/layout/matrix3"/>
    <dgm:cxn modelId="{33ED0460-8992-4891-A5A6-75A4685C046E}" type="presOf" srcId="{616382A1-9150-49C4-982D-C9BC396BC321}" destId="{676E83E5-41F0-4AAA-B92A-95809C48DD2E}" srcOrd="0" destOrd="0" presId="urn:microsoft.com/office/officeart/2005/8/layout/matrix3"/>
    <dgm:cxn modelId="{6D2DA661-16ED-4527-B5A4-1233711F5501}" type="presOf" srcId="{5FAD9648-2BC5-4A9B-B1F7-FC0B31F75097}" destId="{8CC3DD65-D9A1-4AE1-8EA5-028808FF88C0}" srcOrd="0" destOrd="0" presId="urn:microsoft.com/office/officeart/2005/8/layout/matrix3"/>
    <dgm:cxn modelId="{43D5C24F-1CE2-4259-9D26-7A2ECEB2617A}" srcId="{616382A1-9150-49C4-982D-C9BC396BC321}" destId="{7BA0C620-1E44-4FF8-A571-84511D9C7ED1}" srcOrd="3" destOrd="0" parTransId="{99F3AC65-1396-476A-9282-C6B29F852538}" sibTransId="{9BB27479-C95F-49EA-A42B-85C4E54870B9}"/>
    <dgm:cxn modelId="{113D8F72-EE6C-4D0B-98DA-0EE1FF8B23B9}" type="presOf" srcId="{7BA0C620-1E44-4FF8-A571-84511D9C7ED1}" destId="{01EF5113-5A49-4923-9D38-5C83CBB2EE4C}" srcOrd="0" destOrd="0" presId="urn:microsoft.com/office/officeart/2005/8/layout/matrix3"/>
    <dgm:cxn modelId="{56D3377E-5F69-4C22-B4EA-BE8C79571B32}" type="presOf" srcId="{14D51B2A-2E48-459D-A0BF-D1D8B668E8FF}" destId="{F6E278E8-037C-47A4-9827-0688F4A29B24}" srcOrd="0" destOrd="0" presId="urn:microsoft.com/office/officeart/2005/8/layout/matrix3"/>
    <dgm:cxn modelId="{806C4DEF-467D-4FEB-8297-E3CA71CFDBFE}" srcId="{616382A1-9150-49C4-982D-C9BC396BC321}" destId="{14D51B2A-2E48-459D-A0BF-D1D8B668E8FF}" srcOrd="1" destOrd="0" parTransId="{5F8B63A4-4BAF-4635-8E10-86E8CE2CC6D9}" sibTransId="{4167E5F5-7B78-46EE-9CDE-3AC70D2018C9}"/>
    <dgm:cxn modelId="{615C2305-D3A6-4C74-9FCA-127BBB97D03B}" type="presParOf" srcId="{676E83E5-41F0-4AAA-B92A-95809C48DD2E}" destId="{4338BC3A-D21D-464D-9830-25760C14831B}" srcOrd="0" destOrd="0" presId="urn:microsoft.com/office/officeart/2005/8/layout/matrix3"/>
    <dgm:cxn modelId="{A4ED1722-C8C0-4AF0-A70D-952A9335A6FF}" type="presParOf" srcId="{676E83E5-41F0-4AAA-B92A-95809C48DD2E}" destId="{B5712054-F835-41E5-BE9E-44F1C777459A}" srcOrd="1" destOrd="0" presId="urn:microsoft.com/office/officeart/2005/8/layout/matrix3"/>
    <dgm:cxn modelId="{A19BB53C-6F9C-4254-9B7E-11C382D33EA3}" type="presParOf" srcId="{676E83E5-41F0-4AAA-B92A-95809C48DD2E}" destId="{F6E278E8-037C-47A4-9827-0688F4A29B24}" srcOrd="2" destOrd="0" presId="urn:microsoft.com/office/officeart/2005/8/layout/matrix3"/>
    <dgm:cxn modelId="{192AF112-2568-488F-B012-E89BE3196418}" type="presParOf" srcId="{676E83E5-41F0-4AAA-B92A-95809C48DD2E}" destId="{8CC3DD65-D9A1-4AE1-8EA5-028808FF88C0}" srcOrd="3" destOrd="0" presId="urn:microsoft.com/office/officeart/2005/8/layout/matrix3"/>
    <dgm:cxn modelId="{F5085ECE-C495-49B5-95CE-DEF4A3F44609}" type="presParOf" srcId="{676E83E5-41F0-4AAA-B92A-95809C48DD2E}" destId="{01EF5113-5A49-4923-9D38-5C83CBB2EE4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C938C0-25A0-42A9-A4DD-C4B468F427FC}">
      <dsp:nvSpPr>
        <dsp:cNvPr id="0" name=""/>
        <dsp:cNvSpPr/>
      </dsp:nvSpPr>
      <dsp:spPr>
        <a:xfrm>
          <a:off x="0" y="1680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990DA8-8986-4D1D-86CF-2A9C87C4EE40}">
      <dsp:nvSpPr>
        <dsp:cNvPr id="0" name=""/>
        <dsp:cNvSpPr/>
      </dsp:nvSpPr>
      <dsp:spPr>
        <a:xfrm>
          <a:off x="216581" y="162774"/>
          <a:ext cx="393784" cy="39378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A4F37F-EB26-4A7E-90B9-098975B66E10}">
      <dsp:nvSpPr>
        <dsp:cNvPr id="0" name=""/>
        <dsp:cNvSpPr/>
      </dsp:nvSpPr>
      <dsp:spPr>
        <a:xfrm>
          <a:off x="826948" y="1680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Early career in care (10+ years ago)</a:t>
          </a:r>
        </a:p>
      </dsp:txBody>
      <dsp:txXfrm>
        <a:off x="826948" y="1680"/>
        <a:ext cx="4229960" cy="715972"/>
      </dsp:txXfrm>
    </dsp:sp>
    <dsp:sp modelId="{24FF2696-1EAB-43F9-A3A8-9875DD2653B8}">
      <dsp:nvSpPr>
        <dsp:cNvPr id="0" name=""/>
        <dsp:cNvSpPr/>
      </dsp:nvSpPr>
      <dsp:spPr>
        <a:xfrm>
          <a:off x="0" y="896645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20B4A0-E378-4911-8017-5ED4DC8C63C3}">
      <dsp:nvSpPr>
        <dsp:cNvPr id="0" name=""/>
        <dsp:cNvSpPr/>
      </dsp:nvSpPr>
      <dsp:spPr>
        <a:xfrm>
          <a:off x="216581" y="1057739"/>
          <a:ext cx="393784" cy="39378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6446EA-7CCF-48C8-9568-5FFC7ABEB40A}">
      <dsp:nvSpPr>
        <dsp:cNvPr id="0" name=""/>
        <dsp:cNvSpPr/>
      </dsp:nvSpPr>
      <dsp:spPr>
        <a:xfrm>
          <a:off x="826948" y="896645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Joined Royal Marines → medical discharge</a:t>
          </a:r>
        </a:p>
      </dsp:txBody>
      <dsp:txXfrm>
        <a:off x="826948" y="896645"/>
        <a:ext cx="4229960" cy="715972"/>
      </dsp:txXfrm>
    </dsp:sp>
    <dsp:sp modelId="{8C433BC1-FE7D-4BD1-BB52-BE8E8BBD49DD}">
      <dsp:nvSpPr>
        <dsp:cNvPr id="0" name=""/>
        <dsp:cNvSpPr/>
      </dsp:nvSpPr>
      <dsp:spPr>
        <a:xfrm>
          <a:off x="0" y="1791611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01006-B346-45BB-9272-DF2C69CD4CAD}">
      <dsp:nvSpPr>
        <dsp:cNvPr id="0" name=""/>
        <dsp:cNvSpPr/>
      </dsp:nvSpPr>
      <dsp:spPr>
        <a:xfrm>
          <a:off x="216581" y="1952705"/>
          <a:ext cx="393784" cy="39378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DADD32-3489-47A1-A085-A07F670A57CA}">
      <dsp:nvSpPr>
        <dsp:cNvPr id="0" name=""/>
        <dsp:cNvSpPr/>
      </dsp:nvSpPr>
      <dsp:spPr>
        <a:xfrm>
          <a:off x="826948" y="1791611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Self-taught coding, returned to care part-time</a:t>
          </a:r>
        </a:p>
      </dsp:txBody>
      <dsp:txXfrm>
        <a:off x="826948" y="1791611"/>
        <a:ext cx="4229960" cy="715972"/>
      </dsp:txXfrm>
    </dsp:sp>
    <dsp:sp modelId="{E0508CB4-5FC0-43B1-89E1-CFD084342DF9}">
      <dsp:nvSpPr>
        <dsp:cNvPr id="0" name=""/>
        <dsp:cNvSpPr/>
      </dsp:nvSpPr>
      <dsp:spPr>
        <a:xfrm>
          <a:off x="0" y="2686577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1C8FEE-A109-47B1-9D31-E06C108E01E0}">
      <dsp:nvSpPr>
        <dsp:cNvPr id="0" name=""/>
        <dsp:cNvSpPr/>
      </dsp:nvSpPr>
      <dsp:spPr>
        <a:xfrm>
          <a:off x="216581" y="2847670"/>
          <a:ext cx="393784" cy="39378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80263F-E4DD-40C2-AE27-D56909C159DD}">
      <dsp:nvSpPr>
        <dsp:cNvPr id="0" name=""/>
        <dsp:cNvSpPr/>
      </dsp:nvSpPr>
      <dsp:spPr>
        <a:xfrm>
          <a:off x="826948" y="2686577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Rota managed in Excel → daily checks, fairness complaints</a:t>
          </a:r>
        </a:p>
      </dsp:txBody>
      <dsp:txXfrm>
        <a:off x="826948" y="2686577"/>
        <a:ext cx="4229960" cy="715972"/>
      </dsp:txXfrm>
    </dsp:sp>
    <dsp:sp modelId="{198EFC34-8575-4692-8300-C6E3C5A62F6A}">
      <dsp:nvSpPr>
        <dsp:cNvPr id="0" name=""/>
        <dsp:cNvSpPr/>
      </dsp:nvSpPr>
      <dsp:spPr>
        <a:xfrm>
          <a:off x="0" y="3581542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90161E-9836-479E-A8A7-6FF1DBFED467}">
      <dsp:nvSpPr>
        <dsp:cNvPr id="0" name=""/>
        <dsp:cNvSpPr/>
      </dsp:nvSpPr>
      <dsp:spPr>
        <a:xfrm>
          <a:off x="216581" y="3742636"/>
          <a:ext cx="393784" cy="39378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42AA5F-F693-4A65-A219-53E1430B82B7}">
      <dsp:nvSpPr>
        <dsp:cNvPr id="0" name=""/>
        <dsp:cNvSpPr/>
      </dsp:nvSpPr>
      <dsp:spPr>
        <a:xfrm>
          <a:off x="826948" y="3581542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Little change in technology when returning</a:t>
          </a:r>
        </a:p>
      </dsp:txBody>
      <dsp:txXfrm>
        <a:off x="826948" y="3581542"/>
        <a:ext cx="4229960" cy="715972"/>
      </dsp:txXfrm>
    </dsp:sp>
    <dsp:sp modelId="{842EED38-0D98-4A1B-973D-2E8F0E8FE7C5}">
      <dsp:nvSpPr>
        <dsp:cNvPr id="0" name=""/>
        <dsp:cNvSpPr/>
      </dsp:nvSpPr>
      <dsp:spPr>
        <a:xfrm>
          <a:off x="0" y="4476508"/>
          <a:ext cx="5056909" cy="71597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64F225-4611-4049-B2B5-DE5C732BBD08}">
      <dsp:nvSpPr>
        <dsp:cNvPr id="0" name=""/>
        <dsp:cNvSpPr/>
      </dsp:nvSpPr>
      <dsp:spPr>
        <a:xfrm>
          <a:off x="216581" y="4637602"/>
          <a:ext cx="393784" cy="39378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961CD1-902C-439A-A790-271512FE9A42}">
      <dsp:nvSpPr>
        <dsp:cNvPr id="0" name=""/>
        <dsp:cNvSpPr/>
      </dsp:nvSpPr>
      <dsp:spPr>
        <a:xfrm>
          <a:off x="826948" y="4476508"/>
          <a:ext cx="4229960" cy="71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774" tIns="75774" rIns="75774" bIns="7577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Moved into IT → inspired this project</a:t>
          </a:r>
        </a:p>
      </dsp:txBody>
      <dsp:txXfrm>
        <a:off x="826948" y="4476508"/>
        <a:ext cx="4229960" cy="7159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7331-89DE-4120-B096-57405E18FAFA}">
      <dsp:nvSpPr>
        <dsp:cNvPr id="0" name=""/>
        <dsp:cNvSpPr/>
      </dsp:nvSpPr>
      <dsp:spPr>
        <a:xfrm>
          <a:off x="0" y="2536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ABC0-3DE9-433A-B154-EB5CE333A219}">
      <dsp:nvSpPr>
        <dsp:cNvPr id="0" name=""/>
        <dsp:cNvSpPr/>
      </dsp:nvSpPr>
      <dsp:spPr>
        <a:xfrm>
          <a:off x="0" y="2536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Softer objectives can be integrated without losing efficiency</a:t>
          </a:r>
        </a:p>
      </dsp:txBody>
      <dsp:txXfrm>
        <a:off x="0" y="2536"/>
        <a:ext cx="5056909" cy="864848"/>
      </dsp:txXfrm>
    </dsp:sp>
    <dsp:sp modelId="{F3766D77-C0F1-41A2-B2EC-D5B4FDE81020}">
      <dsp:nvSpPr>
        <dsp:cNvPr id="0" name=""/>
        <dsp:cNvSpPr/>
      </dsp:nvSpPr>
      <dsp:spPr>
        <a:xfrm>
          <a:off x="0" y="867384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3C52DC-B27D-4744-9471-0833869D58FA}">
      <dsp:nvSpPr>
        <dsp:cNvPr id="0" name=""/>
        <dsp:cNvSpPr/>
      </dsp:nvSpPr>
      <dsp:spPr>
        <a:xfrm>
          <a:off x="0" y="867384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Clapper et al. (2024) → continuity +30% with stable carer-client pairings</a:t>
          </a:r>
        </a:p>
      </dsp:txBody>
      <dsp:txXfrm>
        <a:off x="0" y="867384"/>
        <a:ext cx="5056909" cy="864848"/>
      </dsp:txXfrm>
    </dsp:sp>
    <dsp:sp modelId="{67B61011-0856-4759-95E5-B0DCA9ACCC66}">
      <dsp:nvSpPr>
        <dsp:cNvPr id="0" name=""/>
        <dsp:cNvSpPr/>
      </dsp:nvSpPr>
      <dsp:spPr>
        <a:xfrm>
          <a:off x="0" y="1732232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E12795-AFD1-481B-AF19-82F39835AAEC}">
      <dsp:nvSpPr>
        <dsp:cNvPr id="0" name=""/>
        <dsp:cNvSpPr/>
      </dsp:nvSpPr>
      <dsp:spPr>
        <a:xfrm>
          <a:off x="0" y="1732232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Mansini et al. (2023) → step-by-step optimisation, fairness satisfaction ↑</a:t>
          </a:r>
        </a:p>
      </dsp:txBody>
      <dsp:txXfrm>
        <a:off x="0" y="1732232"/>
        <a:ext cx="5056909" cy="864848"/>
      </dsp:txXfrm>
    </dsp:sp>
    <dsp:sp modelId="{67A165FB-406C-49D1-B08D-5F3ED0E7098B}">
      <dsp:nvSpPr>
        <dsp:cNvPr id="0" name=""/>
        <dsp:cNvSpPr/>
      </dsp:nvSpPr>
      <dsp:spPr>
        <a:xfrm>
          <a:off x="0" y="2597080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476A21-0C0F-49C5-A3EA-42B5822ED6EC}">
      <dsp:nvSpPr>
        <dsp:cNvPr id="0" name=""/>
        <dsp:cNvSpPr/>
      </dsp:nvSpPr>
      <dsp:spPr>
        <a:xfrm>
          <a:off x="0" y="2597080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Zhang et al. (2023) → flexible time-window preferences respected</a:t>
          </a:r>
        </a:p>
      </dsp:txBody>
      <dsp:txXfrm>
        <a:off x="0" y="2597080"/>
        <a:ext cx="5056909" cy="864848"/>
      </dsp:txXfrm>
    </dsp:sp>
    <dsp:sp modelId="{9C573DA5-A6B3-456D-B889-E143B0786402}">
      <dsp:nvSpPr>
        <dsp:cNvPr id="0" name=""/>
        <dsp:cNvSpPr/>
      </dsp:nvSpPr>
      <dsp:spPr>
        <a:xfrm>
          <a:off x="0" y="3461928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C57E6F-5ACF-4680-9951-6559F337D179}">
      <dsp:nvSpPr>
        <dsp:cNvPr id="0" name=""/>
        <dsp:cNvSpPr/>
      </dsp:nvSpPr>
      <dsp:spPr>
        <a:xfrm>
          <a:off x="0" y="3461928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Commercial tools (Access, Rotageek) → treat soft goals as extras</a:t>
          </a:r>
        </a:p>
      </dsp:txBody>
      <dsp:txXfrm>
        <a:off x="0" y="3461928"/>
        <a:ext cx="5056909" cy="864848"/>
      </dsp:txXfrm>
    </dsp:sp>
    <dsp:sp modelId="{48329473-DC82-428D-95E0-1F6F55C33381}">
      <dsp:nvSpPr>
        <dsp:cNvPr id="0" name=""/>
        <dsp:cNvSpPr/>
      </dsp:nvSpPr>
      <dsp:spPr>
        <a:xfrm>
          <a:off x="0" y="4326776"/>
          <a:ext cx="50569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2B3FE-A4B3-46F9-B4D5-B32F5A34E93D}">
      <dsp:nvSpPr>
        <dsp:cNvPr id="0" name=""/>
        <dsp:cNvSpPr/>
      </dsp:nvSpPr>
      <dsp:spPr>
        <a:xfrm>
          <a:off x="0" y="4326776"/>
          <a:ext cx="5056909" cy="8648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Gap: research potential vs practice reality</a:t>
          </a:r>
        </a:p>
      </dsp:txBody>
      <dsp:txXfrm>
        <a:off x="0" y="4326776"/>
        <a:ext cx="5056909" cy="8648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CD9FB3-69A2-478E-83AC-8E1BF93FCFC4}">
      <dsp:nvSpPr>
        <dsp:cNvPr id="0" name=""/>
        <dsp:cNvSpPr/>
      </dsp:nvSpPr>
      <dsp:spPr>
        <a:xfrm>
          <a:off x="0" y="25706"/>
          <a:ext cx="4996780" cy="112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Two main components → solver + simple UI</a:t>
          </a:r>
        </a:p>
      </dsp:txBody>
      <dsp:txXfrm>
        <a:off x="54830" y="80536"/>
        <a:ext cx="4887120" cy="1013540"/>
      </dsp:txXfrm>
    </dsp:sp>
    <dsp:sp modelId="{282638C6-1DD4-4A15-AA20-8853AA80DCEC}">
      <dsp:nvSpPr>
        <dsp:cNvPr id="0" name=""/>
        <dsp:cNvSpPr/>
      </dsp:nvSpPr>
      <dsp:spPr>
        <a:xfrm>
          <a:off x="0" y="1321706"/>
          <a:ext cx="4996780" cy="112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Workflow: upload data → set constraints → run solver → review KPIs → adjust</a:t>
          </a:r>
        </a:p>
      </dsp:txBody>
      <dsp:txXfrm>
        <a:off x="54830" y="1376536"/>
        <a:ext cx="4887120" cy="1013540"/>
      </dsp:txXfrm>
    </dsp:sp>
    <dsp:sp modelId="{F186270A-9825-40C0-AEE1-9A261ECE4548}">
      <dsp:nvSpPr>
        <dsp:cNvPr id="0" name=""/>
        <dsp:cNvSpPr/>
      </dsp:nvSpPr>
      <dsp:spPr>
        <a:xfrm>
          <a:off x="0" y="2617706"/>
          <a:ext cx="4996780" cy="112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UI: lightweight calendar view + constraints options</a:t>
          </a:r>
        </a:p>
      </dsp:txBody>
      <dsp:txXfrm>
        <a:off x="54830" y="2672536"/>
        <a:ext cx="4887120" cy="1013540"/>
      </dsp:txXfrm>
    </dsp:sp>
    <dsp:sp modelId="{4D611DBC-6316-4F9E-B8FE-25BC96F9D437}">
      <dsp:nvSpPr>
        <dsp:cNvPr id="0" name=""/>
        <dsp:cNvSpPr/>
      </dsp:nvSpPr>
      <dsp:spPr>
        <a:xfrm>
          <a:off x="0" y="3913706"/>
          <a:ext cx="4996780" cy="112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Designed for non-technical coordinators</a:t>
          </a:r>
        </a:p>
      </dsp:txBody>
      <dsp:txXfrm>
        <a:off x="54830" y="3968536"/>
        <a:ext cx="4887120" cy="1013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67D9A-038C-48B0-92A1-DD72C97EE467}">
      <dsp:nvSpPr>
        <dsp:cNvPr id="0" name=""/>
        <dsp:cNvSpPr/>
      </dsp:nvSpPr>
      <dsp:spPr>
        <a:xfrm>
          <a:off x="0" y="4225945"/>
          <a:ext cx="5068145" cy="92453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Demonstrates research-led methods in practice</a:t>
          </a:r>
        </a:p>
      </dsp:txBody>
      <dsp:txXfrm>
        <a:off x="0" y="4225945"/>
        <a:ext cx="5068145" cy="924533"/>
      </dsp:txXfrm>
    </dsp:sp>
    <dsp:sp modelId="{A6B75376-F4A2-4A98-BA13-B2D120E12658}">
      <dsp:nvSpPr>
        <dsp:cNvPr id="0" name=""/>
        <dsp:cNvSpPr/>
      </dsp:nvSpPr>
      <dsp:spPr>
        <a:xfrm rot="10800000">
          <a:off x="0" y="2817881"/>
          <a:ext cx="5068145" cy="1421932"/>
        </a:xfrm>
        <a:prstGeom prst="upArrowCallou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Strengthen continuity of care</a:t>
          </a:r>
        </a:p>
      </dsp:txBody>
      <dsp:txXfrm rot="10800000">
        <a:off x="0" y="2817881"/>
        <a:ext cx="5068145" cy="923929"/>
      </dsp:txXfrm>
    </dsp:sp>
    <dsp:sp modelId="{FE5C617C-BCF5-4C19-934E-13CF528410C6}">
      <dsp:nvSpPr>
        <dsp:cNvPr id="0" name=""/>
        <dsp:cNvSpPr/>
      </dsp:nvSpPr>
      <dsp:spPr>
        <a:xfrm rot="10800000">
          <a:off x="0" y="1409816"/>
          <a:ext cx="5068145" cy="1421932"/>
        </a:xfrm>
        <a:prstGeom prst="upArrowCallou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Improve fairness in shift allocation</a:t>
          </a:r>
        </a:p>
      </dsp:txBody>
      <dsp:txXfrm rot="10800000">
        <a:off x="0" y="1409816"/>
        <a:ext cx="5068145" cy="923929"/>
      </dsp:txXfrm>
    </dsp:sp>
    <dsp:sp modelId="{3784290F-6F28-462D-B4F3-E72F510DD04F}">
      <dsp:nvSpPr>
        <dsp:cNvPr id="0" name=""/>
        <dsp:cNvSpPr/>
      </dsp:nvSpPr>
      <dsp:spPr>
        <a:xfrm rot="10800000">
          <a:off x="0" y="1751"/>
          <a:ext cx="5068145" cy="1421932"/>
        </a:xfrm>
        <a:prstGeom prst="upArrowCallou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Reduce manual rota adjustments</a:t>
          </a:r>
        </a:p>
      </dsp:txBody>
      <dsp:txXfrm rot="10800000">
        <a:off x="0" y="1751"/>
        <a:ext cx="5068145" cy="9239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8BC3A-D21D-464D-9830-25760C14831B}">
      <dsp:nvSpPr>
        <dsp:cNvPr id="0" name=""/>
        <dsp:cNvSpPr/>
      </dsp:nvSpPr>
      <dsp:spPr>
        <a:xfrm>
          <a:off x="0" y="42042"/>
          <a:ext cx="5068145" cy="5068145"/>
        </a:xfrm>
        <a:prstGeom prst="diamond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712054-F835-41E5-BE9E-44F1C777459A}">
      <dsp:nvSpPr>
        <dsp:cNvPr id="0" name=""/>
        <dsp:cNvSpPr/>
      </dsp:nvSpPr>
      <dsp:spPr>
        <a:xfrm>
          <a:off x="481473" y="523516"/>
          <a:ext cx="1976576" cy="197657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Limitations: synthetic data, short test scope, MVP only</a:t>
          </a:r>
        </a:p>
      </dsp:txBody>
      <dsp:txXfrm>
        <a:off x="577961" y="620004"/>
        <a:ext cx="1783600" cy="1783600"/>
      </dsp:txXfrm>
    </dsp:sp>
    <dsp:sp modelId="{F6E278E8-037C-47A4-9827-0688F4A29B24}">
      <dsp:nvSpPr>
        <dsp:cNvPr id="0" name=""/>
        <dsp:cNvSpPr/>
      </dsp:nvSpPr>
      <dsp:spPr>
        <a:xfrm>
          <a:off x="2610094" y="523516"/>
          <a:ext cx="1976576" cy="197657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Future: apply to live datasets</a:t>
          </a:r>
        </a:p>
      </dsp:txBody>
      <dsp:txXfrm>
        <a:off x="2706582" y="620004"/>
        <a:ext cx="1783600" cy="1783600"/>
      </dsp:txXfrm>
    </dsp:sp>
    <dsp:sp modelId="{8CC3DD65-D9A1-4AE1-8EA5-028808FF88C0}">
      <dsp:nvSpPr>
        <dsp:cNvPr id="0" name=""/>
        <dsp:cNvSpPr/>
      </dsp:nvSpPr>
      <dsp:spPr>
        <a:xfrm>
          <a:off x="481473" y="2652137"/>
          <a:ext cx="1976576" cy="197657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Add real-time re-rostering</a:t>
          </a:r>
        </a:p>
      </dsp:txBody>
      <dsp:txXfrm>
        <a:off x="577961" y="2748625"/>
        <a:ext cx="1783600" cy="1783600"/>
      </dsp:txXfrm>
    </dsp:sp>
    <dsp:sp modelId="{01EF5113-5A49-4923-9D38-5C83CBB2EE4C}">
      <dsp:nvSpPr>
        <dsp:cNvPr id="0" name=""/>
        <dsp:cNvSpPr/>
      </dsp:nvSpPr>
      <dsp:spPr>
        <a:xfrm>
          <a:off x="2610094" y="2652137"/>
          <a:ext cx="1976576" cy="197657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Integrate fatigue management &amp; infection-control</a:t>
          </a:r>
        </a:p>
      </dsp:txBody>
      <dsp:txXfrm>
        <a:off x="2706582" y="2748625"/>
        <a:ext cx="1783600" cy="1783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4D56CB-7729-4F9B-B383-5D5EDD1C4F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7366000" y="4558433"/>
            <a:ext cx="1778000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Freeform: Shape 59">
            <a:extLst>
              <a:ext uri="{FF2B5EF4-FFF2-40B4-BE49-F238E27FC236}">
                <a16:creationId xmlns:a16="http://schemas.microsoft.com/office/drawing/2014/main" id="{39E53A78-6591-EEDA-1DFD-F106ECC52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7366000" y="4558438"/>
            <a:ext cx="1778000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F5ADCC5-3878-853E-8614-59CF8B28106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0906" y="837382"/>
            <a:ext cx="5877802" cy="3696518"/>
          </a:xfrm>
        </p:spPr>
        <p:txBody>
          <a:bodyPr anchor="t">
            <a:noAutofit/>
          </a:bodyPr>
          <a:lstStyle>
            <a:lvl1pPr algn="l">
              <a:defRPr sz="40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899E747C-251E-F759-ABCD-CD941BA33A5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0906" y="4648200"/>
            <a:ext cx="5877803" cy="891581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50" baseline="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C031AA0C-A2A7-B56D-9661-B2A56DD37D1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90907" y="5730283"/>
            <a:ext cx="1762124" cy="266701"/>
          </a:xfrm>
        </p:spPr>
        <p:txBody>
          <a:bodyPr lIns="0" tIns="0" rIns="0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18A332-DECC-D8DD-0E19-762C6FFB93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4EB1C08-1A28-5224-563E-C8AF24A3F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5529DAF-CFD3-BC3E-C570-099DAEEB0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1C113ED2-FAFE-A686-C43C-7C104C28E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3346" y="-43345"/>
            <a:ext cx="274322" cy="361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1580C5C3-0FF4-BA92-445D-48CC4C54F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53457" y="-490852"/>
            <a:ext cx="274322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EAB71EF6-F4ED-6CD6-E0C2-EAB75D0F0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7366000" y="0"/>
            <a:ext cx="1777999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1" name="Freeform: Shape 59">
            <a:extLst>
              <a:ext uri="{FF2B5EF4-FFF2-40B4-BE49-F238E27FC236}">
                <a16:creationId xmlns:a16="http://schemas.microsoft.com/office/drawing/2014/main" id="{B24268F0-A8A4-E399-5FC5-6384B8BD96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7376331" y="-1"/>
            <a:ext cx="1767670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AC4EA9-78A7-EDEB-A4B1-0E44AB226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7365998" y="2456494"/>
            <a:ext cx="177800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0" name="Freeform: Shape 18">
            <a:extLst>
              <a:ext uri="{FF2B5EF4-FFF2-40B4-BE49-F238E27FC236}">
                <a16:creationId xmlns:a16="http://schemas.microsoft.com/office/drawing/2014/main" id="{ACCD3CEE-6646-969D-7160-69226A1B7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7692795" y="3107237"/>
            <a:ext cx="1124412" cy="1777998"/>
          </a:xfrm>
          <a:custGeom>
            <a:avLst/>
            <a:gdLst>
              <a:gd name="connsiteX0" fmla="*/ 600765 w 600765"/>
              <a:gd name="connsiteY0" fmla="*/ 0 h 1266628"/>
              <a:gd name="connsiteX1" fmla="*/ 600765 w 600765"/>
              <a:gd name="connsiteY1" fmla="*/ 1266628 h 1266628"/>
              <a:gd name="connsiteX2" fmla="*/ 508593 w 600765"/>
              <a:gd name="connsiteY2" fmla="*/ 1257336 h 1266628"/>
              <a:gd name="connsiteX3" fmla="*/ 0 w 600765"/>
              <a:gd name="connsiteY3" fmla="*/ 633314 h 1266628"/>
              <a:gd name="connsiteX4" fmla="*/ 508593 w 600765"/>
              <a:gd name="connsiteY4" fmla="*/ 9292 h 1266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765" h="1266628">
                <a:moveTo>
                  <a:pt x="600765" y="0"/>
                </a:moveTo>
                <a:lnTo>
                  <a:pt x="600765" y="1266628"/>
                </a:lnTo>
                <a:lnTo>
                  <a:pt x="508593" y="1257336"/>
                </a:lnTo>
                <a:cubicBezTo>
                  <a:pt x="218339" y="1197942"/>
                  <a:pt x="0" y="941126"/>
                  <a:pt x="0" y="633314"/>
                </a:cubicBezTo>
                <a:cubicBezTo>
                  <a:pt x="0" y="325502"/>
                  <a:pt x="218339" y="68686"/>
                  <a:pt x="508593" y="929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928238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>
            <a:extLst>
              <a:ext uri="{FF2B5EF4-FFF2-40B4-BE49-F238E27FC236}">
                <a16:creationId xmlns:a16="http://schemas.microsoft.com/office/drawing/2014/main" id="{3184A5B9-E2EB-CB8F-9FCE-B435678BB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7453313" y="3696528"/>
            <a:ext cx="1690686" cy="3163005"/>
          </a:xfrm>
          <a:prstGeom prst="rect">
            <a:avLst/>
          </a:pr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BEF628E3-8F76-0E9D-3DEE-A459731EF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7453312" y="5736198"/>
            <a:ext cx="1690688" cy="1121803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94A9AA8-C219-474F-E074-634356B77D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2919" y="837382"/>
            <a:ext cx="5877802" cy="3696518"/>
          </a:xfrm>
        </p:spPr>
        <p:txBody>
          <a:bodyPr anchor="b">
            <a:noAutofit/>
          </a:bodyPr>
          <a:lstStyle>
            <a:lvl1pPr algn="l">
              <a:defRPr sz="40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12979924-61C7-4C37-EAF2-46A0A2A2D13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92919" y="4648200"/>
            <a:ext cx="5877803" cy="104287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946F423E-A433-4DDE-A3C0-3165FE754F6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492919" y="5883111"/>
            <a:ext cx="1762124" cy="266701"/>
          </a:xfrm>
        </p:spPr>
        <p:txBody>
          <a:bodyPr lIns="0" tIns="0" rIns="0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24AAE30-F15B-1702-BB62-5EF514C387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3F5C5-ED4D-E322-2AF6-F166C684C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3C27666-6814-D528-A7CD-540241E7C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8">
            <a:extLst>
              <a:ext uri="{FF2B5EF4-FFF2-40B4-BE49-F238E27FC236}">
                <a16:creationId xmlns:a16="http://schemas.microsoft.com/office/drawing/2014/main" id="{75F1C151-830E-3940-1AE4-FB8D2BD62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53457" y="-490852"/>
            <a:ext cx="274322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3" name="Rectangle 9">
            <a:extLst>
              <a:ext uri="{FF2B5EF4-FFF2-40B4-BE49-F238E27FC236}">
                <a16:creationId xmlns:a16="http://schemas.microsoft.com/office/drawing/2014/main" id="{219F9CAC-9EAC-C1A6-0F7E-3F8E87DFD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4140" y="-44139"/>
            <a:ext cx="274322" cy="3626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1173937D-CDC9-73E6-6B3E-2447EC17AC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7453313" y="2"/>
            <a:ext cx="1690686" cy="36949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2" name="Freeform: Shape 59">
            <a:extLst>
              <a:ext uri="{FF2B5EF4-FFF2-40B4-BE49-F238E27FC236}">
                <a16:creationId xmlns:a16="http://schemas.microsoft.com/office/drawing/2014/main" id="{CBC384E9-DFB8-C4B8-FD41-571F33CD6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53312" y="-2"/>
            <a:ext cx="1690688" cy="369651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024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8">
            <a:extLst>
              <a:ext uri="{FF2B5EF4-FFF2-40B4-BE49-F238E27FC236}">
                <a16:creationId xmlns:a16="http://schemas.microsoft.com/office/drawing/2014/main" id="{B97416E4-EDCD-B6B0-871B-59B523934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 flipV="1">
            <a:off x="0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8" name="Freeform: Shape 59">
            <a:extLst>
              <a:ext uri="{FF2B5EF4-FFF2-40B4-BE49-F238E27FC236}">
                <a16:creationId xmlns:a16="http://schemas.microsoft.com/office/drawing/2014/main" id="{E2D01E03-0AE5-38F7-B2E7-A561D2D8E8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id="{F6DBF5FB-1D7F-AA76-089E-78475F22B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020468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1" name="Freeform: Shape 59">
            <a:extLst>
              <a:ext uri="{FF2B5EF4-FFF2-40B4-BE49-F238E27FC236}">
                <a16:creationId xmlns:a16="http://schemas.microsoft.com/office/drawing/2014/main" id="{44A1C6DB-DBF1-64FE-805A-746B1CA7C3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0468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7D558E-B648-BBEB-46E0-F39608643FF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19238" y="1122363"/>
            <a:ext cx="6105525" cy="2387600"/>
          </a:xfrm>
        </p:spPr>
        <p:txBody>
          <a:bodyPr anchor="b">
            <a:noAutofit/>
          </a:bodyPr>
          <a:lstStyle>
            <a:lvl1pPr algn="ctr">
              <a:defRPr sz="40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764C513-A87E-FCB7-156B-282EBAF0198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19238" y="3602038"/>
            <a:ext cx="6105525" cy="881062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3D9CC7D7-743B-85D5-5C99-E91249AF7EA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485900" y="5793919"/>
            <a:ext cx="1351369" cy="266701"/>
          </a:xfrm>
        </p:spPr>
        <p:txBody>
          <a:bodyPr lIns="0" tIns="0" rIns="0" bIns="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200" baseline="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0FA3A1DD-04DE-1541-1FFF-3A707AF505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7C9CB-6FF6-0287-178B-6CADEEB9D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084A680-FB9E-E42D-DDAA-5791A07BD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B3A19901-5D82-7B65-7782-E6852337B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7" name="Freeform: Shape 59">
            <a:extLst>
              <a:ext uri="{FF2B5EF4-FFF2-40B4-BE49-F238E27FC236}">
                <a16:creationId xmlns:a16="http://schemas.microsoft.com/office/drawing/2014/main" id="{8F412048-B308-2DFC-686A-6DA382617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EA419E24-8272-CD51-84D8-E7CA5E6F75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2" name="Freeform: Shape 9">
            <a:extLst>
              <a:ext uri="{FF2B5EF4-FFF2-40B4-BE49-F238E27FC236}">
                <a16:creationId xmlns:a16="http://schemas.microsoft.com/office/drawing/2014/main" id="{FC750F5C-AF95-4BA8-1FF7-DF14E175B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3812957"/>
            <a:ext cx="1123532" cy="745484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8EB19805-760B-FC22-27FF-2642CF681B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33" name="Freeform: Shape 59">
            <a:extLst>
              <a:ext uri="{FF2B5EF4-FFF2-40B4-BE49-F238E27FC236}">
                <a16:creationId xmlns:a16="http://schemas.microsoft.com/office/drawing/2014/main" id="{16723D4D-CE24-1BFA-381F-67A51CF4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6996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EDD86B10-8265-2F8F-A1C8-E1C52EB80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3" name="Freeform: Shape 9">
            <a:extLst>
              <a:ext uri="{FF2B5EF4-FFF2-40B4-BE49-F238E27FC236}">
                <a16:creationId xmlns:a16="http://schemas.microsoft.com/office/drawing/2014/main" id="{4EDA9D06-9457-35FD-607C-E7105181A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020468" y="3812957"/>
            <a:ext cx="1123532" cy="745484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3478290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49885F5-BCBD-1B93-4BD0-913F4539ECF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8980" y="3986910"/>
            <a:ext cx="8466039" cy="1331597"/>
          </a:xfrm>
        </p:spPr>
        <p:txBody>
          <a:bodyPr anchor="b">
            <a:noAutofit/>
          </a:bodyPr>
          <a:lstStyle>
            <a:lvl1pPr algn="l">
              <a:defRPr sz="37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044FD8C-6C45-EC5E-5CA3-79C3C87BF83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38980" y="5416550"/>
            <a:ext cx="8466039" cy="61595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035CA494-5B62-D1F6-0DF6-40D86758938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24716" y="965"/>
            <a:ext cx="4184093" cy="3888401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E6436228-797E-53A8-A7F9-52AD1B8E0F3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8980" y="6087723"/>
            <a:ext cx="1351369" cy="266701"/>
          </a:xfrm>
        </p:spPr>
        <p:txBody>
          <a:bodyPr lIns="0" tIns="0" rIns="0" bIns="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84172-860D-1647-047C-C3738A9C3F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F49D81A-40A1-67EF-AB98-6D6B47001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D469B88-8070-4714-51D1-F43A0AFE3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DA13429-7FDC-7187-2143-8A9EEDD8A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-99583" y="98485"/>
            <a:ext cx="1957956" cy="17609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34876CF-E930-1022-BFB1-831273576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5698" y="4"/>
            <a:ext cx="1763349" cy="117001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GB" sz="13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763CC7-EA2E-97AB-5E20-B44890F7E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-89633" y="2047591"/>
            <a:ext cx="1940257" cy="17609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0CA88D6-0F39-DB96-BA62-7586959D1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1663707" y="95804"/>
            <a:ext cx="1954953" cy="17633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B13202E-A252-90D1-ED83-5D7FB9C4F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671094" y="2040605"/>
            <a:ext cx="1940259" cy="17632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B2E8D-ECD5-FF51-A5CA-5FB0750DA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674580" y="2037035"/>
            <a:ext cx="1933202" cy="1763348"/>
          </a:xfrm>
          <a:custGeom>
            <a:avLst/>
            <a:gdLst>
              <a:gd name="connsiteX0" fmla="*/ 0 w 2115288"/>
              <a:gd name="connsiteY0" fmla="*/ 2092083 h 2092083"/>
              <a:gd name="connsiteX1" fmla="*/ 0 w 2115288"/>
              <a:gd name="connsiteY1" fmla="*/ 0 h 2092083"/>
              <a:gd name="connsiteX2" fmla="*/ 2115288 w 2115288"/>
              <a:gd name="connsiteY2" fmla="*/ 0 h 2092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15288" h="2092083">
                <a:moveTo>
                  <a:pt x="0" y="2092083"/>
                </a:moveTo>
                <a:lnTo>
                  <a:pt x="0" y="0"/>
                </a:lnTo>
                <a:lnTo>
                  <a:pt x="21152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BE33DCB4-EBE4-F9F4-40E1-A1109F436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7445043" y="261908"/>
            <a:ext cx="1960861" cy="14370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9D37B0-DB36-8B46-3EE5-848EE070F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>
            <a:off x="7456850" y="2208053"/>
            <a:ext cx="1937248" cy="143705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49AE85A-7CA3-CA3E-CAC1-2D64B4689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7455344" y="2209562"/>
            <a:ext cx="1940259" cy="1437050"/>
          </a:xfrm>
          <a:custGeom>
            <a:avLst/>
            <a:gdLst>
              <a:gd name="connsiteX0" fmla="*/ 0 w 2115288"/>
              <a:gd name="connsiteY0" fmla="*/ 2092083 h 2092083"/>
              <a:gd name="connsiteX1" fmla="*/ 0 w 2115288"/>
              <a:gd name="connsiteY1" fmla="*/ 0 h 2092083"/>
              <a:gd name="connsiteX2" fmla="*/ 2115288 w 2115288"/>
              <a:gd name="connsiteY2" fmla="*/ 0 h 2092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15288" h="2092083">
                <a:moveTo>
                  <a:pt x="0" y="2092083"/>
                </a:moveTo>
                <a:lnTo>
                  <a:pt x="0" y="0"/>
                </a:lnTo>
                <a:lnTo>
                  <a:pt x="21152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97760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1F45E22-547F-B6E1-5F51-CFECC13B2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5715" y="6245509"/>
            <a:ext cx="3850589" cy="6124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D43FFF1-DDFA-80AA-76D1-22BD8FF1A0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74196" y="482261"/>
            <a:ext cx="4371296" cy="3987800"/>
          </a:xfrm>
        </p:spPr>
        <p:txBody>
          <a:bodyPr lIns="0" tIns="0" rIns="0" bIns="0" anchor="b">
            <a:noAutofit/>
          </a:bodyPr>
          <a:lstStyle>
            <a:lvl1pPr algn="r">
              <a:defRPr sz="40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507D3A1-9DD8-7489-4AF4-BA29A6CDB4C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74195" y="4625352"/>
            <a:ext cx="4371297" cy="89167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2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035CA494-5B62-D1F6-0DF6-40D86758938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23369" y="1339851"/>
            <a:ext cx="2821505" cy="4905375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00F3AF08-58B8-1240-DC7F-D213996B2AE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7253287" y="5982370"/>
            <a:ext cx="1192205" cy="266701"/>
          </a:xfrm>
        </p:spPr>
        <p:txBody>
          <a:bodyPr lIns="0" tIns="0" rIns="0" bIns="0" anchor="b">
            <a:noAutofit/>
          </a:bodyPr>
          <a:lstStyle>
            <a:lvl1pPr marL="0" indent="0" algn="r">
              <a:spcBef>
                <a:spcPts val="0"/>
              </a:spcBef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AC3F6DD-F963-7D20-7D44-A9471028FB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D3E5DEB-74C0-2DEA-0038-2F0044213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EFCC32E-F87E-343D-5B5C-6507310C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30E8E679-660F-5B58-91D7-9E0CDF0AB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" y="-3"/>
            <a:ext cx="1020506" cy="22320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5" name="Freeform: Shape 59">
            <a:extLst>
              <a:ext uri="{FF2B5EF4-FFF2-40B4-BE49-F238E27FC236}">
                <a16:creationId xmlns:a16="http://schemas.microsoft.com/office/drawing/2014/main" id="{8587E180-57E3-C8FA-E365-AB365B7F4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5953" y="-5"/>
            <a:ext cx="1014554" cy="2232015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C2F644D-1D4F-6486-A506-5B5A7BE49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0" y="2232018"/>
            <a:ext cx="1020508" cy="1916648"/>
          </a:xfrm>
          <a:prstGeom prst="rect">
            <a:avLst/>
          </a:pr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8" name="Freeform: Shape 9">
            <a:extLst>
              <a:ext uri="{FF2B5EF4-FFF2-40B4-BE49-F238E27FC236}">
                <a16:creationId xmlns:a16="http://schemas.microsoft.com/office/drawing/2014/main" id="{155A9F5C-6C2B-B9A0-9DF2-D4B82FBE6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3471538"/>
            <a:ext cx="1020509" cy="677127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21" name="Rectangle 8">
            <a:extLst>
              <a:ext uri="{FF2B5EF4-FFF2-40B4-BE49-F238E27FC236}">
                <a16:creationId xmlns:a16="http://schemas.microsoft.com/office/drawing/2014/main" id="{6B928C87-B3CE-A38B-38D7-B0948D3E44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-1" y="4148665"/>
            <a:ext cx="1020508" cy="20968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Freeform: Shape 59">
            <a:extLst>
              <a:ext uri="{FF2B5EF4-FFF2-40B4-BE49-F238E27FC236}">
                <a16:creationId xmlns:a16="http://schemas.microsoft.com/office/drawing/2014/main" id="{1F867251-402A-C2DE-7D05-B8E48B7E7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0" y="4148663"/>
            <a:ext cx="1020509" cy="209684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1B4E1136-DFDD-32BF-5846-514278A0F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016459" y="-490852"/>
            <a:ext cx="274322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4973B099-8DFA-53FB-1105-A26CC3601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826570" y="-43345"/>
            <a:ext cx="274322" cy="361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4293766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1F45E22-547F-B6E1-5F51-CFECC13B2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99364" y="6245509"/>
            <a:ext cx="3850589" cy="6124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1C19B4F-DFB6-9576-9DF4-96FE43A1EC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2971" y="482262"/>
            <a:ext cx="4368140" cy="3987799"/>
          </a:xfrm>
        </p:spPr>
        <p:txBody>
          <a:bodyPr lIns="0" tIns="0" rIns="0" bIns="0" anchor="b">
            <a:noAutofit/>
          </a:bodyPr>
          <a:lstStyle>
            <a:lvl1pPr algn="l">
              <a:defRPr sz="4050"/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D99BC2BC-8A72-7BB8-D8C8-CB385D30BB7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2971" y="4640705"/>
            <a:ext cx="4368140" cy="876323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2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N"/>
          </a:p>
        </p:txBody>
      </p:sp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EC403ECD-0E61-4F10-7162-E98E5D2C68D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82972" y="5978809"/>
            <a:ext cx="1302992" cy="266701"/>
          </a:xfrm>
        </p:spPr>
        <p:txBody>
          <a:bodyPr lIns="0" tIns="0" rIns="0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r>
              <a:rPr lang="en-US" sz="1200"/>
              <a:t>Presenter Name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035CA494-5B62-D1F6-0DF6-40D86758938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299364" y="1331046"/>
            <a:ext cx="2829227" cy="4914460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42842F-049E-5CE5-521C-3D7CF4664B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57807E5-619C-C6C7-6226-8A9540B6D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873A478-35CD-870F-0A0C-AD044CED3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1B4E1136-DFDD-32BF-5846-514278A0F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53457" y="-490852"/>
            <a:ext cx="274322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4973B099-8DFA-53FB-1105-A26CC3601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4140" y="-44139"/>
            <a:ext cx="274322" cy="36260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F5FF0307-7223-2A57-49F7-205DFC3CAD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125467" y="-2"/>
            <a:ext cx="1024485" cy="22320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6" name="Freeform: Shape 59">
            <a:extLst>
              <a:ext uri="{FF2B5EF4-FFF2-40B4-BE49-F238E27FC236}">
                <a16:creationId xmlns:a16="http://schemas.microsoft.com/office/drawing/2014/main" id="{AB33DB86-5F38-0CF7-F613-511E8B1B1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131419" y="-3"/>
            <a:ext cx="1018533" cy="2232015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41" name="Rectangle 6">
            <a:extLst>
              <a:ext uri="{FF2B5EF4-FFF2-40B4-BE49-F238E27FC236}">
                <a16:creationId xmlns:a16="http://schemas.microsoft.com/office/drawing/2014/main" id="{B297F7B8-C42C-1B4A-C596-DA9004187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125467" y="2232018"/>
            <a:ext cx="1018533" cy="1916648"/>
          </a:xfrm>
          <a:prstGeom prst="rect">
            <a:avLst/>
          </a:pr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3CDB4C82-C1F2-7A31-B0C0-EC7A16E86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125417" y="3428999"/>
            <a:ext cx="1024535" cy="71966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33" name="Rectangle 8">
            <a:extLst>
              <a:ext uri="{FF2B5EF4-FFF2-40B4-BE49-F238E27FC236}">
                <a16:creationId xmlns:a16="http://schemas.microsoft.com/office/drawing/2014/main" id="{D03B5295-1DAD-F67E-A9D1-1EDDEDAE0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125467" y="4148665"/>
            <a:ext cx="1024486" cy="20968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Freeform: Shape 59">
            <a:extLst>
              <a:ext uri="{FF2B5EF4-FFF2-40B4-BE49-F238E27FC236}">
                <a16:creationId xmlns:a16="http://schemas.microsoft.com/office/drawing/2014/main" id="{C681F86B-1EB2-1ABD-11BE-7405C317D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125466" y="4148663"/>
            <a:ext cx="1024485" cy="209684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910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quence Number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91D9F7-2AF5-7E15-28CD-C5189318C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08082" y="0"/>
            <a:ext cx="163591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02BE0-455F-CF23-B696-A4F06F44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3907" y="5862638"/>
            <a:ext cx="750094" cy="1000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6773" y="2558836"/>
            <a:ext cx="5051698" cy="3793838"/>
          </a:xfrm>
        </p:spPr>
        <p:txBody>
          <a:bodyPr lIns="0" tIns="0" rIns="0" bIns="0" anchor="t">
            <a:noAutofit/>
          </a:bodyPr>
          <a:lstStyle>
            <a:lvl1pPr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3" name="Text Placeholder 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66774" y="1649961"/>
            <a:ext cx="623937" cy="597807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2250" baseline="0">
                <a:solidFill>
                  <a:schemeClr val="tx1"/>
                </a:solidFill>
                <a:latin typeface="+mj-lt"/>
                <a:ea typeface="+mj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4D9E87A-1CDC-4014-2314-39FC7B07C8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70985" y="1306803"/>
            <a:ext cx="2422922" cy="4541837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054A355-1144-8E9E-0708-A56938F0339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DD3443-0734-5152-8D04-B2D94110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29226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0703BCA-69C2-3D24-7F07-71DD32C3B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0714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39178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quence Number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91D9F7-2AF5-7E15-28CD-C5189318C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0"/>
            <a:ext cx="163591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34990" y="2558836"/>
            <a:ext cx="5051698" cy="3793838"/>
          </a:xfrm>
        </p:spPr>
        <p:txBody>
          <a:bodyPr lIns="0" tIns="0" rIns="0" bIns="0" anchor="t">
            <a:noAutofit/>
          </a:bodyPr>
          <a:lstStyle>
            <a:lvl1pPr algn="r"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4D9E87A-1CDC-4014-2314-39FC7B07C8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750094" y="1316037"/>
            <a:ext cx="2422922" cy="4541837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" name="Text Placeholder 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762751" y="1649961"/>
            <a:ext cx="623937" cy="597807"/>
          </a:xfrm>
        </p:spPr>
        <p:txBody>
          <a:bodyPr lIns="0" tIns="0" rIns="0" bIns="0" anchor="b">
            <a:noAutofit/>
          </a:bodyPr>
          <a:lstStyle>
            <a:lvl1pPr marL="0" indent="0" algn="r">
              <a:buNone/>
              <a:defRPr sz="1950" baseline="0">
                <a:solidFill>
                  <a:schemeClr val="tx1"/>
                </a:solidFill>
                <a:latin typeface="+mj-lt"/>
                <a:ea typeface="+mj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054A355-1144-8E9E-0708-A56938F0339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0703BCA-69C2-3D24-7F07-71DD32C3B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021806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DD3443-0734-5152-8D04-B2D94110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493294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02BE0-455F-CF23-B696-A4F06F44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5862638"/>
            <a:ext cx="750094" cy="1000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37670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quence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8">
            <a:extLst>
              <a:ext uri="{FF2B5EF4-FFF2-40B4-BE49-F238E27FC236}">
                <a16:creationId xmlns:a16="http://schemas.microsoft.com/office/drawing/2014/main" id="{5EA40962-D6F9-CBBE-FF2C-4EC3830F9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 flipV="1">
            <a:off x="0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Freeform: Shape 59">
            <a:extLst>
              <a:ext uri="{FF2B5EF4-FFF2-40B4-BE49-F238E27FC236}">
                <a16:creationId xmlns:a16="http://schemas.microsoft.com/office/drawing/2014/main" id="{EC816DDB-9EA2-DF6E-AAED-1B18863E58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4F26B9-B28E-8D10-94D1-04FE26C51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020468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4947CEF4-1632-7EBE-80C3-C52AE183F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0468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3" name="Text Placeholder 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60032" y="1649961"/>
            <a:ext cx="623937" cy="597807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 sz="1950" baseline="0">
                <a:solidFill>
                  <a:schemeClr val="tx1"/>
                </a:solidFill>
                <a:latin typeface="+mj-lt"/>
                <a:ea typeface="+mj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46152" y="2558837"/>
            <a:ext cx="5051698" cy="2536289"/>
          </a:xfrm>
        </p:spPr>
        <p:txBody>
          <a:bodyPr lIns="0" tIns="0" rIns="0" bIns="0" anchor="t">
            <a:noAutofit/>
          </a:bodyPr>
          <a:lstStyle>
            <a:lvl1pPr algn="ctr"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054A355-1144-8E9E-0708-A56938F0339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E61E74D-D5FA-5080-2F53-0087775B3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8" name="Freeform: Shape 59">
            <a:extLst>
              <a:ext uri="{FF2B5EF4-FFF2-40B4-BE49-F238E27FC236}">
                <a16:creationId xmlns:a16="http://schemas.microsoft.com/office/drawing/2014/main" id="{470C155E-4CCC-564B-027C-CDC41E3739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7285D770-FD07-EC97-B009-40BA4F4D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5" name="Freeform: Shape 9">
            <a:extLst>
              <a:ext uri="{FF2B5EF4-FFF2-40B4-BE49-F238E27FC236}">
                <a16:creationId xmlns:a16="http://schemas.microsoft.com/office/drawing/2014/main" id="{9F696CCD-6826-7E03-C9F2-76B5BC139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3813297"/>
            <a:ext cx="1123020" cy="74514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1A24A50-A008-86B3-5F54-E8B7B3A9C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9" name="Freeform: Shape 59">
            <a:extLst>
              <a:ext uri="{FF2B5EF4-FFF2-40B4-BE49-F238E27FC236}">
                <a16:creationId xmlns:a16="http://schemas.microsoft.com/office/drawing/2014/main" id="{C476D228-FB57-F7F8-C68A-E3413EFE8E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6996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03673381-EECC-4D46-EDE7-C5E028BE1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6" name="Freeform: Shape 9">
            <a:extLst>
              <a:ext uri="{FF2B5EF4-FFF2-40B4-BE49-F238E27FC236}">
                <a16:creationId xmlns:a16="http://schemas.microsoft.com/office/drawing/2014/main" id="{4441DE95-147E-9B38-A464-7A9CF35CE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020469" y="3813297"/>
            <a:ext cx="1123020" cy="74514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1530584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91D9F7-2AF5-7E15-28CD-C5189318C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08082" y="0"/>
            <a:ext cx="163591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02BE0-455F-CF23-B696-A4F06F44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3907" y="5862638"/>
            <a:ext cx="750094" cy="1000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6773" y="2558836"/>
            <a:ext cx="5051698" cy="3793838"/>
          </a:xfrm>
        </p:spPr>
        <p:txBody>
          <a:bodyPr lIns="0" tIns="0" rIns="0" bIns="0" anchor="t">
            <a:noAutofit/>
          </a:bodyPr>
          <a:lstStyle>
            <a:lvl1pPr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4D9E87A-1CDC-4014-2314-39FC7B07C8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70985" y="1316038"/>
            <a:ext cx="2422922" cy="4541837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054A355-1144-8E9E-0708-A56938F0339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DD3443-0734-5152-8D04-B2D94110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29226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0703BCA-69C2-3D24-7F07-71DD32C3B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0714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473028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91D9F7-2AF5-7E15-28CD-C5189318C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0"/>
            <a:ext cx="163591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02BE0-455F-CF23-B696-A4F06F44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5862638"/>
            <a:ext cx="750094" cy="1000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34990" y="2558836"/>
            <a:ext cx="5051698" cy="3793838"/>
          </a:xfrm>
        </p:spPr>
        <p:txBody>
          <a:bodyPr lIns="0" tIns="0" rIns="0" bIns="0" anchor="t">
            <a:noAutofit/>
          </a:bodyPr>
          <a:lstStyle>
            <a:lvl1pPr algn="r"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4D9E87A-1CDC-4014-2314-39FC7B07C8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750094" y="1316037"/>
            <a:ext cx="2422922" cy="4541837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40B915B-DDF9-DD98-A561-3684DEE38343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0703BCA-69C2-3D24-7F07-71DD32C3B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021806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DD3443-0734-5152-8D04-B2D94110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493294" y="0"/>
            <a:ext cx="421481" cy="1123950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054490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8">
            <a:extLst>
              <a:ext uri="{FF2B5EF4-FFF2-40B4-BE49-F238E27FC236}">
                <a16:creationId xmlns:a16="http://schemas.microsoft.com/office/drawing/2014/main" id="{5EA40962-D6F9-CBBE-FF2C-4EC3830F9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 flipV="1">
            <a:off x="0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Freeform: Shape 59">
            <a:extLst>
              <a:ext uri="{FF2B5EF4-FFF2-40B4-BE49-F238E27FC236}">
                <a16:creationId xmlns:a16="http://schemas.microsoft.com/office/drawing/2014/main" id="{EC816DDB-9EA2-DF6E-AAED-1B18863E58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4F26B9-B28E-8D10-94D1-04FE26C51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020468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4947CEF4-1632-7EBE-80C3-C52AE183F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0468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575A47E-66DF-0DFE-6068-FCE75A83C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152" y="2160857"/>
            <a:ext cx="5051698" cy="2536289"/>
          </a:xfrm>
        </p:spPr>
        <p:txBody>
          <a:bodyPr lIns="0" tIns="0" rIns="0" bIns="0" anchor="ctr">
            <a:noAutofit/>
          </a:bodyPr>
          <a:lstStyle>
            <a:lvl1pPr algn="ctr">
              <a:defRPr sz="40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054A355-1144-8E9E-0708-A56938F0339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79E66C-660C-8962-2CA8-5B57D171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AF8B1-E706-AD9A-FD16-CE670480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E61E74D-D5FA-5080-2F53-0087775B37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8" name="Freeform: Shape 59">
            <a:extLst>
              <a:ext uri="{FF2B5EF4-FFF2-40B4-BE49-F238E27FC236}">
                <a16:creationId xmlns:a16="http://schemas.microsoft.com/office/drawing/2014/main" id="{470C155E-4CCC-564B-027C-CDC41E3739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7285D770-FD07-EC97-B009-40BA4F4D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1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5" name="Freeform: Shape 9">
            <a:extLst>
              <a:ext uri="{FF2B5EF4-FFF2-40B4-BE49-F238E27FC236}">
                <a16:creationId xmlns:a16="http://schemas.microsoft.com/office/drawing/2014/main" id="{9F696CCD-6826-7E03-C9F2-76B5BC139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3813297"/>
            <a:ext cx="1123020" cy="74514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1A24A50-A008-86B3-5F54-E8B7B3A9C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9" name="Freeform: Shape 59">
            <a:extLst>
              <a:ext uri="{FF2B5EF4-FFF2-40B4-BE49-F238E27FC236}">
                <a16:creationId xmlns:a16="http://schemas.microsoft.com/office/drawing/2014/main" id="{C476D228-FB57-F7F8-C68A-E3413EFE8E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6996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03673381-EECC-4D46-EDE7-C5E028BE1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6" name="Freeform: Shape 9">
            <a:extLst>
              <a:ext uri="{FF2B5EF4-FFF2-40B4-BE49-F238E27FC236}">
                <a16:creationId xmlns:a16="http://schemas.microsoft.com/office/drawing/2014/main" id="{4441DE95-147E-9B38-A464-7A9CF35CE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020469" y="3813297"/>
            <a:ext cx="1123020" cy="74514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306907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, 6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CAAAA72-0635-9135-A730-ECC45A4397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78F1E9F-8DC0-3F47-3713-0A6BECA4A23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32222" y="2483404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01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5229F71-3CE4-1A56-A454-B19344890E2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038202" y="2308163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12F71417-AF87-8BCD-86C2-D6D8455F6759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038302" y="3221092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7EF0D168-760E-3567-B5E3-6EB79B152A5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316354" y="2483404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80ECA0-C9A9-7F6F-DDEE-49117E596C8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721933" y="2308163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CB9C6248-FAAF-2686-9707-F8099CFE546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3722034" y="3221092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9235EC0-5363-881D-ECDD-99F83432317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96153" y="2483404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03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787FA2C-E603-94B3-BA10-F6645705849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401353" y="2308163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7664AE50-9F09-679F-6A2C-FCFE2305B0FB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405766" y="3221092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091BDB1-D06A-F20F-BD0A-FA4BEE12E67F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32222" y="4344532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04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4B2A11E-0D27-4D46-A91D-448866797E4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038202" y="4174631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Content Placeholder 2">
            <a:extLst>
              <a:ext uri="{FF2B5EF4-FFF2-40B4-BE49-F238E27FC236}">
                <a16:creationId xmlns:a16="http://schemas.microsoft.com/office/drawing/2014/main" id="{ABE6E289-1987-1965-BF2F-9BA862779B9C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1038302" y="5087560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35A2DADA-11CE-0CFF-67A5-C675A9F7976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316354" y="4344532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05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89CDCE3-2BC6-3295-3B7D-D64BF96C5457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3721933" y="4174631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" name="Content Placeholder 2">
            <a:extLst>
              <a:ext uri="{FF2B5EF4-FFF2-40B4-BE49-F238E27FC236}">
                <a16:creationId xmlns:a16="http://schemas.microsoft.com/office/drawing/2014/main" id="{CD76792D-C530-0E2F-8D16-3B89EFFB4FF6}"/>
              </a:ext>
            </a:extLst>
          </p:cNvPr>
          <p:cNvSpPr>
            <a:spLocks noGrp="1"/>
          </p:cNvSpPr>
          <p:nvPr>
            <p:ph idx="25"/>
          </p:nvPr>
        </p:nvSpPr>
        <p:spPr>
          <a:xfrm>
            <a:off x="3722034" y="5087560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436CB067-7239-D038-646D-52E7105AE7E0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996153" y="4344532"/>
            <a:ext cx="326069" cy="385763"/>
          </a:xfrm>
        </p:spPr>
        <p:txBody>
          <a:bodyPr lIns="0" tIns="0" rIns="0" bIns="0" anchor="b">
            <a:noAutofit/>
          </a:bodyPr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GB"/>
              <a:t>06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BA33470-6404-0E70-04B0-CDCAA18D436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401353" y="4174631"/>
            <a:ext cx="2109647" cy="7889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350" baseline="0">
                <a:latin typeface="+mj-lt"/>
                <a:ea typeface="+mj-e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Content Placeholder 2">
            <a:extLst>
              <a:ext uri="{FF2B5EF4-FFF2-40B4-BE49-F238E27FC236}">
                <a16:creationId xmlns:a16="http://schemas.microsoft.com/office/drawing/2014/main" id="{068F9459-BC8A-0B9B-0553-20FAA0BDB905}"/>
              </a:ext>
            </a:extLst>
          </p:cNvPr>
          <p:cNvSpPr>
            <a:spLocks noGrp="1"/>
          </p:cNvSpPr>
          <p:nvPr>
            <p:ph idx="28"/>
          </p:nvPr>
        </p:nvSpPr>
        <p:spPr>
          <a:xfrm>
            <a:off x="6405766" y="5087560"/>
            <a:ext cx="2109446" cy="72058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spcBef>
                <a:spcPts val="0"/>
              </a:spcBef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791D491-74AF-1110-DE2A-F94B0F8C0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7687739-4F1B-4886-C248-53466C296513}"/>
              </a:ext>
            </a:extLst>
          </p:cNvPr>
          <p:cNvSpPr>
            <a:spLocks noGrp="1"/>
          </p:cNvSpPr>
          <p:nvPr>
            <p:ph type="dt" sz="half" idx="42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578B1-7D93-F923-4A39-FF6F2B37E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3E59676-000B-23C4-A79E-6F7EF618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D8FF8B4-211F-D599-8942-4CEA19F21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F73199D-15C0-5009-084E-702074F04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B3DC668-E35A-3B70-A10C-247B5A01B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484000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CAAAA72-0635-9135-A730-ECC45A4397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86F79B09-7D88-8381-B406-AFD71843F9C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3000" y="2197100"/>
            <a:ext cx="7878000" cy="377411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35D5E2D8-F574-39FC-A2DB-A1AE4B9666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1063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791D491-74AF-1110-DE2A-F94B0F8C0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578B1-7D93-F923-4A39-FF6F2B37E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3E59676-000B-23C4-A79E-6F7EF618E4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D8FF8B4-211F-D599-8942-4CEA19F21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F73199D-15C0-5009-084E-702074F04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B3DC668-E35A-3B70-A10C-247B5A01B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262865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323949A-41F3-9274-96B9-AE55D20E7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831919"/>
            <a:ext cx="7878000" cy="528186"/>
          </a:xfrm>
        </p:spPr>
        <p:txBody>
          <a:bodyPr anchor="ctr">
            <a:normAutofit/>
          </a:bodyPr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3CEA9-5FE2-4144-7BCF-29CF17143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00" y="1474840"/>
            <a:ext cx="7878000" cy="4551241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13246-8EC0-8C70-3F45-8768D7C5F7C9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650C69B-A152-BD06-9047-9F7118B5F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7912CA5-005B-5D63-2624-E78C51C2E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59">
            <a:extLst>
              <a:ext uri="{FF2B5EF4-FFF2-40B4-BE49-F238E27FC236}">
                <a16:creationId xmlns:a16="http://schemas.microsoft.com/office/drawing/2014/main" id="{693E4553-C52A-1094-51E7-50535E769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19C42F7F-708C-263A-B3B6-00E85FDE0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12D9E626-EA86-5127-0C73-7BCA5CC97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Freeform: Shape 59">
            <a:extLst>
              <a:ext uri="{FF2B5EF4-FFF2-40B4-BE49-F238E27FC236}">
                <a16:creationId xmlns:a16="http://schemas.microsoft.com/office/drawing/2014/main" id="{E36196F9-2EDE-D6C7-C18F-0CA6607F6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727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6" y="-1424940"/>
            <a:ext cx="7886700" cy="1325880"/>
          </a:xfrm>
        </p:spPr>
        <p:txBody>
          <a:bodyPr anchor="ctr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0143AB-871B-A40A-4ABF-203E36300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00" y="313467"/>
            <a:ext cx="8665800" cy="550700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E213731-C6F5-8BF4-CFFA-DB6F3E7CBA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7518267-D602-CAB2-16AC-CF280D72A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6B0E37-DA37-08EC-5352-201C4409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265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7774" y="977462"/>
            <a:ext cx="4768454" cy="1639640"/>
          </a:xfrm>
        </p:spPr>
        <p:txBody>
          <a:bodyPr lIns="0" tIns="0" rIns="0" bIns="0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0179A78-77A7-2005-19C5-C07E817AB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7773" y="3178629"/>
            <a:ext cx="4768454" cy="2847451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 algn="ctr">
              <a:buNone/>
              <a:defRPr sz="900"/>
            </a:lvl2pPr>
            <a:lvl3pPr marL="685800" indent="0" algn="ctr">
              <a:buNone/>
              <a:defRPr sz="825"/>
            </a:lvl3pPr>
            <a:lvl4pPr marL="1028700" indent="0" algn="ctr">
              <a:buNone/>
              <a:defRPr sz="788"/>
            </a:lvl4pPr>
            <a:lvl5pPr marL="1371600" indent="0" algn="ctr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D3A9C5A-2E4F-8513-3BB5-484AF6AB01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271FE74-F4ED-F522-8E6C-987B7D926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4DB04A-B800-A67D-2202-5E3127DEF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78FE1527-C73A-10FD-DC23-1B90C0C20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-1"/>
            <a:ext cx="446042" cy="12187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606E1E0-F3DA-894A-2D3C-A22A48141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1218702"/>
            <a:ext cx="444563" cy="35534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037B66F-8A88-B401-B56A-B1819D1B7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4772126"/>
            <a:ext cx="444563" cy="20858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38B4A883-7D2B-B3A4-E71C-97A5282E4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4642" y="-1"/>
            <a:ext cx="442319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Freeform: Shape 59">
            <a:extLst>
              <a:ext uri="{FF2B5EF4-FFF2-40B4-BE49-F238E27FC236}">
                <a16:creationId xmlns:a16="http://schemas.microsoft.com/office/drawing/2014/main" id="{33DD5763-4396-FB3F-84CF-397FE27E1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0" y="5880326"/>
            <a:ext cx="444563" cy="977674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5" name="Freeform: Shape 59">
            <a:extLst>
              <a:ext uri="{FF2B5EF4-FFF2-40B4-BE49-F238E27FC236}">
                <a16:creationId xmlns:a16="http://schemas.microsoft.com/office/drawing/2014/main" id="{79FFE37C-246F-C521-201C-7A3929C75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704642" y="0"/>
            <a:ext cx="445277" cy="977674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F03D9D30-3DEA-8443-E734-46EB19A66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4644" y="2076566"/>
            <a:ext cx="442315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CFF138E9-CABA-E863-0725-2AF946DDF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4642" y="5633580"/>
            <a:ext cx="442316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7317339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6">
            <a:extLst>
              <a:ext uri="{FF2B5EF4-FFF2-40B4-BE49-F238E27FC236}">
                <a16:creationId xmlns:a16="http://schemas.microsoft.com/office/drawing/2014/main" id="{0BBEF3D7-DB5B-7581-44D1-A96990F4C8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428535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0" name="Freeform: Shape 59">
            <a:extLst>
              <a:ext uri="{FF2B5EF4-FFF2-40B4-BE49-F238E27FC236}">
                <a16:creationId xmlns:a16="http://schemas.microsoft.com/office/drawing/2014/main" id="{AA1200B2-C1B6-992C-FCB0-92D95EFEB4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5369" y="6530466"/>
            <a:ext cx="312166" cy="34290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3F37E9B1-B103-4DC6-4C5C-CBAE64410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273290" y="5106481"/>
            <a:ext cx="312165" cy="3190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ACE39DDF-DFF5-AB6F-F487-951C570FCC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428725" y="6142724"/>
            <a:ext cx="311360" cy="1119192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260" y="2385975"/>
            <a:ext cx="3243834" cy="2454796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67BD2-62D0-543A-E4EC-DB0D7C8A1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4127" y="2385976"/>
            <a:ext cx="4098613" cy="2454796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20CB7A08-999A-FAF6-CC22-3A805F790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1001B33-CCD1-56DE-1347-50FE52B44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5BA3F666-FC83-4A06-E2D1-F54F36EE1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29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260" y="2258568"/>
            <a:ext cx="2859786" cy="3557016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31706AB-E4B8-078D-026D-990252BF2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7764" y="2258568"/>
            <a:ext cx="4558145" cy="3557016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4DBBEFEB-B716-AD6B-320D-005C214A92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24575B1-A0F2-12EE-BB19-CB6ADE89E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8431A50-B82F-CFF9-D038-8C4456D09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EF11A17-6EB4-B345-9C96-E6F438C8A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-1"/>
            <a:ext cx="444563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Freeform: Shape 59">
            <a:extLst>
              <a:ext uri="{FF2B5EF4-FFF2-40B4-BE49-F238E27FC236}">
                <a16:creationId xmlns:a16="http://schemas.microsoft.com/office/drawing/2014/main" id="{3B3BEDEF-57A1-D087-1E15-6B0456EC5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8394239" y="311119"/>
            <a:ext cx="1066800" cy="444563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10E338B6-58A3-91A4-F5EB-CD40D614F8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699438" y="2076566"/>
            <a:ext cx="447523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5AD26084-EDDC-61FF-5474-7DF349CC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0917" y="5633581"/>
            <a:ext cx="446042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44193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1109588"/>
            <a:ext cx="3109187" cy="4638825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AF18FE0-442F-6AE0-4A34-0A68895F3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7764" y="1109588"/>
            <a:ext cx="4558145" cy="463882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DC0C90B-196D-619B-00AC-36C5F6C0B5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64F9FBE-A6F5-09E6-684B-233C0D23F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451D253-EA22-2614-2FD1-DC0FEB26E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46832F4-CE37-2BF9-DDF5-11B7ABE0B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2960" y="-1"/>
            <a:ext cx="444563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Freeform: Shape 59">
            <a:extLst>
              <a:ext uri="{FF2B5EF4-FFF2-40B4-BE49-F238E27FC236}">
                <a16:creationId xmlns:a16="http://schemas.microsoft.com/office/drawing/2014/main" id="{7DBA236D-4EBB-E514-DF68-7891C120A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-305198" y="311119"/>
            <a:ext cx="1066800" cy="444563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5A191311-3AF4-ADF9-7C92-3ED08ED5E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0" y="2076566"/>
            <a:ext cx="447523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ED7C5B45-BE42-B3FC-6515-F1F37CCC2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1480" y="5633581"/>
            <a:ext cx="446042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3709921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77457"/>
            <a:ext cx="3106674" cy="4940661"/>
          </a:xfrm>
        </p:spPr>
        <p:txBody>
          <a:bodyPr anchor="ctr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4DD1C0B-8CAB-7B69-0068-FA66F2AC0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7764" y="874924"/>
            <a:ext cx="4558145" cy="4940661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C4E1284-6ADD-36BA-D939-FD3B6B69F28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7EEB4352-9E14-63F9-D5BD-0659C3CCD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9A0B020-52CF-C931-68F6-A67EAB112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reeform: Shape 16">
            <a:extLst>
              <a:ext uri="{FF2B5EF4-FFF2-40B4-BE49-F238E27FC236}">
                <a16:creationId xmlns:a16="http://schemas.microsoft.com/office/drawing/2014/main" id="{274252EB-C02E-C37B-E2A2-ABBFED742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5" name="Freeform: Shape 17">
            <a:extLst>
              <a:ext uri="{FF2B5EF4-FFF2-40B4-BE49-F238E27FC236}">
                <a16:creationId xmlns:a16="http://schemas.microsoft.com/office/drawing/2014/main" id="{66E27A39-E979-7436-99F0-9EE45FC89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6" name="Freeform: Shape 19">
            <a:extLst>
              <a:ext uri="{FF2B5EF4-FFF2-40B4-BE49-F238E27FC236}">
                <a16:creationId xmlns:a16="http://schemas.microsoft.com/office/drawing/2014/main" id="{ACA57297-62CA-9D0A-0CFD-396A7514D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8">
            <a:extLst>
              <a:ext uri="{FF2B5EF4-FFF2-40B4-BE49-F238E27FC236}">
                <a16:creationId xmlns:a16="http://schemas.microsoft.com/office/drawing/2014/main" id="{389D975E-EBA4-68ED-C38F-B40A2C9DC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3682285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0" y="831920"/>
            <a:ext cx="2620736" cy="5194161"/>
          </a:xfrm>
        </p:spPr>
        <p:txBody>
          <a:bodyPr anchor="b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46B297-C880-6157-3B17-0BC02453D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0" y="831920"/>
            <a:ext cx="5056909" cy="5194161"/>
          </a:xfrm>
        </p:spPr>
        <p:txBody>
          <a:bodyPr anchor="b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EECDA90-A26B-C002-52AC-C255703344E7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7998B-12FC-4418-98A3-E280DFBA8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B562A23-051B-C681-23C4-7436AC396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59">
            <a:extLst>
              <a:ext uri="{FF2B5EF4-FFF2-40B4-BE49-F238E27FC236}">
                <a16:creationId xmlns:a16="http://schemas.microsoft.com/office/drawing/2014/main" id="{9702558A-53E4-8EAB-6E0F-09871DB4F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4D9D4F1C-0061-C3CC-D460-24FDA6B88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BE74AEB5-27F7-D3F7-353D-F0C293E28A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Freeform: Shape 59">
            <a:extLst>
              <a:ext uri="{FF2B5EF4-FFF2-40B4-BE49-F238E27FC236}">
                <a16:creationId xmlns:a16="http://schemas.microsoft.com/office/drawing/2014/main" id="{038BAB3B-0C8B-44FB-985D-D01959AF8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332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6">
            <a:extLst>
              <a:ext uri="{FF2B5EF4-FFF2-40B4-BE49-F238E27FC236}">
                <a16:creationId xmlns:a16="http://schemas.microsoft.com/office/drawing/2014/main" id="{F32ACEC3-9042-9CA8-6E03-E51EC9B0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428535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16" name="Freeform: Shape 59">
            <a:extLst>
              <a:ext uri="{FF2B5EF4-FFF2-40B4-BE49-F238E27FC236}">
                <a16:creationId xmlns:a16="http://schemas.microsoft.com/office/drawing/2014/main" id="{C406346C-7029-3258-5052-CEF732EAE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5369" y="6530466"/>
            <a:ext cx="312166" cy="34290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2" name="Rectangle 6">
            <a:extLst>
              <a:ext uri="{FF2B5EF4-FFF2-40B4-BE49-F238E27FC236}">
                <a16:creationId xmlns:a16="http://schemas.microsoft.com/office/drawing/2014/main" id="{1525127B-EAD0-C6C2-5539-A82B684A5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273290" y="5106483"/>
            <a:ext cx="312166" cy="3190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3" name="Rectangle 6">
            <a:extLst>
              <a:ext uri="{FF2B5EF4-FFF2-40B4-BE49-F238E27FC236}">
                <a16:creationId xmlns:a16="http://schemas.microsoft.com/office/drawing/2014/main" id="{0AD2D883-EB46-4708-231E-8E06FFCC0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428725" y="6142724"/>
            <a:ext cx="311360" cy="1119192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046" y="886783"/>
            <a:ext cx="7039763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1700B-05FA-57C3-2F6D-E68122FE6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048" y="2698033"/>
            <a:ext cx="3344498" cy="295742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94363" y="2698033"/>
            <a:ext cx="3030446" cy="2957429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DA9F9493-409B-15D0-BE96-3C506B18E0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D1E01870-8427-A77F-33A2-524EAE9E1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0307E41-6967-98D0-2B22-C44AADD69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953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>
            <a:extLst>
              <a:ext uri="{FF2B5EF4-FFF2-40B4-BE49-F238E27FC236}">
                <a16:creationId xmlns:a16="http://schemas.microsoft.com/office/drawing/2014/main" id="{8CE92327-3D7D-91A2-CBCF-20D784881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536278" y="6010359"/>
            <a:ext cx="311361" cy="138392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611E7B7-7FBD-C6BE-4220-4A9AFC269A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046" y="886783"/>
            <a:ext cx="7039763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" name="Picture Placeholder 10">
            <a:extLst>
              <a:ext uri="{FF2B5EF4-FFF2-40B4-BE49-F238E27FC236}">
                <a16:creationId xmlns:a16="http://schemas.microsoft.com/office/drawing/2014/main" id="{694C599F-AFDE-9701-5E41-913EF170A2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5573" y="2698033"/>
            <a:ext cx="3030446" cy="2957429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A4ECD-4494-EA14-631D-9D60BF413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0311" y="2698033"/>
            <a:ext cx="3344498" cy="295742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6979BA07-7690-B8B0-F566-619EBF2C6D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B42A884-4919-DB12-4A6A-A0629C84B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30A143ED-F5E5-1F8B-C749-6CB144228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72328280-7591-87BA-48BC-57154E8F9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7997941" y="-472333"/>
            <a:ext cx="311360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E2E09B4-079D-3AC2-569B-351AC77F3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808052" y="-24827"/>
            <a:ext cx="311359" cy="361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3329448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6">
            <a:extLst>
              <a:ext uri="{FF2B5EF4-FFF2-40B4-BE49-F238E27FC236}">
                <a16:creationId xmlns:a16="http://schemas.microsoft.com/office/drawing/2014/main" id="{67A2B41B-7B73-7F7C-BDE4-B64E367EF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428535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" name="Freeform: Shape 59">
            <a:extLst>
              <a:ext uri="{FF2B5EF4-FFF2-40B4-BE49-F238E27FC236}">
                <a16:creationId xmlns:a16="http://schemas.microsoft.com/office/drawing/2014/main" id="{ECD5DF8A-9681-079A-0E04-84852AD0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5369" y="6530466"/>
            <a:ext cx="312166" cy="34290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id="{826C698D-FB25-B1C4-B155-8945F7603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273290" y="5106483"/>
            <a:ext cx="312166" cy="3190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0DCB0DA2-1A73-EDEF-65E1-746EFDD23C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428725" y="6142724"/>
            <a:ext cx="311360" cy="1119192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9BD555F-4F6F-4781-E21D-653B873455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1" y="2187608"/>
            <a:ext cx="7878000" cy="1823347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B0601-C34C-BDF8-8583-9991A91F8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00" y="4202973"/>
            <a:ext cx="7878000" cy="149866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65F96EBD-A9C3-5CC5-2542-574F114028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D8FB8D1-F05B-FD90-FBC8-67149E0FA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E84F2-1BC7-D2C7-0CEC-215889190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831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DAB4555F-BCE5-B734-1A0A-7B68F143CD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045" y="886783"/>
            <a:ext cx="7039763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59458D0-3685-F716-1340-4CA2129FC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047" y="2698033"/>
            <a:ext cx="3586953" cy="295742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41874ABC-5130-9579-629F-5CECD6DC2F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94362" y="2698033"/>
            <a:ext cx="3030446" cy="295742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B5FDF597-FAC1-BC65-1C5C-5C7AA57F1D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8CF5147-075A-42DE-BA84-4D53ACCBC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66F281-4FB2-63EB-5F87-0CE9630EA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FB09EC07-8CA4-4E29-5495-97F9FF9094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7907203D-D192-301A-C181-9D4573A85D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C631F856-0C45-8546-C095-0C0B6F379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1" name="Freeform: Shape 59">
            <a:extLst>
              <a:ext uri="{FF2B5EF4-FFF2-40B4-BE49-F238E27FC236}">
                <a16:creationId xmlns:a16="http://schemas.microsoft.com/office/drawing/2014/main" id="{924F2AA6-5AE1-A2E0-1742-8C4205481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192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155CA260-60C6-0862-8D37-67F8B32D7D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046" y="886783"/>
            <a:ext cx="7039763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5571" y="2698033"/>
            <a:ext cx="3030447" cy="2957429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4AD2F-D082-4D53-364B-2AB7F22C4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0311" y="2698033"/>
            <a:ext cx="3344498" cy="295742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F3427FD-24F0-2A8C-4797-41345DBC146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55F9FEB-4B22-C769-CFAF-F6CF37A54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2E8B32F-8DE7-DA38-22D9-A4AB011E7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3" name="Freeform: Shape 16">
            <a:extLst>
              <a:ext uri="{FF2B5EF4-FFF2-40B4-BE49-F238E27FC236}">
                <a16:creationId xmlns:a16="http://schemas.microsoft.com/office/drawing/2014/main" id="{4FEF3EBE-C792-9A19-4F3A-11F8E8521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4" name="Freeform: Shape 17">
            <a:extLst>
              <a:ext uri="{FF2B5EF4-FFF2-40B4-BE49-F238E27FC236}">
                <a16:creationId xmlns:a16="http://schemas.microsoft.com/office/drawing/2014/main" id="{32DD04BE-0EC2-B435-EC39-F70F0B4D4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5" name="Freeform: Shape 19">
            <a:extLst>
              <a:ext uri="{FF2B5EF4-FFF2-40B4-BE49-F238E27FC236}">
                <a16:creationId xmlns:a16="http://schemas.microsoft.com/office/drawing/2014/main" id="{C7346FF1-1F4E-6102-72E8-B661677DE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6" name="Freeform: Shape 18">
            <a:extLst>
              <a:ext uri="{FF2B5EF4-FFF2-40B4-BE49-F238E27FC236}">
                <a16:creationId xmlns:a16="http://schemas.microsoft.com/office/drawing/2014/main" id="{281C9290-51EF-B467-0F94-917BE4AB6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6250381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>
            <a:extLst>
              <a:ext uri="{FF2B5EF4-FFF2-40B4-BE49-F238E27FC236}">
                <a16:creationId xmlns:a16="http://schemas.microsoft.com/office/drawing/2014/main" id="{161B8709-B6C6-B6A2-8039-23E2746AC2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045" y="886783"/>
            <a:ext cx="7039763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CE8CAE3-17FA-FA2A-D6BF-43BBD09B0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047" y="2698033"/>
            <a:ext cx="3586953" cy="295742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7" name="Picture Placeholder 10">
            <a:extLst>
              <a:ext uri="{FF2B5EF4-FFF2-40B4-BE49-F238E27FC236}">
                <a16:creationId xmlns:a16="http://schemas.microsoft.com/office/drawing/2014/main" id="{BCF6BC28-50F8-F181-0051-83FAF05643A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94363" y="2698033"/>
            <a:ext cx="3030446" cy="2957429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4269C55-855F-A8C7-5284-8ADFEC54A3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44DC330-9F30-20C2-60AD-2F0AD2871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7BA67A5-F86C-E56E-2CA5-913F58D09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1D8A0EC4-4B8F-427F-7E90-7A7BCDFFE6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1" name="Rectangle 6">
            <a:extLst>
              <a:ext uri="{FF2B5EF4-FFF2-40B4-BE49-F238E27FC236}">
                <a16:creationId xmlns:a16="http://schemas.microsoft.com/office/drawing/2014/main" id="{7710114B-0C3A-98B0-CCBD-1242ACA3F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2" name="Rectangle 6">
            <a:extLst>
              <a:ext uri="{FF2B5EF4-FFF2-40B4-BE49-F238E27FC236}">
                <a16:creationId xmlns:a16="http://schemas.microsoft.com/office/drawing/2014/main" id="{0F1B5886-DB08-F251-544B-FA1B14D51C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3" name="Freeform: Shape 59">
            <a:extLst>
              <a:ext uri="{FF2B5EF4-FFF2-40B4-BE49-F238E27FC236}">
                <a16:creationId xmlns:a16="http://schemas.microsoft.com/office/drawing/2014/main" id="{0BA04B21-2519-6018-CD0C-897EC7ACF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1559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18798" y="825622"/>
            <a:ext cx="3392202" cy="932688"/>
          </a:xfrm>
        </p:spPr>
        <p:txBody>
          <a:bodyPr anchor="b">
            <a:no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2999" y="831919"/>
            <a:ext cx="4236182" cy="519416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D37751-87A6-2102-5FE0-13CF04753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798" y="2050473"/>
            <a:ext cx="3392202" cy="3952704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57C7EDD-DB32-06EC-F820-BCF6715A244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FC55F9D-1F89-7C43-F3C5-6A855F820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3A576E1-43A8-DA10-8404-0BA92AFBA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4774B974-C60E-962D-A2BF-A8D91844B4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7">
            <a:extLst>
              <a:ext uri="{FF2B5EF4-FFF2-40B4-BE49-F238E27FC236}">
                <a16:creationId xmlns:a16="http://schemas.microsoft.com/office/drawing/2014/main" id="{38ED7D40-86A1-ABCA-9230-F31126FBD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644CC40D-4D0B-8820-3E77-FF38C10EF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F876AF74-00A8-A58C-C900-156CB37EC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171261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5118" y="831918"/>
            <a:ext cx="3429000" cy="1876646"/>
          </a:xfrm>
        </p:spPr>
        <p:txBody>
          <a:bodyPr anchor="b">
            <a:noAutofit/>
          </a:bodyPr>
          <a:lstStyle>
            <a:lvl1pPr>
              <a:defRPr sz="27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36A5C8C-1C5F-8F3C-7273-ECFA26869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118" y="2899065"/>
            <a:ext cx="3429000" cy="312701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38291" y="831919"/>
            <a:ext cx="4072710" cy="519416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49D7FA6-EF6B-01F5-1B41-77B0DC79D0E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3C0937A-F86B-C55A-CAB8-2F846105E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31334FA-8FF3-5A9F-F579-96C33FF37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59">
            <a:extLst>
              <a:ext uri="{FF2B5EF4-FFF2-40B4-BE49-F238E27FC236}">
                <a16:creationId xmlns:a16="http://schemas.microsoft.com/office/drawing/2014/main" id="{7A021801-1E66-C93E-CA81-2F4A5B6D0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DE776DA-FCE8-B4E5-0C47-C09678BFF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850E7C7-C469-6C82-35B3-A4D50FA382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BDD13537-C329-9582-A499-5B198F35C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6391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9824" y="831918"/>
            <a:ext cx="2551176" cy="1527048"/>
          </a:xfrm>
        </p:spPr>
        <p:txBody>
          <a:bodyPr anchor="b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19"/>
            <a:ext cx="5055108" cy="519416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88022B9-94F3-E71A-0D00-132BBF9A0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0" y="2595419"/>
            <a:ext cx="2567400" cy="340775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22A4C20-C591-B7BA-88A2-EE4295E42BD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390BD26-2598-EE89-F73A-1685B7397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882322-2806-6BFB-ACF1-EB3E69300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A7FA8BD1-9A20-5381-CC5C-A27497B1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7">
            <a:extLst>
              <a:ext uri="{FF2B5EF4-FFF2-40B4-BE49-F238E27FC236}">
                <a16:creationId xmlns:a16="http://schemas.microsoft.com/office/drawing/2014/main" id="{FCD0DE49-3A7C-EE4C-61A3-FAF4F1B2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767B11D7-CD08-FAED-9296-480025235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50CF2599-B950-2167-E974-CC7481C78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1608070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31919"/>
            <a:ext cx="2551176" cy="1527048"/>
          </a:xfrm>
        </p:spPr>
        <p:txBody>
          <a:bodyPr anchor="b">
            <a:noAutofit/>
          </a:bodyPr>
          <a:lstStyle>
            <a:lvl1pPr>
              <a:defRPr sz="25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04DE6-EAC2-AC37-0397-9528F6C57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00" y="2540001"/>
            <a:ext cx="2567400" cy="3486081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71336" y="831919"/>
            <a:ext cx="4939665" cy="519416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E8F2FDC-C562-B34A-6571-DC32774263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8CD5EAC-3346-2E3B-3C1B-E978B8BD4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221974C-11FF-808A-131E-5B13E74A7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69F1C76D-67DE-DFCB-797B-209A9222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9" name="Freeform: Shape 59">
            <a:extLst>
              <a:ext uri="{FF2B5EF4-FFF2-40B4-BE49-F238E27FC236}">
                <a16:creationId xmlns:a16="http://schemas.microsoft.com/office/drawing/2014/main" id="{2D7E2290-C841-FA30-B540-94E323C37D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98CB2567-FE22-5916-E6EE-BF2E420C8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6" name="Rectangle 6">
            <a:extLst>
              <a:ext uri="{FF2B5EF4-FFF2-40B4-BE49-F238E27FC236}">
                <a16:creationId xmlns:a16="http://schemas.microsoft.com/office/drawing/2014/main" id="{061982EF-A562-8BFF-583D-EB011D5641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746651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55090" y="831919"/>
            <a:ext cx="2455164" cy="2035696"/>
          </a:xfrm>
        </p:spPr>
        <p:txBody>
          <a:bodyPr anchor="b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20"/>
            <a:ext cx="5203024" cy="509168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3DB3FE-F7D2-E449-4412-979DFDADD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5089" y="2992582"/>
            <a:ext cx="2455165" cy="293102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B3F9524-AF16-7B88-FD0F-5D85D35D402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09F231-51ED-DDB0-9D71-BF8956AA7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004408D-81FD-E507-7BBD-A8D6584E4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697E7E97-2AF1-DCEF-1577-E6BB3BF3A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7">
            <a:extLst>
              <a:ext uri="{FF2B5EF4-FFF2-40B4-BE49-F238E27FC236}">
                <a16:creationId xmlns:a16="http://schemas.microsoft.com/office/drawing/2014/main" id="{E9317DCD-DD5B-9395-5430-ADD837B16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FD993BD8-30E5-EFEA-32A5-68475D04F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0AA84551-1089-1E65-5C17-6F400C1EA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0190357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31920"/>
            <a:ext cx="7878001" cy="3472067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999" y="4509559"/>
            <a:ext cx="3434504" cy="1516522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29A789-F42A-CE01-5134-E27AA725CD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7927" y="4509559"/>
            <a:ext cx="4313073" cy="151652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E6EE51A-242F-6B3B-BC3A-A775A4D3ABC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6AF2934-39B9-625F-CE2A-760A04F05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AA7CB57-5E03-8E25-767F-8320CC058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59">
            <a:extLst>
              <a:ext uri="{FF2B5EF4-FFF2-40B4-BE49-F238E27FC236}">
                <a16:creationId xmlns:a16="http://schemas.microsoft.com/office/drawing/2014/main" id="{EDC08D2B-BE98-2387-126D-01CA1E351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EDB9B957-9A7F-6030-9FD9-7190608C4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30A39C3-B004-B36E-236D-BDD46BB5E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C16C57F0-678F-7C1D-45CA-3A0EEF6DA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700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865938"/>
            <a:ext cx="7878001" cy="255600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2999" y="3785800"/>
            <a:ext cx="2215214" cy="2240280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98E2102-73F7-E059-C739-47418EA88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2582" y="3785801"/>
            <a:ext cx="5518418" cy="2240281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529124B-3B19-6FC6-9F79-A760D6CA945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173872-0F8A-92BB-60FA-06E41B05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4982C76-6FB9-F3AD-FA15-0D32F3D9E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9731B2A6-3038-F565-C577-E69DD5BC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7">
            <a:extLst>
              <a:ext uri="{FF2B5EF4-FFF2-40B4-BE49-F238E27FC236}">
                <a16:creationId xmlns:a16="http://schemas.microsoft.com/office/drawing/2014/main" id="{A67BA275-E7E6-7053-A026-EB3872622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7F446589-4583-8647-CFA5-49008F0B9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B5B742C4-F546-E27E-53EA-AC608C081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4105189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31919"/>
            <a:ext cx="2215214" cy="2240279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F37715F-06AC-F5A6-12CE-84D44B400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1073" y="824389"/>
            <a:ext cx="5469927" cy="224780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3310759"/>
            <a:ext cx="7878001" cy="272285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A42EE36-6D78-ED96-BA7A-0AE1F0DD31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E381D81-8909-BE95-6F06-C0C32493A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5B87E8A-0424-908A-2920-72BA97B72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16">
            <a:extLst>
              <a:ext uri="{FF2B5EF4-FFF2-40B4-BE49-F238E27FC236}">
                <a16:creationId xmlns:a16="http://schemas.microsoft.com/office/drawing/2014/main" id="{F2F4F436-2885-E919-59D1-9F4B724611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7">
            <a:extLst>
              <a:ext uri="{FF2B5EF4-FFF2-40B4-BE49-F238E27FC236}">
                <a16:creationId xmlns:a16="http://schemas.microsoft.com/office/drawing/2014/main" id="{19B02536-A5B7-CFE8-D253-CC3FCA173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99ACFEDC-62BE-1738-94DB-A9A847423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0C3F2215-0CD2-E69F-A2BD-8DFCDB37BB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9317483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5472" y="858338"/>
            <a:ext cx="7878000" cy="970463"/>
          </a:xfrm>
        </p:spPr>
        <p:txBody>
          <a:bodyPr anchor="ctr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5472" y="2081048"/>
            <a:ext cx="4618094" cy="394503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08C7461-314A-7430-6CA4-63A01F73B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1763" y="2081049"/>
            <a:ext cx="3081709" cy="3945032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8C7D2F-9D75-2435-3CAF-B6029DA9EDE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3794DE6-442D-DCFE-9025-59816725E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FCE053A-D84D-F068-2187-0593A6D6D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reeform: Shape 59">
            <a:extLst>
              <a:ext uri="{FF2B5EF4-FFF2-40B4-BE49-F238E27FC236}">
                <a16:creationId xmlns:a16="http://schemas.microsoft.com/office/drawing/2014/main" id="{481F23A8-0C6F-3F32-0B98-06736333D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C56C0F3-A0B5-A7A6-A072-97B2A57226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9D199749-F152-56FE-4504-73DF7E157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Freeform: Shape 59">
            <a:extLst>
              <a:ext uri="{FF2B5EF4-FFF2-40B4-BE49-F238E27FC236}">
                <a16:creationId xmlns:a16="http://schemas.microsoft.com/office/drawing/2014/main" id="{95BDD05D-8B5F-8B0A-B47B-E97C0D386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9876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52884"/>
            <a:ext cx="3504438" cy="1453896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2459421"/>
            <a:ext cx="3504438" cy="354569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571DC-86DF-2230-52AD-9440B5CB4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4127" y="852884"/>
            <a:ext cx="4313073" cy="5152231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162FE03-22B1-3FC9-D0A1-70C4C9B6FC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AAD1C7F-699D-B975-BBB5-3F8AAE993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A90F4F4-332A-7489-099F-649FE29D8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6" name="Rectangle 6">
            <a:extLst>
              <a:ext uri="{FF2B5EF4-FFF2-40B4-BE49-F238E27FC236}">
                <a16:creationId xmlns:a16="http://schemas.microsoft.com/office/drawing/2014/main" id="{69458B26-18DF-0F22-F73B-FBF0117AB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29454459-F726-2777-3904-98ED43017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4AFF45CF-7D31-04CD-2EDB-8FBEADAE8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9" name="Freeform: Shape 59">
            <a:extLst>
              <a:ext uri="{FF2B5EF4-FFF2-40B4-BE49-F238E27FC236}">
                <a16:creationId xmlns:a16="http://schemas.microsoft.com/office/drawing/2014/main" id="{7EC0A88E-95E4-54C0-4C7B-90A8A6AD7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95812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1" y="873725"/>
            <a:ext cx="2743202" cy="1453896"/>
          </a:xfrm>
        </p:spPr>
        <p:txBody>
          <a:bodyPr anchor="t">
            <a:no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3000" y="2490952"/>
            <a:ext cx="2743202" cy="349332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C9BBE1-F163-BFCA-3F62-3189A30FA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055" y="852884"/>
            <a:ext cx="5068145" cy="5152231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ED1735F2-E2C8-9B6A-C3E1-C7B56CDE412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ABF240-AB8A-B851-60A3-07C17BF9E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7CE6569-5A00-FAA6-16A6-9CAC579A8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59">
            <a:extLst>
              <a:ext uri="{FF2B5EF4-FFF2-40B4-BE49-F238E27FC236}">
                <a16:creationId xmlns:a16="http://schemas.microsoft.com/office/drawing/2014/main" id="{D093A1E9-14E7-F1BD-8AD3-0926AC48C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C082F9D-17F7-A6A3-6F59-395DBD040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0635C57-C6B6-95FF-FF70-8E4EC72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64C0BF67-AD24-8BA3-7BFE-4FC4B3109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9767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3000" y="831919"/>
            <a:ext cx="7891494" cy="4069265"/>
          </a:xfrm>
        </p:spPr>
        <p:txBody>
          <a:bodyPr anchor="b">
            <a:noAutofit/>
          </a:bodyPr>
          <a:lstStyle>
            <a:lvl1pPr algn="l">
              <a:defRPr sz="17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3000" y="5076497"/>
            <a:ext cx="5669266" cy="949583"/>
          </a:xfrm>
        </p:spPr>
        <p:txBody>
          <a:bodyPr anchor="t">
            <a:noAutofit/>
          </a:bodyPr>
          <a:lstStyle>
            <a:lvl1pPr marL="0" indent="0" algn="l">
              <a:buNone/>
              <a:defRPr sz="2100" cap="none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D0B43-8816-7247-6389-43D5551017BC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27E193F-93CE-A072-84E6-1413DA174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8423F9-4799-A3D7-1F4C-F18DF70A0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: Shape 16">
            <a:extLst>
              <a:ext uri="{FF2B5EF4-FFF2-40B4-BE49-F238E27FC236}">
                <a16:creationId xmlns:a16="http://schemas.microsoft.com/office/drawing/2014/main" id="{88041669-6793-077D-9837-4A969A82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Freeform: Shape 17">
            <a:extLst>
              <a:ext uri="{FF2B5EF4-FFF2-40B4-BE49-F238E27FC236}">
                <a16:creationId xmlns:a16="http://schemas.microsoft.com/office/drawing/2014/main" id="{AC3F6980-A0AE-0D20-BB5F-49A002200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3" name="Freeform: Shape 19">
            <a:extLst>
              <a:ext uri="{FF2B5EF4-FFF2-40B4-BE49-F238E27FC236}">
                <a16:creationId xmlns:a16="http://schemas.microsoft.com/office/drawing/2014/main" id="{02937DA2-B26D-43F5-EA04-BE9925EF4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4" name="Freeform: Shape 18">
            <a:extLst>
              <a:ext uri="{FF2B5EF4-FFF2-40B4-BE49-F238E27FC236}">
                <a16:creationId xmlns:a16="http://schemas.microsoft.com/office/drawing/2014/main" id="{EBDA1D10-E930-CB39-86A5-FA42DB422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3119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6494" y="831919"/>
            <a:ext cx="7864506" cy="3977825"/>
          </a:xfrm>
        </p:spPr>
        <p:txBody>
          <a:bodyPr anchor="b">
            <a:noAutofit/>
          </a:bodyPr>
          <a:lstStyle>
            <a:lvl1pPr algn="ctr">
              <a:defRPr sz="17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783080" y="4997669"/>
            <a:ext cx="5644134" cy="1028411"/>
          </a:xfrm>
        </p:spPr>
        <p:txBody>
          <a:bodyPr anchor="t">
            <a:noAutofit/>
          </a:bodyPr>
          <a:lstStyle>
            <a:lvl1pPr marL="0" indent="0" algn="ctr">
              <a:buNone/>
              <a:defRPr sz="2100" cap="none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FE8812C-E055-50E4-0169-A1950E62A9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6A94C-87F9-4135-8D16-E44AFA1FB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DE2A589-D2DC-84F9-7195-EA18408E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93E8DDA7-6F09-A45D-D2CD-D785473EF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2" name="Freeform: Shape 59">
            <a:extLst>
              <a:ext uri="{FF2B5EF4-FFF2-40B4-BE49-F238E27FC236}">
                <a16:creationId xmlns:a16="http://schemas.microsoft.com/office/drawing/2014/main" id="{67B1242D-E100-7A0B-1A2F-727DD9934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124906" y="-125712"/>
            <a:ext cx="312166" cy="56197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D3D4B49A-33A3-4552-3BC7-AFEDF4F56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273290" y="-1440159"/>
            <a:ext cx="312165" cy="3190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id="{539B139C-807D-C305-EDA8-691E0DFB6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428725" y="-403916"/>
            <a:ext cx="311360" cy="1119192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840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3814EA-F598-EBFD-83D1-6782D7CB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F4F8927-891C-4D7A-C2D3-6EB5EF6712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6494" y="831919"/>
            <a:ext cx="7864506" cy="3977825"/>
          </a:xfrm>
        </p:spPr>
        <p:txBody>
          <a:bodyPr anchor="b">
            <a:noAutofit/>
          </a:bodyPr>
          <a:lstStyle>
            <a:lvl1pPr algn="ctr">
              <a:defRPr sz="174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489314B-CDC1-7F7E-C4DD-AAC0E5222B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783080" y="4997669"/>
            <a:ext cx="5644134" cy="1028411"/>
          </a:xfrm>
        </p:spPr>
        <p:txBody>
          <a:bodyPr anchor="t">
            <a:noAutofit/>
          </a:bodyPr>
          <a:lstStyle>
            <a:lvl1pPr marL="0" indent="0" algn="ctr">
              <a:buNone/>
              <a:defRPr sz="2100" cap="none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5BFDC082-8545-4E14-11AF-FFBD6384E6D7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FEC98-351C-9217-F32A-E626491DA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9528185-249C-C3DD-E678-AFBB8FFF5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reeform: Shape 59">
            <a:extLst>
              <a:ext uri="{FF2B5EF4-FFF2-40B4-BE49-F238E27FC236}">
                <a16:creationId xmlns:a16="http://schemas.microsoft.com/office/drawing/2014/main" id="{699D7479-A95C-B9AB-8F14-BDAE9D997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36AD101D-8188-88D0-9B81-9437DD5E3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1148622B-2A3E-B519-D517-B1227723B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Freeform: Shape 59">
            <a:extLst>
              <a:ext uri="{FF2B5EF4-FFF2-40B4-BE49-F238E27FC236}">
                <a16:creationId xmlns:a16="http://schemas.microsoft.com/office/drawing/2014/main" id="{0B9E09DF-714D-90DF-B3AD-44EABE33E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893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80D95FF-5457-4897-C849-71357B0BD4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9486" y="-1274064"/>
            <a:ext cx="7989570" cy="1133856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7FA8F0C3-BC6D-6591-CB4A-11D861FBC72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651933"/>
            <a:ext cx="6199632" cy="558427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50" b="1"/>
            </a:lvl1pPr>
            <a:lvl2pPr marL="171450" indent="0">
              <a:lnSpc>
                <a:spcPct val="100000"/>
              </a:lnSpc>
              <a:buNone/>
              <a:defRPr sz="3600" b="1"/>
            </a:lvl2pPr>
            <a:lvl3pPr marL="342900" indent="0">
              <a:lnSpc>
                <a:spcPct val="100000"/>
              </a:lnSpc>
              <a:buNone/>
              <a:defRPr sz="3300" b="1"/>
            </a:lvl3pPr>
            <a:lvl4pPr marL="514350" indent="0">
              <a:lnSpc>
                <a:spcPct val="100000"/>
              </a:lnSpc>
              <a:buNone/>
              <a:defRPr sz="3000" b="1"/>
            </a:lvl4pPr>
            <a:lvl5pPr marL="685800" indent="0">
              <a:lnSpc>
                <a:spcPct val="100000"/>
              </a:lnSpc>
              <a:buNone/>
              <a:defRPr sz="27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B90E5DD-D445-87A5-7673-8A1F88BDDD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BBD032-D2AB-904A-8441-9141AC45A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3BB3875C-AB86-8E9A-4F93-9CCBB06B8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FB298429-8DA5-BFFD-51EB-A90E073B0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-1"/>
            <a:ext cx="444563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Graphic 21">
            <a:extLst>
              <a:ext uri="{FF2B5EF4-FFF2-40B4-BE49-F238E27FC236}">
                <a16:creationId xmlns:a16="http://schemas.microsoft.com/office/drawing/2014/main" id="{3C3643E2-FB9D-A282-05D4-4ADCA28D3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3590"/>
            <a:ext cx="444563" cy="2076568"/>
          </a:xfrm>
          <a:custGeom>
            <a:avLst/>
            <a:gdLst>
              <a:gd name="connsiteX0" fmla="*/ 2286 w 1660874"/>
              <a:gd name="connsiteY0" fmla="*/ 1660874 h 1660874"/>
              <a:gd name="connsiteX1" fmla="*/ 0 w 1660874"/>
              <a:gd name="connsiteY1" fmla="*/ 0 h 1660874"/>
              <a:gd name="connsiteX2" fmla="*/ 1660874 w 1660874"/>
              <a:gd name="connsiteY2" fmla="*/ 2286 h 1660874"/>
              <a:gd name="connsiteX3" fmla="*/ 1660874 w 1660874"/>
              <a:gd name="connsiteY3" fmla="*/ 10954 h 1660874"/>
              <a:gd name="connsiteX4" fmla="*/ 17812 w 1660874"/>
              <a:gd name="connsiteY4" fmla="*/ 1660874 h 1660874"/>
              <a:gd name="connsiteX5" fmla="*/ 2286 w 1660874"/>
              <a:gd name="connsiteY5" fmla="*/ 1660874 h 1660874"/>
              <a:gd name="connsiteX6" fmla="*/ 2286 w 1660874"/>
              <a:gd name="connsiteY6" fmla="*/ 1660874 h 1660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0874" h="1660874">
                <a:moveTo>
                  <a:pt x="2286" y="1660874"/>
                </a:moveTo>
                <a:lnTo>
                  <a:pt x="0" y="0"/>
                </a:lnTo>
                <a:lnTo>
                  <a:pt x="1660874" y="2286"/>
                </a:lnTo>
                <a:lnTo>
                  <a:pt x="1660874" y="10954"/>
                </a:lnTo>
                <a:lnTo>
                  <a:pt x="17812" y="1660874"/>
                </a:lnTo>
                <a:lnTo>
                  <a:pt x="2286" y="1660874"/>
                </a:lnTo>
                <a:lnTo>
                  <a:pt x="2286" y="166087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sz="1350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71D24C1E-2499-ECF1-B8DF-E0B4343EA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699438" y="2076566"/>
            <a:ext cx="447523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2B0AE408-95C0-A98F-93FE-469A71B6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0917" y="5633581"/>
            <a:ext cx="446042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933058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EFA7C22B-A89C-426A-2C61-A4248B0DB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9486" y="-1372961"/>
            <a:ext cx="7989570" cy="1133856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72744D9B-8B76-550A-34DF-7C3E89C14E5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1968500"/>
            <a:ext cx="6199632" cy="426770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50" b="1"/>
            </a:lvl1pPr>
            <a:lvl2pPr marL="171450" indent="0">
              <a:lnSpc>
                <a:spcPct val="100000"/>
              </a:lnSpc>
              <a:buNone/>
              <a:defRPr sz="3600" b="1"/>
            </a:lvl2pPr>
            <a:lvl3pPr marL="342900" indent="0">
              <a:lnSpc>
                <a:spcPct val="100000"/>
              </a:lnSpc>
              <a:buNone/>
              <a:defRPr sz="3300" b="1"/>
            </a:lvl3pPr>
            <a:lvl4pPr marL="514350" indent="0">
              <a:lnSpc>
                <a:spcPct val="100000"/>
              </a:lnSpc>
              <a:buNone/>
              <a:defRPr sz="3000" b="1"/>
            </a:lvl4pPr>
            <a:lvl5pPr marL="685800" indent="0">
              <a:lnSpc>
                <a:spcPct val="100000"/>
              </a:lnSpc>
              <a:buNone/>
              <a:defRPr sz="27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3EFFE-734C-E450-E89C-CA99223B86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B40393E-DBD1-6BA9-3978-D776FE478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A968107-B15C-8E6D-FE8F-5B9CF718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CC74BB1-A215-A0A5-E737-8BCC4B63B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-1"/>
            <a:ext cx="444563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Graphic 21">
            <a:extLst>
              <a:ext uri="{FF2B5EF4-FFF2-40B4-BE49-F238E27FC236}">
                <a16:creationId xmlns:a16="http://schemas.microsoft.com/office/drawing/2014/main" id="{EBEFF781-B473-6F4A-B48E-4BDDBDA22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3590"/>
            <a:ext cx="444563" cy="2076568"/>
          </a:xfrm>
          <a:custGeom>
            <a:avLst/>
            <a:gdLst>
              <a:gd name="connsiteX0" fmla="*/ 2286 w 1660874"/>
              <a:gd name="connsiteY0" fmla="*/ 1660874 h 1660874"/>
              <a:gd name="connsiteX1" fmla="*/ 0 w 1660874"/>
              <a:gd name="connsiteY1" fmla="*/ 0 h 1660874"/>
              <a:gd name="connsiteX2" fmla="*/ 1660874 w 1660874"/>
              <a:gd name="connsiteY2" fmla="*/ 2286 h 1660874"/>
              <a:gd name="connsiteX3" fmla="*/ 1660874 w 1660874"/>
              <a:gd name="connsiteY3" fmla="*/ 10954 h 1660874"/>
              <a:gd name="connsiteX4" fmla="*/ 17812 w 1660874"/>
              <a:gd name="connsiteY4" fmla="*/ 1660874 h 1660874"/>
              <a:gd name="connsiteX5" fmla="*/ 2286 w 1660874"/>
              <a:gd name="connsiteY5" fmla="*/ 1660874 h 1660874"/>
              <a:gd name="connsiteX6" fmla="*/ 2286 w 1660874"/>
              <a:gd name="connsiteY6" fmla="*/ 1660874 h 1660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0874" h="1660874">
                <a:moveTo>
                  <a:pt x="2286" y="1660874"/>
                </a:moveTo>
                <a:lnTo>
                  <a:pt x="0" y="0"/>
                </a:lnTo>
                <a:lnTo>
                  <a:pt x="1660874" y="2286"/>
                </a:lnTo>
                <a:lnTo>
                  <a:pt x="1660874" y="10954"/>
                </a:lnTo>
                <a:lnTo>
                  <a:pt x="17812" y="1660874"/>
                </a:lnTo>
                <a:lnTo>
                  <a:pt x="2286" y="1660874"/>
                </a:lnTo>
                <a:lnTo>
                  <a:pt x="2286" y="166087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9949D4-4863-4EB4-07B7-1DE490BE5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699438" y="2076566"/>
            <a:ext cx="447523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C66188E6-7A98-AC66-FEEF-2258A532A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0917" y="5633581"/>
            <a:ext cx="446042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7049227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93AB473-5AA2-F8C2-52FE-444C26F552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9486" y="-1274064"/>
            <a:ext cx="7989570" cy="1133856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BB5C6304-7175-022B-6047-B7061B9529B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9486" y="651933"/>
            <a:ext cx="6199632" cy="558427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50" b="1"/>
            </a:lvl1pPr>
            <a:lvl2pPr marL="171450" indent="0">
              <a:lnSpc>
                <a:spcPct val="100000"/>
              </a:lnSpc>
              <a:buNone/>
              <a:defRPr sz="3600" b="1"/>
            </a:lvl2pPr>
            <a:lvl3pPr marL="342900" indent="0">
              <a:lnSpc>
                <a:spcPct val="100000"/>
              </a:lnSpc>
              <a:buNone/>
              <a:defRPr sz="3300" b="1"/>
            </a:lvl3pPr>
            <a:lvl4pPr marL="514350" indent="0">
              <a:lnSpc>
                <a:spcPct val="100000"/>
              </a:lnSpc>
              <a:buNone/>
              <a:defRPr sz="3000" b="1"/>
            </a:lvl4pPr>
            <a:lvl5pPr marL="685800" indent="0">
              <a:lnSpc>
                <a:spcPct val="100000"/>
              </a:lnSpc>
              <a:buNone/>
              <a:defRPr sz="27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701E0B-6390-6AEC-5C53-5D538E158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D45BA7E-BB20-C646-2450-F8562ED92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1B1D2082-DF85-D231-9624-6372331F3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D3E5FC2-5685-46E9-2717-E0629E608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-1"/>
            <a:ext cx="444563" cy="2076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Graphic 21">
            <a:extLst>
              <a:ext uri="{FF2B5EF4-FFF2-40B4-BE49-F238E27FC236}">
                <a16:creationId xmlns:a16="http://schemas.microsoft.com/office/drawing/2014/main" id="{C526560E-0081-7213-2B8C-2BEC157A2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2398" y="3590"/>
            <a:ext cx="444563" cy="2076568"/>
          </a:xfrm>
          <a:custGeom>
            <a:avLst/>
            <a:gdLst>
              <a:gd name="connsiteX0" fmla="*/ 2286 w 1660874"/>
              <a:gd name="connsiteY0" fmla="*/ 1660874 h 1660874"/>
              <a:gd name="connsiteX1" fmla="*/ 0 w 1660874"/>
              <a:gd name="connsiteY1" fmla="*/ 0 h 1660874"/>
              <a:gd name="connsiteX2" fmla="*/ 1660874 w 1660874"/>
              <a:gd name="connsiteY2" fmla="*/ 2286 h 1660874"/>
              <a:gd name="connsiteX3" fmla="*/ 1660874 w 1660874"/>
              <a:gd name="connsiteY3" fmla="*/ 10954 h 1660874"/>
              <a:gd name="connsiteX4" fmla="*/ 17812 w 1660874"/>
              <a:gd name="connsiteY4" fmla="*/ 1660874 h 1660874"/>
              <a:gd name="connsiteX5" fmla="*/ 2286 w 1660874"/>
              <a:gd name="connsiteY5" fmla="*/ 1660874 h 1660874"/>
              <a:gd name="connsiteX6" fmla="*/ 2286 w 1660874"/>
              <a:gd name="connsiteY6" fmla="*/ 1660874 h 1660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0874" h="1660874">
                <a:moveTo>
                  <a:pt x="2286" y="1660874"/>
                </a:moveTo>
                <a:lnTo>
                  <a:pt x="0" y="0"/>
                </a:lnTo>
                <a:lnTo>
                  <a:pt x="1660874" y="2286"/>
                </a:lnTo>
                <a:lnTo>
                  <a:pt x="1660874" y="10954"/>
                </a:lnTo>
                <a:lnTo>
                  <a:pt x="17812" y="1660874"/>
                </a:lnTo>
                <a:lnTo>
                  <a:pt x="2286" y="1660874"/>
                </a:lnTo>
                <a:lnTo>
                  <a:pt x="2286" y="166087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9A8E9E-14B4-DCD2-5039-79CFB3442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699438" y="2076566"/>
            <a:ext cx="447523" cy="3557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DBFDC890-4416-3434-05AF-08ECA9FC9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700917" y="5633581"/>
            <a:ext cx="446042" cy="12244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13713754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24712" y="1188720"/>
            <a:ext cx="6899148" cy="36576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24712" y="5428752"/>
            <a:ext cx="6899148" cy="466344"/>
          </a:xfrm>
        </p:spPr>
        <p:txBody>
          <a:bodyPr anchor="ctr">
            <a:noAutofit/>
          </a:bodyPr>
          <a:lstStyle>
            <a:lvl1pPr marL="0" indent="0" algn="l">
              <a:buNone/>
              <a:defRPr sz="165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50D50B0-843C-5B14-48D1-87F8D20010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6ADB1-ED49-7629-9149-E16F9F0A2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9AE49E-D511-6279-081B-4E86B48E5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AD384D22-7069-5A9F-31CA-EEDEA8AAF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6AE04790-7C0A-5078-4BBB-C4DBA5633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5111550E-DD6C-68D9-796D-CC69B24BB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1" name="Freeform: Shape 59">
            <a:extLst>
              <a:ext uri="{FF2B5EF4-FFF2-40B4-BE49-F238E27FC236}">
                <a16:creationId xmlns:a16="http://schemas.microsoft.com/office/drawing/2014/main" id="{29EB5C97-94A5-1E7B-8EEE-F0194617F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7067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E66BBE-3119-84C9-214F-FCCB3DF5A6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24712" y="1344168"/>
            <a:ext cx="6899148" cy="329184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24712" y="5349240"/>
            <a:ext cx="6899148" cy="466344"/>
          </a:xfrm>
        </p:spPr>
        <p:txBody>
          <a:bodyPr anchor="ctr">
            <a:noAutofit/>
          </a:bodyPr>
          <a:lstStyle>
            <a:lvl1pPr marL="0" indent="0" algn="l">
              <a:buNone/>
              <a:defRPr sz="1650" b="1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10EAFB48-77A7-BA54-C30E-13615B2CFC34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CA297-04CE-E894-0801-F7FA853E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02B948-797F-2EDF-6B6F-80E26357F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59">
            <a:extLst>
              <a:ext uri="{FF2B5EF4-FFF2-40B4-BE49-F238E27FC236}">
                <a16:creationId xmlns:a16="http://schemas.microsoft.com/office/drawing/2014/main" id="{37AA86A7-00D3-E74F-78A0-15D0D5E67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E6BF3A7D-5E07-57E7-65BD-0684EBF6B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8DC52BC5-949D-F72A-1862-B4C2DF8AD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Freeform: Shape 59">
            <a:extLst>
              <a:ext uri="{FF2B5EF4-FFF2-40B4-BE49-F238E27FC236}">
                <a16:creationId xmlns:a16="http://schemas.microsoft.com/office/drawing/2014/main" id="{64EF6841-D3F8-5018-9386-312A1A88CA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5701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8">
            <a:extLst>
              <a:ext uri="{FF2B5EF4-FFF2-40B4-BE49-F238E27FC236}">
                <a16:creationId xmlns:a16="http://schemas.microsoft.com/office/drawing/2014/main" id="{9DEA9FFE-FE2C-A2CF-6A54-6A11FD045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020468" y="4558433"/>
            <a:ext cx="1123532" cy="2299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Freeform: Shape 59">
            <a:extLst>
              <a:ext uri="{FF2B5EF4-FFF2-40B4-BE49-F238E27FC236}">
                <a16:creationId xmlns:a16="http://schemas.microsoft.com/office/drawing/2014/main" id="{7F3191B1-5F85-BFE9-41AB-CC31EB42A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0468" y="4558438"/>
            <a:ext cx="1123532" cy="229956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3000" y="1234440"/>
            <a:ext cx="6720840" cy="316992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33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1345" y="5540026"/>
            <a:ext cx="6720840" cy="466344"/>
          </a:xfrm>
        </p:spPr>
        <p:txBody>
          <a:bodyPr anchor="ctr">
            <a:noAutofit/>
          </a:bodyPr>
          <a:lstStyle>
            <a:lvl1pPr marL="0" indent="0" algn="l">
              <a:buNone/>
              <a:defRPr sz="165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751857FF-9996-86DA-9589-6D9F2E7183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6B0CE-1E90-D91B-206A-1AAEF0D8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A564268-0963-3A71-EC86-705E6E654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0AFCBF-0E31-230A-60F4-103AA780A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0"/>
            <a:ext cx="1123531" cy="24564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8" name="Freeform: Shape 59">
            <a:extLst>
              <a:ext uri="{FF2B5EF4-FFF2-40B4-BE49-F238E27FC236}">
                <a16:creationId xmlns:a16="http://schemas.microsoft.com/office/drawing/2014/main" id="{15B40AB6-F47D-71EB-5487-2535D533C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026996" y="-1"/>
            <a:ext cx="1117004" cy="2456489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0880F52-3352-D5BD-BC6D-2567B22B1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020469" y="2456495"/>
            <a:ext cx="1123531" cy="2101947"/>
          </a:xfrm>
          <a:prstGeom prst="rect">
            <a:avLst/>
          </a:pr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93C49F-06BF-DE6C-456D-E415925B3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020469" y="3813297"/>
            <a:ext cx="1123020" cy="745145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37462259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831919"/>
            <a:ext cx="7886700" cy="1132258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47456"/>
            <a:ext cx="3886200" cy="3878625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29150" y="2147456"/>
            <a:ext cx="3886200" cy="3878625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3951C9BE-1BC0-DA0E-97D3-AEEBAEC891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2A408A81-CDF6-5FC4-EB66-DF74E6CD6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84B2F785-3677-7806-7A3C-AB27487BB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6">
            <a:extLst>
              <a:ext uri="{FF2B5EF4-FFF2-40B4-BE49-F238E27FC236}">
                <a16:creationId xmlns:a16="http://schemas.microsoft.com/office/drawing/2014/main" id="{0792B4B1-A255-634B-7113-0BE8BAE88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748550" y="-84089"/>
            <a:ext cx="312165" cy="478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2" name="Rectangle 6">
            <a:extLst>
              <a:ext uri="{FF2B5EF4-FFF2-40B4-BE49-F238E27FC236}">
                <a16:creationId xmlns:a16="http://schemas.microsoft.com/office/drawing/2014/main" id="{3E17EB6F-9BB3-4A94-402E-FAD02B2C5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593517" y="-1760386"/>
            <a:ext cx="312165" cy="38313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3" name="Rectangle 6">
            <a:extLst>
              <a:ext uri="{FF2B5EF4-FFF2-40B4-BE49-F238E27FC236}">
                <a16:creationId xmlns:a16="http://schemas.microsoft.com/office/drawing/2014/main" id="{B5C09CFD-5DB4-D507-3AC9-437BB1B64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261288" y="-2261290"/>
            <a:ext cx="311361" cy="4833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34" name="Freeform: Shape 59">
            <a:extLst>
              <a:ext uri="{FF2B5EF4-FFF2-40B4-BE49-F238E27FC236}">
                <a16:creationId xmlns:a16="http://schemas.microsoft.com/office/drawing/2014/main" id="{3D77659E-88C7-E969-8E1D-2B9E7B095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4215890" y="-306687"/>
            <a:ext cx="312166" cy="923927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5172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4780" y="838988"/>
            <a:ext cx="7846220" cy="1143292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33001" y="2142935"/>
            <a:ext cx="3868340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1" cap="all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3000" y="2844801"/>
            <a:ext cx="3868341" cy="3174212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623609" y="2142935"/>
            <a:ext cx="3887391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1" cap="all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23609" y="2844801"/>
            <a:ext cx="3887391" cy="3174212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54F43-A159-C557-9E6B-CFF4F103692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669F11A-4BB7-E399-ADBB-0F360C066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56F30B9-EE4B-C493-7E8E-D3B0E35E0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6">
            <a:extLst>
              <a:ext uri="{FF2B5EF4-FFF2-40B4-BE49-F238E27FC236}">
                <a16:creationId xmlns:a16="http://schemas.microsoft.com/office/drawing/2014/main" id="{03AB0DEF-0DAF-10A0-D371-A2D5CFF30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7">
            <a:extLst>
              <a:ext uri="{FF2B5EF4-FFF2-40B4-BE49-F238E27FC236}">
                <a16:creationId xmlns:a16="http://schemas.microsoft.com/office/drawing/2014/main" id="{CE00B65A-4DD3-A66E-7B7D-B1480BCB5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6" name="Freeform: Shape 19">
            <a:extLst>
              <a:ext uri="{FF2B5EF4-FFF2-40B4-BE49-F238E27FC236}">
                <a16:creationId xmlns:a16="http://schemas.microsoft.com/office/drawing/2014/main" id="{69C3029D-7FB9-5E45-82D3-D6A8844A6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7" name="Freeform: Shape 18">
            <a:extLst>
              <a:ext uri="{FF2B5EF4-FFF2-40B4-BE49-F238E27FC236}">
                <a16:creationId xmlns:a16="http://schemas.microsoft.com/office/drawing/2014/main" id="{BE1498E0-4720-9D5C-04B8-B5A813618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239317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3-item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Picture Placeholder21">
            <a:extLst>
              <a:ext uri="{FF2B5EF4-FFF2-40B4-BE49-F238E27FC236}">
                <a16:creationId xmlns:a16="http://schemas.microsoft.com/office/drawing/2014/main" id="{D0542117-0280-7EF2-981E-7EBEEA22B8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35584" y="2533651"/>
            <a:ext cx="2013347" cy="14319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Text Placeholder 35">
            <a:extLst>
              <a:ext uri="{FF2B5EF4-FFF2-40B4-BE49-F238E27FC236}">
                <a16:creationId xmlns:a16="http://schemas.microsoft.com/office/drawing/2014/main" id="{C0CA7D34-E67D-8E1E-D764-4EEF48B5F10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1029318" y="4044954"/>
            <a:ext cx="2019613" cy="6807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5">
            <a:extLst>
              <a:ext uri="{FF2B5EF4-FFF2-40B4-BE49-F238E27FC236}">
                <a16:creationId xmlns:a16="http://schemas.microsoft.com/office/drawing/2014/main" id="{BF9C1CC2-757F-2074-A27F-0C3465D031C7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1029318" y="4860184"/>
            <a:ext cx="2019613" cy="87961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/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Picture Placeholder21">
            <a:extLst>
              <a:ext uri="{FF2B5EF4-FFF2-40B4-BE49-F238E27FC236}">
                <a16:creationId xmlns:a16="http://schemas.microsoft.com/office/drawing/2014/main" id="{57B833E3-1027-D68D-486F-417BDE65BF4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65327" y="2533651"/>
            <a:ext cx="2013347" cy="14319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35">
            <a:extLst>
              <a:ext uri="{FF2B5EF4-FFF2-40B4-BE49-F238E27FC236}">
                <a16:creationId xmlns:a16="http://schemas.microsoft.com/office/drawing/2014/main" id="{51119BFC-5232-31B7-0199-2BC44B1610E9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559061" y="4044954"/>
            <a:ext cx="2019613" cy="6807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35">
            <a:extLst>
              <a:ext uri="{FF2B5EF4-FFF2-40B4-BE49-F238E27FC236}">
                <a16:creationId xmlns:a16="http://schemas.microsoft.com/office/drawing/2014/main" id="{5B52BFC0-79AE-E39B-C284-97D8EDBCA7A0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3559061" y="4860184"/>
            <a:ext cx="2019613" cy="87961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/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Picture Placeholder 21">
            <a:extLst>
              <a:ext uri="{FF2B5EF4-FFF2-40B4-BE49-F238E27FC236}">
                <a16:creationId xmlns:a16="http://schemas.microsoft.com/office/drawing/2014/main" id="{CF406033-2018-29A3-CCC9-6C9E44FD5D1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86092" y="2533651"/>
            <a:ext cx="2013347" cy="143192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Text Placeholder 35">
            <a:extLst>
              <a:ext uri="{FF2B5EF4-FFF2-40B4-BE49-F238E27FC236}">
                <a16:creationId xmlns:a16="http://schemas.microsoft.com/office/drawing/2014/main" id="{C3ED7ECE-1ADF-CD96-C30D-6F02AC54B1FE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6079826" y="4044954"/>
            <a:ext cx="2019613" cy="6807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35">
            <a:extLst>
              <a:ext uri="{FF2B5EF4-FFF2-40B4-BE49-F238E27FC236}">
                <a16:creationId xmlns:a16="http://schemas.microsoft.com/office/drawing/2014/main" id="{12DF7936-36F7-44AF-D721-23AB6274392F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6079826" y="4860184"/>
            <a:ext cx="2019613" cy="87961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/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D33EABF6-4EA1-0F72-47E7-E214CDBF7DD4}"/>
              </a:ext>
            </a:extLst>
          </p:cNvPr>
          <p:cNvSpPr>
            <a:spLocks noGrp="1"/>
          </p:cNvSpPr>
          <p:nvPr>
            <p:ph type="dt" sz="half" idx="4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BA8BAB-E3F7-7F34-F87D-AA46C571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3977F9-FC55-44B0-53B8-ADB4C12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59">
            <a:extLst>
              <a:ext uri="{FF2B5EF4-FFF2-40B4-BE49-F238E27FC236}">
                <a16:creationId xmlns:a16="http://schemas.microsoft.com/office/drawing/2014/main" id="{ED3CEBA7-0265-2989-2EC6-ED2043F337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A25533D8-30B7-6701-E92E-C0BA672DC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C35F9418-7400-2BD9-AE41-597ECEA37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Freeform: Shape 59">
            <a:extLst>
              <a:ext uri="{FF2B5EF4-FFF2-40B4-BE49-F238E27FC236}">
                <a16:creationId xmlns:a16="http://schemas.microsoft.com/office/drawing/2014/main" id="{C0743258-BC4B-50FD-71BE-9D97DF0A87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785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" name="Text Placeholder 35">
            <a:extLst>
              <a:ext uri="{FF2B5EF4-FFF2-40B4-BE49-F238E27FC236}">
                <a16:creationId xmlns:a16="http://schemas.microsoft.com/office/drawing/2014/main" id="{A6D91015-EB22-C504-4A41-5D8469D6BF38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548650" y="2456269"/>
            <a:ext cx="2676628" cy="60960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35">
            <a:extLst>
              <a:ext uri="{FF2B5EF4-FFF2-40B4-BE49-F238E27FC236}">
                <a16:creationId xmlns:a16="http://schemas.microsoft.com/office/drawing/2014/main" id="{532D2B12-D41E-8DA0-8841-A776ACF4492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548650" y="3200395"/>
            <a:ext cx="2676628" cy="789658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35">
            <a:extLst>
              <a:ext uri="{FF2B5EF4-FFF2-40B4-BE49-F238E27FC236}">
                <a16:creationId xmlns:a16="http://schemas.microsoft.com/office/drawing/2014/main" id="{40A11E8F-696A-E4EF-90AF-7299A387E89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917265" y="2456269"/>
            <a:ext cx="2676628" cy="60960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5">
            <a:extLst>
              <a:ext uri="{FF2B5EF4-FFF2-40B4-BE49-F238E27FC236}">
                <a16:creationId xmlns:a16="http://schemas.microsoft.com/office/drawing/2014/main" id="{ED0764D2-EF05-95D7-E518-B428DEA78A5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917265" y="3200395"/>
            <a:ext cx="2676628" cy="789658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35">
            <a:extLst>
              <a:ext uri="{FF2B5EF4-FFF2-40B4-BE49-F238E27FC236}">
                <a16:creationId xmlns:a16="http://schemas.microsoft.com/office/drawing/2014/main" id="{C07DDEA9-66DD-7AAA-0D2F-798B2B9629EE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548650" y="4332161"/>
            <a:ext cx="2676628" cy="60960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35">
            <a:extLst>
              <a:ext uri="{FF2B5EF4-FFF2-40B4-BE49-F238E27FC236}">
                <a16:creationId xmlns:a16="http://schemas.microsoft.com/office/drawing/2014/main" id="{D27F749F-CAF5-FF7B-7CF9-192E8764322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548650" y="5076287"/>
            <a:ext cx="2676628" cy="789658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BC192F01-6AB2-5F7C-6D0A-CB9465FB2B1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917265" y="4332161"/>
            <a:ext cx="2676628" cy="60960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ctr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35">
            <a:extLst>
              <a:ext uri="{FF2B5EF4-FFF2-40B4-BE49-F238E27FC236}">
                <a16:creationId xmlns:a16="http://schemas.microsoft.com/office/drawing/2014/main" id="{92B7605E-FACE-97D3-9DDD-CBD52582C52F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917265" y="5076287"/>
            <a:ext cx="2676628" cy="789658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ctr">
              <a:spcBef>
                <a:spcPts val="0"/>
              </a:spcBef>
              <a:defRPr sz="1050"/>
            </a:lvl2pPr>
            <a:lvl3pPr algn="ctr">
              <a:spcBef>
                <a:spcPts val="0"/>
              </a:spcBef>
              <a:defRPr sz="1050"/>
            </a:lvl3pPr>
            <a:lvl4pPr algn="ctr">
              <a:spcBef>
                <a:spcPts val="0"/>
              </a:spcBef>
              <a:defRPr sz="1050"/>
            </a:lvl4pPr>
            <a:lvl5pPr algn="ctr"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3077065C-2494-1885-831E-3BA6D45D1B23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BA8BAB-E3F7-7F34-F87D-AA46C571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3977F9-FC55-44B0-53B8-ADB4C12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6">
            <a:extLst>
              <a:ext uri="{FF2B5EF4-FFF2-40B4-BE49-F238E27FC236}">
                <a16:creationId xmlns:a16="http://schemas.microsoft.com/office/drawing/2014/main" id="{9495CF4B-5A18-C9CB-401F-E668B73D1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5" name="Freeform: Shape 17">
            <a:extLst>
              <a:ext uri="{FF2B5EF4-FFF2-40B4-BE49-F238E27FC236}">
                <a16:creationId xmlns:a16="http://schemas.microsoft.com/office/drawing/2014/main" id="{A3A58E7B-24DB-5995-5E8D-E19B88CD1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6" name="Freeform: Shape 19">
            <a:extLst>
              <a:ext uri="{FF2B5EF4-FFF2-40B4-BE49-F238E27FC236}">
                <a16:creationId xmlns:a16="http://schemas.microsoft.com/office/drawing/2014/main" id="{7AEF2BAC-C579-9EFD-2089-8AAF5C6A93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7" name="Freeform: Shape 18">
            <a:extLst>
              <a:ext uri="{FF2B5EF4-FFF2-40B4-BE49-F238E27FC236}">
                <a16:creationId xmlns:a16="http://schemas.microsoft.com/office/drawing/2014/main" id="{5D70562F-DEEF-5606-F5E8-63AEA8B627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9179538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ctr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1E932CF8-809C-FD53-EC2F-3F8B262C9E1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221582" y="2362201"/>
            <a:ext cx="841772" cy="148257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5" name="Text Placeholder 35">
            <a:extLst>
              <a:ext uri="{FF2B5EF4-FFF2-40B4-BE49-F238E27FC236}">
                <a16:creationId xmlns:a16="http://schemas.microsoft.com/office/drawing/2014/main" id="{C5471E28-499C-13C5-B42B-B8FC431D7331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2197686" y="2355585"/>
            <a:ext cx="2012549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0A5EC27E-AE02-883E-31F5-32208B9F14C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197686" y="3099711"/>
            <a:ext cx="2012549" cy="789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Picture Placeholder 30">
            <a:extLst>
              <a:ext uri="{FF2B5EF4-FFF2-40B4-BE49-F238E27FC236}">
                <a16:creationId xmlns:a16="http://schemas.microsoft.com/office/drawing/2014/main" id="{5771AF9B-91C5-4FCF-3268-BEF15CB2C65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33768" y="2362201"/>
            <a:ext cx="841772" cy="148257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Text Placeholder 35">
            <a:extLst>
              <a:ext uri="{FF2B5EF4-FFF2-40B4-BE49-F238E27FC236}">
                <a16:creationId xmlns:a16="http://schemas.microsoft.com/office/drawing/2014/main" id="{16CD61A4-9D01-CB18-B80D-F0D20394AF2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907724" y="2355585"/>
            <a:ext cx="2012549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35">
            <a:extLst>
              <a:ext uri="{FF2B5EF4-FFF2-40B4-BE49-F238E27FC236}">
                <a16:creationId xmlns:a16="http://schemas.microsoft.com/office/drawing/2014/main" id="{EA936668-A06C-15E6-9A5A-A170E3C8A6D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907724" y="3099711"/>
            <a:ext cx="2012549" cy="789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Picture Placeholder 30">
            <a:extLst>
              <a:ext uri="{FF2B5EF4-FFF2-40B4-BE49-F238E27FC236}">
                <a16:creationId xmlns:a16="http://schemas.microsoft.com/office/drawing/2014/main" id="{66E6D2AA-72F5-D5EB-9F7A-61EFDB86790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221582" y="4307776"/>
            <a:ext cx="841772" cy="148257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06D78574-9004-D5A4-06C4-6DE8A9BCBC0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197686" y="4280325"/>
            <a:ext cx="2012549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35">
            <a:extLst>
              <a:ext uri="{FF2B5EF4-FFF2-40B4-BE49-F238E27FC236}">
                <a16:creationId xmlns:a16="http://schemas.microsoft.com/office/drawing/2014/main" id="{9A4992FB-C1F4-515B-6938-346345DE2B8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197686" y="5024451"/>
            <a:ext cx="2012549" cy="789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Picture Placeholder 30">
            <a:extLst>
              <a:ext uri="{FF2B5EF4-FFF2-40B4-BE49-F238E27FC236}">
                <a16:creationId xmlns:a16="http://schemas.microsoft.com/office/drawing/2014/main" id="{D7A8246B-3515-AD53-2508-3FC029202DA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33768" y="4307776"/>
            <a:ext cx="841772" cy="148257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Text Placeholder 35">
            <a:extLst>
              <a:ext uri="{FF2B5EF4-FFF2-40B4-BE49-F238E27FC236}">
                <a16:creationId xmlns:a16="http://schemas.microsoft.com/office/drawing/2014/main" id="{1FFCB778-56FA-17FD-49C7-D7F1BDD26C18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5907724" y="4280325"/>
            <a:ext cx="2012549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5">
            <a:extLst>
              <a:ext uri="{FF2B5EF4-FFF2-40B4-BE49-F238E27FC236}">
                <a16:creationId xmlns:a16="http://schemas.microsoft.com/office/drawing/2014/main" id="{7AAE6DE1-1F3D-F4AB-184E-8A3A4CEDCDC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907724" y="5024451"/>
            <a:ext cx="2012549" cy="789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F563E81-A6F0-648D-DCF7-BFF1870E755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BA8BAB-E3F7-7F34-F87D-AA46C571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3977F9-FC55-44B0-53B8-ADB4C12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EB1495DF-573A-3AAB-5854-8A09491BAA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BD49C3F5-81F6-6E72-50FF-8F3AEFA13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EEEEF2-460E-B70B-6230-10A7994EF0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Freeform: Shape 59">
            <a:extLst>
              <a:ext uri="{FF2B5EF4-FFF2-40B4-BE49-F238E27FC236}">
                <a16:creationId xmlns:a16="http://schemas.microsoft.com/office/drawing/2014/main" id="{C4E3626D-71B6-6652-8FE1-40921DF056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6292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l">
              <a:defRPr sz="27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5EE5EE63-A6DA-348D-8495-E51900A59A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9841" y="2366167"/>
            <a:ext cx="2441972" cy="360442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94087FA0-09BB-9F62-C383-36B2C6623B9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476134" y="2146300"/>
            <a:ext cx="2326973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35">
            <a:extLst>
              <a:ext uri="{FF2B5EF4-FFF2-40B4-BE49-F238E27FC236}">
                <a16:creationId xmlns:a16="http://schemas.microsoft.com/office/drawing/2014/main" id="{1156A739-AA76-7366-9AE0-D20D44A62F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476134" y="2890426"/>
            <a:ext cx="2326973" cy="102183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35">
            <a:extLst>
              <a:ext uri="{FF2B5EF4-FFF2-40B4-BE49-F238E27FC236}">
                <a16:creationId xmlns:a16="http://schemas.microsoft.com/office/drawing/2014/main" id="{57BB261E-3856-D4EB-E49A-A805AA8CA02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176358" y="2146300"/>
            <a:ext cx="2326973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14EE8DBC-744D-FDE5-F388-611D6C0C160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76358" y="2890426"/>
            <a:ext cx="2326973" cy="102183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35">
            <a:extLst>
              <a:ext uri="{FF2B5EF4-FFF2-40B4-BE49-F238E27FC236}">
                <a16:creationId xmlns:a16="http://schemas.microsoft.com/office/drawing/2014/main" id="{29E55623-928E-5F9E-2EBB-9C1009DA215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476134" y="4195512"/>
            <a:ext cx="2326973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5">
            <a:extLst>
              <a:ext uri="{FF2B5EF4-FFF2-40B4-BE49-F238E27FC236}">
                <a16:creationId xmlns:a16="http://schemas.microsoft.com/office/drawing/2014/main" id="{E7542672-472E-0E16-8066-DFA62799082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476134" y="4939638"/>
            <a:ext cx="2326973" cy="102183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5">
            <a:extLst>
              <a:ext uri="{FF2B5EF4-FFF2-40B4-BE49-F238E27FC236}">
                <a16:creationId xmlns:a16="http://schemas.microsoft.com/office/drawing/2014/main" id="{8D6428D0-36EF-16D7-741F-B91DFF9CC9A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176358" y="4195512"/>
            <a:ext cx="2326973" cy="60960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5">
            <a:extLst>
              <a:ext uri="{FF2B5EF4-FFF2-40B4-BE49-F238E27FC236}">
                <a16:creationId xmlns:a16="http://schemas.microsoft.com/office/drawing/2014/main" id="{0BCE5C17-683A-5D3B-ECCE-2C25D14F893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176358" y="4939638"/>
            <a:ext cx="2326973" cy="102183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F234816-4552-682C-7011-792489AA8518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BA8BAB-E3F7-7F34-F87D-AA46C571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3977F9-FC55-44B0-53B8-ADB4C12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9">
            <a:extLst>
              <a:ext uri="{FF2B5EF4-FFF2-40B4-BE49-F238E27FC236}">
                <a16:creationId xmlns:a16="http://schemas.microsoft.com/office/drawing/2014/main" id="{516C1398-A7AF-C02F-934D-C37C5E987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9B38EA50-6705-E42C-3897-B0D76FAA8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BF1543-7A6B-249C-1650-3EFEB63C1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Freeform: Shape 59">
            <a:extLst>
              <a:ext uri="{FF2B5EF4-FFF2-40B4-BE49-F238E27FC236}">
                <a16:creationId xmlns:a16="http://schemas.microsoft.com/office/drawing/2014/main" id="{BBAD9B21-7393-1499-E59D-EA109D80C8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0657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4-item List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>
            <a:extLst>
              <a:ext uri="{FF2B5EF4-FFF2-40B4-BE49-F238E27FC236}">
                <a16:creationId xmlns:a16="http://schemas.microsoft.com/office/drawing/2014/main" id="{CC5A7648-D01A-875E-E9BB-ED5949D478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536278" y="6010359"/>
            <a:ext cx="311361" cy="138392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86783"/>
            <a:ext cx="7878000" cy="1132258"/>
          </a:xfrm>
        </p:spPr>
        <p:txBody>
          <a:bodyPr anchor="ctr">
            <a:noAutofit/>
          </a:bodyPr>
          <a:lstStyle>
            <a:lvl1pPr algn="l">
              <a:defRPr sz="27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35EC3073-FA99-7015-CBD2-0E3B9CE430C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631491" y="2331669"/>
            <a:ext cx="1727138" cy="125508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9" name="Text Placeholder 35">
            <a:extLst>
              <a:ext uri="{FF2B5EF4-FFF2-40B4-BE49-F238E27FC236}">
                <a16:creationId xmlns:a16="http://schemas.microsoft.com/office/drawing/2014/main" id="{C879862E-201F-4356-6D65-28E89DB6F11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31492" y="3665225"/>
            <a:ext cx="1726902" cy="73513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5">
            <a:extLst>
              <a:ext uri="{FF2B5EF4-FFF2-40B4-BE49-F238E27FC236}">
                <a16:creationId xmlns:a16="http://schemas.microsoft.com/office/drawing/2014/main" id="{A15D05C0-B891-85E5-35C5-24FBD31E326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31492" y="4534881"/>
            <a:ext cx="1726902" cy="1511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Picture Placeholder 29">
            <a:extLst>
              <a:ext uri="{FF2B5EF4-FFF2-40B4-BE49-F238E27FC236}">
                <a16:creationId xmlns:a16="http://schemas.microsoft.com/office/drawing/2014/main" id="{B9CDE245-8A43-C7AE-733E-51362998210E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2664134" y="2331669"/>
            <a:ext cx="1727138" cy="125508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3" name="Text Placeholder 35">
            <a:extLst>
              <a:ext uri="{FF2B5EF4-FFF2-40B4-BE49-F238E27FC236}">
                <a16:creationId xmlns:a16="http://schemas.microsoft.com/office/drawing/2014/main" id="{6741BED5-DD9B-DA08-B276-4A6A9619A77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64370" y="3665225"/>
            <a:ext cx="1726902" cy="73513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5">
            <a:extLst>
              <a:ext uri="{FF2B5EF4-FFF2-40B4-BE49-F238E27FC236}">
                <a16:creationId xmlns:a16="http://schemas.microsoft.com/office/drawing/2014/main" id="{4211193A-897F-A0CB-98F7-FD02B1E0321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664370" y="4534881"/>
            <a:ext cx="1726902" cy="1511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Picture Placeholder 29">
            <a:extLst>
              <a:ext uri="{FF2B5EF4-FFF2-40B4-BE49-F238E27FC236}">
                <a16:creationId xmlns:a16="http://schemas.microsoft.com/office/drawing/2014/main" id="{6776899D-7EB0-41AC-9AF4-FE101D6C9E83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713495" y="2331669"/>
            <a:ext cx="1727138" cy="125508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5" name="Text Placeholder 35">
            <a:extLst>
              <a:ext uri="{FF2B5EF4-FFF2-40B4-BE49-F238E27FC236}">
                <a16:creationId xmlns:a16="http://schemas.microsoft.com/office/drawing/2014/main" id="{1DED0997-D314-C6AE-A692-306403BBE62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13731" y="3665225"/>
            <a:ext cx="1726902" cy="73513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35">
            <a:extLst>
              <a:ext uri="{FF2B5EF4-FFF2-40B4-BE49-F238E27FC236}">
                <a16:creationId xmlns:a16="http://schemas.microsoft.com/office/drawing/2014/main" id="{CB02C1DA-F7C6-2990-C630-24D0D3CA893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713731" y="4534881"/>
            <a:ext cx="1726902" cy="1511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Picture Placeholder 29">
            <a:extLst>
              <a:ext uri="{FF2B5EF4-FFF2-40B4-BE49-F238E27FC236}">
                <a16:creationId xmlns:a16="http://schemas.microsoft.com/office/drawing/2014/main" id="{F1FE3630-D074-6944-4F08-08363014CC1D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783861" y="2331669"/>
            <a:ext cx="1727138" cy="125508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7" name="Text Placeholder 35">
            <a:extLst>
              <a:ext uri="{FF2B5EF4-FFF2-40B4-BE49-F238E27FC236}">
                <a16:creationId xmlns:a16="http://schemas.microsoft.com/office/drawing/2014/main" id="{2BD521B6-BD70-6519-3BCC-0441BC90998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784097" y="3665225"/>
            <a:ext cx="1726902" cy="735130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 baseline="0">
                <a:latin typeface="+mj-lt"/>
                <a:ea typeface="+mj-ea"/>
              </a:defRPr>
            </a:lvl1pPr>
            <a:lvl2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2pPr>
            <a:lvl3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3pPr>
            <a:lvl4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4pPr>
            <a:lvl5pPr algn="l">
              <a:lnSpc>
                <a:spcPct val="100000"/>
              </a:lnSpc>
              <a:spcBef>
                <a:spcPts val="0"/>
              </a:spcBef>
              <a:defRPr sz="135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5">
            <a:extLst>
              <a:ext uri="{FF2B5EF4-FFF2-40B4-BE49-F238E27FC236}">
                <a16:creationId xmlns:a16="http://schemas.microsoft.com/office/drawing/2014/main" id="{B09D8CE1-C90E-B457-C2C5-5AE34D538BF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84097" y="4534881"/>
            <a:ext cx="1726902" cy="151165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spcBef>
                <a:spcPts val="0"/>
              </a:spcBef>
              <a:defRPr sz="1050"/>
            </a:lvl2pPr>
            <a:lvl3pPr>
              <a:spcBef>
                <a:spcPts val="0"/>
              </a:spcBef>
              <a:defRPr sz="1050"/>
            </a:lvl3pPr>
            <a:lvl4pPr>
              <a:spcBef>
                <a:spcPts val="0"/>
              </a:spcBef>
              <a:defRPr sz="1050"/>
            </a:lvl4pPr>
            <a:lvl5pPr>
              <a:spcBef>
                <a:spcPts val="0"/>
              </a:spcBef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7AF960F-EA2C-059B-FD05-9627AA9B40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3BA8BAB-E3F7-7F34-F87D-AA46C571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3977F9-FC55-44B0-53B8-ADB4C12E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41B0960E-E397-9136-EE2E-F2595BA18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7997941" y="-472333"/>
            <a:ext cx="311360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89DDA4E8-D382-3D12-576D-43FB555E0E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808052" y="-24827"/>
            <a:ext cx="311359" cy="361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8874881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4A53CF-A657-E995-A3A7-271D67F33E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5E39344-307B-8BD6-D5B8-D1E1F1550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F632A0F-F12A-0DEF-B91F-C360E126D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6369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31920"/>
            <a:ext cx="2696726" cy="1757505"/>
          </a:xfrm>
        </p:spPr>
        <p:txBody>
          <a:bodyPr anchor="t">
            <a:noAutofit/>
          </a:bodyPr>
          <a:lstStyle>
            <a:lvl1pPr>
              <a:defRPr sz="2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33000" y="2724912"/>
            <a:ext cx="2696726" cy="3301168"/>
          </a:xfrm>
        </p:spPr>
        <p:txBody>
          <a:bodyPr anchor="t">
            <a:no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680806" y="831920"/>
            <a:ext cx="4830194" cy="519416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825"/>
            </a:lvl3pPr>
            <a:lvl4pPr marL="1028700" indent="0">
              <a:buNone/>
              <a:defRPr sz="788"/>
            </a:lvl4pPr>
            <a:lvl5pPr marL="1371600" indent="0">
              <a:buNone/>
              <a:defRPr sz="788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DB9FEA63-1DA3-3F9F-C50E-7AC4477F221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BD582E8-8B0D-6439-7715-18DB01573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65968CD-929F-6D74-C903-1AA5B1538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59">
            <a:extLst>
              <a:ext uri="{FF2B5EF4-FFF2-40B4-BE49-F238E27FC236}">
                <a16:creationId xmlns:a16="http://schemas.microsoft.com/office/drawing/2014/main" id="{0322356F-D701-4C42-BB8B-523069A775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E841F2B-D332-09D0-EBCB-48E8FBC6D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5024EB45-DF26-BF12-BFEF-CA485F4D9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Freeform: Shape 59">
            <a:extLst>
              <a:ext uri="{FF2B5EF4-FFF2-40B4-BE49-F238E27FC236}">
                <a16:creationId xmlns:a16="http://schemas.microsoft.com/office/drawing/2014/main" id="{B1D17E64-4E73-BCCA-9364-C59A3D2260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7655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3000" y="831920"/>
            <a:ext cx="2696726" cy="2212313"/>
          </a:xfrm>
        </p:spPr>
        <p:txBody>
          <a:bodyPr anchor="t">
            <a:noAutofit/>
          </a:bodyPr>
          <a:lstStyle>
            <a:lvl1pPr>
              <a:defRPr sz="2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36768" y="3260035"/>
            <a:ext cx="2689190" cy="2766045"/>
          </a:xfrm>
        </p:spPr>
        <p:txBody>
          <a:bodyPr anchor="b">
            <a:no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97489" y="831920"/>
            <a:ext cx="4713511" cy="519416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BDADB269-BBE0-1959-FE0B-2D6A08AE1A0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88765A0-98CE-097F-70CA-A8CE88670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04CCF01-6BD8-D0D5-B68F-BF0D0E1EC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16">
            <a:extLst>
              <a:ext uri="{FF2B5EF4-FFF2-40B4-BE49-F238E27FC236}">
                <a16:creationId xmlns:a16="http://schemas.microsoft.com/office/drawing/2014/main" id="{F978EDC5-9ECC-A0CA-79B2-E1099D0523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9" name="Freeform: Shape 17">
            <a:extLst>
              <a:ext uri="{FF2B5EF4-FFF2-40B4-BE49-F238E27FC236}">
                <a16:creationId xmlns:a16="http://schemas.microsoft.com/office/drawing/2014/main" id="{5CC0BF8E-63A7-7E59-17B3-46BB432D5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Freeform: Shape 19">
            <a:extLst>
              <a:ext uri="{FF2B5EF4-FFF2-40B4-BE49-F238E27FC236}">
                <a16:creationId xmlns:a16="http://schemas.microsoft.com/office/drawing/2014/main" id="{7C16A068-4B31-D509-6638-F057A8F5C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1" name="Freeform: Shape 18">
            <a:extLst>
              <a:ext uri="{FF2B5EF4-FFF2-40B4-BE49-F238E27FC236}">
                <a16:creationId xmlns:a16="http://schemas.microsoft.com/office/drawing/2014/main" id="{ED2C66E4-77A5-559A-C4D6-22E169AE6F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083231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82" y="831920"/>
            <a:ext cx="5506730" cy="1791217"/>
          </a:xfrm>
        </p:spPr>
        <p:txBody>
          <a:bodyPr anchor="b">
            <a:noAutofit/>
          </a:bodyPr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5320" y="3280496"/>
            <a:ext cx="7878000" cy="27432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71450" indent="0">
              <a:buNone/>
              <a:defRPr sz="900"/>
            </a:lvl2pPr>
            <a:lvl3pPr marL="342900" indent="0">
              <a:buNone/>
              <a:defRPr sz="825"/>
            </a:lvl3pPr>
            <a:lvl4pPr marL="514350" indent="0">
              <a:buNone/>
              <a:defRPr sz="788"/>
            </a:lvl4pPr>
            <a:lvl5pPr marL="685800" indent="0">
              <a:buNone/>
              <a:defRPr sz="788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9B4F649-ECC0-65D4-73EB-F610B1EEE47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BAC71-4189-4AAE-3C30-91D3E7645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335CC0F-60E4-5024-B6AB-D87255AB6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59">
            <a:extLst>
              <a:ext uri="{FF2B5EF4-FFF2-40B4-BE49-F238E27FC236}">
                <a16:creationId xmlns:a16="http://schemas.microsoft.com/office/drawing/2014/main" id="{EB1DE042-7AE4-75AA-1CFC-25903005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8164846" y="0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AB955153-AC29-8EA8-DE1E-EF143A12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8571938" y="82487"/>
            <a:ext cx="654549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CBF393-915A-6526-812F-61956DD2E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82485" y="6285939"/>
            <a:ext cx="654546" cy="4895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Freeform: Shape 59">
            <a:extLst>
              <a:ext uri="{FF2B5EF4-FFF2-40B4-BE49-F238E27FC236}">
                <a16:creationId xmlns:a16="http://schemas.microsoft.com/office/drawing/2014/main" id="{36817505-F187-6307-3AA7-E8701992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489577" y="6203452"/>
            <a:ext cx="489577" cy="654548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6800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1627318"/>
            <a:ext cx="6323075" cy="1842020"/>
          </a:xfrm>
        </p:spPr>
        <p:txBody>
          <a:bodyPr anchor="b">
            <a:noAutofit/>
          </a:bodyPr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3097" y="3622674"/>
            <a:ext cx="6322979" cy="2150962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71450" indent="0">
              <a:buNone/>
              <a:defRPr sz="900"/>
            </a:lvl2pPr>
            <a:lvl3pPr marL="342900" indent="0">
              <a:buNone/>
              <a:defRPr sz="825"/>
            </a:lvl3pPr>
            <a:lvl4pPr marL="514350" indent="0">
              <a:buNone/>
              <a:defRPr sz="788"/>
            </a:lvl4pPr>
            <a:lvl5pPr marL="685800" indent="0">
              <a:buNone/>
              <a:defRPr sz="7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915D485-D4CB-65C5-C05B-8D3E535F6A4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81063" y="6400800"/>
            <a:ext cx="2057400" cy="266700"/>
          </a:xfrm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67240-62F7-D89C-BF3D-34806BC25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9726FF9-AAAD-F331-EC9B-83CB551F1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16">
            <a:extLst>
              <a:ext uri="{FF2B5EF4-FFF2-40B4-BE49-F238E27FC236}">
                <a16:creationId xmlns:a16="http://schemas.microsoft.com/office/drawing/2014/main" id="{7C2CB355-42E5-6CAD-CDA4-04E8698C7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64851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Freeform: Shape 17">
            <a:extLst>
              <a:ext uri="{FF2B5EF4-FFF2-40B4-BE49-F238E27FC236}">
                <a16:creationId xmlns:a16="http://schemas.microsoft.com/office/drawing/2014/main" id="{7F51CA23-0DF4-94C6-A295-9A6ED5AA7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3442" y="1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9" name="Freeform: Shape 19">
            <a:extLst>
              <a:ext uri="{FF2B5EF4-FFF2-40B4-BE49-F238E27FC236}">
                <a16:creationId xmlns:a16="http://schemas.microsoft.com/office/drawing/2014/main" id="{78973DDC-FE45-271D-D333-1265C63DC4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0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Freeform: Shape 18">
            <a:extLst>
              <a:ext uri="{FF2B5EF4-FFF2-40B4-BE49-F238E27FC236}">
                <a16:creationId xmlns:a16="http://schemas.microsoft.com/office/drawing/2014/main" id="{98BB5E17-8DB4-2B6A-4A48-E57456A31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58593" y="6003178"/>
            <a:ext cx="320558" cy="854823"/>
          </a:xfrm>
          <a:custGeom>
            <a:avLst/>
            <a:gdLst>
              <a:gd name="connsiteX0" fmla="*/ 561975 w 561975"/>
              <a:gd name="connsiteY0" fmla="*/ 0 h 1123950"/>
              <a:gd name="connsiteX1" fmla="*/ 561975 w 561975"/>
              <a:gd name="connsiteY1" fmla="*/ 1123950 h 1123950"/>
              <a:gd name="connsiteX2" fmla="*/ 0 w 561975"/>
              <a:gd name="connsiteY2" fmla="*/ 561975 h 1123950"/>
              <a:gd name="connsiteX3" fmla="*/ 561975 w 561975"/>
              <a:gd name="connsiteY3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975" h="1123950">
                <a:moveTo>
                  <a:pt x="561975" y="0"/>
                </a:moveTo>
                <a:lnTo>
                  <a:pt x="561975" y="1123950"/>
                </a:lnTo>
                <a:cubicBezTo>
                  <a:pt x="251605" y="1123950"/>
                  <a:pt x="0" y="872345"/>
                  <a:pt x="0" y="561975"/>
                </a:cubicBezTo>
                <a:cubicBezTo>
                  <a:pt x="0" y="251605"/>
                  <a:pt x="251605" y="0"/>
                  <a:pt x="5619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38392104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23">
            <a:extLst>
              <a:ext uri="{FF2B5EF4-FFF2-40B4-BE49-F238E27FC236}">
                <a16:creationId xmlns:a16="http://schemas.microsoft.com/office/drawing/2014/main" id="{590E6AF1-4025-C539-6638-597177D00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99364" y="6245509"/>
            <a:ext cx="3844634" cy="6124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2" name="Title 6">
            <a:extLst>
              <a:ext uri="{FF2B5EF4-FFF2-40B4-BE49-F238E27FC236}">
                <a16:creationId xmlns:a16="http://schemas.microsoft.com/office/drawing/2014/main" id="{25E8EC5E-EA9E-1F86-2E83-5D54996011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4398" y="1532081"/>
            <a:ext cx="3954916" cy="3793838"/>
          </a:xfrm>
        </p:spPr>
        <p:txBody>
          <a:bodyPr lIns="0" tIns="0" rIns="0" bIns="0" anchor="ctr">
            <a:noAutofit/>
          </a:bodyPr>
          <a:lstStyle>
            <a:lvl1pPr>
              <a:defRPr sz="405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N"/>
          </a:p>
        </p:txBody>
      </p:sp>
      <p:sp>
        <p:nvSpPr>
          <p:cNvPr id="3" name="Picture Placeholder 25" descr="A woman wearing a yellow sweater working at the office">
            <a:extLst>
              <a:ext uri="{FF2B5EF4-FFF2-40B4-BE49-F238E27FC236}">
                <a16:creationId xmlns:a16="http://schemas.microsoft.com/office/drawing/2014/main" id="{0F266249-25B1-EF53-33EB-FA594F7F68B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297593" y="1326813"/>
            <a:ext cx="2833826" cy="4924193"/>
          </a:xfrm>
          <a:noFill/>
        </p:spPr>
        <p:txBody>
          <a:bodyPr/>
          <a:lstStyle/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21528A5-067A-BD49-2204-67FF006E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2919" y="6400800"/>
            <a:ext cx="2057400" cy="2667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E67C389-E6A8-48B1-74CD-322C690F9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00400" y="6400800"/>
            <a:ext cx="2743200" cy="2667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7705C1-E2D3-B1B7-C51C-44843980F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05537" y="6400800"/>
            <a:ext cx="2431256" cy="2667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5917FF65-0254-002E-D43D-FF8B5E603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3346" y="-43345"/>
            <a:ext cx="274322" cy="361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3D6108ED-5598-D9CD-3F7C-E35B4C8BB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53457" y="-490852"/>
            <a:ext cx="274322" cy="12560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21EB73BE-3F32-B696-CCF3-3120CC026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125467" y="-2"/>
            <a:ext cx="1024485" cy="22320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4" name="Freeform: Shape 59">
            <a:extLst>
              <a:ext uri="{FF2B5EF4-FFF2-40B4-BE49-F238E27FC236}">
                <a16:creationId xmlns:a16="http://schemas.microsoft.com/office/drawing/2014/main" id="{A7A3C520-412F-3B3C-3DD2-BA1FA9970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131419" y="-3"/>
            <a:ext cx="1018533" cy="2232015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99367659-61EC-44B3-A73E-47A6D3C10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125467" y="2232018"/>
            <a:ext cx="1018533" cy="1916648"/>
          </a:xfrm>
          <a:prstGeom prst="rect">
            <a:avLst/>
          </a:pr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6" name="Freeform: Shape 9">
            <a:extLst>
              <a:ext uri="{FF2B5EF4-FFF2-40B4-BE49-F238E27FC236}">
                <a16:creationId xmlns:a16="http://schemas.microsoft.com/office/drawing/2014/main" id="{14EDCCCA-96A0-0D33-9C7F-224DCB3D5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8125467" y="3472845"/>
            <a:ext cx="1018533" cy="675816"/>
          </a:xfrm>
          <a:custGeom>
            <a:avLst/>
            <a:gdLst>
              <a:gd name="connsiteX0" fmla="*/ 0 w 2351450"/>
              <a:gd name="connsiteY0" fmla="*/ 0 h 1170173"/>
              <a:gd name="connsiteX1" fmla="*/ 2351450 w 2351450"/>
              <a:gd name="connsiteY1" fmla="*/ 0 h 1170173"/>
              <a:gd name="connsiteX2" fmla="*/ 2345674 w 2351450"/>
              <a:gd name="connsiteY2" fmla="*/ 114394 h 1170173"/>
              <a:gd name="connsiteX3" fmla="*/ 1175725 w 2351450"/>
              <a:gd name="connsiteY3" fmla="*/ 1170173 h 1170173"/>
              <a:gd name="connsiteX4" fmla="*/ 5777 w 2351450"/>
              <a:gd name="connsiteY4" fmla="*/ 114394 h 117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450" h="1170173">
                <a:moveTo>
                  <a:pt x="0" y="0"/>
                </a:moveTo>
                <a:lnTo>
                  <a:pt x="2351450" y="0"/>
                </a:lnTo>
                <a:lnTo>
                  <a:pt x="2345674" y="114394"/>
                </a:lnTo>
                <a:cubicBezTo>
                  <a:pt x="2285450" y="707410"/>
                  <a:pt x="1784630" y="1170173"/>
                  <a:pt x="1175725" y="1170173"/>
                </a:cubicBezTo>
                <a:cubicBezTo>
                  <a:pt x="566821" y="1170173"/>
                  <a:pt x="66001" y="707410"/>
                  <a:pt x="5777" y="1143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sz="1350"/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2C55E30B-D458-A8B6-11AB-5FAEA926B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V="1">
            <a:off x="8125466" y="4148665"/>
            <a:ext cx="1018532" cy="20968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Freeform: Shape 59">
            <a:extLst>
              <a:ext uri="{FF2B5EF4-FFF2-40B4-BE49-F238E27FC236}">
                <a16:creationId xmlns:a16="http://schemas.microsoft.com/office/drawing/2014/main" id="{81D1A457-4F77-6BE6-3713-4638E83D6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8125467" y="4148663"/>
            <a:ext cx="1018534" cy="2096842"/>
          </a:xfrm>
          <a:custGeom>
            <a:avLst/>
            <a:gdLst>
              <a:gd name="connsiteX0" fmla="*/ 1497298 w 1497298"/>
              <a:gd name="connsiteY0" fmla="*/ 0 h 1457281"/>
              <a:gd name="connsiteX1" fmla="*/ 0 w 1497298"/>
              <a:gd name="connsiteY1" fmla="*/ 0 h 1457281"/>
              <a:gd name="connsiteX2" fmla="*/ 0 w 1497298"/>
              <a:gd name="connsiteY2" fmla="*/ 1457281 h 1457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7298" h="1457281">
                <a:moveTo>
                  <a:pt x="1497298" y="0"/>
                </a:moveTo>
                <a:lnTo>
                  <a:pt x="0" y="0"/>
                </a:lnTo>
                <a:lnTo>
                  <a:pt x="0" y="14572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38919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12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128587"/>
            <a:ext cx="8143875" cy="900112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sz="1064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130300"/>
            <a:ext cx="8143875" cy="50038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sz="1064"/>
              <a:t>Click to edit Master text styles</a:t>
            </a:r>
          </a:p>
          <a:p>
            <a:pPr lvl="1"/>
            <a:r>
              <a:rPr lang="en-US" sz="1064"/>
              <a:t>Second level</a:t>
            </a:r>
          </a:p>
          <a:p>
            <a:pPr lvl="2"/>
            <a:r>
              <a:rPr lang="en-US" sz="1064"/>
              <a:t>Third level</a:t>
            </a:r>
          </a:p>
          <a:p>
            <a:pPr lvl="3"/>
            <a:r>
              <a:rPr lang="en-US" sz="1064"/>
              <a:t>Fourth level</a:t>
            </a:r>
          </a:p>
          <a:p>
            <a:pPr lvl="4"/>
            <a:r>
              <a:rPr lang="en-US" sz="1064"/>
              <a:t>Fifth level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79DDEA0E-07E9-13B1-EDC7-61BAFA5FF7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2919" y="6400800"/>
            <a:ext cx="2057400" cy="266700"/>
          </a:xfrm>
        </p:spPr>
        <p:txBody>
          <a:bodyPr lIns="0" tIns="0" rIns="0" bIns="0"/>
          <a:lstStyle>
            <a:lvl1pPr>
              <a:defRPr sz="900"/>
            </a:lvl1pPr>
          </a:lstStyle>
          <a:p>
            <a:fld id="{5BCAD085-E8A6-8845-BD4E-CB4CCA059FC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A10547-A0BF-14BF-EF18-92FBBF64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00400" y="6400800"/>
            <a:ext cx="2743200" cy="266700"/>
          </a:xfrm>
        </p:spPr>
        <p:txBody>
          <a:bodyPr lIns="0" tIns="0" rIns="0" bIns="0"/>
          <a:lstStyle>
            <a:lvl1pPr algn="ctr"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413A03B-58A6-5266-F4CA-95B7A6F4BC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05537" y="6400800"/>
            <a:ext cx="2431256" cy="266700"/>
          </a:xfrm>
        </p:spPr>
        <p:txBody>
          <a:bodyPr lIns="0" tIns="0" rIns="0" bIns="0"/>
          <a:lstStyle>
            <a:lvl1pPr algn="r">
              <a:defRPr sz="9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70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  <p:sldLayoutId id="2147483717" r:id="rId57"/>
    <p:sldLayoutId id="2147483718" r:id="rId58"/>
    <p:sldLayoutId id="2147483719" r:id="rId59"/>
    <p:sldLayoutId id="2147483720" r:id="rId60"/>
    <p:sldLayoutId id="2147483721" r:id="rId61"/>
    <p:sldLayoutId id="2147483722" r:id="rId62"/>
  </p:sldLayoutIdLs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21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16">
          <p15:clr>
            <a:srgbClr val="F26B43"/>
          </p15:clr>
        </p15:guide>
        <p15:guide id="2" pos="7256">
          <p15:clr>
            <a:srgbClr val="F26B43"/>
          </p15:clr>
        </p15:guide>
        <p15:guide id="3" orient="horz" pos="648">
          <p15:clr>
            <a:srgbClr val="F26B43"/>
          </p15:clr>
        </p15:guide>
        <p15:guide id="4" orient="horz" pos="712">
          <p15:clr>
            <a:srgbClr val="F26B43"/>
          </p15:clr>
        </p15:guide>
        <p15:guide id="5" orient="horz" pos="3928">
          <p15:clr>
            <a:srgbClr val="F26B43"/>
          </p15:clr>
        </p15:guide>
        <p15:guide id="6" orient="horz" pos="386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0.svg"/><Relationship Id="rId7" Type="http://schemas.openxmlformats.org/officeDocument/2006/relationships/diagramColors" Target="../diagrams/colors4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9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2.svg"/><Relationship Id="rId7" Type="http://schemas.openxmlformats.org/officeDocument/2006/relationships/diagramColors" Target="../diagrams/colors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9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712" y="1344168"/>
            <a:ext cx="6899148" cy="3291840"/>
          </a:xfrm>
        </p:spPr>
        <p:txBody>
          <a:bodyPr anchor="ctr">
            <a:normAutofit/>
          </a:bodyPr>
          <a:lstStyle/>
          <a:p>
            <a:r>
              <a:t>Bridging the Gap Between Research and Practice:</a:t>
            </a:r>
          </a:p>
          <a:p>
            <a:r>
              <a:t>A Configurable Care Scheduling Prototype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712" y="5349240"/>
            <a:ext cx="6899148" cy="466344"/>
          </a:xfrm>
        </p:spPr>
        <p:txBody>
          <a:bodyPr anchor="ctr">
            <a:normAutofit/>
          </a:bodyPr>
          <a:lstStyle/>
          <a:p>
            <a:r>
              <a:rPr dirty="0"/>
              <a:t>Andrew Davies </a:t>
            </a:r>
            <a:r>
              <a:rPr lang="en-GB" dirty="0"/>
              <a:t>-</a:t>
            </a:r>
            <a:r>
              <a:rPr dirty="0"/>
              <a:t> 2213112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0" y="831920"/>
            <a:ext cx="2620736" cy="5194161"/>
          </a:xfrm>
        </p:spPr>
        <p:txBody>
          <a:bodyPr anchor="b">
            <a:normAutofit/>
          </a:bodyPr>
          <a:lstStyle/>
          <a:p>
            <a:r>
              <a:t>About Me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787468-748A-7EBA-AAD2-37EB7589DA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248413"/>
              </p:ext>
            </p:extLst>
          </p:nvPr>
        </p:nvGraphicFramePr>
        <p:xfrm>
          <a:off x="3429000" y="831920"/>
          <a:ext cx="5056909" cy="5194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94D1189-3B8D-F205-7A20-B0FE9280E6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129" y="831920"/>
            <a:ext cx="2989607" cy="1562070"/>
          </a:xfrm>
          <a:prstGeom prst="rect">
            <a:avLst/>
          </a:prstGeom>
          <a:effectLst/>
        </p:spPr>
      </p:pic>
      <p:pic>
        <p:nvPicPr>
          <p:cNvPr id="6" name="Picture 2" descr="M&amp;D Care | Specialist &amp; Complex Care in Swansea, Llanelli &amp; NPT">
            <a:extLst>
              <a:ext uri="{FF2B5EF4-FFF2-40B4-BE49-F238E27FC236}">
                <a16:creationId xmlns:a16="http://schemas.microsoft.com/office/drawing/2014/main" id="{276A89AB-09A4-172E-A986-6A296F86A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889" y="2782824"/>
            <a:ext cx="2460728" cy="246207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382" y="831920"/>
            <a:ext cx="5506730" cy="1791217"/>
          </a:xfrm>
        </p:spPr>
        <p:txBody>
          <a:bodyPr anchor="b">
            <a:normAutofit/>
          </a:bodyPr>
          <a:lstStyle/>
          <a:p>
            <a:r>
              <a:t>Background &amp; Rationale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45320" y="3280496"/>
            <a:ext cx="7878000" cy="27432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1500" dirty="0"/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Scheduling = balance of skills, compliance, shortages, preferences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Complex care model → residential, domiciliary, supported living, </a:t>
            </a:r>
            <a:r>
              <a:rPr lang="en-GB" sz="1500"/>
              <a:t>specialist services</a:t>
            </a:r>
            <a:endParaRPr lang="en-GB" sz="1500" dirty="0"/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Commercial systems = good at hard rules (coverage, rest breaks)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Weak on softer priorities → continuity, fairness, travel time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Result: heavy manual adjustments by coordinators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 dirty="0"/>
              <a:t>95% of providers still face rostering issues (Care Trends)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0" y="831920"/>
            <a:ext cx="2620736" cy="5194161"/>
          </a:xfrm>
        </p:spPr>
        <p:txBody>
          <a:bodyPr anchor="b">
            <a:normAutofit/>
          </a:bodyPr>
          <a:lstStyle/>
          <a:p>
            <a:r>
              <a:t>Literature Review Summary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E7C905-18E8-41FD-E674-C62C8BE7BE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7961517"/>
              </p:ext>
            </p:extLst>
          </p:nvPr>
        </p:nvGraphicFramePr>
        <p:xfrm>
          <a:off x="3429000" y="831920"/>
          <a:ext cx="5056909" cy="5194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Rotageek - Gresham House Ventures">
            <a:extLst>
              <a:ext uri="{FF2B5EF4-FFF2-40B4-BE49-F238E27FC236}">
                <a16:creationId xmlns:a16="http://schemas.microsoft.com/office/drawing/2014/main" id="{48751BD3-692A-C52E-70FC-055D19CD4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847" y="1234786"/>
            <a:ext cx="2552369" cy="66999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ccess Care Planning (formerly Mobizio) Reviews 2025: Details, Pricing, &amp;  Features | G2">
            <a:extLst>
              <a:ext uri="{FF2B5EF4-FFF2-40B4-BE49-F238E27FC236}">
                <a16:creationId xmlns:a16="http://schemas.microsoft.com/office/drawing/2014/main" id="{F71F95C3-0BAD-FE2C-190B-D0BCD63F6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847" y="2468880"/>
            <a:ext cx="2166297" cy="113730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1627318"/>
            <a:ext cx="6323075" cy="1842020"/>
          </a:xfrm>
        </p:spPr>
        <p:txBody>
          <a:bodyPr anchor="b">
            <a:normAutofit/>
          </a:bodyPr>
          <a:lstStyle/>
          <a:p>
            <a:r>
              <a:rPr dirty="0"/>
              <a:t>Aim &amp;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33097" y="3622674"/>
            <a:ext cx="6322979" cy="215096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endParaRPr lang="en-GB" sz="1300" dirty="0"/>
          </a:p>
          <a:p>
            <a:pPr>
              <a:lnSpc>
                <a:spcPct val="110000"/>
              </a:lnSpc>
              <a:defRPr sz="2000"/>
            </a:pPr>
            <a:r>
              <a:rPr lang="en-GB" sz="1800" dirty="0"/>
              <a:t>Aim: Design and evaluate configurable scheduling prototype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800" dirty="0" err="1"/>
              <a:t>Obj</a:t>
            </a:r>
            <a:r>
              <a:rPr lang="en-GB" sz="1800" dirty="0"/>
              <a:t> 1: Capture requirements → hard rules + soft goals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800" dirty="0" err="1"/>
              <a:t>Obj</a:t>
            </a:r>
            <a:r>
              <a:rPr lang="en-GB" sz="1800" dirty="0"/>
              <a:t> 2: Build solver in Google OR-Tools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800" dirty="0" err="1"/>
              <a:t>Obj</a:t>
            </a:r>
            <a:r>
              <a:rPr lang="en-GB" sz="1800" dirty="0"/>
              <a:t> 3: Create synthetic test data (realistic but anonymised)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800" dirty="0" err="1"/>
              <a:t>Obj</a:t>
            </a:r>
            <a:r>
              <a:rPr lang="en-GB" sz="1800" dirty="0"/>
              <a:t> 4: Evaluate vs baselines: coverage-first &amp; greedy approach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800" dirty="0" err="1"/>
              <a:t>Obj</a:t>
            </a:r>
            <a:r>
              <a:rPr lang="en-GB" sz="1800" dirty="0"/>
              <a:t> 5: Assess explainability and usability with coordinators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873725"/>
            <a:ext cx="2743202" cy="1453896"/>
          </a:xfrm>
        </p:spPr>
        <p:txBody>
          <a:bodyPr anchor="t">
            <a:normAutofit/>
          </a:bodyPr>
          <a:lstStyle/>
          <a:p>
            <a:r>
              <a:t>Methodology</a:t>
            </a:r>
          </a:p>
        </p:txBody>
      </p:sp>
      <p:pic>
        <p:nvPicPr>
          <p:cNvPr id="6" name="Picture Placeholder 5" descr="A person reaching for a paper on a table full of paper and sticky notes">
            <a:extLst>
              <a:ext uri="{FF2B5EF4-FFF2-40B4-BE49-F238E27FC236}">
                <a16:creationId xmlns:a16="http://schemas.microsoft.com/office/drawing/2014/main" id="{DAF586D1-B006-E95C-EFB4-0DA60CEECF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3803" r="23803"/>
          <a:stretch>
            <a:fillRect/>
          </a:stretch>
        </p:blipFill>
        <p:spPr>
          <a:xfrm>
            <a:off x="633413" y="1997012"/>
            <a:ext cx="2743200" cy="3494087"/>
          </a:xfr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9055" y="852884"/>
            <a:ext cx="5068145" cy="5152231"/>
          </a:xfrm>
        </p:spPr>
        <p:txBody>
          <a:bodyPr>
            <a:normAutofit/>
          </a:bodyPr>
          <a:lstStyle/>
          <a:p>
            <a:endParaRPr/>
          </a:p>
          <a:p>
            <a:pPr>
              <a:defRPr sz="2000"/>
            </a:pPr>
            <a:r>
              <a:t>Positivist stance → measurable outcomes</a:t>
            </a:r>
          </a:p>
          <a:p>
            <a:pPr>
              <a:defRPr sz="2000"/>
            </a:pPr>
            <a:r>
              <a:t>Not interpretivist → less about feelings, more about data</a:t>
            </a:r>
          </a:p>
          <a:p>
            <a:pPr>
              <a:defRPr sz="2000"/>
            </a:pPr>
            <a:r>
              <a:t>Deductive approach → apply existing theory</a:t>
            </a:r>
          </a:p>
          <a:p>
            <a:pPr>
              <a:defRPr sz="2000"/>
            </a:pPr>
            <a:r>
              <a:t>Not inductive → not building theory from scratch</a:t>
            </a:r>
          </a:p>
          <a:p>
            <a:pPr>
              <a:defRPr sz="2000"/>
            </a:pPr>
            <a:r>
              <a:t>Strategy: software development + experimentation</a:t>
            </a:r>
          </a:p>
          <a:p>
            <a:pPr>
              <a:defRPr sz="2000"/>
            </a:pPr>
            <a:r>
              <a:t>KPIs: continuity, fairness, travel time, compliance</a:t>
            </a:r>
          </a:p>
          <a:p>
            <a:pPr>
              <a:defRPr sz="2000"/>
            </a:pPr>
            <a:r>
              <a:t>Agile FDD → build &amp; test features iteratively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0" y="1109588"/>
            <a:ext cx="3109187" cy="4638825"/>
          </a:xfrm>
        </p:spPr>
        <p:txBody>
          <a:bodyPr anchor="t">
            <a:normAutofit/>
          </a:bodyPr>
          <a:lstStyle/>
          <a:p>
            <a:r>
              <a:t>Project Design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3DDFF1-CA31-B7E1-5983-98724545F4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990943"/>
              </p:ext>
            </p:extLst>
          </p:nvPr>
        </p:nvGraphicFramePr>
        <p:xfrm>
          <a:off x="3626012" y="1109588"/>
          <a:ext cx="4996780" cy="5062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7B67E4B-C52E-0764-DA01-C75C16087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01" y="831919"/>
            <a:ext cx="7878000" cy="528186"/>
          </a:xfrm>
        </p:spPr>
        <p:txBody>
          <a:bodyPr/>
          <a:lstStyle/>
          <a:p>
            <a:r>
              <a:rPr lang="en-US" dirty="0"/>
              <a:t>Design prototype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34D62B-E842-39F2-8FBC-94217480E3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32" y="1872172"/>
            <a:ext cx="8403336" cy="383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970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1627318"/>
            <a:ext cx="6323075" cy="1842020"/>
          </a:xfrm>
        </p:spPr>
        <p:txBody>
          <a:bodyPr anchor="b">
            <a:normAutofit/>
          </a:bodyPr>
          <a:lstStyle/>
          <a:p>
            <a:r>
              <a:t>Project Planning &amp;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33097" y="3622674"/>
            <a:ext cx="6322979" cy="215096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1500"/>
          </a:p>
          <a:p>
            <a:pPr>
              <a:lnSpc>
                <a:spcPct val="110000"/>
              </a:lnSpc>
              <a:defRPr sz="2000"/>
            </a:pPr>
            <a:r>
              <a:rPr lang="en-GB" sz="1500"/>
              <a:t>MoSCoW prioritisation → focus on MVP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/>
              <a:t>MVP: solver + hard rules + 2 soft constraints + simple UI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/>
              <a:t>Tasks tracked in Monday.com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/>
              <a:t>Resources: OR-Tools, GitHub, VS Code (all free)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500"/>
              <a:t>No financial costs → project is feasible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873725"/>
            <a:ext cx="2743202" cy="1453896"/>
          </a:xfrm>
        </p:spPr>
        <p:txBody>
          <a:bodyPr anchor="t">
            <a:normAutofit/>
          </a:bodyPr>
          <a:lstStyle/>
          <a:p>
            <a:r>
              <a:t>Project Impact</a:t>
            </a:r>
          </a:p>
        </p:txBody>
      </p:sp>
      <p:pic>
        <p:nvPicPr>
          <p:cNvPr id="6" name="Picture Placeholder 5" descr="Laptop with phone and calculator">
            <a:extLst>
              <a:ext uri="{FF2B5EF4-FFF2-40B4-BE49-F238E27FC236}">
                <a16:creationId xmlns:a16="http://schemas.microsoft.com/office/drawing/2014/main" id="{C33AC726-1945-BB3D-AAAD-DA2FCF65B99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745" r="10745"/>
          <a:stretch>
            <a:fillRect/>
          </a:stretch>
        </p:blipFill>
        <p:spPr>
          <a:xfrm>
            <a:off x="633413" y="2079308"/>
            <a:ext cx="2743200" cy="3494087"/>
          </a:xfrm>
        </p:spPr>
      </p:pic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7F8D4E8-AF0D-F57F-8648-1614FBEB2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192119"/>
              </p:ext>
            </p:extLst>
          </p:nvPr>
        </p:nvGraphicFramePr>
        <p:xfrm>
          <a:off x="3519055" y="852884"/>
          <a:ext cx="5068145" cy="5152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873725"/>
            <a:ext cx="2743202" cy="1453896"/>
          </a:xfrm>
        </p:spPr>
        <p:txBody>
          <a:bodyPr anchor="t">
            <a:normAutofit/>
          </a:bodyPr>
          <a:lstStyle/>
          <a:p>
            <a:r>
              <a:t>Limitations &amp; Future Work</a:t>
            </a:r>
          </a:p>
        </p:txBody>
      </p:sp>
      <p:pic>
        <p:nvPicPr>
          <p:cNvPr id="6" name="Picture Placeholder 5" descr="Warning outline">
            <a:extLst>
              <a:ext uri="{FF2B5EF4-FFF2-40B4-BE49-F238E27FC236}">
                <a16:creationId xmlns:a16="http://schemas.microsoft.com/office/drawing/2014/main" id="{60A44C17-0308-CB26-3578-3D9857B79D5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745" r="10745"/>
          <a:stretch>
            <a:fillRect/>
          </a:stretch>
        </p:blipFill>
        <p:spPr>
          <a:xfrm>
            <a:off x="706565" y="2327621"/>
            <a:ext cx="2210371" cy="2815408"/>
          </a:xfr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A7A5D9-2D01-B37B-39DA-76AD17F112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8284067"/>
              </p:ext>
            </p:extLst>
          </p:nvPr>
        </p:nvGraphicFramePr>
        <p:xfrm>
          <a:off x="3519055" y="852884"/>
          <a:ext cx="5068145" cy="5152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01" y="1627318"/>
            <a:ext cx="6323075" cy="1842020"/>
          </a:xfrm>
        </p:spPr>
        <p:txBody>
          <a:bodyPr anchor="b">
            <a:normAutofit/>
          </a:bodyPr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33097" y="3622674"/>
            <a:ext cx="6322979" cy="215096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en-GB" sz="1700"/>
          </a:p>
          <a:p>
            <a:pPr>
              <a:lnSpc>
                <a:spcPct val="110000"/>
              </a:lnSpc>
              <a:defRPr sz="2000"/>
            </a:pPr>
            <a:r>
              <a:rPr lang="en-GB" sz="1700"/>
              <a:t>Project bridges gap between research &amp; practice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700"/>
              <a:t>Prototype embeds continuity + fairness alongside compliance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700"/>
              <a:t>We don’t have to choose between efficiency &amp; staff goals</a:t>
            </a:r>
          </a:p>
          <a:p>
            <a:pPr>
              <a:lnSpc>
                <a:spcPct val="110000"/>
              </a:lnSpc>
              <a:defRPr sz="2000"/>
            </a:pPr>
            <a:r>
              <a:rPr lang="en-GB" sz="1700"/>
              <a:t>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OP_001_Biz Presentation_Personal Budgeting_250210_">
      <a:dk1>
        <a:srgbClr val="2F2F2F"/>
      </a:dk1>
      <a:lt1>
        <a:srgbClr val="FFFFFF"/>
      </a:lt1>
      <a:dk2>
        <a:srgbClr val="778495"/>
      </a:dk2>
      <a:lt2>
        <a:srgbClr val="F0F0F0"/>
      </a:lt2>
      <a:accent1>
        <a:srgbClr val="1871CA"/>
      </a:accent1>
      <a:accent2>
        <a:srgbClr val="F6C94C"/>
      </a:accent2>
      <a:accent3>
        <a:srgbClr val="02C9CE"/>
      </a:accent3>
      <a:accent4>
        <a:srgbClr val="92D050"/>
      </a:accent4>
      <a:accent5>
        <a:srgbClr val="8E7EF0"/>
      </a:accent5>
      <a:accent6>
        <a:srgbClr val="D90909"/>
      </a:accent6>
      <a:hlink>
        <a:srgbClr val="ED861F"/>
      </a:hlink>
      <a:folHlink>
        <a:srgbClr val="979797"/>
      </a:folHlink>
    </a:clrScheme>
    <a:fontScheme name="Custom">
      <a:majorFont>
        <a:latin typeface="Segoe UI Black"/>
        <a:ea typeface=""/>
        <a:cs typeface=""/>
      </a:majorFont>
      <a:minorFont>
        <a:latin typeface="Arial"/>
        <a:ea typeface=""/>
        <a:cs typeface=""/>
      </a:minorFont>
    </a:fontScheme>
    <a:fmtScheme name="OfficePLU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PLUS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Modern personal budgeting presentation</Template>
  <TotalTime>18</TotalTime>
  <Words>487</Words>
  <Application>Microsoft Office PowerPoint</Application>
  <PresentationFormat>On-screen Show (4:3)</PresentationFormat>
  <Paragraphs>71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Segoe UI Black</vt:lpstr>
      <vt:lpstr>Custom</vt:lpstr>
      <vt:lpstr>Bridging the Gap Between Research and Practice: A Configurable Care Scheduling Prototype</vt:lpstr>
      <vt:lpstr>About Me</vt:lpstr>
      <vt:lpstr>Background &amp; Rationale</vt:lpstr>
      <vt:lpstr>Literature Review Summary</vt:lpstr>
      <vt:lpstr>Aim &amp; Objectives</vt:lpstr>
      <vt:lpstr>Methodology</vt:lpstr>
      <vt:lpstr>Project Design</vt:lpstr>
      <vt:lpstr>Design prototype</vt:lpstr>
      <vt:lpstr>Project Planning &amp; Resources</vt:lpstr>
      <vt:lpstr>Project Impact</vt:lpstr>
      <vt:lpstr>Limitations &amp; Future Work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Andrew Davies</cp:lastModifiedBy>
  <cp:revision>2</cp:revision>
  <dcterms:created xsi:type="dcterms:W3CDTF">2013-01-27T09:14:16Z</dcterms:created>
  <dcterms:modified xsi:type="dcterms:W3CDTF">2025-09-10T14:06:31Z</dcterms:modified>
  <cp:category/>
</cp:coreProperties>
</file>