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356" r:id="rId3"/>
    <p:sldId id="332" r:id="rId4"/>
    <p:sldId id="333" r:id="rId5"/>
    <p:sldId id="334" r:id="rId6"/>
    <p:sldId id="335" r:id="rId7"/>
    <p:sldId id="336" r:id="rId8"/>
    <p:sldId id="337" r:id="rId9"/>
    <p:sldId id="338" r:id="rId10"/>
    <p:sldId id="339" r:id="rId11"/>
    <p:sldId id="340" r:id="rId12"/>
    <p:sldId id="341" r:id="rId13"/>
    <p:sldId id="342" r:id="rId14"/>
    <p:sldId id="343" r:id="rId15"/>
    <p:sldId id="344" r:id="rId16"/>
    <p:sldId id="345" r:id="rId17"/>
    <p:sldId id="346" r:id="rId18"/>
    <p:sldId id="347" r:id="rId19"/>
    <p:sldId id="348" r:id="rId20"/>
    <p:sldId id="349" r:id="rId21"/>
    <p:sldId id="350" r:id="rId22"/>
    <p:sldId id="351" r:id="rId23"/>
    <p:sldId id="352" r:id="rId24"/>
    <p:sldId id="353" r:id="rId25"/>
    <p:sldId id="354" r:id="rId26"/>
    <p:sldId id="355" r:id="rId27"/>
    <p:sldId id="357"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FAE64-4583-4002-82F0-FCB38372BC8B}" v="41" dt="2021-03-11T10:56:56.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56"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057FAE64-4583-4002-82F0-FCB38372BC8B}"/>
    <pc:docChg chg="undo custSel addSld delSld modSld">
      <pc:chgData name="Riaz Bhatti" userId="a379b8bf-736b-4c00-9451-3a85dd844047" providerId="ADAL" clId="{057FAE64-4583-4002-82F0-FCB38372BC8B}" dt="2021-03-11T10:59:10.336" v="148" actId="47"/>
      <pc:docMkLst>
        <pc:docMk/>
      </pc:docMkLst>
      <pc:sldChg chg="modSp mod">
        <pc:chgData name="Riaz Bhatti" userId="a379b8bf-736b-4c00-9451-3a85dd844047" providerId="ADAL" clId="{057FAE64-4583-4002-82F0-FCB38372BC8B}" dt="2021-03-11T10:40:55.511" v="112" actId="20577"/>
        <pc:sldMkLst>
          <pc:docMk/>
          <pc:sldMk cId="3602111726" sldId="259"/>
        </pc:sldMkLst>
        <pc:spChg chg="mod">
          <ac:chgData name="Riaz Bhatti" userId="a379b8bf-736b-4c00-9451-3a85dd844047" providerId="ADAL" clId="{057FAE64-4583-4002-82F0-FCB38372BC8B}" dt="2021-03-11T10:40:55.511" v="112" actId="20577"/>
          <ac:spMkLst>
            <pc:docMk/>
            <pc:sldMk cId="3602111726" sldId="259"/>
            <ac:spMk id="7170" creationId="{1984F4D7-2BB5-D74C-9175-E67C4546413D}"/>
          </ac:spMkLst>
        </pc:spChg>
      </pc:sldChg>
      <pc:sldChg chg="modSp">
        <pc:chgData name="Riaz Bhatti" userId="a379b8bf-736b-4c00-9451-3a85dd844047" providerId="ADAL" clId="{057FAE64-4583-4002-82F0-FCB38372BC8B}" dt="2021-03-11T09:35:20.487" v="0" actId="1076"/>
        <pc:sldMkLst>
          <pc:docMk/>
          <pc:sldMk cId="1942869533" sldId="260"/>
        </pc:sldMkLst>
        <pc:spChg chg="mod">
          <ac:chgData name="Riaz Bhatti" userId="a379b8bf-736b-4c00-9451-3a85dd844047" providerId="ADAL" clId="{057FAE64-4583-4002-82F0-FCB38372BC8B}" dt="2021-03-11T09:35:20.487" v="0" actId="1076"/>
          <ac:spMkLst>
            <pc:docMk/>
            <pc:sldMk cId="1942869533" sldId="260"/>
            <ac:spMk id="8194" creationId="{2114150F-5BA8-4141-8331-75977CEFEEF6}"/>
          </ac:spMkLst>
        </pc:spChg>
      </pc:sldChg>
      <pc:sldChg chg="modSp mod">
        <pc:chgData name="Riaz Bhatti" userId="a379b8bf-736b-4c00-9451-3a85dd844047" providerId="ADAL" clId="{057FAE64-4583-4002-82F0-FCB38372BC8B}" dt="2021-03-11T09:37:04.364" v="5" actId="5793"/>
        <pc:sldMkLst>
          <pc:docMk/>
          <pc:sldMk cId="2458797066" sldId="264"/>
        </pc:sldMkLst>
        <pc:spChg chg="mod">
          <ac:chgData name="Riaz Bhatti" userId="a379b8bf-736b-4c00-9451-3a85dd844047" providerId="ADAL" clId="{057FAE64-4583-4002-82F0-FCB38372BC8B}" dt="2021-03-11T09:37:04.364" v="5" actId="5793"/>
          <ac:spMkLst>
            <pc:docMk/>
            <pc:sldMk cId="2458797066" sldId="264"/>
            <ac:spMk id="15362" creationId="{E3B05F8A-333A-2D48-B557-74557B2F62E9}"/>
          </ac:spMkLst>
        </pc:spChg>
        <pc:graphicFrameChg chg="mod">
          <ac:chgData name="Riaz Bhatti" userId="a379b8bf-736b-4c00-9451-3a85dd844047" providerId="ADAL" clId="{057FAE64-4583-4002-82F0-FCB38372BC8B}" dt="2021-03-11T09:36:28.008" v="3" actId="1076"/>
          <ac:graphicFrameMkLst>
            <pc:docMk/>
            <pc:sldMk cId="2458797066" sldId="264"/>
            <ac:graphicFrameMk id="2" creationId="{B9877A62-39CC-AC4B-935D-EDC8E2A616F7}"/>
          </ac:graphicFrameMkLst>
        </pc:graphicFrameChg>
      </pc:sldChg>
      <pc:sldChg chg="del">
        <pc:chgData name="Riaz Bhatti" userId="a379b8bf-736b-4c00-9451-3a85dd844047" providerId="ADAL" clId="{057FAE64-4583-4002-82F0-FCB38372BC8B}" dt="2021-03-11T09:41:42.447" v="18" actId="47"/>
        <pc:sldMkLst>
          <pc:docMk/>
          <pc:sldMk cId="151964681" sldId="265"/>
        </pc:sldMkLst>
      </pc:sldChg>
      <pc:sldChg chg="del">
        <pc:chgData name="Riaz Bhatti" userId="a379b8bf-736b-4c00-9451-3a85dd844047" providerId="ADAL" clId="{057FAE64-4583-4002-82F0-FCB38372BC8B}" dt="2021-03-11T09:43:31.841" v="20" actId="47"/>
        <pc:sldMkLst>
          <pc:docMk/>
          <pc:sldMk cId="466459230" sldId="266"/>
        </pc:sldMkLst>
      </pc:sldChg>
      <pc:sldChg chg="modSp mod">
        <pc:chgData name="Riaz Bhatti" userId="a379b8bf-736b-4c00-9451-3a85dd844047" providerId="ADAL" clId="{057FAE64-4583-4002-82F0-FCB38372BC8B}" dt="2021-03-11T09:44:47.902" v="24" actId="5793"/>
        <pc:sldMkLst>
          <pc:docMk/>
          <pc:sldMk cId="3694206614" sldId="267"/>
        </pc:sldMkLst>
        <pc:spChg chg="mod">
          <ac:chgData name="Riaz Bhatti" userId="a379b8bf-736b-4c00-9451-3a85dd844047" providerId="ADAL" clId="{057FAE64-4583-4002-82F0-FCB38372BC8B}" dt="2021-03-11T09:44:47.902" v="24" actId="5793"/>
          <ac:spMkLst>
            <pc:docMk/>
            <pc:sldMk cId="3694206614" sldId="267"/>
            <ac:spMk id="22530" creationId="{93FC5783-29CC-8640-8571-65019E06FF90}"/>
          </ac:spMkLst>
        </pc:spChg>
      </pc:sldChg>
      <pc:sldChg chg="modSp">
        <pc:chgData name="Riaz Bhatti" userId="a379b8bf-736b-4c00-9451-3a85dd844047" providerId="ADAL" clId="{057FAE64-4583-4002-82F0-FCB38372BC8B}" dt="2021-03-11T09:45:20.163" v="25" actId="1076"/>
        <pc:sldMkLst>
          <pc:docMk/>
          <pc:sldMk cId="93550644" sldId="271"/>
        </pc:sldMkLst>
        <pc:spChg chg="mod">
          <ac:chgData name="Riaz Bhatti" userId="a379b8bf-736b-4c00-9451-3a85dd844047" providerId="ADAL" clId="{057FAE64-4583-4002-82F0-FCB38372BC8B}" dt="2021-03-11T09:45:20.163" v="25" actId="1076"/>
          <ac:spMkLst>
            <pc:docMk/>
            <pc:sldMk cId="93550644" sldId="271"/>
            <ac:spMk id="17411" creationId="{76160ABA-3D54-EA4A-BA77-24DDFA11E0A9}"/>
          </ac:spMkLst>
        </pc:spChg>
      </pc:sldChg>
      <pc:sldChg chg="modSp mod">
        <pc:chgData name="Riaz Bhatti" userId="a379b8bf-736b-4c00-9451-3a85dd844047" providerId="ADAL" clId="{057FAE64-4583-4002-82F0-FCB38372BC8B}" dt="2021-03-11T09:56:08.858" v="50" actId="1076"/>
        <pc:sldMkLst>
          <pc:docMk/>
          <pc:sldMk cId="3673750068" sldId="276"/>
        </pc:sldMkLst>
        <pc:spChg chg="mod">
          <ac:chgData name="Riaz Bhatti" userId="a379b8bf-736b-4c00-9451-3a85dd844047" providerId="ADAL" clId="{057FAE64-4583-4002-82F0-FCB38372BC8B}" dt="2021-03-11T09:56:04.899" v="49" actId="20577"/>
          <ac:spMkLst>
            <pc:docMk/>
            <pc:sldMk cId="3673750068" sldId="276"/>
            <ac:spMk id="38913" creationId="{C5EA3703-CE10-0C43-9206-0DD33BA3BBE2}"/>
          </ac:spMkLst>
        </pc:spChg>
        <pc:spChg chg="mod">
          <ac:chgData name="Riaz Bhatti" userId="a379b8bf-736b-4c00-9451-3a85dd844047" providerId="ADAL" clId="{057FAE64-4583-4002-82F0-FCB38372BC8B}" dt="2021-03-11T09:56:08.858" v="50" actId="1076"/>
          <ac:spMkLst>
            <pc:docMk/>
            <pc:sldMk cId="3673750068" sldId="276"/>
            <ac:spMk id="38914" creationId="{8E4D8EA7-F6C3-2149-8136-563EB77EB8E2}"/>
          </ac:spMkLst>
        </pc:spChg>
      </pc:sldChg>
      <pc:sldChg chg="del">
        <pc:chgData name="Riaz Bhatti" userId="a379b8bf-736b-4c00-9451-3a85dd844047" providerId="ADAL" clId="{057FAE64-4583-4002-82F0-FCB38372BC8B}" dt="2021-03-11T09:46:44.685" v="28" actId="47"/>
        <pc:sldMkLst>
          <pc:docMk/>
          <pc:sldMk cId="2287314008" sldId="280"/>
        </pc:sldMkLst>
      </pc:sldChg>
      <pc:sldChg chg="del">
        <pc:chgData name="Riaz Bhatti" userId="a379b8bf-736b-4c00-9451-3a85dd844047" providerId="ADAL" clId="{057FAE64-4583-4002-82F0-FCB38372BC8B}" dt="2021-03-11T09:46:44.685" v="28" actId="47"/>
        <pc:sldMkLst>
          <pc:docMk/>
          <pc:sldMk cId="2007961818" sldId="281"/>
        </pc:sldMkLst>
      </pc:sldChg>
      <pc:sldChg chg="del">
        <pc:chgData name="Riaz Bhatti" userId="a379b8bf-736b-4c00-9451-3a85dd844047" providerId="ADAL" clId="{057FAE64-4583-4002-82F0-FCB38372BC8B}" dt="2021-03-11T09:46:44.685" v="28" actId="47"/>
        <pc:sldMkLst>
          <pc:docMk/>
          <pc:sldMk cId="4250719025" sldId="282"/>
        </pc:sldMkLst>
      </pc:sldChg>
      <pc:sldChg chg="del">
        <pc:chgData name="Riaz Bhatti" userId="a379b8bf-736b-4c00-9451-3a85dd844047" providerId="ADAL" clId="{057FAE64-4583-4002-82F0-FCB38372BC8B}" dt="2021-03-11T09:46:44.685" v="28" actId="47"/>
        <pc:sldMkLst>
          <pc:docMk/>
          <pc:sldMk cId="3773314793" sldId="283"/>
        </pc:sldMkLst>
      </pc:sldChg>
      <pc:sldChg chg="del">
        <pc:chgData name="Riaz Bhatti" userId="a379b8bf-736b-4c00-9451-3a85dd844047" providerId="ADAL" clId="{057FAE64-4583-4002-82F0-FCB38372BC8B}" dt="2021-03-11T09:46:44.685" v="28" actId="47"/>
        <pc:sldMkLst>
          <pc:docMk/>
          <pc:sldMk cId="1153142044" sldId="284"/>
        </pc:sldMkLst>
      </pc:sldChg>
      <pc:sldChg chg="del">
        <pc:chgData name="Riaz Bhatti" userId="a379b8bf-736b-4c00-9451-3a85dd844047" providerId="ADAL" clId="{057FAE64-4583-4002-82F0-FCB38372BC8B}" dt="2021-03-11T09:46:44.685" v="28" actId="47"/>
        <pc:sldMkLst>
          <pc:docMk/>
          <pc:sldMk cId="3349635698" sldId="285"/>
        </pc:sldMkLst>
      </pc:sldChg>
      <pc:sldChg chg="del">
        <pc:chgData name="Riaz Bhatti" userId="a379b8bf-736b-4c00-9451-3a85dd844047" providerId="ADAL" clId="{057FAE64-4583-4002-82F0-FCB38372BC8B}" dt="2021-03-11T09:56:30.121" v="51" actId="47"/>
        <pc:sldMkLst>
          <pc:docMk/>
          <pc:sldMk cId="1723127872" sldId="286"/>
        </pc:sldMkLst>
      </pc:sldChg>
      <pc:sldChg chg="del">
        <pc:chgData name="Riaz Bhatti" userId="a379b8bf-736b-4c00-9451-3a85dd844047" providerId="ADAL" clId="{057FAE64-4583-4002-82F0-FCB38372BC8B}" dt="2021-03-11T09:56:30.121" v="51" actId="47"/>
        <pc:sldMkLst>
          <pc:docMk/>
          <pc:sldMk cId="3802007543" sldId="287"/>
        </pc:sldMkLst>
      </pc:sldChg>
      <pc:sldChg chg="modSp mod">
        <pc:chgData name="Riaz Bhatti" userId="a379b8bf-736b-4c00-9451-3a85dd844047" providerId="ADAL" clId="{057FAE64-4583-4002-82F0-FCB38372BC8B}" dt="2021-03-11T09:56:41.603" v="52"/>
        <pc:sldMkLst>
          <pc:docMk/>
          <pc:sldMk cId="579643692" sldId="288"/>
        </pc:sldMkLst>
        <pc:spChg chg="mod">
          <ac:chgData name="Riaz Bhatti" userId="a379b8bf-736b-4c00-9451-3a85dd844047" providerId="ADAL" clId="{057FAE64-4583-4002-82F0-FCB38372BC8B}" dt="2021-03-11T09:56:41.603" v="52"/>
          <ac:spMkLst>
            <pc:docMk/>
            <pc:sldMk cId="579643692" sldId="288"/>
            <ac:spMk id="57346" creationId="{F7B456D0-614D-0046-AE2C-1A8709347D26}"/>
          </ac:spMkLst>
        </pc:spChg>
      </pc:sldChg>
      <pc:sldChg chg="del">
        <pc:chgData name="Riaz Bhatti" userId="a379b8bf-736b-4c00-9451-3a85dd844047" providerId="ADAL" clId="{057FAE64-4583-4002-82F0-FCB38372BC8B}" dt="2021-03-11T10:21:41.127" v="64" actId="47"/>
        <pc:sldMkLst>
          <pc:docMk/>
          <pc:sldMk cId="1344669802" sldId="291"/>
        </pc:sldMkLst>
      </pc:sldChg>
      <pc:sldChg chg="del">
        <pc:chgData name="Riaz Bhatti" userId="a379b8bf-736b-4c00-9451-3a85dd844047" providerId="ADAL" clId="{057FAE64-4583-4002-82F0-FCB38372BC8B}" dt="2021-03-11T10:22:15.495" v="65" actId="47"/>
        <pc:sldMkLst>
          <pc:docMk/>
          <pc:sldMk cId="4049850724" sldId="295"/>
        </pc:sldMkLst>
      </pc:sldChg>
      <pc:sldChg chg="del">
        <pc:chgData name="Riaz Bhatti" userId="a379b8bf-736b-4c00-9451-3a85dd844047" providerId="ADAL" clId="{057FAE64-4583-4002-82F0-FCB38372BC8B}" dt="2021-03-11T10:22:15.495" v="65" actId="47"/>
        <pc:sldMkLst>
          <pc:docMk/>
          <pc:sldMk cId="122467589" sldId="296"/>
        </pc:sldMkLst>
      </pc:sldChg>
      <pc:sldChg chg="del">
        <pc:chgData name="Riaz Bhatti" userId="a379b8bf-736b-4c00-9451-3a85dd844047" providerId="ADAL" clId="{057FAE64-4583-4002-82F0-FCB38372BC8B}" dt="2021-03-11T09:41:42.447" v="18" actId="47"/>
        <pc:sldMkLst>
          <pc:docMk/>
          <pc:sldMk cId="257160529" sldId="299"/>
        </pc:sldMkLst>
      </pc:sldChg>
      <pc:sldChg chg="del">
        <pc:chgData name="Riaz Bhatti" userId="a379b8bf-736b-4c00-9451-3a85dd844047" providerId="ADAL" clId="{057FAE64-4583-4002-82F0-FCB38372BC8B}" dt="2021-03-11T09:41:47.091" v="19" actId="47"/>
        <pc:sldMkLst>
          <pc:docMk/>
          <pc:sldMk cId="3650033178" sldId="300"/>
        </pc:sldMkLst>
      </pc:sldChg>
      <pc:sldChg chg="modSp del">
        <pc:chgData name="Riaz Bhatti" userId="a379b8bf-736b-4c00-9451-3a85dd844047" providerId="ADAL" clId="{057FAE64-4583-4002-82F0-FCB38372BC8B}" dt="2021-03-11T09:55:58.433" v="48" actId="47"/>
        <pc:sldMkLst>
          <pc:docMk/>
          <pc:sldMk cId="1689907156" sldId="301"/>
        </pc:sldMkLst>
        <pc:spChg chg="mod">
          <ac:chgData name="Riaz Bhatti" userId="a379b8bf-736b-4c00-9451-3a85dd844047" providerId="ADAL" clId="{057FAE64-4583-4002-82F0-FCB38372BC8B}" dt="2021-03-11T09:45:41.087" v="26" actId="1076"/>
          <ac:spMkLst>
            <pc:docMk/>
            <pc:sldMk cId="1689907156" sldId="301"/>
            <ac:spMk id="36866" creationId="{CDEF944C-87D3-8444-81D7-667C65C0E279}"/>
          </ac:spMkLst>
        </pc:spChg>
      </pc:sldChg>
      <pc:sldChg chg="modSp">
        <pc:chgData name="Riaz Bhatti" userId="a379b8bf-736b-4c00-9451-3a85dd844047" providerId="ADAL" clId="{057FAE64-4583-4002-82F0-FCB38372BC8B}" dt="2021-03-11T09:46:01.183" v="27" actId="1076"/>
        <pc:sldMkLst>
          <pc:docMk/>
          <pc:sldMk cId="1747028270" sldId="303"/>
        </pc:sldMkLst>
        <pc:spChg chg="mod">
          <ac:chgData name="Riaz Bhatti" userId="a379b8bf-736b-4c00-9451-3a85dd844047" providerId="ADAL" clId="{057FAE64-4583-4002-82F0-FCB38372BC8B}" dt="2021-03-11T09:46:01.183" v="27" actId="1076"/>
          <ac:spMkLst>
            <pc:docMk/>
            <pc:sldMk cId="1747028270" sldId="303"/>
            <ac:spMk id="40962" creationId="{43DA14B5-E52A-BF42-B4F4-17D946C30204}"/>
          </ac:spMkLst>
        </pc:spChg>
      </pc:sldChg>
      <pc:sldChg chg="del">
        <pc:chgData name="Riaz Bhatti" userId="a379b8bf-736b-4c00-9451-3a85dd844047" providerId="ADAL" clId="{057FAE64-4583-4002-82F0-FCB38372BC8B}" dt="2021-03-11T09:46:44.685" v="28" actId="47"/>
        <pc:sldMkLst>
          <pc:docMk/>
          <pc:sldMk cId="1934436024" sldId="304"/>
        </pc:sldMkLst>
      </pc:sldChg>
      <pc:sldChg chg="del">
        <pc:chgData name="Riaz Bhatti" userId="a379b8bf-736b-4c00-9451-3a85dd844047" providerId="ADAL" clId="{057FAE64-4583-4002-82F0-FCB38372BC8B}" dt="2021-03-11T09:46:44.685" v="28" actId="47"/>
        <pc:sldMkLst>
          <pc:docMk/>
          <pc:sldMk cId="1365783591" sldId="305"/>
        </pc:sldMkLst>
      </pc:sldChg>
      <pc:sldChg chg="del">
        <pc:chgData name="Riaz Bhatti" userId="a379b8bf-736b-4c00-9451-3a85dd844047" providerId="ADAL" clId="{057FAE64-4583-4002-82F0-FCB38372BC8B}" dt="2021-03-11T10:22:15.495" v="65" actId="47"/>
        <pc:sldMkLst>
          <pc:docMk/>
          <pc:sldMk cId="1737289648" sldId="307"/>
        </pc:sldMkLst>
      </pc:sldChg>
      <pc:sldChg chg="del">
        <pc:chgData name="Riaz Bhatti" userId="a379b8bf-736b-4c00-9451-3a85dd844047" providerId="ADAL" clId="{057FAE64-4583-4002-82F0-FCB38372BC8B}" dt="2021-03-11T09:50:30.588" v="29" actId="47"/>
        <pc:sldMkLst>
          <pc:docMk/>
          <pc:sldMk cId="2502498088" sldId="308"/>
        </pc:sldMkLst>
      </pc:sldChg>
      <pc:sldChg chg="delSp modSp new mod">
        <pc:chgData name="Riaz Bhatti" userId="a379b8bf-736b-4c00-9451-3a85dd844047" providerId="ADAL" clId="{057FAE64-4583-4002-82F0-FCB38372BC8B}" dt="2021-03-11T09:41:30.164" v="17" actId="20577"/>
        <pc:sldMkLst>
          <pc:docMk/>
          <pc:sldMk cId="3267250926" sldId="314"/>
        </pc:sldMkLst>
        <pc:spChg chg="del">
          <ac:chgData name="Riaz Bhatti" userId="a379b8bf-736b-4c00-9451-3a85dd844047" providerId="ADAL" clId="{057FAE64-4583-4002-82F0-FCB38372BC8B}" dt="2021-03-11T09:41:13.582" v="10" actId="478"/>
          <ac:spMkLst>
            <pc:docMk/>
            <pc:sldMk cId="3267250926" sldId="314"/>
            <ac:spMk id="2" creationId="{267C7757-A914-4B4E-9D0C-A2E082386F33}"/>
          </ac:spMkLst>
        </pc:spChg>
        <pc:spChg chg="mod">
          <ac:chgData name="Riaz Bhatti" userId="a379b8bf-736b-4c00-9451-3a85dd844047" providerId="ADAL" clId="{057FAE64-4583-4002-82F0-FCB38372BC8B}" dt="2021-03-11T09:41:30.164" v="17" actId="20577"/>
          <ac:spMkLst>
            <pc:docMk/>
            <pc:sldMk cId="3267250926" sldId="314"/>
            <ac:spMk id="3" creationId="{27EBD86A-B132-4C40-8BDB-D31A290CB471}"/>
          </ac:spMkLst>
        </pc:spChg>
      </pc:sldChg>
      <pc:sldChg chg="modSp new mod">
        <pc:chgData name="Riaz Bhatti" userId="a379b8bf-736b-4c00-9451-3a85dd844047" providerId="ADAL" clId="{057FAE64-4583-4002-82F0-FCB38372BC8B}" dt="2021-03-11T10:03:59.416" v="62" actId="313"/>
        <pc:sldMkLst>
          <pc:docMk/>
          <pc:sldMk cId="2347586940" sldId="315"/>
        </pc:sldMkLst>
        <pc:spChg chg="mod">
          <ac:chgData name="Riaz Bhatti" userId="a379b8bf-736b-4c00-9451-3a85dd844047" providerId="ADAL" clId="{057FAE64-4583-4002-82F0-FCB38372BC8B}" dt="2021-03-11T09:57:37.137" v="54"/>
          <ac:spMkLst>
            <pc:docMk/>
            <pc:sldMk cId="2347586940" sldId="315"/>
            <ac:spMk id="2" creationId="{6E32706E-8C10-455A-8263-9B55C6D45C61}"/>
          </ac:spMkLst>
        </pc:spChg>
        <pc:spChg chg="mod">
          <ac:chgData name="Riaz Bhatti" userId="a379b8bf-736b-4c00-9451-3a85dd844047" providerId="ADAL" clId="{057FAE64-4583-4002-82F0-FCB38372BC8B}" dt="2021-03-11T10:03:59.416" v="62" actId="313"/>
          <ac:spMkLst>
            <pc:docMk/>
            <pc:sldMk cId="2347586940" sldId="315"/>
            <ac:spMk id="3" creationId="{6C0CF91A-1BB1-4C90-9A74-5A3C0DD86B5B}"/>
          </ac:spMkLst>
        </pc:spChg>
      </pc:sldChg>
      <pc:sldChg chg="delSp modSp new mod">
        <pc:chgData name="Riaz Bhatti" userId="a379b8bf-736b-4c00-9451-3a85dd844047" providerId="ADAL" clId="{057FAE64-4583-4002-82F0-FCB38372BC8B}" dt="2021-03-11T10:04:08.638" v="63" actId="20577"/>
        <pc:sldMkLst>
          <pc:docMk/>
          <pc:sldMk cId="3440760861" sldId="316"/>
        </pc:sldMkLst>
        <pc:spChg chg="del">
          <ac:chgData name="Riaz Bhatti" userId="a379b8bf-736b-4c00-9451-3a85dd844047" providerId="ADAL" clId="{057FAE64-4583-4002-82F0-FCB38372BC8B}" dt="2021-03-11T10:03:52.941" v="61" actId="478"/>
          <ac:spMkLst>
            <pc:docMk/>
            <pc:sldMk cId="3440760861" sldId="316"/>
            <ac:spMk id="2" creationId="{9730ACD3-3864-4FC8-9F10-F038051E8B12}"/>
          </ac:spMkLst>
        </pc:spChg>
        <pc:spChg chg="mod">
          <ac:chgData name="Riaz Bhatti" userId="a379b8bf-736b-4c00-9451-3a85dd844047" providerId="ADAL" clId="{057FAE64-4583-4002-82F0-FCB38372BC8B}" dt="2021-03-11T10:04:08.638" v="63" actId="20577"/>
          <ac:spMkLst>
            <pc:docMk/>
            <pc:sldMk cId="3440760861" sldId="316"/>
            <ac:spMk id="3" creationId="{B4B1D1C0-4F47-4E3D-B9F2-C161A59DFFCB}"/>
          </ac:spMkLst>
        </pc:spChg>
      </pc:sldChg>
      <pc:sldChg chg="addSp delSp modSp new mod">
        <pc:chgData name="Riaz Bhatti" userId="a379b8bf-736b-4c00-9451-3a85dd844047" providerId="ADAL" clId="{057FAE64-4583-4002-82F0-FCB38372BC8B}" dt="2021-03-11T10:23:37.249" v="76" actId="14100"/>
        <pc:sldMkLst>
          <pc:docMk/>
          <pc:sldMk cId="2889260901" sldId="317"/>
        </pc:sldMkLst>
        <pc:spChg chg="mod">
          <ac:chgData name="Riaz Bhatti" userId="a379b8bf-736b-4c00-9451-3a85dd844047" providerId="ADAL" clId="{057FAE64-4583-4002-82F0-FCB38372BC8B}" dt="2021-03-11T10:22:34.663" v="72" actId="255"/>
          <ac:spMkLst>
            <pc:docMk/>
            <pc:sldMk cId="2889260901" sldId="317"/>
            <ac:spMk id="2" creationId="{03999441-9DC1-4AAF-8A32-0B9A70F4B091}"/>
          </ac:spMkLst>
        </pc:spChg>
        <pc:spChg chg="del">
          <ac:chgData name="Riaz Bhatti" userId="a379b8bf-736b-4c00-9451-3a85dd844047" providerId="ADAL" clId="{057FAE64-4583-4002-82F0-FCB38372BC8B}" dt="2021-03-11T10:23:27.077" v="73" actId="22"/>
          <ac:spMkLst>
            <pc:docMk/>
            <pc:sldMk cId="2889260901" sldId="317"/>
            <ac:spMk id="3" creationId="{1957C08F-A417-49DD-856C-228A71228CF8}"/>
          </ac:spMkLst>
        </pc:spChg>
        <pc:picChg chg="add mod ord">
          <ac:chgData name="Riaz Bhatti" userId="a379b8bf-736b-4c00-9451-3a85dd844047" providerId="ADAL" clId="{057FAE64-4583-4002-82F0-FCB38372BC8B}" dt="2021-03-11T10:23:37.249" v="76" actId="14100"/>
          <ac:picMkLst>
            <pc:docMk/>
            <pc:sldMk cId="2889260901" sldId="317"/>
            <ac:picMk id="7" creationId="{F2BBD6E5-8CEB-4C83-91A0-09EFC69C97F1}"/>
          </ac:picMkLst>
        </pc:picChg>
      </pc:sldChg>
      <pc:sldChg chg="modSp add mod">
        <pc:chgData name="Riaz Bhatti" userId="a379b8bf-736b-4c00-9451-3a85dd844047" providerId="ADAL" clId="{057FAE64-4583-4002-82F0-FCB38372BC8B}" dt="2021-03-11T10:24:05.566" v="79"/>
        <pc:sldMkLst>
          <pc:docMk/>
          <pc:sldMk cId="2384500141" sldId="318"/>
        </pc:sldMkLst>
        <pc:spChg chg="mod">
          <ac:chgData name="Riaz Bhatti" userId="a379b8bf-736b-4c00-9451-3a85dd844047" providerId="ADAL" clId="{057FAE64-4583-4002-82F0-FCB38372BC8B}" dt="2021-03-11T10:24:05.566" v="79"/>
          <ac:spMkLst>
            <pc:docMk/>
            <pc:sldMk cId="2384500141" sldId="318"/>
            <ac:spMk id="2" creationId="{03999441-9DC1-4AAF-8A32-0B9A70F4B091}"/>
          </ac:spMkLst>
        </pc:spChg>
        <pc:spChg chg="mod">
          <ac:chgData name="Riaz Bhatti" userId="a379b8bf-736b-4c00-9451-3a85dd844047" providerId="ADAL" clId="{057FAE64-4583-4002-82F0-FCB38372BC8B}" dt="2021-03-11T10:24:04.169" v="78" actId="21"/>
          <ac:spMkLst>
            <pc:docMk/>
            <pc:sldMk cId="2384500141" sldId="318"/>
            <ac:spMk id="3" creationId="{1957C08F-A417-49DD-856C-228A71228CF8}"/>
          </ac:spMkLst>
        </pc:spChg>
      </pc:sldChg>
      <pc:sldChg chg="modSp add mod">
        <pc:chgData name="Riaz Bhatti" userId="a379b8bf-736b-4c00-9451-3a85dd844047" providerId="ADAL" clId="{057FAE64-4583-4002-82F0-FCB38372BC8B}" dt="2021-03-11T10:24:23.601" v="83" actId="1076"/>
        <pc:sldMkLst>
          <pc:docMk/>
          <pc:sldMk cId="2434349850" sldId="319"/>
        </pc:sldMkLst>
        <pc:spChg chg="mod">
          <ac:chgData name="Riaz Bhatti" userId="a379b8bf-736b-4c00-9451-3a85dd844047" providerId="ADAL" clId="{057FAE64-4583-4002-82F0-FCB38372BC8B}" dt="2021-03-11T10:24:21.057" v="82"/>
          <ac:spMkLst>
            <pc:docMk/>
            <pc:sldMk cId="2434349850" sldId="319"/>
            <ac:spMk id="2" creationId="{03999441-9DC1-4AAF-8A32-0B9A70F4B091}"/>
          </ac:spMkLst>
        </pc:spChg>
        <pc:spChg chg="mod">
          <ac:chgData name="Riaz Bhatti" userId="a379b8bf-736b-4c00-9451-3a85dd844047" providerId="ADAL" clId="{057FAE64-4583-4002-82F0-FCB38372BC8B}" dt="2021-03-11T10:24:23.601" v="83" actId="1076"/>
          <ac:spMkLst>
            <pc:docMk/>
            <pc:sldMk cId="2434349850" sldId="319"/>
            <ac:spMk id="3" creationId="{1957C08F-A417-49DD-856C-228A71228CF8}"/>
          </ac:spMkLst>
        </pc:spChg>
      </pc:sldChg>
      <pc:sldChg chg="addSp delSp modSp add mod">
        <pc:chgData name="Riaz Bhatti" userId="a379b8bf-736b-4c00-9451-3a85dd844047" providerId="ADAL" clId="{057FAE64-4583-4002-82F0-FCB38372BC8B}" dt="2021-03-11T10:24:40.021" v="88"/>
        <pc:sldMkLst>
          <pc:docMk/>
          <pc:sldMk cId="935164112" sldId="320"/>
        </pc:sldMkLst>
        <pc:spChg chg="add del mod">
          <ac:chgData name="Riaz Bhatti" userId="a379b8bf-736b-4c00-9451-3a85dd844047" providerId="ADAL" clId="{057FAE64-4583-4002-82F0-FCB38372BC8B}" dt="2021-03-11T10:24:40.021" v="88"/>
          <ac:spMkLst>
            <pc:docMk/>
            <pc:sldMk cId="935164112" sldId="320"/>
            <ac:spMk id="2" creationId="{03999441-9DC1-4AAF-8A32-0B9A70F4B091}"/>
          </ac:spMkLst>
        </pc:spChg>
        <pc:spChg chg="mod">
          <ac:chgData name="Riaz Bhatti" userId="a379b8bf-736b-4c00-9451-3a85dd844047" providerId="ADAL" clId="{057FAE64-4583-4002-82F0-FCB38372BC8B}" dt="2021-03-11T10:24:38.936" v="87" actId="21"/>
          <ac:spMkLst>
            <pc:docMk/>
            <pc:sldMk cId="935164112" sldId="320"/>
            <ac:spMk id="3" creationId="{1957C08F-A417-49DD-856C-228A71228CF8}"/>
          </ac:spMkLst>
        </pc:spChg>
      </pc:sldChg>
      <pc:sldChg chg="addSp delSp modSp add mod">
        <pc:chgData name="Riaz Bhatti" userId="a379b8bf-736b-4c00-9451-3a85dd844047" providerId="ADAL" clId="{057FAE64-4583-4002-82F0-FCB38372BC8B}" dt="2021-03-11T10:25:11.928" v="93" actId="14100"/>
        <pc:sldMkLst>
          <pc:docMk/>
          <pc:sldMk cId="3109723853" sldId="321"/>
        </pc:sldMkLst>
        <pc:spChg chg="del">
          <ac:chgData name="Riaz Bhatti" userId="a379b8bf-736b-4c00-9451-3a85dd844047" providerId="ADAL" clId="{057FAE64-4583-4002-82F0-FCB38372BC8B}" dt="2021-03-11T10:25:05.799" v="90" actId="478"/>
          <ac:spMkLst>
            <pc:docMk/>
            <pc:sldMk cId="3109723853" sldId="321"/>
            <ac:spMk id="2" creationId="{03999441-9DC1-4AAF-8A32-0B9A70F4B091}"/>
          </ac:spMkLst>
        </pc:spChg>
        <pc:spChg chg="del">
          <ac:chgData name="Riaz Bhatti" userId="a379b8bf-736b-4c00-9451-3a85dd844047" providerId="ADAL" clId="{057FAE64-4583-4002-82F0-FCB38372BC8B}" dt="2021-03-11T10:24:57.797" v="89" actId="22"/>
          <ac:spMkLst>
            <pc:docMk/>
            <pc:sldMk cId="3109723853" sldId="321"/>
            <ac:spMk id="3" creationId="{1957C08F-A417-49DD-856C-228A71228CF8}"/>
          </ac:spMkLst>
        </pc:spChg>
        <pc:picChg chg="add mod ord">
          <ac:chgData name="Riaz Bhatti" userId="a379b8bf-736b-4c00-9451-3a85dd844047" providerId="ADAL" clId="{057FAE64-4583-4002-82F0-FCB38372BC8B}" dt="2021-03-11T10:25:11.928" v="93" actId="14100"/>
          <ac:picMkLst>
            <pc:docMk/>
            <pc:sldMk cId="3109723853" sldId="321"/>
            <ac:picMk id="7" creationId="{886AAD3F-0CBE-475B-942B-88206DCFE576}"/>
          </ac:picMkLst>
        </pc:picChg>
      </pc:sldChg>
      <pc:sldChg chg="modSp new mod">
        <pc:chgData name="Riaz Bhatti" userId="a379b8bf-736b-4c00-9451-3a85dd844047" providerId="ADAL" clId="{057FAE64-4583-4002-82F0-FCB38372BC8B}" dt="2021-03-11T10:25:26.353" v="97"/>
        <pc:sldMkLst>
          <pc:docMk/>
          <pc:sldMk cId="4268207172" sldId="322"/>
        </pc:sldMkLst>
        <pc:spChg chg="mod">
          <ac:chgData name="Riaz Bhatti" userId="a379b8bf-736b-4c00-9451-3a85dd844047" providerId="ADAL" clId="{057FAE64-4583-4002-82F0-FCB38372BC8B}" dt="2021-03-11T10:25:26.353" v="97"/>
          <ac:spMkLst>
            <pc:docMk/>
            <pc:sldMk cId="4268207172" sldId="322"/>
            <ac:spMk id="2" creationId="{0642DDCB-8462-4E23-9AA4-5E68684ECAD4}"/>
          </ac:spMkLst>
        </pc:spChg>
        <pc:spChg chg="mod">
          <ac:chgData name="Riaz Bhatti" userId="a379b8bf-736b-4c00-9451-3a85dd844047" providerId="ADAL" clId="{057FAE64-4583-4002-82F0-FCB38372BC8B}" dt="2021-03-11T10:25:25.320" v="96" actId="21"/>
          <ac:spMkLst>
            <pc:docMk/>
            <pc:sldMk cId="4268207172" sldId="322"/>
            <ac:spMk id="3" creationId="{76C8BE5A-8C79-4FD3-B3E4-29AA0B0BF874}"/>
          </ac:spMkLst>
        </pc:spChg>
      </pc:sldChg>
      <pc:sldChg chg="addSp delSp modSp new mod">
        <pc:chgData name="Riaz Bhatti" userId="a379b8bf-736b-4c00-9451-3a85dd844047" providerId="ADAL" clId="{057FAE64-4583-4002-82F0-FCB38372BC8B}" dt="2021-03-11T10:25:56.417" v="104" actId="14100"/>
        <pc:sldMkLst>
          <pc:docMk/>
          <pc:sldMk cId="3140305919" sldId="323"/>
        </pc:sldMkLst>
        <pc:spChg chg="del">
          <ac:chgData name="Riaz Bhatti" userId="a379b8bf-736b-4c00-9451-3a85dd844047" providerId="ADAL" clId="{057FAE64-4583-4002-82F0-FCB38372BC8B}" dt="2021-03-11T10:25:46.221" v="99" actId="478"/>
          <ac:spMkLst>
            <pc:docMk/>
            <pc:sldMk cId="3140305919" sldId="323"/>
            <ac:spMk id="2" creationId="{9720CB2B-8B5E-44D0-AF2B-0C577916FBD6}"/>
          </ac:spMkLst>
        </pc:spChg>
        <pc:spChg chg="del mod">
          <ac:chgData name="Riaz Bhatti" userId="a379b8bf-736b-4c00-9451-3a85dd844047" providerId="ADAL" clId="{057FAE64-4583-4002-82F0-FCB38372BC8B}" dt="2021-03-11T10:25:49.351" v="101" actId="22"/>
          <ac:spMkLst>
            <pc:docMk/>
            <pc:sldMk cId="3140305919" sldId="323"/>
            <ac:spMk id="3" creationId="{280ADB5B-880A-4857-BD9B-6C35D10D5EEE}"/>
          </ac:spMkLst>
        </pc:spChg>
        <pc:picChg chg="add mod ord">
          <ac:chgData name="Riaz Bhatti" userId="a379b8bf-736b-4c00-9451-3a85dd844047" providerId="ADAL" clId="{057FAE64-4583-4002-82F0-FCB38372BC8B}" dt="2021-03-11T10:25:56.417" v="104" actId="14100"/>
          <ac:picMkLst>
            <pc:docMk/>
            <pc:sldMk cId="3140305919" sldId="323"/>
            <ac:picMk id="7" creationId="{F5F40C62-7305-410D-B5D0-9587F61E9383}"/>
          </ac:picMkLst>
        </pc:picChg>
      </pc:sldChg>
      <pc:sldChg chg="delSp modSp new mod">
        <pc:chgData name="Riaz Bhatti" userId="a379b8bf-736b-4c00-9451-3a85dd844047" providerId="ADAL" clId="{057FAE64-4583-4002-82F0-FCB38372BC8B}" dt="2021-03-11T10:26:33.829" v="111" actId="1076"/>
        <pc:sldMkLst>
          <pc:docMk/>
          <pc:sldMk cId="4141236500" sldId="324"/>
        </pc:sldMkLst>
        <pc:spChg chg="del">
          <ac:chgData name="Riaz Bhatti" userId="a379b8bf-736b-4c00-9451-3a85dd844047" providerId="ADAL" clId="{057FAE64-4583-4002-82F0-FCB38372BC8B}" dt="2021-03-11T10:26:30.724" v="110" actId="478"/>
          <ac:spMkLst>
            <pc:docMk/>
            <pc:sldMk cId="4141236500" sldId="324"/>
            <ac:spMk id="2" creationId="{9BBAA90F-9CD8-4A10-BDD6-B8C2EB62CE93}"/>
          </ac:spMkLst>
        </pc:spChg>
        <pc:spChg chg="mod">
          <ac:chgData name="Riaz Bhatti" userId="a379b8bf-736b-4c00-9451-3a85dd844047" providerId="ADAL" clId="{057FAE64-4583-4002-82F0-FCB38372BC8B}" dt="2021-03-11T10:26:33.829" v="111" actId="1076"/>
          <ac:spMkLst>
            <pc:docMk/>
            <pc:sldMk cId="4141236500" sldId="324"/>
            <ac:spMk id="3" creationId="{6CA5D290-7C76-40D0-84D7-11C342949523}"/>
          </ac:spMkLst>
        </pc:spChg>
      </pc:sldChg>
      <pc:sldChg chg="addSp delSp modSp new mod">
        <pc:chgData name="Riaz Bhatti" userId="a379b8bf-736b-4c00-9451-3a85dd844047" providerId="ADAL" clId="{057FAE64-4583-4002-82F0-FCB38372BC8B}" dt="2021-03-11T10:49:48.248" v="116" actId="26606"/>
        <pc:sldMkLst>
          <pc:docMk/>
          <pc:sldMk cId="563921113" sldId="325"/>
        </pc:sldMkLst>
        <pc:spChg chg="mod">
          <ac:chgData name="Riaz Bhatti" userId="a379b8bf-736b-4c00-9451-3a85dd844047" providerId="ADAL" clId="{057FAE64-4583-4002-82F0-FCB38372BC8B}" dt="2021-03-11T10:49:48.248" v="116" actId="26606"/>
          <ac:spMkLst>
            <pc:docMk/>
            <pc:sldMk cId="563921113" sldId="325"/>
            <ac:spMk id="2" creationId="{03460A99-E211-4FDE-AF92-E9A29C7A5F0E}"/>
          </ac:spMkLst>
        </pc:spChg>
        <pc:spChg chg="del">
          <ac:chgData name="Riaz Bhatti" userId="a379b8bf-736b-4c00-9451-3a85dd844047" providerId="ADAL" clId="{057FAE64-4583-4002-82F0-FCB38372BC8B}" dt="2021-03-11T10:49:45.630" v="115" actId="22"/>
          <ac:spMkLst>
            <pc:docMk/>
            <pc:sldMk cId="563921113" sldId="325"/>
            <ac:spMk id="3" creationId="{926CFA8F-31DC-4744-B541-4FDAA827E6C1}"/>
          </ac:spMkLst>
        </pc:spChg>
        <pc:spChg chg="mod">
          <ac:chgData name="Riaz Bhatti" userId="a379b8bf-736b-4c00-9451-3a85dd844047" providerId="ADAL" clId="{057FAE64-4583-4002-82F0-FCB38372BC8B}" dt="2021-03-11T10:49:48.248" v="116" actId="26606"/>
          <ac:spMkLst>
            <pc:docMk/>
            <pc:sldMk cId="563921113" sldId="325"/>
            <ac:spMk id="4" creationId="{DAD6805B-728C-46B5-B624-414C1A5F8247}"/>
          </ac:spMkLst>
        </pc:spChg>
        <pc:spChg chg="mod">
          <ac:chgData name="Riaz Bhatti" userId="a379b8bf-736b-4c00-9451-3a85dd844047" providerId="ADAL" clId="{057FAE64-4583-4002-82F0-FCB38372BC8B}" dt="2021-03-11T10:49:48.248" v="116" actId="26606"/>
          <ac:spMkLst>
            <pc:docMk/>
            <pc:sldMk cId="563921113" sldId="325"/>
            <ac:spMk id="5" creationId="{3A3A4505-5B91-464D-A49F-3E83FCD6B1A8}"/>
          </ac:spMkLst>
        </pc:spChg>
        <pc:picChg chg="add mod ord">
          <ac:chgData name="Riaz Bhatti" userId="a379b8bf-736b-4c00-9451-3a85dd844047" providerId="ADAL" clId="{057FAE64-4583-4002-82F0-FCB38372BC8B}" dt="2021-03-11T10:49:48.248" v="116" actId="26606"/>
          <ac:picMkLst>
            <pc:docMk/>
            <pc:sldMk cId="563921113" sldId="325"/>
            <ac:picMk id="7" creationId="{08C1D324-6771-451F-BBAB-C19A5EF8290E}"/>
          </ac:picMkLst>
        </pc:picChg>
      </pc:sldChg>
      <pc:sldChg chg="addSp delSp modSp new mod">
        <pc:chgData name="Riaz Bhatti" userId="a379b8bf-736b-4c00-9451-3a85dd844047" providerId="ADAL" clId="{057FAE64-4583-4002-82F0-FCB38372BC8B}" dt="2021-03-11T10:52:53.424" v="129" actId="14100"/>
        <pc:sldMkLst>
          <pc:docMk/>
          <pc:sldMk cId="574549983" sldId="326"/>
        </pc:sldMkLst>
        <pc:spChg chg="mod">
          <ac:chgData name="Riaz Bhatti" userId="a379b8bf-736b-4c00-9451-3a85dd844047" providerId="ADAL" clId="{057FAE64-4583-4002-82F0-FCB38372BC8B}" dt="2021-03-11T10:52:31.660" v="122"/>
          <ac:spMkLst>
            <pc:docMk/>
            <pc:sldMk cId="574549983" sldId="326"/>
            <ac:spMk id="2" creationId="{63A7B56E-5551-4A4B-AC3D-6300FB055F7B}"/>
          </ac:spMkLst>
        </pc:spChg>
        <pc:spChg chg="del">
          <ac:chgData name="Riaz Bhatti" userId="a379b8bf-736b-4c00-9451-3a85dd844047" providerId="ADAL" clId="{057FAE64-4583-4002-82F0-FCB38372BC8B}" dt="2021-03-11T10:52:10.794" v="118" actId="22"/>
          <ac:spMkLst>
            <pc:docMk/>
            <pc:sldMk cId="574549983" sldId="326"/>
            <ac:spMk id="3" creationId="{3DFA590E-1711-425A-A830-C98C1BAADBAB}"/>
          </ac:spMkLst>
        </pc:spChg>
        <pc:spChg chg="add mod">
          <ac:chgData name="Riaz Bhatti" userId="a379b8bf-736b-4c00-9451-3a85dd844047" providerId="ADAL" clId="{057FAE64-4583-4002-82F0-FCB38372BC8B}" dt="2021-03-11T10:52:38.699" v="124" actId="207"/>
          <ac:spMkLst>
            <pc:docMk/>
            <pc:sldMk cId="574549983" sldId="326"/>
            <ac:spMk id="8" creationId="{4496876B-F53B-4DE7-A614-0B42045968CE}"/>
          </ac:spMkLst>
        </pc:spChg>
        <pc:picChg chg="add del mod ord">
          <ac:chgData name="Riaz Bhatti" userId="a379b8bf-736b-4c00-9451-3a85dd844047" providerId="ADAL" clId="{057FAE64-4583-4002-82F0-FCB38372BC8B}" dt="2021-03-11T10:52:26.441" v="119" actId="478"/>
          <ac:picMkLst>
            <pc:docMk/>
            <pc:sldMk cId="574549983" sldId="326"/>
            <ac:picMk id="7" creationId="{1B071174-B8B6-45D6-8D9C-E5D990E877B1}"/>
          </ac:picMkLst>
        </pc:picChg>
        <pc:picChg chg="add mod">
          <ac:chgData name="Riaz Bhatti" userId="a379b8bf-736b-4c00-9451-3a85dd844047" providerId="ADAL" clId="{057FAE64-4583-4002-82F0-FCB38372BC8B}" dt="2021-03-11T10:52:53.424" v="129" actId="14100"/>
          <ac:picMkLst>
            <pc:docMk/>
            <pc:sldMk cId="574549983" sldId="326"/>
            <ac:picMk id="10" creationId="{1658522F-8555-48CC-9729-C42B8FDE64F8}"/>
          </ac:picMkLst>
        </pc:picChg>
      </pc:sldChg>
      <pc:sldChg chg="addSp delSp modSp new mod">
        <pc:chgData name="Riaz Bhatti" userId="a379b8bf-736b-4c00-9451-3a85dd844047" providerId="ADAL" clId="{057FAE64-4583-4002-82F0-FCB38372BC8B}" dt="2021-03-11T10:56:31.439" v="140" actId="14100"/>
        <pc:sldMkLst>
          <pc:docMk/>
          <pc:sldMk cId="3355813685" sldId="327"/>
        </pc:sldMkLst>
        <pc:spChg chg="mod">
          <ac:chgData name="Riaz Bhatti" userId="a379b8bf-736b-4c00-9451-3a85dd844047" providerId="ADAL" clId="{057FAE64-4583-4002-82F0-FCB38372BC8B}" dt="2021-03-11T10:55:57.294" v="134" actId="255"/>
          <ac:spMkLst>
            <pc:docMk/>
            <pc:sldMk cId="3355813685" sldId="327"/>
            <ac:spMk id="2" creationId="{D6625036-1FB6-4ECC-8A7E-221E2673914D}"/>
          </ac:spMkLst>
        </pc:spChg>
        <pc:spChg chg="add del mod">
          <ac:chgData name="Riaz Bhatti" userId="a379b8bf-736b-4c00-9451-3a85dd844047" providerId="ADAL" clId="{057FAE64-4583-4002-82F0-FCB38372BC8B}" dt="2021-03-11T10:56:26.450" v="138" actId="22"/>
          <ac:spMkLst>
            <pc:docMk/>
            <pc:sldMk cId="3355813685" sldId="327"/>
            <ac:spMk id="3" creationId="{DE11F9E0-EBB1-4C08-940C-3558F69286FA}"/>
          </ac:spMkLst>
        </pc:spChg>
        <pc:spChg chg="add del">
          <ac:chgData name="Riaz Bhatti" userId="a379b8bf-736b-4c00-9451-3a85dd844047" providerId="ADAL" clId="{057FAE64-4583-4002-82F0-FCB38372BC8B}" dt="2021-03-11T10:56:10.251" v="136"/>
          <ac:spMkLst>
            <pc:docMk/>
            <pc:sldMk cId="3355813685" sldId="327"/>
            <ac:spMk id="7" creationId="{434B073A-9F7C-437B-BB69-81779D7E8752}"/>
          </ac:spMkLst>
        </pc:spChg>
        <pc:graphicFrameChg chg="add del mod">
          <ac:chgData name="Riaz Bhatti" userId="a379b8bf-736b-4c00-9451-3a85dd844047" providerId="ADAL" clId="{057FAE64-4583-4002-82F0-FCB38372BC8B}" dt="2021-03-11T10:56:10.251" v="136"/>
          <ac:graphicFrameMkLst>
            <pc:docMk/>
            <pc:sldMk cId="3355813685" sldId="327"/>
            <ac:graphicFrameMk id="6" creationId="{FBFBE723-8953-4146-89FD-1F5DB3575E01}"/>
          </ac:graphicFrameMkLst>
        </pc:graphicFrameChg>
        <pc:picChg chg="add mod ord">
          <ac:chgData name="Riaz Bhatti" userId="a379b8bf-736b-4c00-9451-3a85dd844047" providerId="ADAL" clId="{057FAE64-4583-4002-82F0-FCB38372BC8B}" dt="2021-03-11T10:56:31.439" v="140" actId="14100"/>
          <ac:picMkLst>
            <pc:docMk/>
            <pc:sldMk cId="3355813685" sldId="327"/>
            <ac:picMk id="9" creationId="{2D111213-E0FE-4BCC-86EF-2EA0C3D8628E}"/>
          </ac:picMkLst>
        </pc:picChg>
      </pc:sldChg>
      <pc:sldChg chg="new del">
        <pc:chgData name="Riaz Bhatti" userId="a379b8bf-736b-4c00-9451-3a85dd844047" providerId="ADAL" clId="{057FAE64-4583-4002-82F0-FCB38372BC8B}" dt="2021-03-11T10:59:10.336" v="148" actId="47"/>
        <pc:sldMkLst>
          <pc:docMk/>
          <pc:sldMk cId="1045058182" sldId="328"/>
        </pc:sldMkLst>
      </pc:sldChg>
      <pc:sldChg chg="addSp delSp modSp new">
        <pc:chgData name="Riaz Bhatti" userId="a379b8bf-736b-4c00-9451-3a85dd844047" providerId="ADAL" clId="{057FAE64-4583-4002-82F0-FCB38372BC8B}" dt="2021-03-11T10:56:56.143" v="147" actId="14100"/>
        <pc:sldMkLst>
          <pc:docMk/>
          <pc:sldMk cId="2009059149" sldId="329"/>
        </pc:sldMkLst>
        <pc:spChg chg="del">
          <ac:chgData name="Riaz Bhatti" userId="a379b8bf-736b-4c00-9451-3a85dd844047" providerId="ADAL" clId="{057FAE64-4583-4002-82F0-FCB38372BC8B}" dt="2021-03-11T10:56:47.214" v="143" actId="478"/>
          <ac:spMkLst>
            <pc:docMk/>
            <pc:sldMk cId="2009059149" sldId="329"/>
            <ac:spMk id="2" creationId="{5A51DCBC-132D-494A-B628-B93F0282CCCB}"/>
          </ac:spMkLst>
        </pc:spChg>
        <pc:spChg chg="del">
          <ac:chgData name="Riaz Bhatti" userId="a379b8bf-736b-4c00-9451-3a85dd844047" providerId="ADAL" clId="{057FAE64-4583-4002-82F0-FCB38372BC8B}" dt="2021-03-11T10:56:49.135" v="144"/>
          <ac:spMkLst>
            <pc:docMk/>
            <pc:sldMk cId="2009059149" sldId="329"/>
            <ac:spMk id="3" creationId="{7CBEFA1F-B679-4586-AC6A-9031B08AA660}"/>
          </ac:spMkLst>
        </pc:spChg>
        <pc:picChg chg="add mod">
          <ac:chgData name="Riaz Bhatti" userId="a379b8bf-736b-4c00-9451-3a85dd844047" providerId="ADAL" clId="{057FAE64-4583-4002-82F0-FCB38372BC8B}" dt="2021-03-11T10:56:56.143" v="147" actId="14100"/>
          <ac:picMkLst>
            <pc:docMk/>
            <pc:sldMk cId="2009059149" sldId="329"/>
            <ac:picMk id="6" creationId="{E0014E06-ADB5-4379-A49D-56D6B74B4B6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33A3DF3-1FF4-48B9-B322-8DA0B3D677A2}" type="slidenum">
              <a:rPr lang="en-US" altLang="en-US" sz="1200" smtClean="0"/>
              <a:pPr/>
              <a:t>3</a:t>
            </a:fld>
            <a:endParaRPr lang="en-US" altLang="en-US" sz="1200" smtClean="0"/>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00577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206EA49-D5F2-496C-AC79-BC71706BE540}" type="slidenum">
              <a:rPr lang="en-US" altLang="en-US" sz="1200" smtClean="0"/>
              <a:pPr/>
              <a:t>4</a:t>
            </a:fld>
            <a:endParaRPr lang="en-US" altLang="en-US" sz="1200" smtClean="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4066617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40BB6B3-9C3A-42D9-9FB5-262F004583AC}" type="slidenum">
              <a:rPr lang="en-US" altLang="en-US" sz="1200" smtClean="0"/>
              <a:pPr/>
              <a:t>5</a:t>
            </a:fld>
            <a:endParaRPr lang="en-US" altLang="en-US" sz="1200"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155037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D6BF1E2C-7724-4E58-82B4-7F97587207C6}" type="slidenum">
              <a:rPr lang="en-US" altLang="en-US" sz="1200" smtClean="0"/>
              <a:pPr/>
              <a:t>6</a:t>
            </a:fld>
            <a:endParaRPr lang="en-US" altLang="en-US" sz="1200" smtClean="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630298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D9BA0497-5213-4955-BCCD-C6DE812FE63A}" type="slidenum">
              <a:rPr lang="en-US" altLang="en-US" sz="1200" smtClean="0"/>
              <a:pPr/>
              <a:t>7</a:t>
            </a:fld>
            <a:endParaRPr lang="en-US" altLang="en-US" sz="1200" smtClean="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270862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756DD08-51E0-432D-8F0D-4BF443F0AB3D}" type="slidenum">
              <a:rPr lang="en-US" altLang="en-US" sz="1200" smtClean="0"/>
              <a:pPr/>
              <a:t>8</a:t>
            </a:fld>
            <a:endParaRPr lang="en-US" altLang="en-US" sz="1200"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35389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54AF05D-F098-4973-A72D-F4798D6FD5D7}" type="slidenum">
              <a:rPr lang="en-US" altLang="en-US" sz="1200" smtClean="0"/>
              <a:pPr/>
              <a:t>9</a:t>
            </a:fld>
            <a:endParaRPr lang="en-US" altLang="en-US" sz="120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26758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90F83DC-F1D8-4EC0-8D65-24967D7A8D36}" type="slidenum">
              <a:rPr lang="en-US" altLang="en-US" sz="1200" smtClean="0"/>
              <a:pPr/>
              <a:t>10</a:t>
            </a:fld>
            <a:endParaRPr lang="en-US" altLang="en-US" sz="120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471569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BEF36BB-DE88-4038-AD72-33952F63E8D3}" type="slidenum">
              <a:rPr lang="en-US" altLang="en-US" sz="1200" smtClean="0"/>
              <a:pPr/>
              <a:t>11</a:t>
            </a:fld>
            <a:endParaRPr lang="en-US" altLang="en-US" sz="1200"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591427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F6B067E-3D5E-42EF-AB0F-F1909FDE1374}" type="slidenum">
              <a:rPr lang="en-US" altLang="en-US" sz="1200" smtClean="0"/>
              <a:pPr/>
              <a:t>12</a:t>
            </a:fld>
            <a:endParaRPr lang="en-US" altLang="en-US" sz="1200"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914854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86C6429-BA79-4C78-A42E-263D2C060FD1}" type="slidenum">
              <a:rPr lang="en-US" altLang="en-US" sz="1200" smtClean="0"/>
              <a:pPr/>
              <a:t>13</a:t>
            </a:fld>
            <a:endParaRPr lang="en-US" altLang="en-US" sz="1200"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32955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6956F35-2F8A-448D-9A98-244A9E4006EC}" type="slidenum">
              <a:rPr lang="en-US" altLang="en-US" sz="1200" smtClean="0"/>
              <a:pPr/>
              <a:t>14</a:t>
            </a:fld>
            <a:endParaRPr lang="en-US" altLang="en-US" sz="120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812732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1587C83-7A66-4791-BA0C-33081682454A}" type="slidenum">
              <a:rPr lang="en-US" altLang="en-US" sz="1200" smtClean="0"/>
              <a:pPr/>
              <a:t>16</a:t>
            </a:fld>
            <a:endParaRPr lang="en-US" altLang="en-US" sz="120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2150166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3389F81-2931-4EF9-89F8-CFBD3807CEB0}" type="slidenum">
              <a:rPr lang="en-US" altLang="en-US" sz="1200" smtClean="0"/>
              <a:pPr/>
              <a:t>17</a:t>
            </a:fld>
            <a:endParaRPr lang="en-US" altLang="en-US" sz="1200"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46395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4799475-E610-4D98-A06A-A8C88D89F227}" type="slidenum">
              <a:rPr lang="en-US" altLang="en-US" sz="1200" smtClean="0"/>
              <a:pPr/>
              <a:t>18</a:t>
            </a:fld>
            <a:endParaRPr lang="en-US" altLang="en-US" sz="1200"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828038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46284A2-0D66-4E9B-8ADA-4D595DE87FE3}" type="slidenum">
              <a:rPr lang="en-US" altLang="en-US" sz="1200" smtClean="0"/>
              <a:pPr/>
              <a:t>19</a:t>
            </a:fld>
            <a:endParaRPr lang="en-US" altLang="en-US" sz="1200"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956645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9CDB278-176E-41C1-8205-3C5DE9B57B36}" type="slidenum">
              <a:rPr lang="en-US" altLang="en-US" sz="1200" smtClean="0"/>
              <a:pPr/>
              <a:t>20</a:t>
            </a:fld>
            <a:endParaRPr lang="en-US" altLang="en-US" sz="1200"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21279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FE28C182-3565-478A-BB80-15AF037E1ECF}" type="slidenum">
              <a:rPr lang="en-US" altLang="en-US" sz="1200" smtClean="0"/>
              <a:pPr/>
              <a:t>21</a:t>
            </a:fld>
            <a:endParaRPr lang="en-US" altLang="en-US" sz="1200"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911666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7A39BF3-E57C-4F2E-91DC-9BAE8013AFD3}" type="slidenum">
              <a:rPr lang="en-US" altLang="en-US" sz="1200" smtClean="0"/>
              <a:pPr/>
              <a:t>22</a:t>
            </a:fld>
            <a:endParaRPr lang="en-US" altLang="en-US" sz="1200"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486172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5801F0E4-DDC4-4409-A53A-BFD67FC1ED91}" type="slidenum">
              <a:rPr lang="en-US" altLang="en-US" sz="1200" smtClean="0"/>
              <a:pPr/>
              <a:t>23</a:t>
            </a:fld>
            <a:endParaRPr lang="en-US" altLang="en-US" sz="1200"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59433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F39B2BDD-6D25-4B2B-BEF8-8DFDC355A139}" type="slidenum">
              <a:rPr lang="en-US" altLang="en-US" sz="1200" smtClean="0"/>
              <a:pPr/>
              <a:t>24</a:t>
            </a:fld>
            <a:endParaRPr lang="en-US" altLang="en-US" sz="1200"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820158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E007D2E-1DF7-4E1A-B696-9773FC7BB54C}" type="slidenum">
              <a:rPr lang="en-US" altLang="en-US" sz="1200" smtClean="0"/>
              <a:pPr/>
              <a:t>25</a:t>
            </a:fld>
            <a:endParaRPr lang="en-US" altLang="en-US" sz="1200"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498600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20C81447-E286-4B19-ADD3-25711529EB94}" type="slidenum">
              <a:rPr lang="en-US" altLang="en-US" sz="1200" smtClean="0"/>
              <a:pPr/>
              <a:t>26</a:t>
            </a:fld>
            <a:endParaRPr lang="en-US" altLang="en-US" sz="1200"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1343758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H2yTLAi2Z_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a:t>
            </a:r>
            <a:r>
              <a:rPr lang="en-GB" altLang="en-US" dirty="0" smtClean="0">
                <a:solidFill>
                  <a:schemeClr val="accent2"/>
                </a:solidFill>
              </a:rPr>
              <a:t>5</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3600" b="1" dirty="0" smtClean="0">
                <a:solidFill>
                  <a:schemeClr val="accent2"/>
                </a:solidFill>
              </a:rPr>
              <a:t>The Theory of the Firm </a:t>
            </a:r>
          </a:p>
          <a:p>
            <a:pPr eaLnBrk="1" hangingPunct="1"/>
            <a:r>
              <a:rPr lang="en-GB" altLang="en-US" sz="3600" b="1" dirty="0" smtClean="0">
                <a:solidFill>
                  <a:schemeClr val="accent2"/>
                </a:solidFill>
              </a:rPr>
              <a:t>( Production Function)</a:t>
            </a:r>
            <a:endParaRPr lang="en-GB" altLang="en-US" sz="3600" b="1" dirty="0">
              <a:solidFill>
                <a:schemeClr val="accent2"/>
              </a:solidFill>
            </a:endParaRPr>
          </a:p>
          <a:p>
            <a:pPr eaLnBrk="1" hangingPunct="1"/>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23C927CB-1628-9041-B8E1-AD4700D13865}"/>
              </a:ext>
            </a:extLst>
          </p:cNvPr>
          <p:cNvSpPr>
            <a:spLocks noGrp="1" noChangeArrowheads="1"/>
          </p:cNvSpPr>
          <p:nvPr>
            <p:ph type="title"/>
          </p:nvPr>
        </p:nvSpPr>
        <p:spPr>
          <a:xfrm>
            <a:off x="457200" y="274638"/>
            <a:ext cx="8229600" cy="922114"/>
          </a:xfrm>
        </p:spPr>
        <p:txBody>
          <a:bodyPr/>
          <a:lstStyle/>
          <a:p>
            <a:pPr eaLnBrk="1" hangingPunct="1"/>
            <a:r>
              <a:rPr lang="en-US" altLang="en-US" dirty="0">
                <a:ea typeface="ヒラギノ角ゴ Pro W3" panose="020B0300000000000000" pitchFamily="34" charset="-128"/>
              </a:rPr>
              <a:t>Learning Objectives</a:t>
            </a:r>
          </a:p>
        </p:txBody>
      </p:sp>
      <p:sp>
        <p:nvSpPr>
          <p:cNvPr id="7170" name="Rectangle 3">
            <a:extLst>
              <a:ext uri="{FF2B5EF4-FFF2-40B4-BE49-F238E27FC236}">
                <a16:creationId xmlns:a16="http://schemas.microsoft.com/office/drawing/2014/main" id="{1984F4D7-2BB5-D74C-9175-E67C4546413D}"/>
              </a:ext>
            </a:extLst>
          </p:cNvPr>
          <p:cNvSpPr>
            <a:spLocks noGrp="1" noChangeArrowheads="1"/>
          </p:cNvSpPr>
          <p:nvPr>
            <p:ph idx="1"/>
          </p:nvPr>
        </p:nvSpPr>
        <p:spPr>
          <a:xfrm>
            <a:off x="457200" y="1600201"/>
            <a:ext cx="8229600" cy="3052935"/>
          </a:xfrm>
        </p:spPr>
        <p:txBody>
          <a:bodyPr/>
          <a:lstStyle/>
          <a:p>
            <a:pPr eaLnBrk="1" hangingPunct="1">
              <a:buFont typeface="Wingdings" panose="05000000000000000000" pitchFamily="2" charset="2"/>
              <a:buChar char="§"/>
            </a:pPr>
            <a:r>
              <a:rPr lang="en-US" altLang="en-US" sz="2800" dirty="0" smtClean="0">
                <a:ea typeface="ヒラギノ角ゴ Pro W3" panose="020B0300000000000000" pitchFamily="34" charset="-128"/>
              </a:rPr>
              <a:t>Understand the production function</a:t>
            </a:r>
          </a:p>
          <a:p>
            <a:pPr eaLnBrk="1" hangingPunct="1">
              <a:buFont typeface="Wingdings" panose="05000000000000000000" pitchFamily="2" charset="2"/>
              <a:buChar char="§"/>
            </a:pPr>
            <a:r>
              <a:rPr lang="en-US" altLang="en-US" sz="2800" dirty="0" smtClean="0">
                <a:ea typeface="ヒラギノ角ゴ Pro W3" panose="020B0300000000000000" pitchFamily="34" charset="-128"/>
              </a:rPr>
              <a:t>Understand </a:t>
            </a:r>
            <a:r>
              <a:rPr lang="en-US" altLang="en-US" sz="2800" dirty="0">
                <a:ea typeface="ヒラギノ角ゴ Pro W3" panose="020B0300000000000000" pitchFamily="34" charset="-128"/>
              </a:rPr>
              <a:t>the importance </a:t>
            </a:r>
            <a:r>
              <a:rPr lang="en-US" altLang="en-US" sz="2800" dirty="0" smtClean="0">
                <a:ea typeface="ヒラギノ角ゴ Pro W3" panose="020B0300000000000000" pitchFamily="34" charset="-128"/>
              </a:rPr>
              <a:t>of cost, revenues and profits in </a:t>
            </a:r>
            <a:r>
              <a:rPr lang="en-US" altLang="en-US" sz="2800" dirty="0">
                <a:ea typeface="ヒラギノ角ゴ Pro W3" panose="020B0300000000000000" pitchFamily="34" charset="-128"/>
              </a:rPr>
              <a:t>business</a:t>
            </a:r>
          </a:p>
          <a:p>
            <a:pPr eaLnBrk="1" hangingPunct="1">
              <a:buFont typeface="Wingdings" panose="05000000000000000000" pitchFamily="2" charset="2"/>
              <a:buChar char="§"/>
            </a:pPr>
            <a:r>
              <a:rPr lang="en-US" altLang="en-US" sz="2800" dirty="0">
                <a:ea typeface="ヒラギノ角ゴ Pro W3" panose="020B0300000000000000" pitchFamily="34" charset="-128"/>
              </a:rPr>
              <a:t>Know how </a:t>
            </a:r>
            <a:r>
              <a:rPr lang="en-US" altLang="en-US" sz="2800" dirty="0" smtClean="0">
                <a:ea typeface="ヒラギノ角ゴ Pro W3" panose="020B0300000000000000" pitchFamily="34" charset="-128"/>
              </a:rPr>
              <a:t>to calculate </a:t>
            </a:r>
            <a:r>
              <a:rPr lang="en-US" altLang="en-US" sz="2800" dirty="0" smtClean="0">
                <a:ea typeface="ヒラギノ角ゴ Pro W3" panose="020B0300000000000000" pitchFamily="34" charset="-128"/>
              </a:rPr>
              <a:t>costs, revenues and profits of the firm.</a:t>
            </a:r>
            <a:endParaRPr lang="en-US" altLang="en-US" sz="2800" dirty="0">
              <a:ea typeface="ヒラギノ角ゴ Pro W3" panose="020B0300000000000000" pitchFamily="34" charset="-128"/>
            </a:endParaRPr>
          </a:p>
          <a:p>
            <a:pPr eaLnBrk="1" hangingPunct="1">
              <a:buFont typeface="Wingdings" panose="05000000000000000000" pitchFamily="2" charset="2"/>
              <a:buChar char="§"/>
            </a:pP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882934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50887" y="352981"/>
            <a:ext cx="7772400" cy="584775"/>
          </a:xfrm>
        </p:spPr>
        <p:txBody>
          <a:bodyPr>
            <a:spAutoFit/>
          </a:bodyPr>
          <a:lstStyle/>
          <a:p>
            <a:pPr eaLnBrk="1" hangingPunct="1"/>
            <a:r>
              <a:rPr lang="en-GB" altLang="en-US" sz="3200" dirty="0" smtClean="0"/>
              <a:t>The Theory of the Firm</a:t>
            </a:r>
          </a:p>
        </p:txBody>
      </p:sp>
      <p:pic>
        <p:nvPicPr>
          <p:cNvPr id="8195" name="Picture 7" descr="tf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3999" y="1340768"/>
            <a:ext cx="6226175" cy="426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9162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47700" y="463114"/>
            <a:ext cx="7772400" cy="584775"/>
          </a:xfrm>
        </p:spPr>
        <p:txBody>
          <a:bodyPr>
            <a:spAutoFit/>
          </a:bodyPr>
          <a:lstStyle/>
          <a:p>
            <a:pPr eaLnBrk="1" hangingPunct="1"/>
            <a:r>
              <a:rPr lang="en-GB" altLang="en-US" sz="3200" dirty="0" smtClean="0">
                <a:solidFill>
                  <a:srgbClr val="000000"/>
                </a:solidFill>
              </a:rPr>
              <a:t>Production Function</a:t>
            </a:r>
          </a:p>
        </p:txBody>
      </p:sp>
      <p:pic>
        <p:nvPicPr>
          <p:cNvPr id="10243" name="Picture 7" descr="tf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044837"/>
            <a:ext cx="800100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6980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274638"/>
            <a:ext cx="8229600" cy="706090"/>
          </a:xfrm>
        </p:spPr>
        <p:txBody>
          <a:bodyPr/>
          <a:lstStyle/>
          <a:p>
            <a:pPr eaLnBrk="1" hangingPunct="1"/>
            <a:r>
              <a:rPr lang="en-GB" altLang="en-US" sz="3200" dirty="0" smtClean="0"/>
              <a:t>Production Function</a:t>
            </a:r>
          </a:p>
        </p:txBody>
      </p:sp>
      <p:sp>
        <p:nvSpPr>
          <p:cNvPr id="9219" name="Rectangle 3"/>
          <p:cNvSpPr>
            <a:spLocks noGrp="1" noChangeArrowheads="1"/>
          </p:cNvSpPr>
          <p:nvPr>
            <p:ph idx="1"/>
          </p:nvPr>
        </p:nvSpPr>
        <p:spPr>
          <a:xfrm>
            <a:off x="457200" y="1268760"/>
            <a:ext cx="8435280" cy="4114800"/>
          </a:xfrm>
        </p:spPr>
        <p:txBody>
          <a:bodyPr rtlCol="0">
            <a:normAutofit/>
          </a:bodyPr>
          <a:lstStyle/>
          <a:p>
            <a:pPr marL="0" indent="0" eaLnBrk="1" fontAlgn="auto" hangingPunct="1">
              <a:lnSpc>
                <a:spcPct val="90000"/>
              </a:lnSpc>
              <a:spcAft>
                <a:spcPts val="0"/>
              </a:spcAft>
              <a:buNone/>
              <a:defRPr/>
            </a:pPr>
            <a:r>
              <a:rPr lang="en-GB" altLang="en-US" sz="2400" dirty="0" smtClean="0"/>
              <a:t>Production function states the relationship between inputs and outputs</a:t>
            </a:r>
          </a:p>
          <a:p>
            <a:pPr eaLnBrk="1" fontAlgn="auto" hangingPunct="1">
              <a:lnSpc>
                <a:spcPct val="90000"/>
              </a:lnSpc>
              <a:spcAft>
                <a:spcPts val="0"/>
              </a:spcAft>
              <a:buFont typeface="Wingdings 3" charset="2"/>
              <a:buChar char=""/>
              <a:defRPr/>
            </a:pPr>
            <a:r>
              <a:rPr lang="en-GB" altLang="en-US" sz="2400" b="1" dirty="0" smtClean="0">
                <a:solidFill>
                  <a:srgbClr val="FF0000"/>
                </a:solidFill>
              </a:rPr>
              <a:t>Inputs</a:t>
            </a:r>
            <a:r>
              <a:rPr lang="en-GB" altLang="en-US" sz="2400" dirty="0" smtClean="0">
                <a:solidFill>
                  <a:schemeClr val="tx1">
                    <a:lumMod val="75000"/>
                    <a:lumOff val="25000"/>
                  </a:schemeClr>
                </a:solidFill>
              </a:rPr>
              <a:t> – the factors of production classified as:</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Land</a:t>
            </a:r>
            <a:r>
              <a:rPr lang="en-GB" altLang="en-US" sz="2000" dirty="0" smtClean="0">
                <a:solidFill>
                  <a:srgbClr val="FF0000"/>
                </a:solidFill>
              </a:rPr>
              <a:t> </a:t>
            </a:r>
            <a:r>
              <a:rPr lang="en-GB" altLang="en-US" sz="2000" dirty="0" smtClean="0">
                <a:solidFill>
                  <a:schemeClr val="tx1">
                    <a:lumMod val="75000"/>
                    <a:lumOff val="25000"/>
                  </a:schemeClr>
                </a:solidFill>
              </a:rPr>
              <a:t>– all natural resources of the earth – not just ‘terra firma’! </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to acquire land = </a:t>
            </a:r>
            <a:r>
              <a:rPr lang="en-GB" altLang="en-US" sz="1800" b="1" dirty="0" smtClean="0">
                <a:solidFill>
                  <a:srgbClr val="FF0000"/>
                </a:solidFill>
              </a:rPr>
              <a:t>Rent</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Labour</a:t>
            </a:r>
            <a:r>
              <a:rPr lang="en-GB" altLang="en-US" sz="2000" dirty="0" smtClean="0">
                <a:solidFill>
                  <a:schemeClr val="tx1">
                    <a:lumMod val="75000"/>
                    <a:lumOff val="25000"/>
                  </a:schemeClr>
                </a:solidFill>
              </a:rPr>
              <a:t> – all physical and mental human effort involved in production</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to labour = </a:t>
            </a:r>
            <a:r>
              <a:rPr lang="en-GB" altLang="en-US" sz="1800" b="1" dirty="0" smtClean="0">
                <a:solidFill>
                  <a:srgbClr val="FF0000"/>
                </a:solidFill>
              </a:rPr>
              <a:t>Wages</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Capital</a:t>
            </a:r>
            <a:r>
              <a:rPr lang="en-GB" altLang="en-US" sz="2000" dirty="0" smtClean="0">
                <a:solidFill>
                  <a:srgbClr val="FF0000"/>
                </a:solidFill>
              </a:rPr>
              <a:t> </a:t>
            </a:r>
            <a:r>
              <a:rPr lang="en-GB" altLang="en-US" sz="2000" dirty="0" smtClean="0">
                <a:solidFill>
                  <a:schemeClr val="tx1">
                    <a:lumMod val="75000"/>
                    <a:lumOff val="25000"/>
                  </a:schemeClr>
                </a:solidFill>
              </a:rPr>
              <a:t>– buildings, machinery and equipment </a:t>
            </a:r>
            <a:br>
              <a:rPr lang="en-GB" altLang="en-US" sz="2000" dirty="0" smtClean="0">
                <a:solidFill>
                  <a:schemeClr val="tx1">
                    <a:lumMod val="75000"/>
                    <a:lumOff val="25000"/>
                  </a:schemeClr>
                </a:solidFill>
              </a:rPr>
            </a:br>
            <a:r>
              <a:rPr lang="en-GB" altLang="en-US" sz="2000" dirty="0" smtClean="0">
                <a:solidFill>
                  <a:schemeClr val="tx1">
                    <a:lumMod val="75000"/>
                    <a:lumOff val="25000"/>
                  </a:schemeClr>
                </a:solidFill>
              </a:rPr>
              <a:t>not used for its own sake but for the contribution </a:t>
            </a:r>
            <a:br>
              <a:rPr lang="en-GB" altLang="en-US" sz="2000" dirty="0" smtClean="0">
                <a:solidFill>
                  <a:schemeClr val="tx1">
                    <a:lumMod val="75000"/>
                    <a:lumOff val="25000"/>
                  </a:schemeClr>
                </a:solidFill>
              </a:rPr>
            </a:br>
            <a:r>
              <a:rPr lang="en-GB" altLang="en-US" sz="2000" dirty="0" smtClean="0">
                <a:solidFill>
                  <a:schemeClr val="tx1">
                    <a:lumMod val="75000"/>
                    <a:lumOff val="25000"/>
                  </a:schemeClr>
                </a:solidFill>
              </a:rPr>
              <a:t>it makes to production</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for capital = </a:t>
            </a:r>
            <a:r>
              <a:rPr lang="en-GB" altLang="en-US" sz="1800" b="1" dirty="0" smtClean="0">
                <a:solidFill>
                  <a:srgbClr val="FF0000"/>
                </a:solidFill>
              </a:rPr>
              <a:t>Interest</a:t>
            </a:r>
          </a:p>
        </p:txBody>
      </p:sp>
    </p:spTree>
    <p:extLst>
      <p:ext uri="{BB962C8B-B14F-4D97-AF65-F5344CB8AC3E}">
        <p14:creationId xmlns:p14="http://schemas.microsoft.com/office/powerpoint/2010/main" val="1093368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609600"/>
            <a:ext cx="6348413" cy="1066800"/>
          </a:xfrm>
        </p:spPr>
        <p:txBody>
          <a:bodyPr/>
          <a:lstStyle/>
          <a:p>
            <a:pPr eaLnBrk="1" hangingPunct="1"/>
            <a:r>
              <a:rPr lang="en-GB" altLang="en-US" dirty="0" smtClean="0"/>
              <a:t>Production Function</a:t>
            </a:r>
          </a:p>
        </p:txBody>
      </p:sp>
      <p:sp>
        <p:nvSpPr>
          <p:cNvPr id="12291" name="Text Box 3"/>
          <p:cNvSpPr txBox="1">
            <a:spLocks noChangeArrowheads="1"/>
          </p:cNvSpPr>
          <p:nvPr/>
        </p:nvSpPr>
        <p:spPr bwMode="auto">
          <a:xfrm>
            <a:off x="990600" y="2590800"/>
            <a:ext cx="2057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Inputs</a:t>
            </a:r>
          </a:p>
        </p:txBody>
      </p:sp>
      <p:sp>
        <p:nvSpPr>
          <p:cNvPr id="12292" name="Text Box 4"/>
          <p:cNvSpPr txBox="1">
            <a:spLocks noChangeArrowheads="1"/>
          </p:cNvSpPr>
          <p:nvPr/>
        </p:nvSpPr>
        <p:spPr bwMode="auto">
          <a:xfrm>
            <a:off x="3810000" y="25908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dirty="0">
                <a:solidFill>
                  <a:schemeClr val="tx1"/>
                </a:solidFill>
                <a:latin typeface="Verdana" panose="020B0604030504040204" pitchFamily="34" charset="0"/>
              </a:rPr>
              <a:t>Process</a:t>
            </a:r>
          </a:p>
        </p:txBody>
      </p:sp>
      <p:sp>
        <p:nvSpPr>
          <p:cNvPr id="12293" name="Text Box 5"/>
          <p:cNvSpPr txBox="1">
            <a:spLocks noChangeArrowheads="1"/>
          </p:cNvSpPr>
          <p:nvPr/>
        </p:nvSpPr>
        <p:spPr bwMode="auto">
          <a:xfrm>
            <a:off x="7010400" y="25908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Output</a:t>
            </a:r>
          </a:p>
        </p:txBody>
      </p:sp>
      <p:sp>
        <p:nvSpPr>
          <p:cNvPr id="12294" name="Text Box 6"/>
          <p:cNvSpPr txBox="1">
            <a:spLocks noChangeArrowheads="1"/>
          </p:cNvSpPr>
          <p:nvPr/>
        </p:nvSpPr>
        <p:spPr bwMode="auto">
          <a:xfrm>
            <a:off x="304800" y="3352800"/>
            <a:ext cx="1143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dirty="0">
                <a:solidFill>
                  <a:srgbClr val="FF0000"/>
                </a:solidFill>
                <a:latin typeface="Verdana" panose="020B0604030504040204" pitchFamily="34" charset="0"/>
              </a:rPr>
              <a:t>Land</a:t>
            </a:r>
          </a:p>
        </p:txBody>
      </p:sp>
      <p:sp>
        <p:nvSpPr>
          <p:cNvPr id="12295" name="Rectangle 7"/>
          <p:cNvSpPr>
            <a:spLocks noChangeArrowheads="1"/>
          </p:cNvSpPr>
          <p:nvPr/>
        </p:nvSpPr>
        <p:spPr bwMode="auto">
          <a:xfrm>
            <a:off x="304800" y="4029075"/>
            <a:ext cx="9781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Verdana" panose="020B0604030504040204" pitchFamily="34" charset="0"/>
              </a:rPr>
              <a:t>Labour</a:t>
            </a:r>
          </a:p>
        </p:txBody>
      </p:sp>
      <p:sp>
        <p:nvSpPr>
          <p:cNvPr id="12296" name="Rectangle 8"/>
          <p:cNvSpPr>
            <a:spLocks noChangeArrowheads="1"/>
          </p:cNvSpPr>
          <p:nvPr/>
        </p:nvSpPr>
        <p:spPr bwMode="auto">
          <a:xfrm>
            <a:off x="304800" y="4714875"/>
            <a:ext cx="98616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Verdana" panose="020B0604030504040204" pitchFamily="34" charset="0"/>
              </a:rPr>
              <a:t>Capital</a:t>
            </a:r>
          </a:p>
        </p:txBody>
      </p:sp>
      <p:sp>
        <p:nvSpPr>
          <p:cNvPr id="12297" name="Line 9"/>
          <p:cNvSpPr>
            <a:spLocks noChangeShapeType="1"/>
          </p:cNvSpPr>
          <p:nvPr/>
        </p:nvSpPr>
        <p:spPr bwMode="auto">
          <a:xfrm>
            <a:off x="1828800" y="35814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99" name="Line 11"/>
          <p:cNvSpPr>
            <a:spLocks noChangeShapeType="1"/>
          </p:cNvSpPr>
          <p:nvPr/>
        </p:nvSpPr>
        <p:spPr bwMode="auto">
          <a:xfrm>
            <a:off x="1828800" y="43434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300" name="Line 12"/>
          <p:cNvSpPr>
            <a:spLocks noChangeShapeType="1"/>
          </p:cNvSpPr>
          <p:nvPr/>
        </p:nvSpPr>
        <p:spPr bwMode="auto">
          <a:xfrm>
            <a:off x="1828800" y="50292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301" name="Rectangle 13"/>
          <p:cNvSpPr>
            <a:spLocks noChangeArrowheads="1"/>
          </p:cNvSpPr>
          <p:nvPr/>
        </p:nvSpPr>
        <p:spPr bwMode="auto">
          <a:xfrm>
            <a:off x="3733800" y="3429000"/>
            <a:ext cx="1828800" cy="17526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Verdana" panose="020B0604030504040204" pitchFamily="34" charset="0"/>
            </a:endParaRPr>
          </a:p>
          <a:p>
            <a:pPr algn="ctr" eaLnBrk="1" hangingPunct="1">
              <a:spcBef>
                <a:spcPct val="0"/>
              </a:spcBef>
              <a:buClrTx/>
              <a:buSzTx/>
              <a:buFontTx/>
              <a:buNone/>
            </a:pPr>
            <a:r>
              <a:rPr lang="en-GB" altLang="en-US" sz="2000">
                <a:solidFill>
                  <a:schemeClr val="tx1"/>
                </a:solidFill>
                <a:latin typeface="Verdana" panose="020B0604030504040204" pitchFamily="34" charset="0"/>
              </a:rPr>
              <a:t>Product or </a:t>
            </a:r>
          </a:p>
          <a:p>
            <a:pPr algn="ctr" eaLnBrk="1" hangingPunct="1">
              <a:spcBef>
                <a:spcPct val="0"/>
              </a:spcBef>
              <a:buClrTx/>
              <a:buSzTx/>
              <a:buFontTx/>
              <a:buNone/>
            </a:pPr>
            <a:r>
              <a:rPr lang="en-GB" altLang="en-US" sz="2000">
                <a:solidFill>
                  <a:schemeClr val="tx1"/>
                </a:solidFill>
                <a:latin typeface="Verdana" panose="020B0604030504040204" pitchFamily="34" charset="0"/>
              </a:rPr>
              <a:t>service </a:t>
            </a:r>
          </a:p>
          <a:p>
            <a:pPr algn="ctr" eaLnBrk="1" hangingPunct="1">
              <a:spcBef>
                <a:spcPct val="0"/>
              </a:spcBef>
              <a:buClrTx/>
              <a:buSzTx/>
              <a:buFontTx/>
              <a:buNone/>
            </a:pPr>
            <a:r>
              <a:rPr lang="en-GB" altLang="en-US" sz="2000">
                <a:solidFill>
                  <a:schemeClr val="tx1"/>
                </a:solidFill>
                <a:latin typeface="Verdana" panose="020B0604030504040204" pitchFamily="34" charset="0"/>
              </a:rPr>
              <a:t>generated</a:t>
            </a:r>
          </a:p>
          <a:p>
            <a:pPr algn="ctr" eaLnBrk="1" hangingPunct="1">
              <a:spcBef>
                <a:spcPct val="0"/>
              </a:spcBef>
              <a:buClrTx/>
              <a:buSzTx/>
              <a:buFontTx/>
              <a:buNone/>
            </a:pPr>
            <a:r>
              <a:rPr lang="en-GB" altLang="en-US" sz="2000">
                <a:solidFill>
                  <a:schemeClr val="tx1"/>
                </a:solidFill>
                <a:latin typeface="Verdana" panose="020B0604030504040204" pitchFamily="34" charset="0"/>
              </a:rPr>
              <a:t>– value added</a:t>
            </a:r>
          </a:p>
          <a:p>
            <a:pPr algn="ctr" eaLnBrk="1" hangingPunct="1">
              <a:spcBef>
                <a:spcPct val="0"/>
              </a:spcBef>
              <a:buClrTx/>
              <a:buSzTx/>
              <a:buFontTx/>
              <a:buNone/>
            </a:pPr>
            <a:endParaRPr lang="en-GB" altLang="en-US">
              <a:solidFill>
                <a:schemeClr val="tx1"/>
              </a:solidFill>
              <a:latin typeface="Verdana" panose="020B0604030504040204" pitchFamily="34" charset="0"/>
            </a:endParaRPr>
          </a:p>
        </p:txBody>
      </p:sp>
      <p:sp>
        <p:nvSpPr>
          <p:cNvPr id="12302" name="AutoShape 14"/>
          <p:cNvSpPr>
            <a:spLocks noChangeArrowheads="1"/>
          </p:cNvSpPr>
          <p:nvPr/>
        </p:nvSpPr>
        <p:spPr bwMode="auto">
          <a:xfrm>
            <a:off x="5867400" y="3962400"/>
            <a:ext cx="2133600" cy="5334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00"/>
          </a:solidFill>
          <a:ln w="9525">
            <a:solidFill>
              <a:srgbClr val="FF99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9612609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dissolve">
                                      <p:cBhvr>
                                        <p:cTn id="7" dur="500"/>
                                        <p:tgtEl>
                                          <p:spTgt spid="1229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7" presetClass="entr" presetSubtype="8" fill="hold" grpId="0" nodeType="clickEffect">
                                  <p:stCondLst>
                                    <p:cond delay="0"/>
                                  </p:stCondLst>
                                  <p:childTnLst>
                                    <p:set>
                                      <p:cBhvr>
                                        <p:cTn id="11" dur="1" fill="hold">
                                          <p:stCondLst>
                                            <p:cond delay="0"/>
                                          </p:stCondLst>
                                        </p:cTn>
                                        <p:tgtEl>
                                          <p:spTgt spid="12294"/>
                                        </p:tgtEl>
                                        <p:attrNameLst>
                                          <p:attrName>style.visibility</p:attrName>
                                        </p:attrNameLst>
                                      </p:cBhvr>
                                      <p:to>
                                        <p:strVal val="visible"/>
                                      </p:to>
                                    </p:set>
                                    <p:anim calcmode="lin" valueType="num">
                                      <p:cBhvr additive="base">
                                        <p:cTn id="12" dur="5000" fill="hold"/>
                                        <p:tgtEl>
                                          <p:spTgt spid="12294"/>
                                        </p:tgtEl>
                                        <p:attrNameLst>
                                          <p:attrName>ppt_x</p:attrName>
                                        </p:attrNameLst>
                                      </p:cBhvr>
                                      <p:tavLst>
                                        <p:tav tm="0">
                                          <p:val>
                                            <p:strVal val="0-#ppt_w/2"/>
                                          </p:val>
                                        </p:tav>
                                        <p:tav tm="100000">
                                          <p:val>
                                            <p:strVal val="#ppt_x"/>
                                          </p:val>
                                        </p:tav>
                                      </p:tavLst>
                                    </p:anim>
                                    <p:anim calcmode="lin" valueType="num">
                                      <p:cBhvr additive="base">
                                        <p:cTn id="13" dur="5000" fill="hold"/>
                                        <p:tgtEl>
                                          <p:spTgt spid="12294"/>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4"/>
                                        </p:tgtEl>
                                        <p:attrNameLst>
                                          <p:attrName>ppt_c</p:attrName>
                                        </p:attrNameLst>
                                      </p:cBhvr>
                                      <p:to>
                                        <a:srgbClr val="6699FF"/>
                                      </p:to>
                                    </p:animClr>
                                  </p:subTnLst>
                                </p:cTn>
                              </p:par>
                            </p:childTnLst>
                          </p:cTn>
                        </p:par>
                      </p:childTnLst>
                    </p:cTn>
                  </p:par>
                  <p:par>
                    <p:cTn id="14" fill="hold" nodeType="clickPar">
                      <p:stCondLst>
                        <p:cond delay="indefinite"/>
                      </p:stCondLst>
                      <p:childTnLst>
                        <p:par>
                          <p:cTn id="15" fill="hold" nodeType="withGroup">
                            <p:stCondLst>
                              <p:cond delay="0"/>
                            </p:stCondLst>
                            <p:childTnLst>
                              <p:par>
                                <p:cTn id="16" presetID="7" presetClass="entr" presetSubtype="8" fill="hold" grpId="0" nodeType="clickEffect">
                                  <p:stCondLst>
                                    <p:cond delay="0"/>
                                  </p:stCondLst>
                                  <p:childTnLst>
                                    <p:set>
                                      <p:cBhvr>
                                        <p:cTn id="17" dur="1" fill="hold">
                                          <p:stCondLst>
                                            <p:cond delay="0"/>
                                          </p:stCondLst>
                                        </p:cTn>
                                        <p:tgtEl>
                                          <p:spTgt spid="12295"/>
                                        </p:tgtEl>
                                        <p:attrNameLst>
                                          <p:attrName>style.visibility</p:attrName>
                                        </p:attrNameLst>
                                      </p:cBhvr>
                                      <p:to>
                                        <p:strVal val="visible"/>
                                      </p:to>
                                    </p:set>
                                    <p:anim calcmode="lin" valueType="num">
                                      <p:cBhvr additive="base">
                                        <p:cTn id="18" dur="5000" fill="hold"/>
                                        <p:tgtEl>
                                          <p:spTgt spid="12295"/>
                                        </p:tgtEl>
                                        <p:attrNameLst>
                                          <p:attrName>ppt_x</p:attrName>
                                        </p:attrNameLst>
                                      </p:cBhvr>
                                      <p:tavLst>
                                        <p:tav tm="0">
                                          <p:val>
                                            <p:strVal val="0-#ppt_w/2"/>
                                          </p:val>
                                        </p:tav>
                                        <p:tav tm="100000">
                                          <p:val>
                                            <p:strVal val="#ppt_x"/>
                                          </p:val>
                                        </p:tav>
                                      </p:tavLst>
                                    </p:anim>
                                    <p:anim calcmode="lin" valueType="num">
                                      <p:cBhvr additive="base">
                                        <p:cTn id="19" dur="5000" fill="hold"/>
                                        <p:tgtEl>
                                          <p:spTgt spid="12295"/>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5"/>
                                        </p:tgtEl>
                                        <p:attrNameLst>
                                          <p:attrName>ppt_c</p:attrName>
                                        </p:attrNameLst>
                                      </p:cBhvr>
                                      <p:to>
                                        <a:srgbClr val="6699FF"/>
                                      </p:to>
                                    </p:animClr>
                                  </p:subTnLst>
                                </p:cTn>
                              </p:par>
                            </p:childTnLst>
                          </p:cTn>
                        </p:par>
                      </p:childTnLst>
                    </p:cTn>
                  </p:par>
                  <p:par>
                    <p:cTn id="20" fill="hold" nodeType="clickPar">
                      <p:stCondLst>
                        <p:cond delay="indefinite"/>
                      </p:stCondLst>
                      <p:childTnLst>
                        <p:par>
                          <p:cTn id="21" fill="hold" nodeType="withGroup">
                            <p:stCondLst>
                              <p:cond delay="0"/>
                            </p:stCondLst>
                            <p:childTnLst>
                              <p:par>
                                <p:cTn id="22" presetID="7" presetClass="entr" presetSubtype="8" fill="hold" grpId="0" nodeType="clickEffect">
                                  <p:stCondLst>
                                    <p:cond delay="0"/>
                                  </p:stCondLst>
                                  <p:childTnLst>
                                    <p:set>
                                      <p:cBhvr>
                                        <p:cTn id="23" dur="1" fill="hold">
                                          <p:stCondLst>
                                            <p:cond delay="0"/>
                                          </p:stCondLst>
                                        </p:cTn>
                                        <p:tgtEl>
                                          <p:spTgt spid="12296"/>
                                        </p:tgtEl>
                                        <p:attrNameLst>
                                          <p:attrName>style.visibility</p:attrName>
                                        </p:attrNameLst>
                                      </p:cBhvr>
                                      <p:to>
                                        <p:strVal val="visible"/>
                                      </p:to>
                                    </p:set>
                                    <p:anim calcmode="lin" valueType="num">
                                      <p:cBhvr additive="base">
                                        <p:cTn id="24" dur="5000" fill="hold"/>
                                        <p:tgtEl>
                                          <p:spTgt spid="12296"/>
                                        </p:tgtEl>
                                        <p:attrNameLst>
                                          <p:attrName>ppt_x</p:attrName>
                                        </p:attrNameLst>
                                      </p:cBhvr>
                                      <p:tavLst>
                                        <p:tav tm="0">
                                          <p:val>
                                            <p:strVal val="0-#ppt_w/2"/>
                                          </p:val>
                                        </p:tav>
                                        <p:tav tm="100000">
                                          <p:val>
                                            <p:strVal val="#ppt_x"/>
                                          </p:val>
                                        </p:tav>
                                      </p:tavLst>
                                    </p:anim>
                                    <p:anim calcmode="lin" valueType="num">
                                      <p:cBhvr additive="base">
                                        <p:cTn id="25" dur="5000" fill="hold"/>
                                        <p:tgtEl>
                                          <p:spTgt spid="12296"/>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6"/>
                                        </p:tgtEl>
                                        <p:attrNameLst>
                                          <p:attrName>ppt_c</p:attrName>
                                        </p:attrNameLst>
                                      </p:cBhvr>
                                      <p:to>
                                        <a:srgbClr val="6699FF"/>
                                      </p:to>
                                    </p:animClr>
                                  </p:subTnLst>
                                </p:cTn>
                              </p:par>
                            </p:childTnLst>
                          </p:cTn>
                        </p:par>
                      </p:childTnLst>
                    </p:cTn>
                  </p:par>
                  <p:par>
                    <p:cTn id="26" fill="hold" nodeType="clickPar">
                      <p:stCondLst>
                        <p:cond delay="indefinite"/>
                      </p:stCondLst>
                      <p:childTnLst>
                        <p:par>
                          <p:cTn id="27" fill="hold" nodeType="withGroup">
                            <p:stCondLst>
                              <p:cond delay="0"/>
                            </p:stCondLst>
                            <p:childTnLst>
                              <p:par>
                                <p:cTn id="28" presetID="7" presetClass="entr" presetSubtype="8" fill="hold" nodeType="clickEffect">
                                  <p:stCondLst>
                                    <p:cond delay="0"/>
                                  </p:stCondLst>
                                  <p:childTnLst>
                                    <p:set>
                                      <p:cBhvr>
                                        <p:cTn id="29" dur="1" fill="hold">
                                          <p:stCondLst>
                                            <p:cond delay="0"/>
                                          </p:stCondLst>
                                        </p:cTn>
                                        <p:tgtEl>
                                          <p:spTgt spid="12297"/>
                                        </p:tgtEl>
                                        <p:attrNameLst>
                                          <p:attrName>style.visibility</p:attrName>
                                        </p:attrNameLst>
                                      </p:cBhvr>
                                      <p:to>
                                        <p:strVal val="visible"/>
                                      </p:to>
                                    </p:set>
                                    <p:anim calcmode="lin" valueType="num">
                                      <p:cBhvr additive="base">
                                        <p:cTn id="30" dur="5000" fill="hold"/>
                                        <p:tgtEl>
                                          <p:spTgt spid="12297"/>
                                        </p:tgtEl>
                                        <p:attrNameLst>
                                          <p:attrName>ppt_x</p:attrName>
                                        </p:attrNameLst>
                                      </p:cBhvr>
                                      <p:tavLst>
                                        <p:tav tm="0">
                                          <p:val>
                                            <p:strVal val="0-#ppt_w/2"/>
                                          </p:val>
                                        </p:tav>
                                        <p:tav tm="100000">
                                          <p:val>
                                            <p:strVal val="#ppt_x"/>
                                          </p:val>
                                        </p:tav>
                                      </p:tavLst>
                                    </p:anim>
                                    <p:anim calcmode="lin" valueType="num">
                                      <p:cBhvr additive="base">
                                        <p:cTn id="31" dur="5000" fill="hold"/>
                                        <p:tgtEl>
                                          <p:spTgt spid="12297"/>
                                        </p:tgtEl>
                                        <p:attrNameLst>
                                          <p:attrName>ppt_y</p:attrName>
                                        </p:attrNameLst>
                                      </p:cBhvr>
                                      <p:tavLst>
                                        <p:tav tm="0">
                                          <p:val>
                                            <p:strVal val="#ppt_y"/>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7" presetClass="entr" presetSubtype="8" fill="hold" nodeType="clickEffect">
                                  <p:stCondLst>
                                    <p:cond delay="0"/>
                                  </p:stCondLst>
                                  <p:childTnLst>
                                    <p:set>
                                      <p:cBhvr>
                                        <p:cTn id="35" dur="1" fill="hold">
                                          <p:stCondLst>
                                            <p:cond delay="0"/>
                                          </p:stCondLst>
                                        </p:cTn>
                                        <p:tgtEl>
                                          <p:spTgt spid="12299"/>
                                        </p:tgtEl>
                                        <p:attrNameLst>
                                          <p:attrName>style.visibility</p:attrName>
                                        </p:attrNameLst>
                                      </p:cBhvr>
                                      <p:to>
                                        <p:strVal val="visible"/>
                                      </p:to>
                                    </p:set>
                                    <p:anim calcmode="lin" valueType="num">
                                      <p:cBhvr additive="base">
                                        <p:cTn id="36" dur="5000" fill="hold"/>
                                        <p:tgtEl>
                                          <p:spTgt spid="12299"/>
                                        </p:tgtEl>
                                        <p:attrNameLst>
                                          <p:attrName>ppt_x</p:attrName>
                                        </p:attrNameLst>
                                      </p:cBhvr>
                                      <p:tavLst>
                                        <p:tav tm="0">
                                          <p:val>
                                            <p:strVal val="0-#ppt_w/2"/>
                                          </p:val>
                                        </p:tav>
                                        <p:tav tm="100000">
                                          <p:val>
                                            <p:strVal val="#ppt_x"/>
                                          </p:val>
                                        </p:tav>
                                      </p:tavLst>
                                    </p:anim>
                                    <p:anim calcmode="lin" valueType="num">
                                      <p:cBhvr additive="base">
                                        <p:cTn id="37" dur="5000" fill="hold"/>
                                        <p:tgtEl>
                                          <p:spTgt spid="12299"/>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7" presetClass="entr" presetSubtype="8" fill="hold" nodeType="clickEffect">
                                  <p:stCondLst>
                                    <p:cond delay="0"/>
                                  </p:stCondLst>
                                  <p:childTnLst>
                                    <p:set>
                                      <p:cBhvr>
                                        <p:cTn id="41" dur="1" fill="hold">
                                          <p:stCondLst>
                                            <p:cond delay="0"/>
                                          </p:stCondLst>
                                        </p:cTn>
                                        <p:tgtEl>
                                          <p:spTgt spid="12300"/>
                                        </p:tgtEl>
                                        <p:attrNameLst>
                                          <p:attrName>style.visibility</p:attrName>
                                        </p:attrNameLst>
                                      </p:cBhvr>
                                      <p:to>
                                        <p:strVal val="visible"/>
                                      </p:to>
                                    </p:set>
                                    <p:anim calcmode="lin" valueType="num">
                                      <p:cBhvr additive="base">
                                        <p:cTn id="42" dur="5000" fill="hold"/>
                                        <p:tgtEl>
                                          <p:spTgt spid="12300"/>
                                        </p:tgtEl>
                                        <p:attrNameLst>
                                          <p:attrName>ppt_x</p:attrName>
                                        </p:attrNameLst>
                                      </p:cBhvr>
                                      <p:tavLst>
                                        <p:tav tm="0">
                                          <p:val>
                                            <p:strVal val="0-#ppt_w/2"/>
                                          </p:val>
                                        </p:tav>
                                        <p:tav tm="100000">
                                          <p:val>
                                            <p:strVal val="#ppt_x"/>
                                          </p:val>
                                        </p:tav>
                                      </p:tavLst>
                                    </p:anim>
                                    <p:anim calcmode="lin" valueType="num">
                                      <p:cBhvr additive="base">
                                        <p:cTn id="43" dur="5000" fill="hold"/>
                                        <p:tgtEl>
                                          <p:spTgt spid="12300"/>
                                        </p:tgtEl>
                                        <p:attrNameLst>
                                          <p:attrName>ppt_y</p:attrName>
                                        </p:attrNameLst>
                                      </p:cBhvr>
                                      <p:tavLst>
                                        <p:tav tm="0">
                                          <p:val>
                                            <p:strVal val="#ppt_y"/>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2292"/>
                                        </p:tgtEl>
                                        <p:attrNameLst>
                                          <p:attrName>style.visibility</p:attrName>
                                        </p:attrNameLst>
                                      </p:cBhvr>
                                      <p:to>
                                        <p:strVal val="visible"/>
                                      </p:to>
                                    </p:set>
                                    <p:animEffect transition="in" filter="dissolve">
                                      <p:cBhvr>
                                        <p:cTn id="48" dur="500"/>
                                        <p:tgtEl>
                                          <p:spTgt spid="12292"/>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12301"/>
                                        </p:tgtEl>
                                        <p:attrNameLst>
                                          <p:attrName>style.visibility</p:attrName>
                                        </p:attrNameLst>
                                      </p:cBhvr>
                                      <p:to>
                                        <p:strVal val="visible"/>
                                      </p:to>
                                    </p:set>
                                    <p:animEffect transition="in" filter="dissolve">
                                      <p:cBhvr>
                                        <p:cTn id="53" dur="500"/>
                                        <p:tgtEl>
                                          <p:spTgt spid="12301"/>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8" presetClass="entr" presetSubtype="6" fill="hold" nodeType="clickEffect">
                                  <p:stCondLst>
                                    <p:cond delay="0"/>
                                  </p:stCondLst>
                                  <p:childTnLst>
                                    <p:set>
                                      <p:cBhvr>
                                        <p:cTn id="57" dur="1" fill="hold">
                                          <p:stCondLst>
                                            <p:cond delay="0"/>
                                          </p:stCondLst>
                                        </p:cTn>
                                        <p:tgtEl>
                                          <p:spTgt spid="12302"/>
                                        </p:tgtEl>
                                        <p:attrNameLst>
                                          <p:attrName>style.visibility</p:attrName>
                                        </p:attrNameLst>
                                      </p:cBhvr>
                                      <p:to>
                                        <p:strVal val="visible"/>
                                      </p:to>
                                    </p:set>
                                    <p:animEffect transition="in" filter="strips(downRight)">
                                      <p:cBhvr>
                                        <p:cTn id="58" dur="500"/>
                                        <p:tgtEl>
                                          <p:spTgt spid="1230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12293"/>
                                        </p:tgtEl>
                                        <p:attrNameLst>
                                          <p:attrName>style.visibility</p:attrName>
                                        </p:attrNameLst>
                                      </p:cBhvr>
                                      <p:to>
                                        <p:strVal val="visible"/>
                                      </p:to>
                                    </p:set>
                                    <p:animEffect transition="in" filter="dissolve">
                                      <p:cBhvr>
                                        <p:cTn id="63" dur="500"/>
                                        <p:tgtEl>
                                          <p:spTgt spid="12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utoUpdateAnimBg="0"/>
      <p:bldP spid="12292" grpId="0" autoUpdateAnimBg="0"/>
      <p:bldP spid="12293" grpId="0" autoUpdateAnimBg="0"/>
      <p:bldP spid="12294" grpId="0" autoUpdateAnimBg="0"/>
      <p:bldP spid="12295" grpId="0" autoUpdateAnimBg="0"/>
      <p:bldP spid="12296" grpId="0" autoUpdateAnimBg="0"/>
      <p:bldP spid="12301"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65054" y="116632"/>
            <a:ext cx="7772400" cy="1077218"/>
          </a:xfrm>
        </p:spPr>
        <p:txBody>
          <a:bodyPr>
            <a:spAutoFit/>
          </a:bodyPr>
          <a:lstStyle/>
          <a:p>
            <a:pPr eaLnBrk="1" hangingPunct="1"/>
            <a:r>
              <a:rPr lang="en-GB" altLang="en-US" sz="3200" dirty="0" smtClean="0"/>
              <a:t>Analysis of Production Function:</a:t>
            </a:r>
            <a:br>
              <a:rPr lang="en-GB" altLang="en-US" sz="3200" dirty="0" smtClean="0"/>
            </a:br>
            <a:r>
              <a:rPr lang="en-GB" altLang="en-US" sz="3200" dirty="0" smtClean="0"/>
              <a:t>Short Run</a:t>
            </a:r>
          </a:p>
        </p:txBody>
      </p:sp>
      <p:sp>
        <p:nvSpPr>
          <p:cNvPr id="16387" name="Rectangle 3"/>
          <p:cNvSpPr>
            <a:spLocks noGrp="1" noChangeArrowheads="1"/>
          </p:cNvSpPr>
          <p:nvPr>
            <p:ph idx="1"/>
          </p:nvPr>
        </p:nvSpPr>
        <p:spPr>
          <a:xfrm>
            <a:off x="655036" y="1340768"/>
            <a:ext cx="8237443" cy="4228850"/>
          </a:xfrm>
        </p:spPr>
        <p:txBody>
          <a:bodyPr wrap="square">
            <a:spAutoFit/>
          </a:bodyPr>
          <a:lstStyle/>
          <a:p>
            <a:pPr eaLnBrk="1" hangingPunct="1">
              <a:buFont typeface="Wingdings" panose="05000000000000000000" pitchFamily="2" charset="2"/>
              <a:buChar char="§"/>
            </a:pPr>
            <a:r>
              <a:rPr lang="en-GB" altLang="en-US" sz="2800" dirty="0" smtClean="0"/>
              <a:t>In the short run at least one factor fixed in supply but all other factors capable of being changed</a:t>
            </a:r>
          </a:p>
          <a:p>
            <a:pPr eaLnBrk="1" hangingPunct="1">
              <a:buFont typeface="Wingdings" panose="05000000000000000000" pitchFamily="2" charset="2"/>
              <a:buChar char="§"/>
            </a:pPr>
            <a:r>
              <a:rPr lang="en-GB" altLang="en-US" sz="2800" dirty="0" smtClean="0"/>
              <a:t>Reflects ways in which firms respond to changes </a:t>
            </a:r>
            <a:br>
              <a:rPr lang="en-GB" altLang="en-US" sz="2800" dirty="0" smtClean="0"/>
            </a:br>
            <a:r>
              <a:rPr lang="en-GB" altLang="en-US" sz="2800" dirty="0" smtClean="0"/>
              <a:t>in output (demand)</a:t>
            </a:r>
          </a:p>
          <a:p>
            <a:pPr eaLnBrk="1" hangingPunct="1">
              <a:buFont typeface="Wingdings" panose="05000000000000000000" pitchFamily="2" charset="2"/>
              <a:buChar char="§"/>
            </a:pPr>
            <a:r>
              <a:rPr lang="en-GB" altLang="en-US" sz="2800" dirty="0" smtClean="0"/>
              <a:t>Can increase or decrease output using more or less of some factors but some likely to be easier </a:t>
            </a:r>
            <a:br>
              <a:rPr lang="en-GB" altLang="en-US" sz="2800" dirty="0" smtClean="0"/>
            </a:br>
            <a:r>
              <a:rPr lang="en-GB" altLang="en-US" sz="2800" dirty="0" smtClean="0"/>
              <a:t>to change than others</a:t>
            </a:r>
          </a:p>
          <a:p>
            <a:pPr eaLnBrk="1" hangingPunct="1">
              <a:buFont typeface="Wingdings" panose="05000000000000000000" pitchFamily="2" charset="2"/>
              <a:buChar char="§"/>
            </a:pPr>
            <a:r>
              <a:rPr lang="en-GB" altLang="en-US" sz="2800" dirty="0" smtClean="0"/>
              <a:t>Increase in total capacity only possible </a:t>
            </a:r>
            <a:br>
              <a:rPr lang="en-GB" altLang="en-US" sz="2800" dirty="0" smtClean="0"/>
            </a:br>
            <a:r>
              <a:rPr lang="en-GB" altLang="en-US" sz="2800" dirty="0" smtClean="0"/>
              <a:t>in the long run</a:t>
            </a:r>
          </a:p>
        </p:txBody>
      </p:sp>
    </p:spTree>
    <p:extLst>
      <p:ext uri="{BB962C8B-B14F-4D97-AF65-F5344CB8AC3E}">
        <p14:creationId xmlns:p14="http://schemas.microsoft.com/office/powerpoint/2010/main" val="32384919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15516" y="342900"/>
            <a:ext cx="8712968" cy="762000"/>
          </a:xfrm>
        </p:spPr>
        <p:txBody>
          <a:bodyPr rtlCol="0">
            <a:noAutofit/>
          </a:bodyPr>
          <a:lstStyle/>
          <a:p>
            <a:pPr eaLnBrk="1" fontAlgn="auto" hangingPunct="1">
              <a:spcAft>
                <a:spcPts val="0"/>
              </a:spcAft>
              <a:defRPr/>
            </a:pPr>
            <a:r>
              <a:rPr lang="en-GB" altLang="en-US" sz="3200" dirty="0" smtClean="0"/>
              <a:t>Analysis of Production Function:</a:t>
            </a:r>
            <a:br>
              <a:rPr lang="en-GB" altLang="en-US" sz="3200" dirty="0" smtClean="0"/>
            </a:br>
            <a:r>
              <a:rPr lang="en-GB" altLang="en-US" sz="3200" dirty="0" smtClean="0"/>
              <a:t>Short Run</a:t>
            </a:r>
          </a:p>
        </p:txBody>
      </p:sp>
      <p:sp>
        <p:nvSpPr>
          <p:cNvPr id="18435" name="AutoShape 26"/>
          <p:cNvSpPr>
            <a:spLocks noChangeArrowheads="1"/>
          </p:cNvSpPr>
          <p:nvPr/>
        </p:nvSpPr>
        <p:spPr bwMode="auto">
          <a:xfrm>
            <a:off x="5753100" y="2286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6" name="AutoShape 28"/>
          <p:cNvSpPr>
            <a:spLocks noChangeArrowheads="1"/>
          </p:cNvSpPr>
          <p:nvPr/>
        </p:nvSpPr>
        <p:spPr bwMode="auto">
          <a:xfrm>
            <a:off x="5753100" y="33147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41" name="Text Box 29"/>
          <p:cNvSpPr txBox="1">
            <a:spLocks noChangeArrowheads="1"/>
          </p:cNvSpPr>
          <p:nvPr/>
        </p:nvSpPr>
        <p:spPr bwMode="auto">
          <a:xfrm>
            <a:off x="6730218" y="2414587"/>
            <a:ext cx="1905000" cy="2462213"/>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mj-lt"/>
              </a:rPr>
              <a:t>In times of rising sales (demand) firms can increase labour and capital but only up to a certain level – they will be limited by the amount of space. In this example, land is the </a:t>
            </a:r>
            <a:r>
              <a:rPr lang="en-GB" altLang="en-US" sz="1400" b="1" dirty="0">
                <a:solidFill>
                  <a:schemeClr val="tx1"/>
                </a:solidFill>
                <a:latin typeface="+mj-lt"/>
              </a:rPr>
              <a:t>fixed factor</a:t>
            </a:r>
            <a:r>
              <a:rPr lang="en-GB" altLang="en-US" sz="1400" dirty="0">
                <a:solidFill>
                  <a:schemeClr val="tx1"/>
                </a:solidFill>
                <a:latin typeface="+mj-lt"/>
              </a:rPr>
              <a:t> which cannot be altered in the short run.</a:t>
            </a:r>
          </a:p>
        </p:txBody>
      </p:sp>
      <p:grpSp>
        <p:nvGrpSpPr>
          <p:cNvPr id="18438" name="Group 40"/>
          <p:cNvGrpSpPr>
            <a:grpSpLocks/>
          </p:cNvGrpSpPr>
          <p:nvPr/>
        </p:nvGrpSpPr>
        <p:grpSpPr bwMode="auto">
          <a:xfrm>
            <a:off x="1143000" y="1828800"/>
            <a:ext cx="4648200" cy="3200400"/>
            <a:chOff x="720" y="1632"/>
            <a:chExt cx="2928" cy="2016"/>
          </a:xfrm>
        </p:grpSpPr>
        <p:sp>
          <p:nvSpPr>
            <p:cNvPr id="18440" name="Rectangle 4"/>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1" name="AutoShape 5"/>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2" name="AutoShape 6"/>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3" name="AutoShape 7"/>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4" name="AutoShape 8"/>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5" name="AutoShape 9"/>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6" name="AutoShape 10"/>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7" name="AutoShape 11"/>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8" name="AutoShape 12"/>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9" name="AutoShape 13"/>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0" name="AutoShape 14"/>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1" name="AutoShape 15"/>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2" name="AutoShape 16"/>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3" name="AutoShape 17"/>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4" name="AutoShape 18"/>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5" name="AutoShape 19"/>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6" name="AutoShape 20"/>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7" name="AutoShape 21"/>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8" name="AutoShape 22"/>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9" name="AutoShape 23"/>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0" name="AutoShape 24"/>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1" name="AutoShape 25"/>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2" name="AutoShape 30"/>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3" name="AutoShape 31"/>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4" name="AutoShape 32"/>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5" name="AutoShape 33"/>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6" name="AutoShape 34"/>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7" name="AutoShape 35"/>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8" name="AutoShape 36"/>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9" name="AutoShape 37"/>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70" name="AutoShape 38"/>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sp>
        <p:nvSpPr>
          <p:cNvPr id="13351" name="AutoShape 39"/>
          <p:cNvSpPr>
            <a:spLocks noChangeArrowheads="1"/>
          </p:cNvSpPr>
          <p:nvPr/>
        </p:nvSpPr>
        <p:spPr bwMode="auto">
          <a:xfrm>
            <a:off x="5746359" y="4329332"/>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0409259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41"/>
                                        </p:tgtEl>
                                        <p:attrNameLst>
                                          <p:attrName>style.visibility</p:attrName>
                                        </p:attrNameLst>
                                      </p:cBhvr>
                                      <p:to>
                                        <p:strVal val="visible"/>
                                      </p:to>
                                    </p:set>
                                    <p:animEffect transition="in" filter="dissolve">
                                      <p:cBhvr>
                                        <p:cTn id="7" dur="500"/>
                                        <p:tgtEl>
                                          <p:spTgt spid="1334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6" fill="hold" nodeType="clickEffect">
                                  <p:stCondLst>
                                    <p:cond delay="0"/>
                                  </p:stCondLst>
                                  <p:childTnLst>
                                    <p:set>
                                      <p:cBhvr>
                                        <p:cTn id="11" dur="1" fill="hold">
                                          <p:stCondLst>
                                            <p:cond delay="0"/>
                                          </p:stCondLst>
                                        </p:cTn>
                                        <p:tgtEl>
                                          <p:spTgt spid="13351"/>
                                        </p:tgtEl>
                                        <p:attrNameLst>
                                          <p:attrName>style.visibility</p:attrName>
                                        </p:attrNameLst>
                                      </p:cBhvr>
                                      <p:to>
                                        <p:strVal val="visible"/>
                                      </p:to>
                                    </p:set>
                                    <p:animEffect transition="in" filter="strips(downRight)">
                                      <p:cBhvr>
                                        <p:cTn id="12" dur="500"/>
                                        <p:tgtEl>
                                          <p:spTgt spid="13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1"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685800" y="495300"/>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Short Run</a:t>
            </a:r>
          </a:p>
        </p:txBody>
      </p:sp>
      <p:sp>
        <p:nvSpPr>
          <p:cNvPr id="20483" name="Rectangle 3"/>
          <p:cNvSpPr>
            <a:spLocks noChangeArrowheads="1"/>
          </p:cNvSpPr>
          <p:nvPr/>
        </p:nvSpPr>
        <p:spPr bwMode="auto">
          <a:xfrm>
            <a:off x="1143000" y="2444654"/>
            <a:ext cx="4648200" cy="32004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4" name="AutoShape 4"/>
          <p:cNvSpPr>
            <a:spLocks noChangeArrowheads="1"/>
          </p:cNvSpPr>
          <p:nvPr/>
        </p:nvSpPr>
        <p:spPr bwMode="auto">
          <a:xfrm>
            <a:off x="14478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5" name="AutoShape 5"/>
          <p:cNvSpPr>
            <a:spLocks noChangeArrowheads="1"/>
          </p:cNvSpPr>
          <p:nvPr/>
        </p:nvSpPr>
        <p:spPr bwMode="auto">
          <a:xfrm>
            <a:off x="13716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6" name="AutoShape 6"/>
          <p:cNvSpPr>
            <a:spLocks noChangeArrowheads="1"/>
          </p:cNvSpPr>
          <p:nvPr/>
        </p:nvSpPr>
        <p:spPr bwMode="auto">
          <a:xfrm>
            <a:off x="4953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7" name="AutoShape 7"/>
          <p:cNvSpPr>
            <a:spLocks noChangeArrowheads="1"/>
          </p:cNvSpPr>
          <p:nvPr/>
        </p:nvSpPr>
        <p:spPr bwMode="auto">
          <a:xfrm>
            <a:off x="14478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8" name="AutoShape 8"/>
          <p:cNvSpPr>
            <a:spLocks noChangeArrowheads="1"/>
          </p:cNvSpPr>
          <p:nvPr/>
        </p:nvSpPr>
        <p:spPr bwMode="auto">
          <a:xfrm>
            <a:off x="4191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9" name="AutoShape 9"/>
          <p:cNvSpPr>
            <a:spLocks noChangeArrowheads="1"/>
          </p:cNvSpPr>
          <p:nvPr/>
        </p:nvSpPr>
        <p:spPr bwMode="auto">
          <a:xfrm>
            <a:off x="32766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0" name="AutoShape 10"/>
          <p:cNvSpPr>
            <a:spLocks noChangeArrowheads="1"/>
          </p:cNvSpPr>
          <p:nvPr/>
        </p:nvSpPr>
        <p:spPr bwMode="auto">
          <a:xfrm>
            <a:off x="24384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1" name="AutoShape 11"/>
          <p:cNvSpPr>
            <a:spLocks noChangeArrowheads="1"/>
          </p:cNvSpPr>
          <p:nvPr/>
        </p:nvSpPr>
        <p:spPr bwMode="auto">
          <a:xfrm>
            <a:off x="14478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2" name="AutoShape 12"/>
          <p:cNvSpPr>
            <a:spLocks noChangeArrowheads="1"/>
          </p:cNvSpPr>
          <p:nvPr/>
        </p:nvSpPr>
        <p:spPr bwMode="auto">
          <a:xfrm>
            <a:off x="24384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3" name="AutoShape 13"/>
          <p:cNvSpPr>
            <a:spLocks noChangeArrowheads="1"/>
          </p:cNvSpPr>
          <p:nvPr/>
        </p:nvSpPr>
        <p:spPr bwMode="auto">
          <a:xfrm>
            <a:off x="32766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4" name="AutoShape 14"/>
          <p:cNvSpPr>
            <a:spLocks noChangeArrowheads="1"/>
          </p:cNvSpPr>
          <p:nvPr/>
        </p:nvSpPr>
        <p:spPr bwMode="auto">
          <a:xfrm>
            <a:off x="41910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5" name="AutoShape 15"/>
          <p:cNvSpPr>
            <a:spLocks noChangeArrowheads="1"/>
          </p:cNvSpPr>
          <p:nvPr/>
        </p:nvSpPr>
        <p:spPr bwMode="auto">
          <a:xfrm>
            <a:off x="50292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6" name="AutoShape 16"/>
          <p:cNvSpPr>
            <a:spLocks noChangeArrowheads="1"/>
          </p:cNvSpPr>
          <p:nvPr/>
        </p:nvSpPr>
        <p:spPr bwMode="auto">
          <a:xfrm>
            <a:off x="41148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7" name="AutoShape 17"/>
          <p:cNvSpPr>
            <a:spLocks noChangeArrowheads="1"/>
          </p:cNvSpPr>
          <p:nvPr/>
        </p:nvSpPr>
        <p:spPr bwMode="auto">
          <a:xfrm>
            <a:off x="32004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8" name="AutoShape 18"/>
          <p:cNvSpPr>
            <a:spLocks noChangeArrowheads="1"/>
          </p:cNvSpPr>
          <p:nvPr/>
        </p:nvSpPr>
        <p:spPr bwMode="auto">
          <a:xfrm>
            <a:off x="23622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9" name="AutoShape 19"/>
          <p:cNvSpPr>
            <a:spLocks noChangeArrowheads="1"/>
          </p:cNvSpPr>
          <p:nvPr/>
        </p:nvSpPr>
        <p:spPr bwMode="auto">
          <a:xfrm>
            <a:off x="13716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0" name="AutoShape 20"/>
          <p:cNvSpPr>
            <a:spLocks noChangeArrowheads="1"/>
          </p:cNvSpPr>
          <p:nvPr/>
        </p:nvSpPr>
        <p:spPr bwMode="auto">
          <a:xfrm>
            <a:off x="23622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1" name="AutoShape 21"/>
          <p:cNvSpPr>
            <a:spLocks noChangeArrowheads="1"/>
          </p:cNvSpPr>
          <p:nvPr/>
        </p:nvSpPr>
        <p:spPr bwMode="auto">
          <a:xfrm>
            <a:off x="32004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2" name="AutoShape 22"/>
          <p:cNvSpPr>
            <a:spLocks noChangeArrowheads="1"/>
          </p:cNvSpPr>
          <p:nvPr/>
        </p:nvSpPr>
        <p:spPr bwMode="auto">
          <a:xfrm>
            <a:off x="41148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3" name="AutoShape 23"/>
          <p:cNvSpPr>
            <a:spLocks noChangeArrowheads="1"/>
          </p:cNvSpPr>
          <p:nvPr/>
        </p:nvSpPr>
        <p:spPr bwMode="auto">
          <a:xfrm>
            <a:off x="49530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4" name="AutoShape 24"/>
          <p:cNvSpPr>
            <a:spLocks noChangeArrowheads="1"/>
          </p:cNvSpPr>
          <p:nvPr/>
        </p:nvSpPr>
        <p:spPr bwMode="auto">
          <a:xfrm>
            <a:off x="49530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5" name="AutoShape 25"/>
          <p:cNvSpPr>
            <a:spLocks noChangeArrowheads="1"/>
          </p:cNvSpPr>
          <p:nvPr/>
        </p:nvSpPr>
        <p:spPr bwMode="auto">
          <a:xfrm>
            <a:off x="5791200" y="3048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506" name="AutoShape 26"/>
          <p:cNvSpPr>
            <a:spLocks noChangeArrowheads="1"/>
          </p:cNvSpPr>
          <p:nvPr/>
        </p:nvSpPr>
        <p:spPr bwMode="auto">
          <a:xfrm>
            <a:off x="5791200" y="40386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63" name="Text Box 27"/>
          <p:cNvSpPr txBox="1">
            <a:spLocks noChangeArrowheads="1"/>
          </p:cNvSpPr>
          <p:nvPr/>
        </p:nvSpPr>
        <p:spPr bwMode="auto">
          <a:xfrm>
            <a:off x="6743700" y="3099866"/>
            <a:ext cx="2019300" cy="20313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Verdana" panose="020B0604030504040204" pitchFamily="34" charset="0"/>
              </a:rPr>
              <a:t>If demand slows down, the firm can reduce </a:t>
            </a:r>
            <a:r>
              <a:rPr lang="en-GB" altLang="en-US" sz="1400" dirty="0">
                <a:solidFill>
                  <a:schemeClr val="tx1"/>
                </a:solidFill>
                <a:latin typeface="+mj-lt"/>
              </a:rPr>
              <a:t>its</a:t>
            </a:r>
            <a:r>
              <a:rPr lang="en-GB" altLang="en-US" sz="1400" dirty="0">
                <a:solidFill>
                  <a:schemeClr val="tx1"/>
                </a:solidFill>
                <a:latin typeface="Verdana" panose="020B0604030504040204" pitchFamily="34" charset="0"/>
              </a:rPr>
              <a:t> variable factors – in this example it reduces its labour and capital but again, land is the factor which stays fixed.</a:t>
            </a:r>
          </a:p>
        </p:txBody>
      </p:sp>
      <p:sp>
        <p:nvSpPr>
          <p:cNvPr id="20508" name="AutoShape 28"/>
          <p:cNvSpPr>
            <a:spLocks noChangeArrowheads="1"/>
          </p:cNvSpPr>
          <p:nvPr/>
        </p:nvSpPr>
        <p:spPr bwMode="auto">
          <a:xfrm>
            <a:off x="23622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9" name="AutoShape 29"/>
          <p:cNvSpPr>
            <a:spLocks noChangeArrowheads="1"/>
          </p:cNvSpPr>
          <p:nvPr/>
        </p:nvSpPr>
        <p:spPr bwMode="auto">
          <a:xfrm>
            <a:off x="32766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0" name="AutoShape 30"/>
          <p:cNvSpPr>
            <a:spLocks noChangeArrowheads="1"/>
          </p:cNvSpPr>
          <p:nvPr/>
        </p:nvSpPr>
        <p:spPr bwMode="auto">
          <a:xfrm>
            <a:off x="41910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1" name="AutoShape 31"/>
          <p:cNvSpPr>
            <a:spLocks noChangeArrowheads="1"/>
          </p:cNvSpPr>
          <p:nvPr/>
        </p:nvSpPr>
        <p:spPr bwMode="auto">
          <a:xfrm>
            <a:off x="5029200" y="4800600"/>
            <a:ext cx="381000" cy="381000"/>
          </a:xfrm>
          <a:prstGeom prst="smileyFace">
            <a:avLst>
              <a:gd name="adj" fmla="val -3125"/>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2" name="AutoShape 32"/>
          <p:cNvSpPr>
            <a:spLocks noChangeArrowheads="1"/>
          </p:cNvSpPr>
          <p:nvPr/>
        </p:nvSpPr>
        <p:spPr bwMode="auto">
          <a:xfrm>
            <a:off x="22860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3" name="AutoShape 33"/>
          <p:cNvSpPr>
            <a:spLocks noChangeArrowheads="1"/>
          </p:cNvSpPr>
          <p:nvPr/>
        </p:nvSpPr>
        <p:spPr bwMode="auto">
          <a:xfrm>
            <a:off x="32004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4" name="AutoShape 34"/>
          <p:cNvSpPr>
            <a:spLocks noChangeArrowheads="1"/>
          </p:cNvSpPr>
          <p:nvPr/>
        </p:nvSpPr>
        <p:spPr bwMode="auto">
          <a:xfrm>
            <a:off x="41148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5" name="AutoShape 35"/>
          <p:cNvSpPr>
            <a:spLocks noChangeArrowheads="1"/>
          </p:cNvSpPr>
          <p:nvPr/>
        </p:nvSpPr>
        <p:spPr bwMode="auto">
          <a:xfrm>
            <a:off x="49530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6" name="AutoShape 36"/>
          <p:cNvSpPr>
            <a:spLocks noChangeArrowheads="1"/>
          </p:cNvSpPr>
          <p:nvPr/>
        </p:nvSpPr>
        <p:spPr bwMode="auto">
          <a:xfrm>
            <a:off x="13716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345880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4363"/>
                                        </p:tgtEl>
                                        <p:attrNameLst>
                                          <p:attrName>style.visibility</p:attrName>
                                        </p:attrNameLst>
                                      </p:cBhvr>
                                      <p:to>
                                        <p:strVal val="visible"/>
                                      </p:to>
                                    </p:set>
                                    <p:animEffect transition="in" filter="dissolve">
                                      <p:cBhvr>
                                        <p:cTn id="7" dur="500"/>
                                        <p:tgtEl>
                                          <p:spTgt spid="14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63"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8"/>
          <p:cNvSpPr>
            <a:spLocks noChangeArrowheads="1"/>
          </p:cNvSpPr>
          <p:nvPr/>
        </p:nvSpPr>
        <p:spPr bwMode="auto">
          <a:xfrm>
            <a:off x="762000" y="404664"/>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Short Run</a:t>
            </a:r>
          </a:p>
        </p:txBody>
      </p:sp>
      <p:sp>
        <p:nvSpPr>
          <p:cNvPr id="22531" name="Rectangle 39"/>
          <p:cNvSpPr>
            <a:spLocks noChangeArrowheads="1"/>
          </p:cNvSpPr>
          <p:nvPr/>
        </p:nvSpPr>
        <p:spPr bwMode="auto">
          <a:xfrm>
            <a:off x="1169377" y="2342584"/>
            <a:ext cx="4648200" cy="32004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2" name="AutoShape 40"/>
          <p:cNvSpPr>
            <a:spLocks noChangeArrowheads="1"/>
          </p:cNvSpPr>
          <p:nvPr/>
        </p:nvSpPr>
        <p:spPr bwMode="auto">
          <a:xfrm>
            <a:off x="14478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3" name="AutoShape 41"/>
          <p:cNvSpPr>
            <a:spLocks noChangeArrowheads="1"/>
          </p:cNvSpPr>
          <p:nvPr/>
        </p:nvSpPr>
        <p:spPr bwMode="auto">
          <a:xfrm>
            <a:off x="13716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4" name="AutoShape 42"/>
          <p:cNvSpPr>
            <a:spLocks noChangeArrowheads="1"/>
          </p:cNvSpPr>
          <p:nvPr/>
        </p:nvSpPr>
        <p:spPr bwMode="auto">
          <a:xfrm>
            <a:off x="4953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5" name="AutoShape 44"/>
          <p:cNvSpPr>
            <a:spLocks noChangeArrowheads="1"/>
          </p:cNvSpPr>
          <p:nvPr/>
        </p:nvSpPr>
        <p:spPr bwMode="auto">
          <a:xfrm>
            <a:off x="4191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6" name="AutoShape 45"/>
          <p:cNvSpPr>
            <a:spLocks noChangeArrowheads="1"/>
          </p:cNvSpPr>
          <p:nvPr/>
        </p:nvSpPr>
        <p:spPr bwMode="auto">
          <a:xfrm>
            <a:off x="32766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7" name="AutoShape 46"/>
          <p:cNvSpPr>
            <a:spLocks noChangeArrowheads="1"/>
          </p:cNvSpPr>
          <p:nvPr/>
        </p:nvSpPr>
        <p:spPr bwMode="auto">
          <a:xfrm>
            <a:off x="24384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8" name="AutoShape 47"/>
          <p:cNvSpPr>
            <a:spLocks noChangeArrowheads="1"/>
          </p:cNvSpPr>
          <p:nvPr/>
        </p:nvSpPr>
        <p:spPr bwMode="auto">
          <a:xfrm>
            <a:off x="14478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9" name="AutoShape 48"/>
          <p:cNvSpPr>
            <a:spLocks noChangeArrowheads="1"/>
          </p:cNvSpPr>
          <p:nvPr/>
        </p:nvSpPr>
        <p:spPr bwMode="auto">
          <a:xfrm>
            <a:off x="24384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0" name="AutoShape 49"/>
          <p:cNvSpPr>
            <a:spLocks noChangeArrowheads="1"/>
          </p:cNvSpPr>
          <p:nvPr/>
        </p:nvSpPr>
        <p:spPr bwMode="auto">
          <a:xfrm>
            <a:off x="32766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1" name="AutoShape 50"/>
          <p:cNvSpPr>
            <a:spLocks noChangeArrowheads="1"/>
          </p:cNvSpPr>
          <p:nvPr/>
        </p:nvSpPr>
        <p:spPr bwMode="auto">
          <a:xfrm>
            <a:off x="41910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2" name="AutoShape 51"/>
          <p:cNvSpPr>
            <a:spLocks noChangeArrowheads="1"/>
          </p:cNvSpPr>
          <p:nvPr/>
        </p:nvSpPr>
        <p:spPr bwMode="auto">
          <a:xfrm>
            <a:off x="50292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3" name="AutoShape 52"/>
          <p:cNvSpPr>
            <a:spLocks noChangeArrowheads="1"/>
          </p:cNvSpPr>
          <p:nvPr/>
        </p:nvSpPr>
        <p:spPr bwMode="auto">
          <a:xfrm>
            <a:off x="41148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4" name="AutoShape 53"/>
          <p:cNvSpPr>
            <a:spLocks noChangeArrowheads="1"/>
          </p:cNvSpPr>
          <p:nvPr/>
        </p:nvSpPr>
        <p:spPr bwMode="auto">
          <a:xfrm>
            <a:off x="32004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5" name="AutoShape 54"/>
          <p:cNvSpPr>
            <a:spLocks noChangeArrowheads="1"/>
          </p:cNvSpPr>
          <p:nvPr/>
        </p:nvSpPr>
        <p:spPr bwMode="auto">
          <a:xfrm>
            <a:off x="23622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6" name="AutoShape 55"/>
          <p:cNvSpPr>
            <a:spLocks noChangeArrowheads="1"/>
          </p:cNvSpPr>
          <p:nvPr/>
        </p:nvSpPr>
        <p:spPr bwMode="auto">
          <a:xfrm>
            <a:off x="13716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7" name="AutoShape 56"/>
          <p:cNvSpPr>
            <a:spLocks noChangeArrowheads="1"/>
          </p:cNvSpPr>
          <p:nvPr/>
        </p:nvSpPr>
        <p:spPr bwMode="auto">
          <a:xfrm>
            <a:off x="23622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8" name="AutoShape 57"/>
          <p:cNvSpPr>
            <a:spLocks noChangeArrowheads="1"/>
          </p:cNvSpPr>
          <p:nvPr/>
        </p:nvSpPr>
        <p:spPr bwMode="auto">
          <a:xfrm>
            <a:off x="32004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9" name="AutoShape 58"/>
          <p:cNvSpPr>
            <a:spLocks noChangeArrowheads="1"/>
          </p:cNvSpPr>
          <p:nvPr/>
        </p:nvSpPr>
        <p:spPr bwMode="auto">
          <a:xfrm>
            <a:off x="41148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0" name="AutoShape 59"/>
          <p:cNvSpPr>
            <a:spLocks noChangeArrowheads="1"/>
          </p:cNvSpPr>
          <p:nvPr/>
        </p:nvSpPr>
        <p:spPr bwMode="auto">
          <a:xfrm>
            <a:off x="49530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1" name="AutoShape 60"/>
          <p:cNvSpPr>
            <a:spLocks noChangeArrowheads="1"/>
          </p:cNvSpPr>
          <p:nvPr/>
        </p:nvSpPr>
        <p:spPr bwMode="auto">
          <a:xfrm>
            <a:off x="49530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2" name="AutoShape 61"/>
          <p:cNvSpPr>
            <a:spLocks noChangeArrowheads="1"/>
          </p:cNvSpPr>
          <p:nvPr/>
        </p:nvSpPr>
        <p:spPr bwMode="auto">
          <a:xfrm>
            <a:off x="5791200" y="3048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53" name="AutoShape 62"/>
          <p:cNvSpPr>
            <a:spLocks noChangeArrowheads="1"/>
          </p:cNvSpPr>
          <p:nvPr/>
        </p:nvSpPr>
        <p:spPr bwMode="auto">
          <a:xfrm>
            <a:off x="5791200" y="40386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54" name="Text Box 63"/>
          <p:cNvSpPr txBox="1">
            <a:spLocks noChangeArrowheads="1"/>
          </p:cNvSpPr>
          <p:nvPr/>
        </p:nvSpPr>
        <p:spPr bwMode="auto">
          <a:xfrm>
            <a:off x="6781800" y="2819400"/>
            <a:ext cx="1905000" cy="2246769"/>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Verdana" panose="020B0604030504040204" pitchFamily="34" charset="0"/>
              </a:rPr>
              <a:t>If demand slows down, the firm can reduce its variable factors – in this example, it reduces its </a:t>
            </a:r>
            <a:r>
              <a:rPr lang="en-GB" altLang="en-US" sz="1400" dirty="0">
                <a:solidFill>
                  <a:schemeClr val="tx1"/>
                </a:solidFill>
                <a:latin typeface="+mj-lt"/>
              </a:rPr>
              <a:t>labour</a:t>
            </a:r>
            <a:r>
              <a:rPr lang="en-GB" altLang="en-US" sz="1400" dirty="0">
                <a:solidFill>
                  <a:schemeClr val="tx1"/>
                </a:solidFill>
                <a:latin typeface="Verdana" panose="020B0604030504040204" pitchFamily="34" charset="0"/>
              </a:rPr>
              <a:t> and capital but again, land is the factor which stays fixed.</a:t>
            </a:r>
          </a:p>
        </p:txBody>
      </p:sp>
    </p:spTree>
    <p:extLst>
      <p:ext uri="{BB962C8B-B14F-4D97-AF65-F5344CB8AC3E}">
        <p14:creationId xmlns:p14="http://schemas.microsoft.com/office/powerpoint/2010/main" val="16703194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23528" y="563572"/>
            <a:ext cx="8424936" cy="584775"/>
          </a:xfrm>
        </p:spPr>
        <p:txBody>
          <a:bodyPr wrap="square">
            <a:spAutoFit/>
          </a:bodyPr>
          <a:lstStyle/>
          <a:p>
            <a:pPr eaLnBrk="1" hangingPunct="1"/>
            <a:r>
              <a:rPr lang="en-GB" altLang="en-US" sz="3200" dirty="0" smtClean="0">
                <a:solidFill>
                  <a:srgbClr val="000000"/>
                </a:solidFill>
              </a:rPr>
              <a:t>Analysing the Production Function: Long Run</a:t>
            </a:r>
          </a:p>
        </p:txBody>
      </p:sp>
      <p:sp>
        <p:nvSpPr>
          <p:cNvPr id="24579" name="Rectangle 3"/>
          <p:cNvSpPr>
            <a:spLocks noGrp="1" noChangeArrowheads="1"/>
          </p:cNvSpPr>
          <p:nvPr>
            <p:ph idx="1"/>
          </p:nvPr>
        </p:nvSpPr>
        <p:spPr>
          <a:xfrm>
            <a:off x="347366" y="1268760"/>
            <a:ext cx="8640960" cy="4327338"/>
          </a:xfrm>
        </p:spPr>
        <p:txBody>
          <a:bodyPr wrap="square">
            <a:spAutoFit/>
          </a:bodyPr>
          <a:lstStyle/>
          <a:p>
            <a:pPr marL="0" indent="0" eaLnBrk="1" hangingPunct="1">
              <a:buNone/>
            </a:pPr>
            <a:r>
              <a:rPr lang="en-GB" altLang="en-US" dirty="0" smtClean="0"/>
              <a:t>The long run is defined as the period of time taken to vary all factors of production</a:t>
            </a:r>
          </a:p>
          <a:p>
            <a:pPr lvl="1" eaLnBrk="1" hangingPunct="1"/>
            <a:r>
              <a:rPr lang="en-GB" altLang="en-US" sz="2400" dirty="0" smtClean="0"/>
              <a:t>By doing this, the firm is able to increase its </a:t>
            </a:r>
            <a:r>
              <a:rPr lang="en-GB" altLang="en-US" sz="2400" b="1" dirty="0" smtClean="0">
                <a:solidFill>
                  <a:srgbClr val="FF0000"/>
                </a:solidFill>
              </a:rPr>
              <a:t>total capacity</a:t>
            </a:r>
            <a:r>
              <a:rPr lang="en-GB" altLang="en-US" sz="2400" dirty="0" smtClean="0">
                <a:solidFill>
                  <a:srgbClr val="FF0000"/>
                </a:solidFill>
              </a:rPr>
              <a:t> </a:t>
            </a:r>
            <a:r>
              <a:rPr lang="en-GB" altLang="en-US" sz="2400" dirty="0" smtClean="0"/>
              <a:t>– not just short term capacity</a:t>
            </a:r>
          </a:p>
          <a:p>
            <a:pPr lvl="1" eaLnBrk="1" hangingPunct="1"/>
            <a:r>
              <a:rPr lang="en-GB" altLang="en-US" sz="2400" dirty="0" smtClean="0"/>
              <a:t>Associated with a change in the </a:t>
            </a:r>
            <a:r>
              <a:rPr lang="en-GB" altLang="en-US" sz="2400" b="1" dirty="0" smtClean="0">
                <a:solidFill>
                  <a:srgbClr val="FF0000"/>
                </a:solidFill>
              </a:rPr>
              <a:t>scale of production</a:t>
            </a:r>
          </a:p>
          <a:p>
            <a:pPr lvl="1" eaLnBrk="1" hangingPunct="1"/>
            <a:r>
              <a:rPr lang="en-GB" altLang="en-US" sz="2400" dirty="0" smtClean="0"/>
              <a:t>The period of time varies according to the firm </a:t>
            </a:r>
            <a:br>
              <a:rPr lang="en-GB" altLang="en-US" sz="2400" dirty="0" smtClean="0"/>
            </a:br>
            <a:r>
              <a:rPr lang="en-GB" altLang="en-US" sz="2400" dirty="0" smtClean="0"/>
              <a:t>and the industry</a:t>
            </a:r>
          </a:p>
          <a:p>
            <a:pPr lvl="1" eaLnBrk="1" hangingPunct="1"/>
            <a:r>
              <a:rPr lang="en-GB" altLang="en-US" sz="2400" dirty="0" smtClean="0"/>
              <a:t>In electricity supply, the time taken to build new capacity could be many years; for a market stall holder, the ‘long run’ could be as little as a few weeks or months!</a:t>
            </a:r>
          </a:p>
        </p:txBody>
      </p:sp>
    </p:spTree>
    <p:extLst>
      <p:ext uri="{BB962C8B-B14F-4D97-AF65-F5344CB8AC3E}">
        <p14:creationId xmlns:p14="http://schemas.microsoft.com/office/powerpoint/2010/main" val="38571674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635833" y="457200"/>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Long Run</a:t>
            </a:r>
          </a:p>
        </p:txBody>
      </p:sp>
      <p:sp>
        <p:nvSpPr>
          <p:cNvPr id="17436" name="Text Box 28"/>
          <p:cNvSpPr txBox="1">
            <a:spLocks noChangeArrowheads="1"/>
          </p:cNvSpPr>
          <p:nvPr/>
        </p:nvSpPr>
        <p:spPr bwMode="auto">
          <a:xfrm>
            <a:off x="457200" y="4964060"/>
            <a:ext cx="8458200" cy="581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b="1" dirty="0">
                <a:solidFill>
                  <a:schemeClr val="tx1"/>
                </a:solidFill>
                <a:latin typeface="+mj-lt"/>
              </a:rPr>
              <a:t>In the long run, the firm can change all its factors of production thus increasing its total capacity. In this example it has doubled its capacity.</a:t>
            </a:r>
          </a:p>
        </p:txBody>
      </p:sp>
      <p:grpSp>
        <p:nvGrpSpPr>
          <p:cNvPr id="26628" name="Group 104"/>
          <p:cNvGrpSpPr>
            <a:grpSpLocks/>
          </p:cNvGrpSpPr>
          <p:nvPr/>
        </p:nvGrpSpPr>
        <p:grpSpPr bwMode="auto">
          <a:xfrm>
            <a:off x="419993" y="1807786"/>
            <a:ext cx="3886200" cy="2743200"/>
            <a:chOff x="720" y="1632"/>
            <a:chExt cx="2928" cy="2016"/>
          </a:xfrm>
        </p:grpSpPr>
        <p:sp>
          <p:nvSpPr>
            <p:cNvPr id="26661" name="Rectangle 105"/>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2" name="AutoShape 106"/>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3" name="AutoShape 107"/>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4" name="AutoShape 108"/>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5" name="AutoShape 109"/>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6" name="AutoShape 110"/>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7" name="AutoShape 111"/>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8" name="AutoShape 112"/>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9" name="AutoShape 113"/>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0" name="AutoShape 114"/>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1" name="AutoShape 115"/>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2" name="AutoShape 116"/>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3" name="AutoShape 117"/>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4" name="AutoShape 118"/>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5" name="AutoShape 119"/>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6" name="AutoShape 120"/>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7" name="AutoShape 121"/>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8" name="AutoShape 122"/>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9" name="AutoShape 123"/>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0" name="AutoShape 124"/>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1" name="AutoShape 125"/>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2" name="AutoShape 126"/>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3" name="AutoShape 127"/>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4" name="AutoShape 128"/>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5" name="AutoShape 129"/>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6" name="AutoShape 130"/>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7" name="AutoShape 131"/>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8" name="AutoShape 132"/>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9" name="AutoShape 133"/>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90" name="AutoShape 134"/>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91" name="AutoShape 135"/>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grpSp>
        <p:nvGrpSpPr>
          <p:cNvPr id="17544" name="Group 136"/>
          <p:cNvGrpSpPr>
            <a:grpSpLocks/>
          </p:cNvGrpSpPr>
          <p:nvPr/>
        </p:nvGrpSpPr>
        <p:grpSpPr bwMode="auto">
          <a:xfrm>
            <a:off x="4686300" y="1807786"/>
            <a:ext cx="3886200" cy="2743200"/>
            <a:chOff x="720" y="1632"/>
            <a:chExt cx="2928" cy="2016"/>
          </a:xfrm>
        </p:grpSpPr>
        <p:sp>
          <p:nvSpPr>
            <p:cNvPr id="26630" name="Rectangle 137"/>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1" name="AutoShape 138"/>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2" name="AutoShape 139"/>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3" name="AutoShape 140"/>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4" name="AutoShape 141"/>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5" name="AutoShape 142"/>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6" name="AutoShape 143"/>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7" name="AutoShape 144"/>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8" name="AutoShape 145"/>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9" name="AutoShape 146"/>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0" name="AutoShape 147"/>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1" name="AutoShape 148"/>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2" name="AutoShape 149"/>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3" name="AutoShape 150"/>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4" name="AutoShape 151"/>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5" name="AutoShape 152"/>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6" name="AutoShape 153"/>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7" name="AutoShape 154"/>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8" name="AutoShape 155"/>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9" name="AutoShape 156"/>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0" name="AutoShape 157"/>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1" name="AutoShape 158"/>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2" name="AutoShape 159"/>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3" name="AutoShape 160"/>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4" name="AutoShape 161"/>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5" name="AutoShape 162"/>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6" name="AutoShape 163"/>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7" name="AutoShape 164"/>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8" name="AutoShape 165"/>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9" name="AutoShape 166"/>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0" name="AutoShape 167"/>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spTree>
    <p:extLst>
      <p:ext uri="{BB962C8B-B14F-4D97-AF65-F5344CB8AC3E}">
        <p14:creationId xmlns:p14="http://schemas.microsoft.com/office/powerpoint/2010/main" val="40625867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36"/>
                                        </p:tgtEl>
                                        <p:attrNameLst>
                                          <p:attrName>style.visibility</p:attrName>
                                        </p:attrNameLst>
                                      </p:cBhvr>
                                      <p:to>
                                        <p:strVal val="visible"/>
                                      </p:to>
                                    </p:set>
                                    <p:animEffect transition="in" filter="dissolve">
                                      <p:cBhvr>
                                        <p:cTn id="7" dur="500"/>
                                        <p:tgtEl>
                                          <p:spTgt spid="1743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544"/>
                                        </p:tgtEl>
                                        <p:attrNameLst>
                                          <p:attrName>style.visibility</p:attrName>
                                        </p:attrNameLst>
                                      </p:cBhvr>
                                      <p:to>
                                        <p:strVal val="visible"/>
                                      </p:to>
                                    </p:set>
                                    <p:animEffect transition="in" filter="dissolve">
                                      <p:cBhvr>
                                        <p:cTn id="12" dur="500"/>
                                        <p:tgtEl>
                                          <p:spTgt spid="175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36"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Production Function</a:t>
            </a:r>
          </a:p>
        </p:txBody>
      </p:sp>
      <p:sp>
        <p:nvSpPr>
          <p:cNvPr id="28675" name="Rectangle 3"/>
          <p:cNvSpPr>
            <a:spLocks noGrp="1" noChangeArrowheads="1"/>
          </p:cNvSpPr>
          <p:nvPr>
            <p:ph idx="1"/>
          </p:nvPr>
        </p:nvSpPr>
        <p:spPr/>
        <p:txBody>
          <a:bodyPr/>
          <a:lstStyle/>
          <a:p>
            <a:pPr eaLnBrk="1" hangingPunct="1"/>
            <a:r>
              <a:rPr lang="en-GB" altLang="en-US" dirty="0" smtClean="0"/>
              <a:t>Mathematical representation </a:t>
            </a:r>
            <a:br>
              <a:rPr lang="en-GB" altLang="en-US" dirty="0" smtClean="0"/>
            </a:br>
            <a:r>
              <a:rPr lang="en-GB" altLang="en-US" dirty="0" smtClean="0"/>
              <a:t>of the relationship:</a:t>
            </a:r>
          </a:p>
          <a:p>
            <a:pPr marL="0" indent="0" algn="ctr" eaLnBrk="1" hangingPunct="1">
              <a:buNone/>
            </a:pPr>
            <a:r>
              <a:rPr lang="en-GB" altLang="en-US" b="1" dirty="0" smtClean="0">
                <a:solidFill>
                  <a:srgbClr val="FF0000"/>
                </a:solidFill>
              </a:rPr>
              <a:t>Q = f (K, L, La)</a:t>
            </a:r>
          </a:p>
          <a:p>
            <a:pPr eaLnBrk="1" hangingPunct="1"/>
            <a:r>
              <a:rPr lang="en-GB" altLang="en-US" dirty="0" smtClean="0"/>
              <a:t>Output (Q)  is dependent upon the amount of capital (K), Land (L) and Labour (La) used</a:t>
            </a:r>
          </a:p>
        </p:txBody>
      </p:sp>
    </p:spTree>
    <p:extLst>
      <p:ext uri="{BB962C8B-B14F-4D97-AF65-F5344CB8AC3E}">
        <p14:creationId xmlns:p14="http://schemas.microsoft.com/office/powerpoint/2010/main" val="10049767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723900" y="404664"/>
            <a:ext cx="7772400" cy="701675"/>
          </a:xfrm>
        </p:spPr>
        <p:txBody>
          <a:bodyPr>
            <a:spAutoFit/>
          </a:bodyPr>
          <a:lstStyle/>
          <a:p>
            <a:pPr eaLnBrk="1" hangingPunct="1"/>
            <a:r>
              <a:rPr lang="en-GB" altLang="en-US" dirty="0" smtClean="0">
                <a:solidFill>
                  <a:srgbClr val="000000"/>
                </a:solidFill>
              </a:rPr>
              <a:t>Costs</a:t>
            </a:r>
          </a:p>
        </p:txBody>
      </p:sp>
      <p:pic>
        <p:nvPicPr>
          <p:cNvPr id="30723" name="Picture 7" descr="tf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412776"/>
            <a:ext cx="800100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32318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07950" y="90488"/>
            <a:ext cx="8928100" cy="869950"/>
          </a:xfrm>
        </p:spPr>
        <p:txBody>
          <a:bodyPr/>
          <a:lstStyle/>
          <a:p>
            <a:r>
              <a:rPr lang="en-GB" altLang="en-US" sz="2000" dirty="0" smtClean="0">
                <a:solidFill>
                  <a:srgbClr val="FF0000"/>
                </a:solidFill>
              </a:rPr>
              <a:t>Discussion (10 Minutes): Watch the video clip on this slide and discuss the significance of costs in production process</a:t>
            </a:r>
          </a:p>
        </p:txBody>
      </p:sp>
      <p:sp>
        <p:nvSpPr>
          <p:cNvPr id="32771" name="Content Placeholder 2"/>
          <p:cNvSpPr>
            <a:spLocks noGrp="1"/>
          </p:cNvSpPr>
          <p:nvPr>
            <p:ph idx="1"/>
          </p:nvPr>
        </p:nvSpPr>
        <p:spPr/>
        <p:txBody>
          <a:bodyPr/>
          <a:lstStyle/>
          <a:p>
            <a:pPr marL="0" indent="0">
              <a:buFont typeface="Wingdings 3" panose="05040102010807070707" pitchFamily="18" charset="2"/>
              <a:buNone/>
            </a:pPr>
            <a:r>
              <a:rPr lang="en-GB" altLang="en-US" smtClean="0">
                <a:solidFill>
                  <a:schemeClr val="bg1"/>
                </a:solidFill>
              </a:rPr>
              <a:t>1</a:t>
            </a:r>
          </a:p>
        </p:txBody>
      </p:sp>
      <p:pic>
        <p:nvPicPr>
          <p:cNvPr id="4" name="H2yTLAi2Z_g"/>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0" y="836613"/>
            <a:ext cx="9144000" cy="602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33939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Costs</a:t>
            </a:r>
          </a:p>
        </p:txBody>
      </p:sp>
      <p:sp>
        <p:nvSpPr>
          <p:cNvPr id="33795" name="Rectangle 3"/>
          <p:cNvSpPr>
            <a:spLocks noGrp="1" noChangeArrowheads="1"/>
          </p:cNvSpPr>
          <p:nvPr>
            <p:ph idx="1"/>
          </p:nvPr>
        </p:nvSpPr>
        <p:spPr>
          <a:xfrm>
            <a:off x="685800" y="1389789"/>
            <a:ext cx="7772400" cy="4114800"/>
          </a:xfrm>
        </p:spPr>
        <p:txBody>
          <a:bodyPr/>
          <a:lstStyle/>
          <a:p>
            <a:pPr marL="0" indent="0" eaLnBrk="1" hangingPunct="1">
              <a:lnSpc>
                <a:spcPct val="90000"/>
              </a:lnSpc>
              <a:buNone/>
            </a:pPr>
            <a:r>
              <a:rPr lang="en-GB" altLang="en-US" sz="2800" dirty="0" smtClean="0"/>
              <a:t>In buying factor inputs, the firm </a:t>
            </a:r>
            <a:br>
              <a:rPr lang="en-GB" altLang="en-US" sz="2800" dirty="0" smtClean="0"/>
            </a:br>
            <a:r>
              <a:rPr lang="en-GB" altLang="en-US" sz="2800" dirty="0" smtClean="0"/>
              <a:t>will incur costs.</a:t>
            </a:r>
          </a:p>
          <a:p>
            <a:pPr marL="0" indent="0" eaLnBrk="1" hangingPunct="1">
              <a:lnSpc>
                <a:spcPct val="90000"/>
              </a:lnSpc>
              <a:buNone/>
            </a:pPr>
            <a:r>
              <a:rPr lang="en-GB" altLang="en-US" sz="2800" dirty="0" smtClean="0"/>
              <a:t>Costs are classified as:</a:t>
            </a:r>
          </a:p>
          <a:p>
            <a:pPr marL="0" indent="0" eaLnBrk="1" hangingPunct="1">
              <a:lnSpc>
                <a:spcPct val="90000"/>
              </a:lnSpc>
              <a:buNone/>
            </a:pPr>
            <a:endParaRPr lang="en-GB" altLang="en-US" sz="2800" dirty="0" smtClean="0"/>
          </a:p>
          <a:p>
            <a:pPr marL="457200" lvl="1" indent="0" eaLnBrk="1" hangingPunct="1">
              <a:lnSpc>
                <a:spcPct val="90000"/>
              </a:lnSpc>
              <a:buNone/>
            </a:pPr>
            <a:r>
              <a:rPr lang="en-GB" altLang="en-US" sz="2400" b="1" dirty="0" smtClean="0">
                <a:solidFill>
                  <a:srgbClr val="FF0000"/>
                </a:solidFill>
              </a:rPr>
              <a:t>Fixed costs</a:t>
            </a:r>
            <a:r>
              <a:rPr lang="en-GB" altLang="en-US" sz="2400" dirty="0" smtClean="0">
                <a:solidFill>
                  <a:srgbClr val="FF0000"/>
                </a:solidFill>
              </a:rPr>
              <a:t> </a:t>
            </a:r>
            <a:r>
              <a:rPr lang="en-GB" altLang="en-US" sz="2400" dirty="0" smtClean="0"/>
              <a:t>– costs that are not related directly to production – rent, rates, insurance costs, admin costs. They can change but not in relation to output</a:t>
            </a:r>
          </a:p>
          <a:p>
            <a:pPr marL="457200" lvl="1" indent="0" eaLnBrk="1" hangingPunct="1">
              <a:lnSpc>
                <a:spcPct val="90000"/>
              </a:lnSpc>
              <a:buNone/>
            </a:pPr>
            <a:endParaRPr lang="en-GB" altLang="en-US" sz="2400" b="1" dirty="0" smtClean="0">
              <a:solidFill>
                <a:srgbClr val="FF0000"/>
              </a:solidFill>
            </a:endParaRPr>
          </a:p>
          <a:p>
            <a:pPr marL="457200" lvl="1" indent="0" eaLnBrk="1" hangingPunct="1">
              <a:lnSpc>
                <a:spcPct val="90000"/>
              </a:lnSpc>
              <a:buNone/>
            </a:pPr>
            <a:r>
              <a:rPr lang="en-GB" altLang="en-US" sz="2400" b="1" dirty="0" smtClean="0">
                <a:solidFill>
                  <a:srgbClr val="FF0000"/>
                </a:solidFill>
              </a:rPr>
              <a:t>Variable Costs</a:t>
            </a:r>
            <a:r>
              <a:rPr lang="en-GB" altLang="en-US" sz="2400" dirty="0" smtClean="0">
                <a:solidFill>
                  <a:srgbClr val="FF0000"/>
                </a:solidFill>
              </a:rPr>
              <a:t> </a:t>
            </a:r>
            <a:r>
              <a:rPr lang="en-GB" altLang="en-US" sz="2400" dirty="0" smtClean="0"/>
              <a:t>– costs directly related </a:t>
            </a:r>
            <a:br>
              <a:rPr lang="en-GB" altLang="en-US" sz="2400" dirty="0" smtClean="0"/>
            </a:br>
            <a:r>
              <a:rPr lang="en-GB" altLang="en-US" sz="2400" dirty="0" smtClean="0"/>
              <a:t>to variations in output. Raw materials primarily</a:t>
            </a:r>
          </a:p>
          <a:p>
            <a:pPr eaLnBrk="1" hangingPunct="1">
              <a:lnSpc>
                <a:spcPct val="90000"/>
              </a:lnSpc>
              <a:buFontTx/>
              <a:buNone/>
            </a:pPr>
            <a:endParaRPr lang="en-GB" altLang="en-US" sz="2800" dirty="0" smtClean="0"/>
          </a:p>
          <a:p>
            <a:pPr eaLnBrk="1" hangingPunct="1">
              <a:lnSpc>
                <a:spcPct val="90000"/>
              </a:lnSpc>
            </a:pPr>
            <a:endParaRPr lang="en-GB" altLang="en-US" sz="2800" dirty="0" smtClean="0"/>
          </a:p>
        </p:txBody>
      </p:sp>
    </p:spTree>
    <p:extLst>
      <p:ext uri="{BB962C8B-B14F-4D97-AF65-F5344CB8AC3E}">
        <p14:creationId xmlns:p14="http://schemas.microsoft.com/office/powerpoint/2010/main" val="8200462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Costs</a:t>
            </a:r>
          </a:p>
        </p:txBody>
      </p:sp>
      <p:sp>
        <p:nvSpPr>
          <p:cNvPr id="31747" name="Rectangle 3"/>
          <p:cNvSpPr>
            <a:spLocks noGrp="1" noChangeArrowheads="1"/>
          </p:cNvSpPr>
          <p:nvPr>
            <p:ph idx="1"/>
          </p:nvPr>
        </p:nvSpPr>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800" b="1" dirty="0" smtClean="0">
                <a:solidFill>
                  <a:srgbClr val="FF0000"/>
                </a:solidFill>
              </a:rPr>
              <a:t>Total Cost </a:t>
            </a:r>
            <a:r>
              <a:rPr lang="en-GB" altLang="en-US" sz="2800" dirty="0" smtClean="0">
                <a:solidFill>
                  <a:schemeClr val="tx1">
                    <a:lumMod val="75000"/>
                    <a:lumOff val="25000"/>
                  </a:schemeClr>
                </a:solidFill>
              </a:rPr>
              <a:t>-</a:t>
            </a:r>
            <a:r>
              <a:rPr lang="en-GB" altLang="en-US" sz="2800" dirty="0" smtClean="0">
                <a:solidFill>
                  <a:schemeClr val="accent2"/>
                </a:solidFill>
              </a:rPr>
              <a:t> </a:t>
            </a:r>
            <a:r>
              <a:rPr lang="en-GB" altLang="en-US" sz="2800" dirty="0" smtClean="0">
                <a:solidFill>
                  <a:schemeClr val="tx1">
                    <a:lumMod val="75000"/>
                    <a:lumOff val="25000"/>
                  </a:schemeClr>
                </a:solidFill>
              </a:rPr>
              <a:t>the sum of all costs incurred in production</a:t>
            </a:r>
          </a:p>
          <a:p>
            <a:pPr marL="0" indent="0" algn="ctr" eaLnBrk="1" fontAlgn="auto" hangingPunct="1">
              <a:lnSpc>
                <a:spcPct val="90000"/>
              </a:lnSpc>
              <a:spcAft>
                <a:spcPts val="0"/>
              </a:spcAft>
              <a:buNone/>
              <a:defRPr/>
            </a:pPr>
            <a:r>
              <a:rPr lang="en-GB" altLang="en-US" sz="2800" b="1" dirty="0" smtClean="0"/>
              <a:t>TC = FC + VC</a:t>
            </a:r>
          </a:p>
          <a:p>
            <a:pPr eaLnBrk="1" fontAlgn="auto" hangingPunct="1">
              <a:lnSpc>
                <a:spcPct val="90000"/>
              </a:lnSpc>
              <a:spcAft>
                <a:spcPts val="0"/>
              </a:spcAft>
              <a:buFont typeface="Wingdings 3" charset="2"/>
              <a:buChar char=""/>
              <a:defRPr/>
            </a:pPr>
            <a:r>
              <a:rPr lang="en-GB" altLang="en-US" sz="2800" b="1" dirty="0" smtClean="0">
                <a:solidFill>
                  <a:srgbClr val="FF0000"/>
                </a:solidFill>
              </a:rPr>
              <a:t>Average Cost</a:t>
            </a:r>
            <a:r>
              <a:rPr lang="en-GB" altLang="en-US" sz="2800" dirty="0" smtClean="0">
                <a:solidFill>
                  <a:srgbClr val="FF0000"/>
                </a:solidFill>
              </a:rPr>
              <a:t> </a:t>
            </a:r>
            <a:r>
              <a:rPr lang="en-GB" altLang="en-US" sz="2800" dirty="0" smtClean="0">
                <a:solidFill>
                  <a:schemeClr val="tx1">
                    <a:lumMod val="75000"/>
                    <a:lumOff val="25000"/>
                  </a:schemeClr>
                </a:solidFill>
              </a:rPr>
              <a:t>– the cost per unit </a:t>
            </a:r>
            <a:br>
              <a:rPr lang="en-GB" altLang="en-US" sz="2800" dirty="0" smtClean="0">
                <a:solidFill>
                  <a:schemeClr val="tx1">
                    <a:lumMod val="75000"/>
                    <a:lumOff val="25000"/>
                  </a:schemeClr>
                </a:solidFill>
              </a:rPr>
            </a:br>
            <a:r>
              <a:rPr lang="en-GB" altLang="en-US" sz="2800" dirty="0" smtClean="0">
                <a:solidFill>
                  <a:schemeClr val="tx1">
                    <a:lumMod val="75000"/>
                    <a:lumOff val="25000"/>
                  </a:schemeClr>
                </a:solidFill>
              </a:rPr>
              <a:t>of output</a:t>
            </a:r>
          </a:p>
          <a:p>
            <a:pPr marL="0" indent="0" algn="ctr" eaLnBrk="1" fontAlgn="auto" hangingPunct="1">
              <a:lnSpc>
                <a:spcPct val="90000"/>
              </a:lnSpc>
              <a:spcAft>
                <a:spcPts val="0"/>
              </a:spcAft>
              <a:buNone/>
              <a:defRPr/>
            </a:pPr>
            <a:r>
              <a:rPr lang="en-GB" altLang="en-US" sz="2800" b="1" dirty="0" smtClean="0"/>
              <a:t>AC = TC/Output</a:t>
            </a:r>
          </a:p>
          <a:p>
            <a:pPr eaLnBrk="1" fontAlgn="auto" hangingPunct="1">
              <a:lnSpc>
                <a:spcPct val="90000"/>
              </a:lnSpc>
              <a:spcAft>
                <a:spcPts val="0"/>
              </a:spcAft>
              <a:buFont typeface="Wingdings 3" charset="2"/>
              <a:buChar char=""/>
              <a:defRPr/>
            </a:pPr>
            <a:r>
              <a:rPr lang="en-GB" altLang="en-US" sz="2800" b="1" dirty="0" smtClean="0">
                <a:solidFill>
                  <a:srgbClr val="FF0000"/>
                </a:solidFill>
              </a:rPr>
              <a:t>Marginal Cost</a:t>
            </a:r>
            <a:r>
              <a:rPr lang="en-GB" altLang="en-US" sz="2800" dirty="0" smtClean="0">
                <a:solidFill>
                  <a:srgbClr val="FF0000"/>
                </a:solidFill>
              </a:rPr>
              <a:t> </a:t>
            </a:r>
            <a:r>
              <a:rPr lang="en-GB" altLang="en-US" sz="2800" dirty="0" smtClean="0">
                <a:solidFill>
                  <a:schemeClr val="tx1">
                    <a:lumMod val="75000"/>
                    <a:lumOff val="25000"/>
                  </a:schemeClr>
                </a:solidFill>
              </a:rPr>
              <a:t>– the cost of one more or one fewer units of production</a:t>
            </a:r>
          </a:p>
          <a:p>
            <a:pPr marL="0" indent="0" algn="ctr" eaLnBrk="1" fontAlgn="auto" hangingPunct="1">
              <a:lnSpc>
                <a:spcPct val="90000"/>
              </a:lnSpc>
              <a:spcAft>
                <a:spcPts val="0"/>
              </a:spcAft>
              <a:buNone/>
              <a:defRPr/>
            </a:pPr>
            <a:r>
              <a:rPr lang="en-GB" altLang="en-US" sz="2800" b="1" dirty="0" smtClean="0"/>
              <a:t>MC</a:t>
            </a:r>
            <a:r>
              <a:rPr lang="en-GB" altLang="en-US" sz="2800" b="1" baseline="-25000" dirty="0" smtClean="0"/>
              <a:t> </a:t>
            </a:r>
            <a:r>
              <a:rPr lang="en-GB" altLang="en-US" sz="2800" b="1" dirty="0" smtClean="0"/>
              <a:t>= </a:t>
            </a:r>
            <a:r>
              <a:rPr lang="en-GB" altLang="en-US" sz="2800" b="1" dirty="0" err="1" smtClean="0"/>
              <a:t>TC</a:t>
            </a:r>
            <a:r>
              <a:rPr lang="en-GB" altLang="en-US" sz="2800" b="1" baseline="-25000" dirty="0" err="1" smtClean="0"/>
              <a:t>n</a:t>
            </a:r>
            <a:r>
              <a:rPr lang="en-GB" altLang="en-US" sz="2800" b="1" dirty="0" smtClean="0"/>
              <a:t> – TC</a:t>
            </a:r>
            <a:r>
              <a:rPr lang="en-GB" altLang="en-US" sz="2800" b="1" baseline="-25000" dirty="0" smtClean="0"/>
              <a:t>n-1</a:t>
            </a:r>
            <a:r>
              <a:rPr lang="en-GB" altLang="en-US" sz="2800" b="1" dirty="0" smtClean="0"/>
              <a:t> units Or   TC/   Q</a:t>
            </a:r>
            <a:endParaRPr lang="en-GB" altLang="en-US" sz="2800" dirty="0" smtClean="0"/>
          </a:p>
        </p:txBody>
      </p:sp>
      <p:sp>
        <p:nvSpPr>
          <p:cNvPr id="2" name="Isosceles Triangle 1"/>
          <p:cNvSpPr/>
          <p:nvPr/>
        </p:nvSpPr>
        <p:spPr>
          <a:xfrm>
            <a:off x="6588224" y="4797152"/>
            <a:ext cx="144462" cy="215900"/>
          </a:xfrm>
          <a:prstGeom prst="triangle">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p>
        </p:txBody>
      </p:sp>
      <p:sp>
        <p:nvSpPr>
          <p:cNvPr id="5" name="Isosceles Triangle 4"/>
          <p:cNvSpPr/>
          <p:nvPr/>
        </p:nvSpPr>
        <p:spPr>
          <a:xfrm>
            <a:off x="5940152" y="4797152"/>
            <a:ext cx="142875" cy="215900"/>
          </a:xfrm>
          <a:prstGeom prst="triangle">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948015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Costs</a:t>
            </a:r>
          </a:p>
        </p:txBody>
      </p:sp>
      <p:sp>
        <p:nvSpPr>
          <p:cNvPr id="37891" name="Rectangle 3"/>
          <p:cNvSpPr>
            <a:spLocks noGrp="1" noChangeArrowheads="1"/>
          </p:cNvSpPr>
          <p:nvPr>
            <p:ph idx="1"/>
          </p:nvPr>
        </p:nvSpPr>
        <p:spPr/>
        <p:txBody>
          <a:bodyPr/>
          <a:lstStyle/>
          <a:p>
            <a:pPr marL="0" indent="0" eaLnBrk="1" hangingPunct="1">
              <a:buNone/>
            </a:pPr>
            <a:r>
              <a:rPr lang="en-GB" altLang="en-US" b="1" dirty="0" smtClean="0">
                <a:solidFill>
                  <a:srgbClr val="FF0000"/>
                </a:solidFill>
              </a:rPr>
              <a:t>Short run</a:t>
            </a:r>
            <a:r>
              <a:rPr lang="en-GB" altLang="en-US" dirty="0" smtClean="0">
                <a:solidFill>
                  <a:srgbClr val="FF0000"/>
                </a:solidFill>
              </a:rPr>
              <a:t> </a:t>
            </a:r>
            <a:r>
              <a:rPr lang="en-GB" altLang="en-US" dirty="0" smtClean="0"/>
              <a:t>– Diminishing marginal returns results from adding successive quantities of variable factors to a fixed factor</a:t>
            </a:r>
          </a:p>
          <a:p>
            <a:pPr marL="0" indent="0" eaLnBrk="1" hangingPunct="1">
              <a:buNone/>
            </a:pPr>
            <a:endParaRPr lang="en-GB" altLang="en-US" dirty="0" smtClean="0"/>
          </a:p>
          <a:p>
            <a:pPr marL="0" indent="0" eaLnBrk="1" hangingPunct="1">
              <a:buNone/>
            </a:pPr>
            <a:r>
              <a:rPr lang="en-GB" altLang="en-US" b="1" dirty="0" smtClean="0">
                <a:solidFill>
                  <a:srgbClr val="FF0000"/>
                </a:solidFill>
              </a:rPr>
              <a:t>Long run</a:t>
            </a:r>
            <a:r>
              <a:rPr lang="en-GB" altLang="en-US" dirty="0" smtClean="0">
                <a:solidFill>
                  <a:srgbClr val="FF0000"/>
                </a:solidFill>
              </a:rPr>
              <a:t> </a:t>
            </a:r>
            <a:r>
              <a:rPr lang="en-GB" altLang="en-US" dirty="0" smtClean="0"/>
              <a:t>– Increases in capacity can lead to increasing, decreasing or constant returns to scale</a:t>
            </a:r>
          </a:p>
          <a:p>
            <a:pPr eaLnBrk="1" hangingPunct="1">
              <a:buFontTx/>
              <a:buNone/>
            </a:pPr>
            <a:endParaRPr lang="en-GB" altLang="en-US" dirty="0" smtClean="0"/>
          </a:p>
        </p:txBody>
      </p:sp>
    </p:spTree>
    <p:extLst>
      <p:ext uri="{BB962C8B-B14F-4D97-AF65-F5344CB8AC3E}">
        <p14:creationId xmlns:p14="http://schemas.microsoft.com/office/powerpoint/2010/main" val="243361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67787" y="404664"/>
            <a:ext cx="7772400" cy="584775"/>
          </a:xfrm>
        </p:spPr>
        <p:txBody>
          <a:bodyPr>
            <a:spAutoFit/>
          </a:bodyPr>
          <a:lstStyle/>
          <a:p>
            <a:pPr eaLnBrk="1" hangingPunct="1"/>
            <a:r>
              <a:rPr lang="en-GB" altLang="en-US" sz="3200" dirty="0" smtClean="0">
                <a:solidFill>
                  <a:srgbClr val="000000"/>
                </a:solidFill>
              </a:rPr>
              <a:t>Revenue</a:t>
            </a:r>
          </a:p>
        </p:txBody>
      </p:sp>
      <p:pic>
        <p:nvPicPr>
          <p:cNvPr id="39939" name="Picture 7" descr="tf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041" y="1484784"/>
            <a:ext cx="7772400" cy="3971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38742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95536" y="70122"/>
            <a:ext cx="8229600" cy="838598"/>
          </a:xfrm>
        </p:spPr>
        <p:txBody>
          <a:bodyPr/>
          <a:lstStyle/>
          <a:p>
            <a:pPr eaLnBrk="1" hangingPunct="1"/>
            <a:r>
              <a:rPr lang="en-GB" altLang="en-US" dirty="0" smtClean="0"/>
              <a:t>Revenue</a:t>
            </a:r>
          </a:p>
        </p:txBody>
      </p:sp>
      <p:sp>
        <p:nvSpPr>
          <p:cNvPr id="37891" name="Rectangle 3"/>
          <p:cNvSpPr>
            <a:spLocks noGrp="1" noChangeArrowheads="1"/>
          </p:cNvSpPr>
          <p:nvPr>
            <p:ph idx="1"/>
          </p:nvPr>
        </p:nvSpPr>
        <p:spPr>
          <a:xfrm>
            <a:off x="755576" y="1205692"/>
            <a:ext cx="8131175" cy="4489450"/>
          </a:xfrm>
        </p:spPr>
        <p:txBody>
          <a:bodyPr rtlCol="0">
            <a:normAutofit/>
          </a:bodyPr>
          <a:lstStyle/>
          <a:p>
            <a:pPr marL="0" indent="0" eaLnBrk="1" fontAlgn="auto" hangingPunct="1">
              <a:lnSpc>
                <a:spcPct val="90000"/>
              </a:lnSpc>
              <a:spcAft>
                <a:spcPts val="0"/>
              </a:spcAft>
              <a:buNone/>
              <a:defRPr/>
            </a:pPr>
            <a:r>
              <a:rPr lang="en-GB" altLang="en-US" sz="2800" b="1" dirty="0" smtClean="0">
                <a:solidFill>
                  <a:srgbClr val="FF0000"/>
                </a:solidFill>
              </a:rPr>
              <a:t>Total revenue</a:t>
            </a:r>
            <a:r>
              <a:rPr lang="en-GB" altLang="en-US" sz="2800" dirty="0" smtClean="0">
                <a:solidFill>
                  <a:srgbClr val="FF0000"/>
                </a:solidFill>
              </a:rPr>
              <a:t> </a:t>
            </a:r>
            <a:r>
              <a:rPr lang="en-GB" altLang="en-US" sz="2800" dirty="0" smtClean="0">
                <a:solidFill>
                  <a:schemeClr val="tx1">
                    <a:lumMod val="75000"/>
                    <a:lumOff val="25000"/>
                  </a:schemeClr>
                </a:solidFill>
              </a:rPr>
              <a:t>– the total amount received from selling a given output</a:t>
            </a:r>
          </a:p>
          <a:p>
            <a:pPr algn="ctr" eaLnBrk="1" fontAlgn="auto" hangingPunct="1">
              <a:lnSpc>
                <a:spcPct val="90000"/>
              </a:lnSpc>
              <a:spcAft>
                <a:spcPts val="0"/>
              </a:spcAft>
              <a:buFont typeface="Wingdings 3" charset="2"/>
              <a:buChar char=""/>
              <a:defRPr/>
            </a:pPr>
            <a:r>
              <a:rPr lang="en-GB" altLang="en-US" sz="2800" b="1" dirty="0" smtClean="0"/>
              <a:t>TR = P x Q</a:t>
            </a:r>
          </a:p>
          <a:p>
            <a:pPr marL="0" indent="0" eaLnBrk="1" fontAlgn="auto" hangingPunct="1">
              <a:lnSpc>
                <a:spcPct val="90000"/>
              </a:lnSpc>
              <a:spcAft>
                <a:spcPts val="0"/>
              </a:spcAft>
              <a:buNone/>
              <a:defRPr/>
            </a:pPr>
            <a:r>
              <a:rPr lang="en-GB" altLang="en-US" sz="2800" b="1" dirty="0" smtClean="0">
                <a:solidFill>
                  <a:srgbClr val="FF0000"/>
                </a:solidFill>
              </a:rPr>
              <a:t>Average Revenue</a:t>
            </a:r>
            <a:r>
              <a:rPr lang="en-GB" altLang="en-US" sz="2800" dirty="0" smtClean="0">
                <a:solidFill>
                  <a:srgbClr val="FF0000"/>
                </a:solidFill>
              </a:rPr>
              <a:t> </a:t>
            </a:r>
            <a:r>
              <a:rPr lang="en-GB" altLang="en-US" sz="2800" dirty="0" smtClean="0">
                <a:solidFill>
                  <a:schemeClr val="tx1">
                    <a:lumMod val="75000"/>
                    <a:lumOff val="25000"/>
                  </a:schemeClr>
                </a:solidFill>
              </a:rPr>
              <a:t>– the average amount received from selling each unit</a:t>
            </a:r>
          </a:p>
          <a:p>
            <a:pPr algn="ctr" eaLnBrk="1" fontAlgn="auto" hangingPunct="1">
              <a:lnSpc>
                <a:spcPct val="90000"/>
              </a:lnSpc>
              <a:spcAft>
                <a:spcPts val="0"/>
              </a:spcAft>
              <a:buFont typeface="Wingdings 3" charset="2"/>
              <a:buChar char=""/>
              <a:defRPr/>
            </a:pPr>
            <a:r>
              <a:rPr lang="en-GB" altLang="en-US" sz="2800" b="1" dirty="0" smtClean="0"/>
              <a:t>AR = TR / Q</a:t>
            </a:r>
          </a:p>
          <a:p>
            <a:pPr marL="0" indent="0" eaLnBrk="1" fontAlgn="auto" hangingPunct="1">
              <a:lnSpc>
                <a:spcPct val="90000"/>
              </a:lnSpc>
              <a:spcAft>
                <a:spcPts val="0"/>
              </a:spcAft>
              <a:buNone/>
              <a:defRPr/>
            </a:pPr>
            <a:r>
              <a:rPr lang="en-GB" altLang="en-US" sz="2800" b="1" dirty="0" smtClean="0">
                <a:solidFill>
                  <a:srgbClr val="FF0000"/>
                </a:solidFill>
              </a:rPr>
              <a:t>Marginal revenue</a:t>
            </a:r>
            <a:r>
              <a:rPr lang="en-GB" altLang="en-US" sz="2800" dirty="0" smtClean="0">
                <a:solidFill>
                  <a:srgbClr val="FF0000"/>
                </a:solidFill>
              </a:rPr>
              <a:t> </a:t>
            </a:r>
            <a:r>
              <a:rPr lang="en-GB" altLang="en-US" sz="2800" dirty="0" smtClean="0">
                <a:solidFill>
                  <a:schemeClr val="tx1">
                    <a:lumMod val="75000"/>
                    <a:lumOff val="25000"/>
                  </a:schemeClr>
                </a:solidFill>
              </a:rPr>
              <a:t>– the amount received from selling one extra unit </a:t>
            </a:r>
            <a:br>
              <a:rPr lang="en-GB" altLang="en-US" sz="2800" dirty="0" smtClean="0">
                <a:solidFill>
                  <a:schemeClr val="tx1">
                    <a:lumMod val="75000"/>
                    <a:lumOff val="25000"/>
                  </a:schemeClr>
                </a:solidFill>
              </a:rPr>
            </a:br>
            <a:r>
              <a:rPr lang="en-GB" altLang="en-US" sz="2800" dirty="0" smtClean="0">
                <a:solidFill>
                  <a:schemeClr val="tx1">
                    <a:lumMod val="75000"/>
                    <a:lumOff val="25000"/>
                  </a:schemeClr>
                </a:solidFill>
              </a:rPr>
              <a:t>of output</a:t>
            </a:r>
          </a:p>
          <a:p>
            <a:pPr marL="0" indent="0" algn="ctr" eaLnBrk="1" fontAlgn="auto" hangingPunct="1">
              <a:lnSpc>
                <a:spcPct val="90000"/>
              </a:lnSpc>
              <a:spcAft>
                <a:spcPts val="0"/>
              </a:spcAft>
              <a:buClr>
                <a:srgbClr val="90C226"/>
              </a:buClr>
              <a:buNone/>
              <a:defRPr/>
            </a:pPr>
            <a:r>
              <a:rPr lang="en-GB" altLang="en-US" sz="2800" b="1" dirty="0" smtClean="0"/>
              <a:t> MR = </a:t>
            </a:r>
            <a:r>
              <a:rPr lang="en-GB" altLang="en-US" sz="2800" b="1" dirty="0" err="1" smtClean="0"/>
              <a:t>TR</a:t>
            </a:r>
            <a:r>
              <a:rPr lang="en-GB" altLang="en-US" sz="2800" b="1" baseline="-25000" dirty="0" err="1" smtClean="0"/>
              <a:t>n</a:t>
            </a:r>
            <a:r>
              <a:rPr lang="en-GB" altLang="en-US" sz="2800" b="1" dirty="0" smtClean="0"/>
              <a:t> – TR </a:t>
            </a:r>
            <a:r>
              <a:rPr lang="en-GB" altLang="en-US" sz="2800" b="1" baseline="-25000" dirty="0" smtClean="0"/>
              <a:t>n-1</a:t>
            </a:r>
            <a:r>
              <a:rPr lang="en-GB" altLang="en-US" sz="2800" b="1" dirty="0" smtClean="0"/>
              <a:t> units </a:t>
            </a:r>
            <a:r>
              <a:rPr lang="en-GB" altLang="en-US" sz="2800" b="1" dirty="0"/>
              <a:t>Or   </a:t>
            </a:r>
            <a:r>
              <a:rPr lang="en-GB" altLang="en-US" sz="2800" b="1" dirty="0" smtClean="0"/>
              <a:t>TR/  </a:t>
            </a:r>
            <a:r>
              <a:rPr lang="en-GB" altLang="en-US" sz="2800" b="1" dirty="0"/>
              <a:t>Q</a:t>
            </a:r>
            <a:endParaRPr lang="en-GB" altLang="en-US" sz="2800" dirty="0"/>
          </a:p>
          <a:p>
            <a:pPr algn="ctr" eaLnBrk="1" fontAlgn="auto" hangingPunct="1">
              <a:lnSpc>
                <a:spcPct val="90000"/>
              </a:lnSpc>
              <a:spcAft>
                <a:spcPts val="0"/>
              </a:spcAft>
              <a:buFont typeface="Wingdings 3" charset="2"/>
              <a:buChar char=""/>
              <a:defRPr/>
            </a:pPr>
            <a:endParaRPr lang="en-GB" altLang="en-US" sz="2800" b="1" dirty="0" smtClean="0">
              <a:solidFill>
                <a:srgbClr val="FF9900"/>
              </a:solidFill>
            </a:endParaRPr>
          </a:p>
        </p:txBody>
      </p:sp>
      <p:sp>
        <p:nvSpPr>
          <p:cNvPr id="2" name="Isosceles Triangle 1"/>
          <p:cNvSpPr/>
          <p:nvPr/>
        </p:nvSpPr>
        <p:spPr>
          <a:xfrm>
            <a:off x="6300192" y="5209221"/>
            <a:ext cx="153988" cy="1857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 name="Isosceles Triangle 2"/>
          <p:cNvSpPr/>
          <p:nvPr/>
        </p:nvSpPr>
        <p:spPr>
          <a:xfrm>
            <a:off x="6948264" y="5196521"/>
            <a:ext cx="142875" cy="1984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0432005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944563"/>
            <a:ext cx="7772400" cy="701675"/>
          </a:xfrm>
        </p:spPr>
        <p:txBody>
          <a:bodyPr>
            <a:spAutoFit/>
          </a:bodyPr>
          <a:lstStyle/>
          <a:p>
            <a:pPr eaLnBrk="1" hangingPunct="1"/>
            <a:r>
              <a:rPr lang="en-GB" altLang="en-US" smtClean="0">
                <a:solidFill>
                  <a:srgbClr val="000000"/>
                </a:solidFill>
              </a:rPr>
              <a:t>Profit</a:t>
            </a:r>
          </a:p>
        </p:txBody>
      </p:sp>
      <p:pic>
        <p:nvPicPr>
          <p:cNvPr id="44035" name="Picture 7" descr="tf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685925"/>
            <a:ext cx="77724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74099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Profit</a:t>
            </a:r>
          </a:p>
        </p:txBody>
      </p:sp>
      <p:sp>
        <p:nvSpPr>
          <p:cNvPr id="46083" name="Rectangle 3"/>
          <p:cNvSpPr>
            <a:spLocks noGrp="1" noChangeArrowheads="1"/>
          </p:cNvSpPr>
          <p:nvPr>
            <p:ph idx="1"/>
          </p:nvPr>
        </p:nvSpPr>
        <p:spPr/>
        <p:txBody>
          <a:bodyPr/>
          <a:lstStyle/>
          <a:p>
            <a:pPr marL="0" indent="0" algn="ctr" eaLnBrk="1" hangingPunct="1">
              <a:buNone/>
            </a:pPr>
            <a:r>
              <a:rPr lang="en-GB" altLang="en-US" b="1" dirty="0" smtClean="0"/>
              <a:t>Profit = TR – TC</a:t>
            </a:r>
          </a:p>
          <a:p>
            <a:pPr eaLnBrk="1" hangingPunct="1">
              <a:buFont typeface="Wingdings" panose="05000000000000000000" pitchFamily="2" charset="2"/>
              <a:buChar char="§"/>
            </a:pPr>
            <a:r>
              <a:rPr lang="en-GB" altLang="en-US" dirty="0" smtClean="0"/>
              <a:t>The reward for enterprise</a:t>
            </a:r>
          </a:p>
          <a:p>
            <a:pPr eaLnBrk="1" hangingPunct="1">
              <a:buFont typeface="Wingdings" panose="05000000000000000000" pitchFamily="2" charset="2"/>
              <a:buChar char="§"/>
            </a:pPr>
            <a:r>
              <a:rPr lang="en-GB" altLang="en-US" dirty="0" smtClean="0"/>
              <a:t>Profits help in the process of directing resources to alternative uses in free markets</a:t>
            </a:r>
          </a:p>
          <a:p>
            <a:pPr eaLnBrk="1" hangingPunct="1">
              <a:buFont typeface="Wingdings" panose="05000000000000000000" pitchFamily="2" charset="2"/>
              <a:buChar char="§"/>
            </a:pPr>
            <a:r>
              <a:rPr lang="en-GB" altLang="en-US" dirty="0" smtClean="0"/>
              <a:t>Relating price to costs helps a firm to assess profitability in production</a:t>
            </a:r>
          </a:p>
        </p:txBody>
      </p:sp>
    </p:spTree>
    <p:extLst>
      <p:ext uri="{BB962C8B-B14F-4D97-AF65-F5344CB8AC3E}">
        <p14:creationId xmlns:p14="http://schemas.microsoft.com/office/powerpoint/2010/main" val="2486899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5800" y="762000"/>
            <a:ext cx="7772400" cy="762000"/>
          </a:xfrm>
        </p:spPr>
        <p:txBody>
          <a:bodyPr/>
          <a:lstStyle/>
          <a:p>
            <a:pPr eaLnBrk="1" hangingPunct="1"/>
            <a:r>
              <a:rPr lang="en-GB" altLang="en-US" smtClean="0"/>
              <a:t>Profit</a:t>
            </a:r>
          </a:p>
        </p:txBody>
      </p:sp>
      <p:sp>
        <p:nvSpPr>
          <p:cNvPr id="44035" name="Rectangle 3"/>
          <p:cNvSpPr>
            <a:spLocks noGrp="1" noChangeArrowheads="1"/>
          </p:cNvSpPr>
          <p:nvPr>
            <p:ph idx="1"/>
          </p:nvPr>
        </p:nvSpPr>
        <p:spPr>
          <a:xfrm>
            <a:off x="685800" y="1600200"/>
            <a:ext cx="7772400" cy="4114800"/>
          </a:xfrm>
        </p:spPr>
        <p:txBody>
          <a:bodyPr rtlCol="0">
            <a:normAutofit/>
          </a:bodyPr>
          <a:lstStyle/>
          <a:p>
            <a:pPr marL="0" indent="0" eaLnBrk="1" fontAlgn="auto" hangingPunct="1">
              <a:lnSpc>
                <a:spcPct val="90000"/>
              </a:lnSpc>
              <a:spcAft>
                <a:spcPts val="0"/>
              </a:spcAft>
              <a:buNone/>
              <a:defRPr/>
            </a:pPr>
            <a:r>
              <a:rPr lang="en-GB" altLang="en-US" sz="2800" b="1" dirty="0" smtClean="0">
                <a:solidFill>
                  <a:srgbClr val="FF0000"/>
                </a:solidFill>
              </a:rPr>
              <a:t>Normal Profit</a:t>
            </a:r>
            <a:r>
              <a:rPr lang="en-GB" altLang="en-US" sz="2800" dirty="0" smtClean="0">
                <a:solidFill>
                  <a:srgbClr val="FF0000"/>
                </a:solidFill>
              </a:rPr>
              <a:t> </a:t>
            </a:r>
            <a:r>
              <a:rPr lang="en-GB" altLang="en-US" sz="2800" dirty="0" smtClean="0">
                <a:solidFill>
                  <a:schemeClr val="tx1">
                    <a:lumMod val="75000"/>
                    <a:lumOff val="25000"/>
                  </a:schemeClr>
                </a:solidFill>
              </a:rPr>
              <a:t>– the minimum amount required to keep a firm in its current line of production</a:t>
            </a:r>
          </a:p>
          <a:p>
            <a:pPr marL="0" indent="0" eaLnBrk="1" fontAlgn="auto" hangingPunct="1">
              <a:lnSpc>
                <a:spcPct val="90000"/>
              </a:lnSpc>
              <a:spcAft>
                <a:spcPts val="0"/>
              </a:spcAft>
              <a:buNone/>
              <a:defRPr/>
            </a:pPr>
            <a:r>
              <a:rPr lang="en-GB" altLang="en-US" sz="2800" b="1" dirty="0" smtClean="0">
                <a:solidFill>
                  <a:srgbClr val="FF0000"/>
                </a:solidFill>
              </a:rPr>
              <a:t>Abnormal or Supernormal profit</a:t>
            </a:r>
            <a:r>
              <a:rPr lang="en-GB" altLang="en-US" sz="2800" dirty="0" smtClean="0">
                <a:solidFill>
                  <a:srgbClr val="FF0000"/>
                </a:solidFill>
              </a:rPr>
              <a:t> </a:t>
            </a:r>
            <a:r>
              <a:rPr lang="en-GB" altLang="en-US" sz="2800" dirty="0" smtClean="0">
                <a:solidFill>
                  <a:schemeClr val="tx1">
                    <a:lumMod val="75000"/>
                    <a:lumOff val="25000"/>
                  </a:schemeClr>
                </a:solidFill>
              </a:rPr>
              <a:t>– profit made over and above normal profit</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Abnormal profit may exist in situations where firms have market power</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Abnormal profits may indicate the existence of welfare losses </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Could be taxed away without altering resource allocation</a:t>
            </a:r>
          </a:p>
        </p:txBody>
      </p:sp>
    </p:spTree>
    <p:extLst>
      <p:ext uri="{BB962C8B-B14F-4D97-AF65-F5344CB8AC3E}">
        <p14:creationId xmlns:p14="http://schemas.microsoft.com/office/powerpoint/2010/main" val="275023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274638"/>
            <a:ext cx="8229600" cy="922114"/>
          </a:xfrm>
        </p:spPr>
        <p:txBody>
          <a:bodyPr/>
          <a:lstStyle/>
          <a:p>
            <a:pPr eaLnBrk="1" hangingPunct="1"/>
            <a:r>
              <a:rPr lang="en-GB" altLang="en-US" dirty="0" smtClean="0"/>
              <a:t>Profit</a:t>
            </a:r>
          </a:p>
        </p:txBody>
      </p:sp>
      <p:sp>
        <p:nvSpPr>
          <p:cNvPr id="50179" name="Rectangle 3"/>
          <p:cNvSpPr>
            <a:spLocks noGrp="1" noChangeArrowheads="1"/>
          </p:cNvSpPr>
          <p:nvPr>
            <p:ph idx="1"/>
          </p:nvPr>
        </p:nvSpPr>
        <p:spPr/>
        <p:txBody>
          <a:bodyPr/>
          <a:lstStyle/>
          <a:p>
            <a:pPr marL="0" indent="0" eaLnBrk="1" hangingPunct="1">
              <a:buNone/>
            </a:pPr>
            <a:r>
              <a:rPr lang="en-GB" altLang="en-US" b="1" dirty="0" smtClean="0">
                <a:solidFill>
                  <a:srgbClr val="FF0000"/>
                </a:solidFill>
              </a:rPr>
              <a:t>Sub-normal Profit</a:t>
            </a:r>
            <a:r>
              <a:rPr lang="en-GB" altLang="en-US" dirty="0" smtClean="0">
                <a:solidFill>
                  <a:srgbClr val="FF0000"/>
                </a:solidFill>
              </a:rPr>
              <a:t> </a:t>
            </a:r>
            <a:r>
              <a:rPr lang="en-GB" altLang="en-US" dirty="0" smtClean="0"/>
              <a:t>– profit below normal profit</a:t>
            </a:r>
          </a:p>
          <a:p>
            <a:pPr lvl="1" eaLnBrk="1" hangingPunct="1"/>
            <a:r>
              <a:rPr lang="en-GB" altLang="en-US" dirty="0" smtClean="0"/>
              <a:t>Firms may not exit the market even if sub-normal profits made as long as they are able to cover variable costs</a:t>
            </a:r>
          </a:p>
          <a:p>
            <a:pPr lvl="1" eaLnBrk="1" hangingPunct="1"/>
            <a:r>
              <a:rPr lang="en-GB" altLang="en-US" dirty="0" smtClean="0"/>
              <a:t>Cost of exit may be high</a:t>
            </a:r>
          </a:p>
          <a:p>
            <a:pPr lvl="1" eaLnBrk="1" hangingPunct="1"/>
            <a:r>
              <a:rPr lang="en-GB" altLang="en-US" dirty="0" smtClean="0"/>
              <a:t>Sub-normal profit may be temporary (or perceived as such!)</a:t>
            </a:r>
          </a:p>
        </p:txBody>
      </p:sp>
    </p:spTree>
    <p:extLst>
      <p:ext uri="{BB962C8B-B14F-4D97-AF65-F5344CB8AC3E}">
        <p14:creationId xmlns:p14="http://schemas.microsoft.com/office/powerpoint/2010/main" val="3715213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Profit</a:t>
            </a:r>
          </a:p>
        </p:txBody>
      </p:sp>
      <p:sp>
        <p:nvSpPr>
          <p:cNvPr id="52227" name="Rectangle 3"/>
          <p:cNvSpPr>
            <a:spLocks noGrp="1" noChangeArrowheads="1"/>
          </p:cNvSpPr>
          <p:nvPr>
            <p:ph idx="1"/>
          </p:nvPr>
        </p:nvSpPr>
        <p:spPr/>
        <p:txBody>
          <a:bodyPr/>
          <a:lstStyle/>
          <a:p>
            <a:pPr marL="0" indent="0" eaLnBrk="1" hangingPunct="1">
              <a:buNone/>
            </a:pPr>
            <a:r>
              <a:rPr lang="en-GB" altLang="en-US" dirty="0" smtClean="0"/>
              <a:t>Assumption that firms aim to maximise profit may not always hold true – there are other objectives.</a:t>
            </a:r>
          </a:p>
          <a:p>
            <a:pPr eaLnBrk="1" hangingPunct="1"/>
            <a:endParaRPr lang="en-GB" altLang="en-US" dirty="0" smtClean="0"/>
          </a:p>
          <a:p>
            <a:pPr marL="0" indent="0" eaLnBrk="1" hangingPunct="1">
              <a:buNone/>
            </a:pPr>
            <a:r>
              <a:rPr lang="en-GB" altLang="en-US" dirty="0" smtClean="0"/>
              <a:t>Profit maximising output would be where </a:t>
            </a:r>
          </a:p>
          <a:p>
            <a:pPr marL="0" indent="0" eaLnBrk="1" hangingPunct="1">
              <a:buNone/>
            </a:pPr>
            <a:r>
              <a:rPr lang="en-GB" altLang="en-US" dirty="0" smtClean="0"/>
              <a:t>MC = MR</a:t>
            </a:r>
          </a:p>
        </p:txBody>
      </p:sp>
    </p:spTree>
    <p:extLst>
      <p:ext uri="{BB962C8B-B14F-4D97-AF65-F5344CB8AC3E}">
        <p14:creationId xmlns:p14="http://schemas.microsoft.com/office/powerpoint/2010/main" val="34957301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635793" y="358703"/>
            <a:ext cx="6348413" cy="711200"/>
          </a:xfrm>
        </p:spPr>
        <p:txBody>
          <a:bodyPr/>
          <a:lstStyle/>
          <a:p>
            <a:pPr eaLnBrk="1" hangingPunct="1"/>
            <a:r>
              <a:rPr lang="en-GB" altLang="en-US" dirty="0" smtClean="0"/>
              <a:t>Profit</a:t>
            </a:r>
          </a:p>
        </p:txBody>
      </p:sp>
      <p:sp>
        <p:nvSpPr>
          <p:cNvPr id="27651" name="Text Box 3"/>
          <p:cNvSpPr txBox="1">
            <a:spLocks noChangeArrowheads="1"/>
          </p:cNvSpPr>
          <p:nvPr/>
        </p:nvSpPr>
        <p:spPr bwMode="auto">
          <a:xfrm>
            <a:off x="4191000" y="1524000"/>
            <a:ext cx="2514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Why?</a:t>
            </a:r>
          </a:p>
        </p:txBody>
      </p:sp>
      <p:sp>
        <p:nvSpPr>
          <p:cNvPr id="27652" name="Line 4"/>
          <p:cNvSpPr>
            <a:spLocks noChangeShapeType="1"/>
          </p:cNvSpPr>
          <p:nvPr/>
        </p:nvSpPr>
        <p:spPr bwMode="auto">
          <a:xfrm>
            <a:off x="914400" y="2209800"/>
            <a:ext cx="0" cy="34290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3" name="Text Box 5"/>
          <p:cNvSpPr txBox="1">
            <a:spLocks noChangeArrowheads="1"/>
          </p:cNvSpPr>
          <p:nvPr/>
        </p:nvSpPr>
        <p:spPr bwMode="auto">
          <a:xfrm>
            <a:off x="228600" y="1676400"/>
            <a:ext cx="1905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Cost/Revenue</a:t>
            </a:r>
          </a:p>
        </p:txBody>
      </p:sp>
      <p:sp>
        <p:nvSpPr>
          <p:cNvPr id="27654" name="Line 6"/>
          <p:cNvSpPr>
            <a:spLocks noChangeShapeType="1"/>
          </p:cNvSpPr>
          <p:nvPr/>
        </p:nvSpPr>
        <p:spPr bwMode="auto">
          <a:xfrm>
            <a:off x="914400" y="5638800"/>
            <a:ext cx="57912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5" name="Text Box 7"/>
          <p:cNvSpPr txBox="1">
            <a:spLocks noChangeArrowheads="1"/>
          </p:cNvSpPr>
          <p:nvPr/>
        </p:nvSpPr>
        <p:spPr bwMode="auto">
          <a:xfrm>
            <a:off x="5791200" y="5638800"/>
            <a:ext cx="1524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Output</a:t>
            </a:r>
          </a:p>
        </p:txBody>
      </p:sp>
      <p:sp>
        <p:nvSpPr>
          <p:cNvPr id="27656" name="Line 8"/>
          <p:cNvSpPr>
            <a:spLocks noChangeShapeType="1"/>
          </p:cNvSpPr>
          <p:nvPr/>
        </p:nvSpPr>
        <p:spPr bwMode="auto">
          <a:xfrm>
            <a:off x="1295400" y="2209800"/>
            <a:ext cx="4267200" cy="3200400"/>
          </a:xfrm>
          <a:prstGeom prst="line">
            <a:avLst/>
          </a:prstGeom>
          <a:noFill/>
          <a:ln w="381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7" name="Text Box 9"/>
          <p:cNvSpPr txBox="1">
            <a:spLocks noChangeArrowheads="1"/>
          </p:cNvSpPr>
          <p:nvPr/>
        </p:nvSpPr>
        <p:spPr bwMode="auto">
          <a:xfrm>
            <a:off x="5486400" y="5105400"/>
            <a:ext cx="914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MR</a:t>
            </a:r>
          </a:p>
        </p:txBody>
      </p:sp>
      <p:sp>
        <p:nvSpPr>
          <p:cNvPr id="27658" name="Text Box 10"/>
          <p:cNvSpPr txBox="1">
            <a:spLocks noChangeArrowheads="1"/>
          </p:cNvSpPr>
          <p:nvPr/>
        </p:nvSpPr>
        <p:spPr bwMode="auto">
          <a:xfrm>
            <a:off x="6324600" y="1981200"/>
            <a:ext cx="2362200" cy="2563813"/>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b="1">
                <a:solidFill>
                  <a:schemeClr val="tx1"/>
                </a:solidFill>
                <a:latin typeface="Verdana" panose="020B0604030504040204" pitchFamily="34" charset="0"/>
              </a:rPr>
              <a:t>MR</a:t>
            </a:r>
            <a:r>
              <a:rPr lang="en-GB" altLang="en-US" sz="1800">
                <a:solidFill>
                  <a:schemeClr val="tx1"/>
                </a:solidFill>
                <a:latin typeface="Verdana" panose="020B0604030504040204" pitchFamily="34" charset="0"/>
              </a:rPr>
              <a:t> – the addition to total revenue as a result of producing one more unit of output – the price received from selling that extra unit.</a:t>
            </a:r>
          </a:p>
        </p:txBody>
      </p:sp>
      <p:sp>
        <p:nvSpPr>
          <p:cNvPr id="27659" name="Freeform 11"/>
          <p:cNvSpPr>
            <a:spLocks/>
          </p:cNvSpPr>
          <p:nvPr/>
        </p:nvSpPr>
        <p:spPr bwMode="auto">
          <a:xfrm>
            <a:off x="1066800" y="2133600"/>
            <a:ext cx="3962400" cy="3175000"/>
          </a:xfrm>
          <a:custGeom>
            <a:avLst/>
            <a:gdLst>
              <a:gd name="T0" fmla="*/ 0 w 2496"/>
              <a:gd name="T1" fmla="*/ 2147483646 h 2000"/>
              <a:gd name="T2" fmla="*/ 2147483646 w 2496"/>
              <a:gd name="T3" fmla="*/ 2147483646 h 2000"/>
              <a:gd name="T4" fmla="*/ 2147483646 w 2496"/>
              <a:gd name="T5" fmla="*/ 2147483646 h 2000"/>
              <a:gd name="T6" fmla="*/ 2147483646 w 2496"/>
              <a:gd name="T7" fmla="*/ 2147483646 h 2000"/>
              <a:gd name="T8" fmla="*/ 2147483646 w 2496"/>
              <a:gd name="T9" fmla="*/ 2147483646 h 2000"/>
              <a:gd name="T10" fmla="*/ 2147483646 w 2496"/>
              <a:gd name="T11" fmla="*/ 2147483646 h 2000"/>
              <a:gd name="T12" fmla="*/ 2147483646 w 2496"/>
              <a:gd name="T13" fmla="*/ 2147483646 h 2000"/>
              <a:gd name="T14" fmla="*/ 2147483646 w 2496"/>
              <a:gd name="T15" fmla="*/ 2147483646 h 2000"/>
              <a:gd name="T16" fmla="*/ 2147483646 w 2496"/>
              <a:gd name="T17" fmla="*/ 0 h 2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96" h="2000">
                <a:moveTo>
                  <a:pt x="0" y="1536"/>
                </a:moveTo>
                <a:cubicBezTo>
                  <a:pt x="40" y="1604"/>
                  <a:pt x="80" y="1672"/>
                  <a:pt x="144" y="1728"/>
                </a:cubicBezTo>
                <a:cubicBezTo>
                  <a:pt x="208" y="1784"/>
                  <a:pt x="304" y="1832"/>
                  <a:pt x="384" y="1872"/>
                </a:cubicBezTo>
                <a:cubicBezTo>
                  <a:pt x="464" y="1912"/>
                  <a:pt x="520" y="1952"/>
                  <a:pt x="624" y="1968"/>
                </a:cubicBezTo>
                <a:cubicBezTo>
                  <a:pt x="728" y="1984"/>
                  <a:pt x="888" y="2000"/>
                  <a:pt x="1008" y="1968"/>
                </a:cubicBezTo>
                <a:cubicBezTo>
                  <a:pt x="1128" y="1936"/>
                  <a:pt x="1248" y="1856"/>
                  <a:pt x="1344" y="1776"/>
                </a:cubicBezTo>
                <a:cubicBezTo>
                  <a:pt x="1440" y="1696"/>
                  <a:pt x="1480" y="1640"/>
                  <a:pt x="1584" y="1488"/>
                </a:cubicBezTo>
                <a:cubicBezTo>
                  <a:pt x="1688" y="1336"/>
                  <a:pt x="1816" y="1112"/>
                  <a:pt x="1968" y="864"/>
                </a:cubicBezTo>
                <a:cubicBezTo>
                  <a:pt x="2120" y="616"/>
                  <a:pt x="2408" y="144"/>
                  <a:pt x="2496" y="0"/>
                </a:cubicBezTo>
              </a:path>
            </a:pathLst>
          </a:custGeom>
          <a:noFill/>
          <a:ln w="38100" cmpd="sng">
            <a:solidFill>
              <a:srgbClr val="0066FF"/>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0" name="Text Box 12"/>
          <p:cNvSpPr txBox="1">
            <a:spLocks noChangeArrowheads="1"/>
          </p:cNvSpPr>
          <p:nvPr/>
        </p:nvSpPr>
        <p:spPr bwMode="auto">
          <a:xfrm>
            <a:off x="5029200" y="1828800"/>
            <a:ext cx="685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MC</a:t>
            </a:r>
          </a:p>
        </p:txBody>
      </p:sp>
      <p:sp>
        <p:nvSpPr>
          <p:cNvPr id="27661" name="Text Box 13"/>
          <p:cNvSpPr txBox="1">
            <a:spLocks noChangeArrowheads="1"/>
          </p:cNvSpPr>
          <p:nvPr/>
        </p:nvSpPr>
        <p:spPr bwMode="auto">
          <a:xfrm>
            <a:off x="6248400" y="1905000"/>
            <a:ext cx="2514600" cy="155257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MC – The cost of producing ONE extra unit of production</a:t>
            </a:r>
          </a:p>
        </p:txBody>
      </p:sp>
      <p:sp>
        <p:nvSpPr>
          <p:cNvPr id="27662" name="Line 14"/>
          <p:cNvSpPr>
            <a:spLocks noChangeShapeType="1"/>
          </p:cNvSpPr>
          <p:nvPr/>
        </p:nvSpPr>
        <p:spPr bwMode="auto">
          <a:xfrm>
            <a:off x="1676400" y="5486400"/>
            <a:ext cx="0" cy="304800"/>
          </a:xfrm>
          <a:prstGeom prst="line">
            <a:avLst/>
          </a:prstGeom>
          <a:noFill/>
          <a:ln w="381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3" name="Text Box 15"/>
          <p:cNvSpPr txBox="1">
            <a:spLocks noChangeArrowheads="1"/>
          </p:cNvSpPr>
          <p:nvPr/>
        </p:nvSpPr>
        <p:spPr bwMode="auto">
          <a:xfrm>
            <a:off x="1295400" y="5715000"/>
            <a:ext cx="8382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100</a:t>
            </a:r>
          </a:p>
        </p:txBody>
      </p:sp>
      <p:sp>
        <p:nvSpPr>
          <p:cNvPr id="27664" name="Text Box 16"/>
          <p:cNvSpPr txBox="1">
            <a:spLocks noChangeArrowheads="1"/>
          </p:cNvSpPr>
          <p:nvPr/>
        </p:nvSpPr>
        <p:spPr bwMode="auto">
          <a:xfrm>
            <a:off x="6096000" y="1600200"/>
            <a:ext cx="2819400" cy="352583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dirty="0">
                <a:solidFill>
                  <a:schemeClr val="tx1"/>
                </a:solidFill>
                <a:latin typeface="Verdana" panose="020B0604030504040204" pitchFamily="34" charset="0"/>
              </a:rPr>
              <a:t>Assume output is at 100 units. The MC of producing the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is 20.</a:t>
            </a:r>
          </a:p>
          <a:p>
            <a:pPr eaLnBrk="1" hangingPunct="1">
              <a:spcBef>
                <a:spcPct val="50000"/>
              </a:spcBef>
              <a:buClrTx/>
              <a:buSzTx/>
              <a:buFontTx/>
              <a:buNone/>
            </a:pPr>
            <a:r>
              <a:rPr lang="en-GB" altLang="en-US" sz="1800" dirty="0">
                <a:solidFill>
                  <a:schemeClr val="tx1"/>
                </a:solidFill>
                <a:latin typeface="Verdana" panose="020B0604030504040204" pitchFamily="34" charset="0"/>
              </a:rPr>
              <a:t>The MR received from selling that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is 150. The firm can add the difference of the cost and the revenue received from that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to </a:t>
            </a:r>
            <a:r>
              <a:rPr lang="en-GB" altLang="en-US" sz="1800" dirty="0">
                <a:solidFill>
                  <a:schemeClr val="tx1"/>
                </a:solidFill>
                <a:latin typeface="+mj-lt"/>
              </a:rPr>
              <a:t>profit</a:t>
            </a:r>
            <a:r>
              <a:rPr lang="en-GB" altLang="en-US" sz="1800" dirty="0">
                <a:solidFill>
                  <a:schemeClr val="tx1"/>
                </a:solidFill>
                <a:latin typeface="Verdana" panose="020B0604030504040204" pitchFamily="34" charset="0"/>
              </a:rPr>
              <a:t> (130)</a:t>
            </a:r>
          </a:p>
        </p:txBody>
      </p:sp>
      <p:sp>
        <p:nvSpPr>
          <p:cNvPr id="27665" name="Line 17"/>
          <p:cNvSpPr>
            <a:spLocks noChangeShapeType="1"/>
          </p:cNvSpPr>
          <p:nvPr/>
        </p:nvSpPr>
        <p:spPr bwMode="auto">
          <a:xfrm flipV="1">
            <a:off x="1676400" y="5105400"/>
            <a:ext cx="0" cy="533400"/>
          </a:xfrm>
          <a:prstGeom prst="line">
            <a:avLst/>
          </a:prstGeom>
          <a:noFill/>
          <a:ln w="28575">
            <a:solidFill>
              <a:schemeClr val="tx1"/>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7" name="Text Box 19"/>
          <p:cNvSpPr txBox="1">
            <a:spLocks noChangeArrowheads="1"/>
          </p:cNvSpPr>
          <p:nvPr/>
        </p:nvSpPr>
        <p:spPr bwMode="auto">
          <a:xfrm>
            <a:off x="533400" y="4953000"/>
            <a:ext cx="457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20</a:t>
            </a:r>
          </a:p>
        </p:txBody>
      </p:sp>
      <p:sp>
        <p:nvSpPr>
          <p:cNvPr id="27670" name="Text Box 22"/>
          <p:cNvSpPr txBox="1">
            <a:spLocks noChangeArrowheads="1"/>
          </p:cNvSpPr>
          <p:nvPr/>
        </p:nvSpPr>
        <p:spPr bwMode="auto">
          <a:xfrm>
            <a:off x="457200" y="23622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150</a:t>
            </a:r>
          </a:p>
        </p:txBody>
      </p:sp>
      <p:grpSp>
        <p:nvGrpSpPr>
          <p:cNvPr id="27709" name="Group 61"/>
          <p:cNvGrpSpPr>
            <a:grpSpLocks/>
          </p:cNvGrpSpPr>
          <p:nvPr/>
        </p:nvGrpSpPr>
        <p:grpSpPr bwMode="auto">
          <a:xfrm>
            <a:off x="228600" y="2514600"/>
            <a:ext cx="1447800" cy="2590800"/>
            <a:chOff x="144" y="1584"/>
            <a:chExt cx="912" cy="1632"/>
          </a:xfrm>
        </p:grpSpPr>
        <p:sp>
          <p:nvSpPr>
            <p:cNvPr id="54332" name="Line 18"/>
            <p:cNvSpPr>
              <a:spLocks noChangeShapeType="1"/>
            </p:cNvSpPr>
            <p:nvPr/>
          </p:nvSpPr>
          <p:spPr bwMode="auto">
            <a:xfrm flipH="1">
              <a:off x="576" y="3216"/>
              <a:ext cx="480" cy="0"/>
            </a:xfrm>
            <a:prstGeom prst="line">
              <a:avLst/>
            </a:prstGeom>
            <a:noFill/>
            <a:ln w="285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 name="Line 20"/>
            <p:cNvSpPr>
              <a:spLocks noChangeShapeType="1"/>
            </p:cNvSpPr>
            <p:nvPr/>
          </p:nvSpPr>
          <p:spPr bwMode="auto">
            <a:xfrm flipV="1">
              <a:off x="1056" y="1584"/>
              <a:ext cx="0" cy="1632"/>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 name="Line 21"/>
            <p:cNvSpPr>
              <a:spLocks noChangeShapeType="1"/>
            </p:cNvSpPr>
            <p:nvPr/>
          </p:nvSpPr>
          <p:spPr bwMode="auto">
            <a:xfrm flipH="1">
              <a:off x="576" y="1584"/>
              <a:ext cx="48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5" name="Rectangle 23"/>
            <p:cNvSpPr>
              <a:spLocks noChangeArrowheads="1"/>
            </p:cNvSpPr>
            <p:nvPr/>
          </p:nvSpPr>
          <p:spPr bwMode="auto">
            <a:xfrm>
              <a:off x="576" y="1584"/>
              <a:ext cx="480" cy="1632"/>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36" name="Line 24"/>
            <p:cNvSpPr>
              <a:spLocks noChangeShapeType="1"/>
            </p:cNvSpPr>
            <p:nvPr/>
          </p:nvSpPr>
          <p:spPr bwMode="auto">
            <a:xfrm>
              <a:off x="480" y="2352"/>
              <a:ext cx="432"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7" name="Text Box 25"/>
            <p:cNvSpPr txBox="1">
              <a:spLocks noChangeArrowheads="1"/>
            </p:cNvSpPr>
            <p:nvPr/>
          </p:nvSpPr>
          <p:spPr bwMode="auto">
            <a:xfrm>
              <a:off x="144" y="2160"/>
              <a:ext cx="480" cy="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Total added </a:t>
              </a:r>
            </a:p>
            <a:p>
              <a:pPr eaLnBrk="1" hangingPunct="1">
                <a:spcBef>
                  <a:spcPct val="50000"/>
                </a:spcBef>
                <a:buClrTx/>
                <a:buSzTx/>
                <a:buFontTx/>
                <a:buNone/>
              </a:pPr>
              <a:r>
                <a:rPr lang="en-GB" altLang="en-US" sz="1200">
                  <a:solidFill>
                    <a:schemeClr val="tx1"/>
                  </a:solidFill>
                  <a:latin typeface="Verdana" panose="020B0604030504040204" pitchFamily="34" charset="0"/>
                </a:rPr>
                <a:t>to profit</a:t>
              </a:r>
            </a:p>
          </p:txBody>
        </p:sp>
      </p:grpSp>
      <p:sp>
        <p:nvSpPr>
          <p:cNvPr id="27674" name="Text Box 26"/>
          <p:cNvSpPr txBox="1">
            <a:spLocks noChangeArrowheads="1"/>
          </p:cNvSpPr>
          <p:nvPr/>
        </p:nvSpPr>
        <p:spPr bwMode="auto">
          <a:xfrm>
            <a:off x="5715000" y="1752600"/>
            <a:ext cx="3124200" cy="20313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mj-lt"/>
              </a:rPr>
              <a:t>If the firm decides to produce one more unit – the 101</a:t>
            </a:r>
            <a:r>
              <a:rPr lang="en-GB" altLang="en-US" sz="1800" baseline="30000">
                <a:solidFill>
                  <a:schemeClr val="tx1"/>
                </a:solidFill>
                <a:latin typeface="+mj-lt"/>
              </a:rPr>
              <a:t>st</a:t>
            </a:r>
            <a:r>
              <a:rPr lang="en-GB" altLang="en-US" sz="1800">
                <a:solidFill>
                  <a:schemeClr val="tx1"/>
                </a:solidFill>
                <a:latin typeface="+mj-lt"/>
              </a:rPr>
              <a:t> – the addition to total cost is now 18, the addition to total revenue is 140 – the firm will add 128 to profit. – it is worth expanding output.</a:t>
            </a:r>
          </a:p>
        </p:txBody>
      </p:sp>
      <p:sp>
        <p:nvSpPr>
          <p:cNvPr id="27675" name="Line 27"/>
          <p:cNvSpPr>
            <a:spLocks noChangeShapeType="1"/>
          </p:cNvSpPr>
          <p:nvPr/>
        </p:nvSpPr>
        <p:spPr bwMode="auto">
          <a:xfrm flipV="1">
            <a:off x="2514600" y="5257800"/>
            <a:ext cx="0" cy="3810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76" name="Text Box 28"/>
          <p:cNvSpPr txBox="1">
            <a:spLocks noChangeArrowheads="1"/>
          </p:cNvSpPr>
          <p:nvPr/>
        </p:nvSpPr>
        <p:spPr bwMode="auto">
          <a:xfrm>
            <a:off x="2209800" y="5715000"/>
            <a:ext cx="685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101</a:t>
            </a:r>
          </a:p>
        </p:txBody>
      </p:sp>
      <p:sp>
        <p:nvSpPr>
          <p:cNvPr id="27678" name="Text Box 30"/>
          <p:cNvSpPr txBox="1">
            <a:spLocks noChangeArrowheads="1"/>
          </p:cNvSpPr>
          <p:nvPr/>
        </p:nvSpPr>
        <p:spPr bwMode="auto">
          <a:xfrm>
            <a:off x="533400" y="5126038"/>
            <a:ext cx="3778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200">
                <a:solidFill>
                  <a:schemeClr val="tx1"/>
                </a:solidFill>
                <a:latin typeface="Verdana" panose="020B0604030504040204" pitchFamily="34" charset="0"/>
              </a:rPr>
              <a:t>18</a:t>
            </a:r>
          </a:p>
        </p:txBody>
      </p:sp>
      <p:sp>
        <p:nvSpPr>
          <p:cNvPr id="27680" name="Line 32"/>
          <p:cNvSpPr>
            <a:spLocks noChangeShapeType="1"/>
          </p:cNvSpPr>
          <p:nvPr/>
        </p:nvSpPr>
        <p:spPr bwMode="auto">
          <a:xfrm flipH="1">
            <a:off x="914400" y="3124200"/>
            <a:ext cx="1524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1" name="Text Box 33"/>
          <p:cNvSpPr txBox="1">
            <a:spLocks noChangeArrowheads="1"/>
          </p:cNvSpPr>
          <p:nvPr/>
        </p:nvSpPr>
        <p:spPr bwMode="auto">
          <a:xfrm>
            <a:off x="457200" y="2971800"/>
            <a:ext cx="609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140</a:t>
            </a:r>
          </a:p>
        </p:txBody>
      </p:sp>
      <p:sp>
        <p:nvSpPr>
          <p:cNvPr id="27677" name="Line 29"/>
          <p:cNvSpPr>
            <a:spLocks noChangeShapeType="1"/>
          </p:cNvSpPr>
          <p:nvPr/>
        </p:nvSpPr>
        <p:spPr bwMode="auto">
          <a:xfrm flipH="1">
            <a:off x="914400" y="5257800"/>
            <a:ext cx="1600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79" name="Line 31"/>
          <p:cNvSpPr>
            <a:spLocks noChangeShapeType="1"/>
          </p:cNvSpPr>
          <p:nvPr/>
        </p:nvSpPr>
        <p:spPr bwMode="auto">
          <a:xfrm flipV="1">
            <a:off x="3276600" y="3733800"/>
            <a:ext cx="0" cy="19050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27717" name="Group 69"/>
          <p:cNvGrpSpPr>
            <a:grpSpLocks/>
          </p:cNvGrpSpPr>
          <p:nvPr/>
        </p:nvGrpSpPr>
        <p:grpSpPr bwMode="auto">
          <a:xfrm>
            <a:off x="457200" y="3124200"/>
            <a:ext cx="2057400" cy="2133600"/>
            <a:chOff x="1056" y="192"/>
            <a:chExt cx="1296" cy="1344"/>
          </a:xfrm>
        </p:grpSpPr>
        <p:sp>
          <p:nvSpPr>
            <p:cNvPr id="54329" name="Rectangle 34"/>
            <p:cNvSpPr>
              <a:spLocks noChangeArrowheads="1"/>
            </p:cNvSpPr>
            <p:nvPr/>
          </p:nvSpPr>
          <p:spPr bwMode="auto">
            <a:xfrm>
              <a:off x="1824" y="192"/>
              <a:ext cx="528" cy="1344"/>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30" name="Line 36"/>
            <p:cNvSpPr>
              <a:spLocks noChangeShapeType="1"/>
            </p:cNvSpPr>
            <p:nvPr/>
          </p:nvSpPr>
          <p:spPr bwMode="auto">
            <a:xfrm>
              <a:off x="1536" y="816"/>
              <a:ext cx="528"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1" name="Text Box 37"/>
            <p:cNvSpPr txBox="1">
              <a:spLocks noChangeArrowheads="1"/>
            </p:cNvSpPr>
            <p:nvPr/>
          </p:nvSpPr>
          <p:spPr bwMode="auto">
            <a:xfrm>
              <a:off x="1056" y="528"/>
              <a:ext cx="576" cy="40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Added to total profit</a:t>
              </a:r>
            </a:p>
          </p:txBody>
        </p:sp>
      </p:grpSp>
      <p:sp>
        <p:nvSpPr>
          <p:cNvPr id="27686" name="Line 38"/>
          <p:cNvSpPr>
            <a:spLocks noChangeShapeType="1"/>
          </p:cNvSpPr>
          <p:nvPr/>
        </p:nvSpPr>
        <p:spPr bwMode="auto">
          <a:xfrm flipV="1">
            <a:off x="2514600" y="3124200"/>
            <a:ext cx="0" cy="21336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8" name="Line 40"/>
          <p:cNvSpPr>
            <a:spLocks noChangeShapeType="1"/>
          </p:cNvSpPr>
          <p:nvPr/>
        </p:nvSpPr>
        <p:spPr bwMode="auto">
          <a:xfrm flipH="1">
            <a:off x="914400" y="3733800"/>
            <a:ext cx="2362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9" name="Text Box 41"/>
          <p:cNvSpPr txBox="1">
            <a:spLocks noChangeArrowheads="1"/>
          </p:cNvSpPr>
          <p:nvPr/>
        </p:nvSpPr>
        <p:spPr bwMode="auto">
          <a:xfrm>
            <a:off x="533400" y="47244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30</a:t>
            </a:r>
          </a:p>
        </p:txBody>
      </p:sp>
      <p:sp>
        <p:nvSpPr>
          <p:cNvPr id="27690" name="Text Box 42"/>
          <p:cNvSpPr txBox="1">
            <a:spLocks noChangeArrowheads="1"/>
          </p:cNvSpPr>
          <p:nvPr/>
        </p:nvSpPr>
        <p:spPr bwMode="auto">
          <a:xfrm>
            <a:off x="457200" y="3581400"/>
            <a:ext cx="1219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120</a:t>
            </a:r>
          </a:p>
        </p:txBody>
      </p:sp>
      <p:grpSp>
        <p:nvGrpSpPr>
          <p:cNvPr id="27722" name="Group 74"/>
          <p:cNvGrpSpPr>
            <a:grpSpLocks/>
          </p:cNvGrpSpPr>
          <p:nvPr/>
        </p:nvGrpSpPr>
        <p:grpSpPr bwMode="auto">
          <a:xfrm>
            <a:off x="1295400" y="3733800"/>
            <a:ext cx="1981200" cy="1143000"/>
            <a:chOff x="4128" y="3360"/>
            <a:chExt cx="1248" cy="720"/>
          </a:xfrm>
        </p:grpSpPr>
        <p:sp>
          <p:nvSpPr>
            <p:cNvPr id="54326" name="Rectangle 43"/>
            <p:cNvSpPr>
              <a:spLocks noChangeArrowheads="1"/>
            </p:cNvSpPr>
            <p:nvPr/>
          </p:nvSpPr>
          <p:spPr bwMode="auto">
            <a:xfrm>
              <a:off x="4896" y="3360"/>
              <a:ext cx="480" cy="720"/>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27" name="Line 44"/>
            <p:cNvSpPr>
              <a:spLocks noChangeShapeType="1"/>
            </p:cNvSpPr>
            <p:nvPr/>
          </p:nvSpPr>
          <p:spPr bwMode="auto">
            <a:xfrm>
              <a:off x="4608" y="3696"/>
              <a:ext cx="432" cy="1"/>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28" name="Text Box 45"/>
            <p:cNvSpPr txBox="1">
              <a:spLocks noChangeArrowheads="1"/>
            </p:cNvSpPr>
            <p:nvPr/>
          </p:nvSpPr>
          <p:spPr bwMode="auto">
            <a:xfrm>
              <a:off x="4128" y="3440"/>
              <a:ext cx="480" cy="40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Added to total profit</a:t>
              </a:r>
            </a:p>
          </p:txBody>
        </p:sp>
      </p:grpSp>
      <p:sp>
        <p:nvSpPr>
          <p:cNvPr id="27694" name="Text Box 46"/>
          <p:cNvSpPr txBox="1">
            <a:spLocks noChangeArrowheads="1"/>
          </p:cNvSpPr>
          <p:nvPr/>
        </p:nvSpPr>
        <p:spPr bwMode="auto">
          <a:xfrm>
            <a:off x="5943600" y="1676400"/>
            <a:ext cx="2743200" cy="283845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The process continues for each successive unit produced. Provided the MC is less than the MR it will be worth expanding output as the difference between the two is ADDED to total profit</a:t>
            </a:r>
          </a:p>
        </p:txBody>
      </p:sp>
      <p:sp>
        <p:nvSpPr>
          <p:cNvPr id="27695" name="Text Box 47"/>
          <p:cNvSpPr txBox="1">
            <a:spLocks noChangeArrowheads="1"/>
          </p:cNvSpPr>
          <p:nvPr/>
        </p:nvSpPr>
        <p:spPr bwMode="auto">
          <a:xfrm>
            <a:off x="2971800" y="5715000"/>
            <a:ext cx="76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102</a:t>
            </a:r>
          </a:p>
        </p:txBody>
      </p:sp>
      <p:sp>
        <p:nvSpPr>
          <p:cNvPr id="27696" name="Line 48"/>
          <p:cNvSpPr>
            <a:spLocks noChangeShapeType="1"/>
          </p:cNvSpPr>
          <p:nvPr/>
        </p:nvSpPr>
        <p:spPr bwMode="auto">
          <a:xfrm flipV="1">
            <a:off x="4648200" y="2743200"/>
            <a:ext cx="0" cy="289560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97" name="Line 49"/>
          <p:cNvSpPr>
            <a:spLocks noChangeShapeType="1"/>
          </p:cNvSpPr>
          <p:nvPr/>
        </p:nvSpPr>
        <p:spPr bwMode="auto">
          <a:xfrm flipH="1">
            <a:off x="914400" y="4724400"/>
            <a:ext cx="3733800" cy="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98" name="Text Box 50"/>
          <p:cNvSpPr txBox="1">
            <a:spLocks noChangeArrowheads="1"/>
          </p:cNvSpPr>
          <p:nvPr/>
        </p:nvSpPr>
        <p:spPr bwMode="auto">
          <a:xfrm>
            <a:off x="533400" y="4592638"/>
            <a:ext cx="3778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200">
                <a:solidFill>
                  <a:schemeClr val="tx1"/>
                </a:solidFill>
                <a:latin typeface="Verdana" panose="020B0604030504040204" pitchFamily="34" charset="0"/>
              </a:rPr>
              <a:t>40</a:t>
            </a:r>
          </a:p>
        </p:txBody>
      </p:sp>
      <p:sp>
        <p:nvSpPr>
          <p:cNvPr id="27699" name="Line 51"/>
          <p:cNvSpPr>
            <a:spLocks noChangeShapeType="1"/>
          </p:cNvSpPr>
          <p:nvPr/>
        </p:nvSpPr>
        <p:spPr bwMode="auto">
          <a:xfrm flipH="1">
            <a:off x="914400" y="2743200"/>
            <a:ext cx="3733800" cy="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00" name="Text Box 52"/>
          <p:cNvSpPr txBox="1">
            <a:spLocks noChangeArrowheads="1"/>
          </p:cNvSpPr>
          <p:nvPr/>
        </p:nvSpPr>
        <p:spPr bwMode="auto">
          <a:xfrm>
            <a:off x="457200" y="25908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145</a:t>
            </a:r>
          </a:p>
        </p:txBody>
      </p:sp>
      <p:sp>
        <p:nvSpPr>
          <p:cNvPr id="27701" name="Line 53"/>
          <p:cNvSpPr>
            <a:spLocks noChangeShapeType="1"/>
          </p:cNvSpPr>
          <p:nvPr/>
        </p:nvSpPr>
        <p:spPr bwMode="auto">
          <a:xfrm flipV="1">
            <a:off x="3810000" y="2743200"/>
            <a:ext cx="0" cy="2895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02" name="Text Box 54"/>
          <p:cNvSpPr txBox="1">
            <a:spLocks noChangeArrowheads="1"/>
          </p:cNvSpPr>
          <p:nvPr/>
        </p:nvSpPr>
        <p:spPr bwMode="auto">
          <a:xfrm>
            <a:off x="4343400" y="5715000"/>
            <a:ext cx="685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104</a:t>
            </a:r>
          </a:p>
        </p:txBody>
      </p:sp>
      <p:sp>
        <p:nvSpPr>
          <p:cNvPr id="27703" name="Text Box 55"/>
          <p:cNvSpPr txBox="1">
            <a:spLocks noChangeArrowheads="1"/>
          </p:cNvSpPr>
          <p:nvPr/>
        </p:nvSpPr>
        <p:spPr bwMode="auto">
          <a:xfrm>
            <a:off x="3581400" y="5715000"/>
            <a:ext cx="5699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600">
                <a:solidFill>
                  <a:schemeClr val="tx1"/>
                </a:solidFill>
                <a:latin typeface="Verdana" panose="020B0604030504040204" pitchFamily="34" charset="0"/>
              </a:rPr>
              <a:t>103</a:t>
            </a:r>
          </a:p>
        </p:txBody>
      </p:sp>
      <p:grpSp>
        <p:nvGrpSpPr>
          <p:cNvPr id="27712" name="Group 64"/>
          <p:cNvGrpSpPr>
            <a:grpSpLocks/>
          </p:cNvGrpSpPr>
          <p:nvPr/>
        </p:nvGrpSpPr>
        <p:grpSpPr bwMode="auto">
          <a:xfrm>
            <a:off x="2819400" y="2743200"/>
            <a:ext cx="1828800" cy="1981200"/>
            <a:chOff x="1776" y="1728"/>
            <a:chExt cx="1152" cy="1248"/>
          </a:xfrm>
        </p:grpSpPr>
        <p:sp>
          <p:nvSpPr>
            <p:cNvPr id="54323" name="Rectangle 56"/>
            <p:cNvSpPr>
              <a:spLocks noChangeArrowheads="1"/>
            </p:cNvSpPr>
            <p:nvPr/>
          </p:nvSpPr>
          <p:spPr bwMode="auto">
            <a:xfrm>
              <a:off x="2400" y="1728"/>
              <a:ext cx="528" cy="1248"/>
            </a:xfrm>
            <a:prstGeom prst="rect">
              <a:avLst/>
            </a:prstGeom>
            <a:solidFill>
              <a:srgbClr val="FF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24" name="Line 57"/>
            <p:cNvSpPr>
              <a:spLocks noChangeShapeType="1"/>
            </p:cNvSpPr>
            <p:nvPr/>
          </p:nvSpPr>
          <p:spPr bwMode="auto">
            <a:xfrm>
              <a:off x="2208" y="2256"/>
              <a:ext cx="48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25" name="Text Box 58"/>
            <p:cNvSpPr txBox="1">
              <a:spLocks noChangeArrowheads="1"/>
            </p:cNvSpPr>
            <p:nvPr/>
          </p:nvSpPr>
          <p:spPr bwMode="auto">
            <a:xfrm>
              <a:off x="1776" y="1968"/>
              <a:ext cx="576" cy="63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Reduces total profit by this amount</a:t>
              </a:r>
            </a:p>
          </p:txBody>
        </p:sp>
      </p:grpSp>
      <p:sp>
        <p:nvSpPr>
          <p:cNvPr id="27707" name="Text Box 59"/>
          <p:cNvSpPr txBox="1">
            <a:spLocks noChangeArrowheads="1"/>
          </p:cNvSpPr>
          <p:nvPr/>
        </p:nvSpPr>
        <p:spPr bwMode="auto">
          <a:xfrm>
            <a:off x="5867400" y="1524000"/>
            <a:ext cx="3048000" cy="2723823"/>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dirty="0">
                <a:solidFill>
                  <a:schemeClr val="tx1"/>
                </a:solidFill>
                <a:latin typeface="+mj-lt"/>
              </a:rPr>
              <a:t>If the firm were to produce the 104</a:t>
            </a:r>
            <a:r>
              <a:rPr lang="en-GB" altLang="en-US" sz="1800" baseline="30000" dirty="0">
                <a:solidFill>
                  <a:schemeClr val="tx1"/>
                </a:solidFill>
                <a:latin typeface="+mj-lt"/>
              </a:rPr>
              <a:t>th</a:t>
            </a:r>
            <a:r>
              <a:rPr lang="en-GB" altLang="en-US" sz="1800" dirty="0">
                <a:solidFill>
                  <a:schemeClr val="tx1"/>
                </a:solidFill>
                <a:latin typeface="+mj-lt"/>
              </a:rPr>
              <a:t> unit, this last unit would cost more to produce than it earns in revenue (-105) this would reduce total profit and so would not be worth producing.</a:t>
            </a:r>
          </a:p>
          <a:p>
            <a:pPr eaLnBrk="1" hangingPunct="1">
              <a:spcBef>
                <a:spcPct val="50000"/>
              </a:spcBef>
              <a:buClrTx/>
              <a:buSzTx/>
              <a:buFontTx/>
              <a:buNone/>
            </a:pPr>
            <a:r>
              <a:rPr lang="en-GB" altLang="en-US" sz="1800" dirty="0">
                <a:solidFill>
                  <a:schemeClr val="tx1"/>
                </a:solidFill>
                <a:latin typeface="+mj-lt"/>
              </a:rPr>
              <a:t>The profit maximising output is where MR = MC</a:t>
            </a:r>
          </a:p>
        </p:txBody>
      </p:sp>
      <p:sp>
        <p:nvSpPr>
          <p:cNvPr id="27714" name="Line 66"/>
          <p:cNvSpPr>
            <a:spLocks noChangeShapeType="1"/>
          </p:cNvSpPr>
          <p:nvPr/>
        </p:nvSpPr>
        <p:spPr bwMode="auto">
          <a:xfrm flipH="1">
            <a:off x="914400" y="5105400"/>
            <a:ext cx="762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15" name="Line 67"/>
          <p:cNvSpPr>
            <a:spLocks noChangeShapeType="1"/>
          </p:cNvSpPr>
          <p:nvPr/>
        </p:nvSpPr>
        <p:spPr bwMode="auto">
          <a:xfrm flipV="1">
            <a:off x="1676400" y="2514600"/>
            <a:ext cx="0" cy="25908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19" name="Line 71"/>
          <p:cNvSpPr>
            <a:spLocks noChangeShapeType="1"/>
          </p:cNvSpPr>
          <p:nvPr/>
        </p:nvSpPr>
        <p:spPr bwMode="auto">
          <a:xfrm flipH="1">
            <a:off x="914400" y="4876800"/>
            <a:ext cx="2362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20" name="Line 72"/>
          <p:cNvSpPr>
            <a:spLocks noChangeShapeType="1"/>
          </p:cNvSpPr>
          <p:nvPr/>
        </p:nvSpPr>
        <p:spPr bwMode="auto">
          <a:xfrm flipH="1">
            <a:off x="914400" y="2514600"/>
            <a:ext cx="762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394854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7651"/>
                                        </p:tgtEl>
                                        <p:attrNameLst>
                                          <p:attrName>style.visibility</p:attrName>
                                        </p:attrNameLst>
                                      </p:cBhvr>
                                      <p:to>
                                        <p:strVal val="visible"/>
                                      </p:to>
                                    </p:set>
                                    <p:animEffect transition="in" filter="dissolve">
                                      <p:cBhvr>
                                        <p:cTn id="7" dur="500"/>
                                        <p:tgtEl>
                                          <p:spTgt spid="276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7652"/>
                                        </p:tgtEl>
                                        <p:attrNameLst>
                                          <p:attrName>style.visibility</p:attrName>
                                        </p:attrNameLst>
                                      </p:cBhvr>
                                      <p:to>
                                        <p:strVal val="visible"/>
                                      </p:to>
                                    </p:set>
                                    <p:animEffect transition="in" filter="dissolve">
                                      <p:cBhvr>
                                        <p:cTn id="12" dur="500"/>
                                        <p:tgtEl>
                                          <p:spTgt spid="2765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7653"/>
                                        </p:tgtEl>
                                        <p:attrNameLst>
                                          <p:attrName>style.visibility</p:attrName>
                                        </p:attrNameLst>
                                      </p:cBhvr>
                                      <p:to>
                                        <p:strVal val="visible"/>
                                      </p:to>
                                    </p:set>
                                    <p:animEffect transition="in" filter="dissolve">
                                      <p:cBhvr>
                                        <p:cTn id="17" dur="500"/>
                                        <p:tgtEl>
                                          <p:spTgt spid="2765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27654"/>
                                        </p:tgtEl>
                                        <p:attrNameLst>
                                          <p:attrName>style.visibility</p:attrName>
                                        </p:attrNameLst>
                                      </p:cBhvr>
                                      <p:to>
                                        <p:strVal val="visible"/>
                                      </p:to>
                                    </p:set>
                                    <p:animEffect transition="in" filter="dissolve">
                                      <p:cBhvr>
                                        <p:cTn id="22" dur="500"/>
                                        <p:tgtEl>
                                          <p:spTgt spid="2765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7655"/>
                                        </p:tgtEl>
                                        <p:attrNameLst>
                                          <p:attrName>style.visibility</p:attrName>
                                        </p:attrNameLst>
                                      </p:cBhvr>
                                      <p:to>
                                        <p:strVal val="visible"/>
                                      </p:to>
                                    </p:set>
                                    <p:animEffect transition="in" filter="dissolve">
                                      <p:cBhvr>
                                        <p:cTn id="27" dur="500"/>
                                        <p:tgtEl>
                                          <p:spTgt spid="2765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6" fill="hold" nodeType="clickEffect">
                                  <p:stCondLst>
                                    <p:cond delay="0"/>
                                  </p:stCondLst>
                                  <p:childTnLst>
                                    <p:set>
                                      <p:cBhvr>
                                        <p:cTn id="31" dur="1" fill="hold">
                                          <p:stCondLst>
                                            <p:cond delay="0"/>
                                          </p:stCondLst>
                                        </p:cTn>
                                        <p:tgtEl>
                                          <p:spTgt spid="27656"/>
                                        </p:tgtEl>
                                        <p:attrNameLst>
                                          <p:attrName>style.visibility</p:attrName>
                                        </p:attrNameLst>
                                      </p:cBhvr>
                                      <p:to>
                                        <p:strVal val="visible"/>
                                      </p:to>
                                    </p:set>
                                    <p:animEffect transition="in" filter="strips(downRight)">
                                      <p:cBhvr>
                                        <p:cTn id="32" dur="500"/>
                                        <p:tgtEl>
                                          <p:spTgt spid="2765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7657"/>
                                        </p:tgtEl>
                                        <p:attrNameLst>
                                          <p:attrName>style.visibility</p:attrName>
                                        </p:attrNameLst>
                                      </p:cBhvr>
                                      <p:to>
                                        <p:strVal val="visible"/>
                                      </p:to>
                                    </p:set>
                                    <p:animEffect transition="in" filter="dissolve">
                                      <p:cBhvr>
                                        <p:cTn id="37" dur="500"/>
                                        <p:tgtEl>
                                          <p:spTgt spid="27657"/>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7658"/>
                                        </p:tgtEl>
                                        <p:attrNameLst>
                                          <p:attrName>style.visibility</p:attrName>
                                        </p:attrNameLst>
                                      </p:cBhvr>
                                      <p:to>
                                        <p:strVal val="visible"/>
                                      </p:to>
                                    </p:set>
                                    <p:animEffect transition="in" filter="dissolve">
                                      <p:cBhvr>
                                        <p:cTn id="42" dur="500"/>
                                        <p:tgtEl>
                                          <p:spTgt spid="27658"/>
                                        </p:tgtEl>
                                      </p:cBhvr>
                                    </p:animEffect>
                                  </p:childTnLst>
                                  <p:subTnLst>
                                    <p:set>
                                      <p:cBhvr override="childStyle">
                                        <p:cTn dur="1" fill="hold" display="0" masterRel="nextClick" afterEffect="1"/>
                                        <p:tgtEl>
                                          <p:spTgt spid="27658"/>
                                        </p:tgtEl>
                                        <p:attrNameLst>
                                          <p:attrName>style.visibility</p:attrName>
                                        </p:attrNameLst>
                                      </p:cBhvr>
                                      <p:to>
                                        <p:strVal val="hidden"/>
                                      </p:to>
                                    </p:set>
                                  </p:subTnLst>
                                </p:cTn>
                              </p:par>
                            </p:childTnLst>
                          </p:cTn>
                        </p:par>
                      </p:childTnLst>
                    </p:cTn>
                  </p:par>
                  <p:par>
                    <p:cTn id="43" fill="hold" nodeType="clickPar">
                      <p:stCondLst>
                        <p:cond delay="indefinite"/>
                      </p:stCondLst>
                      <p:childTnLst>
                        <p:par>
                          <p:cTn id="44" fill="hold" nodeType="withGroup">
                            <p:stCondLst>
                              <p:cond delay="0"/>
                            </p:stCondLst>
                            <p:childTnLst>
                              <p:par>
                                <p:cTn id="45" presetID="18" presetClass="entr" presetSubtype="3" fill="hold" nodeType="clickEffect">
                                  <p:stCondLst>
                                    <p:cond delay="0"/>
                                  </p:stCondLst>
                                  <p:childTnLst>
                                    <p:set>
                                      <p:cBhvr>
                                        <p:cTn id="46" dur="1" fill="hold">
                                          <p:stCondLst>
                                            <p:cond delay="0"/>
                                          </p:stCondLst>
                                        </p:cTn>
                                        <p:tgtEl>
                                          <p:spTgt spid="27659"/>
                                        </p:tgtEl>
                                        <p:attrNameLst>
                                          <p:attrName>style.visibility</p:attrName>
                                        </p:attrNameLst>
                                      </p:cBhvr>
                                      <p:to>
                                        <p:strVal val="visible"/>
                                      </p:to>
                                    </p:set>
                                    <p:animEffect transition="in" filter="strips(upRight)">
                                      <p:cBhvr>
                                        <p:cTn id="47" dur="500"/>
                                        <p:tgtEl>
                                          <p:spTgt spid="2765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27660"/>
                                        </p:tgtEl>
                                        <p:attrNameLst>
                                          <p:attrName>style.visibility</p:attrName>
                                        </p:attrNameLst>
                                      </p:cBhvr>
                                      <p:to>
                                        <p:strVal val="visible"/>
                                      </p:to>
                                    </p:set>
                                    <p:animEffect transition="in" filter="dissolve">
                                      <p:cBhvr>
                                        <p:cTn id="52" dur="500"/>
                                        <p:tgtEl>
                                          <p:spTgt spid="2766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7661"/>
                                        </p:tgtEl>
                                        <p:attrNameLst>
                                          <p:attrName>style.visibility</p:attrName>
                                        </p:attrNameLst>
                                      </p:cBhvr>
                                      <p:to>
                                        <p:strVal val="visible"/>
                                      </p:to>
                                    </p:set>
                                    <p:animEffect transition="in" filter="dissolve">
                                      <p:cBhvr>
                                        <p:cTn id="57" dur="500"/>
                                        <p:tgtEl>
                                          <p:spTgt spid="27661"/>
                                        </p:tgtEl>
                                      </p:cBhvr>
                                    </p:animEffect>
                                  </p:childTnLst>
                                  <p:subTnLst>
                                    <p:set>
                                      <p:cBhvr override="childStyle">
                                        <p:cTn dur="1" fill="hold" display="0" masterRel="nextClick" afterEffect="1"/>
                                        <p:tgtEl>
                                          <p:spTgt spid="27661"/>
                                        </p:tgtEl>
                                        <p:attrNameLst>
                                          <p:attrName>style.visibility</p:attrName>
                                        </p:attrNameLst>
                                      </p:cBhvr>
                                      <p:to>
                                        <p:strVal val="hidden"/>
                                      </p:to>
                                    </p:set>
                                  </p:sub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27662"/>
                                        </p:tgtEl>
                                        <p:attrNameLst>
                                          <p:attrName>style.visibility</p:attrName>
                                        </p:attrNameLst>
                                      </p:cBhvr>
                                      <p:to>
                                        <p:strVal val="visible"/>
                                      </p:to>
                                    </p:set>
                                    <p:animEffect transition="in" filter="dissolve">
                                      <p:cBhvr>
                                        <p:cTn id="62" dur="500"/>
                                        <p:tgtEl>
                                          <p:spTgt spid="27662"/>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27663"/>
                                        </p:tgtEl>
                                        <p:attrNameLst>
                                          <p:attrName>style.visibility</p:attrName>
                                        </p:attrNameLst>
                                      </p:cBhvr>
                                      <p:to>
                                        <p:strVal val="visible"/>
                                      </p:to>
                                    </p:set>
                                    <p:animEffect transition="in" filter="dissolve">
                                      <p:cBhvr>
                                        <p:cTn id="67" dur="500"/>
                                        <p:tgtEl>
                                          <p:spTgt spid="27663"/>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27664"/>
                                        </p:tgtEl>
                                        <p:attrNameLst>
                                          <p:attrName>style.visibility</p:attrName>
                                        </p:attrNameLst>
                                      </p:cBhvr>
                                      <p:to>
                                        <p:strVal val="visible"/>
                                      </p:to>
                                    </p:set>
                                    <p:animEffect transition="in" filter="dissolve">
                                      <p:cBhvr>
                                        <p:cTn id="72" dur="500"/>
                                        <p:tgtEl>
                                          <p:spTgt spid="27664"/>
                                        </p:tgtEl>
                                      </p:cBhvr>
                                    </p:animEffect>
                                  </p:childTnLst>
                                  <p:subTnLst>
                                    <p:set>
                                      <p:cBhvr override="childStyle">
                                        <p:cTn dur="1" fill="hold" display="0" masterRel="nextClick" afterEffect="1"/>
                                        <p:tgtEl>
                                          <p:spTgt spid="27664"/>
                                        </p:tgtEl>
                                        <p:attrNameLst>
                                          <p:attrName>style.visibility</p:attrName>
                                        </p:attrNameLst>
                                      </p:cBhvr>
                                      <p:to>
                                        <p:strVal val="hidden"/>
                                      </p:to>
                                    </p:set>
                                  </p:subTnLst>
                                </p:cTn>
                              </p:par>
                            </p:childTnLst>
                          </p:cTn>
                        </p:par>
                      </p:childTnLst>
                    </p:cTn>
                  </p:par>
                  <p:par>
                    <p:cTn id="73" fill="hold" nodeType="clickPar">
                      <p:stCondLst>
                        <p:cond delay="indefinite"/>
                      </p:stCondLst>
                      <p:childTnLst>
                        <p:par>
                          <p:cTn id="74" fill="hold" nodeType="withGroup">
                            <p:stCondLst>
                              <p:cond delay="0"/>
                            </p:stCondLst>
                            <p:childTnLst>
                              <p:par>
                                <p:cTn id="75" presetID="7" presetClass="entr" presetSubtype="4" fill="hold" nodeType="clickEffect">
                                  <p:stCondLst>
                                    <p:cond delay="0"/>
                                  </p:stCondLst>
                                  <p:childTnLst>
                                    <p:set>
                                      <p:cBhvr>
                                        <p:cTn id="76" dur="1" fill="hold">
                                          <p:stCondLst>
                                            <p:cond delay="0"/>
                                          </p:stCondLst>
                                        </p:cTn>
                                        <p:tgtEl>
                                          <p:spTgt spid="27665"/>
                                        </p:tgtEl>
                                        <p:attrNameLst>
                                          <p:attrName>style.visibility</p:attrName>
                                        </p:attrNameLst>
                                      </p:cBhvr>
                                      <p:to>
                                        <p:strVal val="visible"/>
                                      </p:to>
                                    </p:set>
                                    <p:anim calcmode="lin" valueType="num">
                                      <p:cBhvr additive="base">
                                        <p:cTn id="77" dur="5000" fill="hold"/>
                                        <p:tgtEl>
                                          <p:spTgt spid="27665"/>
                                        </p:tgtEl>
                                        <p:attrNameLst>
                                          <p:attrName>ppt_x</p:attrName>
                                        </p:attrNameLst>
                                      </p:cBhvr>
                                      <p:tavLst>
                                        <p:tav tm="0">
                                          <p:val>
                                            <p:strVal val="#ppt_x"/>
                                          </p:val>
                                        </p:tav>
                                        <p:tav tm="100000">
                                          <p:val>
                                            <p:strVal val="#ppt_x"/>
                                          </p:val>
                                        </p:tav>
                                      </p:tavLst>
                                    </p:anim>
                                    <p:anim calcmode="lin" valueType="num">
                                      <p:cBhvr additive="base">
                                        <p:cTn id="78" dur="5000" fill="hold"/>
                                        <p:tgtEl>
                                          <p:spTgt spid="27665"/>
                                        </p:tgtEl>
                                        <p:attrNameLst>
                                          <p:attrName>ppt_y</p:attrName>
                                        </p:attrNameLst>
                                      </p:cBhvr>
                                      <p:tavLst>
                                        <p:tav tm="0">
                                          <p:val>
                                            <p:strVal val="1+#ppt_h/2"/>
                                          </p:val>
                                        </p:tav>
                                        <p:tav tm="100000">
                                          <p:val>
                                            <p:strVal val="#ppt_y"/>
                                          </p:val>
                                        </p:tav>
                                      </p:tavLst>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7" presetClass="entr" presetSubtype="8" fill="hold" nodeType="clickEffect">
                                  <p:stCondLst>
                                    <p:cond delay="0"/>
                                  </p:stCondLst>
                                  <p:childTnLst>
                                    <p:set>
                                      <p:cBhvr>
                                        <p:cTn id="82" dur="1" fill="hold">
                                          <p:stCondLst>
                                            <p:cond delay="0"/>
                                          </p:stCondLst>
                                        </p:cTn>
                                        <p:tgtEl>
                                          <p:spTgt spid="27714"/>
                                        </p:tgtEl>
                                        <p:attrNameLst>
                                          <p:attrName>style.visibility</p:attrName>
                                        </p:attrNameLst>
                                      </p:cBhvr>
                                      <p:to>
                                        <p:strVal val="visible"/>
                                      </p:to>
                                    </p:set>
                                    <p:anim calcmode="lin" valueType="num">
                                      <p:cBhvr additive="base">
                                        <p:cTn id="83" dur="5000" fill="hold"/>
                                        <p:tgtEl>
                                          <p:spTgt spid="27714"/>
                                        </p:tgtEl>
                                        <p:attrNameLst>
                                          <p:attrName>ppt_x</p:attrName>
                                        </p:attrNameLst>
                                      </p:cBhvr>
                                      <p:tavLst>
                                        <p:tav tm="0">
                                          <p:val>
                                            <p:strVal val="0-#ppt_w/2"/>
                                          </p:val>
                                        </p:tav>
                                        <p:tav tm="100000">
                                          <p:val>
                                            <p:strVal val="#ppt_x"/>
                                          </p:val>
                                        </p:tav>
                                      </p:tavLst>
                                    </p:anim>
                                    <p:anim calcmode="lin" valueType="num">
                                      <p:cBhvr additive="base">
                                        <p:cTn id="84" dur="5000" fill="hold"/>
                                        <p:tgtEl>
                                          <p:spTgt spid="27714"/>
                                        </p:tgtEl>
                                        <p:attrNameLst>
                                          <p:attrName>ppt_y</p:attrName>
                                        </p:attrNameLst>
                                      </p:cBhvr>
                                      <p:tavLst>
                                        <p:tav tm="0">
                                          <p:val>
                                            <p:strVal val="#ppt_y"/>
                                          </p:val>
                                        </p:tav>
                                        <p:tav tm="100000">
                                          <p:val>
                                            <p:strVal val="#ppt_y"/>
                                          </p:val>
                                        </p:tav>
                                      </p:tavLst>
                                    </p:anim>
                                  </p:childTnLst>
                                </p:cTn>
                              </p:par>
                            </p:childTnLst>
                          </p:cTn>
                        </p:par>
                      </p:childTnLst>
                    </p:cTn>
                  </p:par>
                  <p:par>
                    <p:cTn id="85" fill="hold" nodeType="clickPar">
                      <p:stCondLst>
                        <p:cond delay="indefinite"/>
                      </p:stCondLst>
                      <p:childTnLst>
                        <p:par>
                          <p:cTn id="86" fill="hold" nodeType="withGroup">
                            <p:stCondLst>
                              <p:cond delay="0"/>
                            </p:stCondLst>
                            <p:childTnLst>
                              <p:par>
                                <p:cTn id="87" presetID="9" presetClass="entr" presetSubtype="0" fill="hold" grpId="0" nodeType="clickEffect">
                                  <p:stCondLst>
                                    <p:cond delay="0"/>
                                  </p:stCondLst>
                                  <p:childTnLst>
                                    <p:set>
                                      <p:cBhvr>
                                        <p:cTn id="88" dur="1" fill="hold">
                                          <p:stCondLst>
                                            <p:cond delay="0"/>
                                          </p:stCondLst>
                                        </p:cTn>
                                        <p:tgtEl>
                                          <p:spTgt spid="27667"/>
                                        </p:tgtEl>
                                        <p:attrNameLst>
                                          <p:attrName>style.visibility</p:attrName>
                                        </p:attrNameLst>
                                      </p:cBhvr>
                                      <p:to>
                                        <p:strVal val="visible"/>
                                      </p:to>
                                    </p:set>
                                    <p:animEffect transition="in" filter="dissolve">
                                      <p:cBhvr>
                                        <p:cTn id="89" dur="500"/>
                                        <p:tgtEl>
                                          <p:spTgt spid="27667"/>
                                        </p:tgtEl>
                                      </p:cBhvr>
                                    </p:animEffect>
                                  </p:childTnLst>
                                </p:cTn>
                              </p:par>
                            </p:childTnLst>
                          </p:cTn>
                        </p:par>
                      </p:childTnLst>
                    </p:cTn>
                  </p:par>
                  <p:par>
                    <p:cTn id="90" fill="hold" nodeType="clickPar">
                      <p:stCondLst>
                        <p:cond delay="indefinite"/>
                      </p:stCondLst>
                      <p:childTnLst>
                        <p:par>
                          <p:cTn id="91" fill="hold" nodeType="withGroup">
                            <p:stCondLst>
                              <p:cond delay="0"/>
                            </p:stCondLst>
                            <p:childTnLst>
                              <p:par>
                                <p:cTn id="92" presetID="7" presetClass="entr" presetSubtype="4" fill="hold" nodeType="clickEffect">
                                  <p:stCondLst>
                                    <p:cond delay="0"/>
                                  </p:stCondLst>
                                  <p:childTnLst>
                                    <p:set>
                                      <p:cBhvr>
                                        <p:cTn id="93" dur="1" fill="hold">
                                          <p:stCondLst>
                                            <p:cond delay="0"/>
                                          </p:stCondLst>
                                        </p:cTn>
                                        <p:tgtEl>
                                          <p:spTgt spid="27715"/>
                                        </p:tgtEl>
                                        <p:attrNameLst>
                                          <p:attrName>style.visibility</p:attrName>
                                        </p:attrNameLst>
                                      </p:cBhvr>
                                      <p:to>
                                        <p:strVal val="visible"/>
                                      </p:to>
                                    </p:set>
                                    <p:anim calcmode="lin" valueType="num">
                                      <p:cBhvr additive="base">
                                        <p:cTn id="94" dur="5000" fill="hold"/>
                                        <p:tgtEl>
                                          <p:spTgt spid="27715"/>
                                        </p:tgtEl>
                                        <p:attrNameLst>
                                          <p:attrName>ppt_x</p:attrName>
                                        </p:attrNameLst>
                                      </p:cBhvr>
                                      <p:tavLst>
                                        <p:tav tm="0">
                                          <p:val>
                                            <p:strVal val="#ppt_x"/>
                                          </p:val>
                                        </p:tav>
                                        <p:tav tm="100000">
                                          <p:val>
                                            <p:strVal val="#ppt_x"/>
                                          </p:val>
                                        </p:tav>
                                      </p:tavLst>
                                    </p:anim>
                                    <p:anim calcmode="lin" valueType="num">
                                      <p:cBhvr additive="base">
                                        <p:cTn id="95" dur="5000" fill="hold"/>
                                        <p:tgtEl>
                                          <p:spTgt spid="27715"/>
                                        </p:tgtEl>
                                        <p:attrNameLst>
                                          <p:attrName>ppt_y</p:attrName>
                                        </p:attrNameLst>
                                      </p:cBhvr>
                                      <p:tavLst>
                                        <p:tav tm="0">
                                          <p:val>
                                            <p:strVal val="1+#ppt_h/2"/>
                                          </p:val>
                                        </p:tav>
                                        <p:tav tm="100000">
                                          <p:val>
                                            <p:strVal val="#ppt_y"/>
                                          </p:val>
                                        </p:tav>
                                      </p:tavLst>
                                    </p:anim>
                                  </p:childTnLst>
                                </p:cTn>
                              </p:par>
                            </p:childTnLst>
                          </p:cTn>
                        </p:par>
                      </p:childTnLst>
                    </p:cTn>
                  </p:par>
                  <p:par>
                    <p:cTn id="96" fill="hold" nodeType="clickPar">
                      <p:stCondLst>
                        <p:cond delay="indefinite"/>
                      </p:stCondLst>
                      <p:childTnLst>
                        <p:par>
                          <p:cTn id="97" fill="hold" nodeType="withGroup">
                            <p:stCondLst>
                              <p:cond delay="0"/>
                            </p:stCondLst>
                            <p:childTnLst>
                              <p:par>
                                <p:cTn id="98" presetID="7" presetClass="entr" presetSubtype="8" fill="hold" nodeType="clickEffect">
                                  <p:stCondLst>
                                    <p:cond delay="0"/>
                                  </p:stCondLst>
                                  <p:childTnLst>
                                    <p:set>
                                      <p:cBhvr>
                                        <p:cTn id="99" dur="1" fill="hold">
                                          <p:stCondLst>
                                            <p:cond delay="0"/>
                                          </p:stCondLst>
                                        </p:cTn>
                                        <p:tgtEl>
                                          <p:spTgt spid="27720"/>
                                        </p:tgtEl>
                                        <p:attrNameLst>
                                          <p:attrName>style.visibility</p:attrName>
                                        </p:attrNameLst>
                                      </p:cBhvr>
                                      <p:to>
                                        <p:strVal val="visible"/>
                                      </p:to>
                                    </p:set>
                                    <p:anim calcmode="lin" valueType="num">
                                      <p:cBhvr additive="base">
                                        <p:cTn id="100" dur="5000" fill="hold"/>
                                        <p:tgtEl>
                                          <p:spTgt spid="27720"/>
                                        </p:tgtEl>
                                        <p:attrNameLst>
                                          <p:attrName>ppt_x</p:attrName>
                                        </p:attrNameLst>
                                      </p:cBhvr>
                                      <p:tavLst>
                                        <p:tav tm="0">
                                          <p:val>
                                            <p:strVal val="0-#ppt_w/2"/>
                                          </p:val>
                                        </p:tav>
                                        <p:tav tm="100000">
                                          <p:val>
                                            <p:strVal val="#ppt_x"/>
                                          </p:val>
                                        </p:tav>
                                      </p:tavLst>
                                    </p:anim>
                                    <p:anim calcmode="lin" valueType="num">
                                      <p:cBhvr additive="base">
                                        <p:cTn id="101" dur="5000" fill="hold"/>
                                        <p:tgtEl>
                                          <p:spTgt spid="27720"/>
                                        </p:tgtEl>
                                        <p:attrNameLst>
                                          <p:attrName>ppt_y</p:attrName>
                                        </p:attrNameLst>
                                      </p:cBhvr>
                                      <p:tavLst>
                                        <p:tav tm="0">
                                          <p:val>
                                            <p:strVal val="#ppt_y"/>
                                          </p:val>
                                        </p:tav>
                                        <p:tav tm="100000">
                                          <p:val>
                                            <p:strVal val="#ppt_y"/>
                                          </p:val>
                                        </p:tav>
                                      </p:tavLst>
                                    </p:anim>
                                  </p:childTnLst>
                                </p:cTn>
                              </p:par>
                            </p:childTnLst>
                          </p:cTn>
                        </p:par>
                      </p:childTnLst>
                    </p:cTn>
                  </p:par>
                  <p:par>
                    <p:cTn id="102" fill="hold" nodeType="clickPar">
                      <p:stCondLst>
                        <p:cond delay="indefinite"/>
                      </p:stCondLst>
                      <p:childTnLst>
                        <p:par>
                          <p:cTn id="103" fill="hold" nodeType="withGroup">
                            <p:stCondLst>
                              <p:cond delay="0"/>
                            </p:stCondLst>
                            <p:childTnLst>
                              <p:par>
                                <p:cTn id="104" presetID="9" presetClass="entr" presetSubtype="0" fill="hold" grpId="0" nodeType="clickEffect">
                                  <p:stCondLst>
                                    <p:cond delay="0"/>
                                  </p:stCondLst>
                                  <p:childTnLst>
                                    <p:set>
                                      <p:cBhvr>
                                        <p:cTn id="105" dur="1" fill="hold">
                                          <p:stCondLst>
                                            <p:cond delay="0"/>
                                          </p:stCondLst>
                                        </p:cTn>
                                        <p:tgtEl>
                                          <p:spTgt spid="27670"/>
                                        </p:tgtEl>
                                        <p:attrNameLst>
                                          <p:attrName>style.visibility</p:attrName>
                                        </p:attrNameLst>
                                      </p:cBhvr>
                                      <p:to>
                                        <p:strVal val="visible"/>
                                      </p:to>
                                    </p:set>
                                    <p:animEffect transition="in" filter="dissolve">
                                      <p:cBhvr>
                                        <p:cTn id="106" dur="500"/>
                                        <p:tgtEl>
                                          <p:spTgt spid="27670"/>
                                        </p:tgtEl>
                                      </p:cBhvr>
                                    </p:animEffect>
                                  </p:childTnLst>
                                </p:cTn>
                              </p:par>
                            </p:childTnLst>
                          </p:cTn>
                        </p:par>
                      </p:childTnLst>
                    </p:cTn>
                  </p:par>
                  <p:par>
                    <p:cTn id="107" fill="hold" nodeType="clickPar">
                      <p:stCondLst>
                        <p:cond delay="indefinite"/>
                      </p:stCondLst>
                      <p:childTnLst>
                        <p:par>
                          <p:cTn id="108" fill="hold" nodeType="withGroup">
                            <p:stCondLst>
                              <p:cond delay="0"/>
                            </p:stCondLst>
                            <p:childTnLst>
                              <p:par>
                                <p:cTn id="109" presetID="9" presetClass="entr" presetSubtype="0" fill="hold" nodeType="clickEffect">
                                  <p:stCondLst>
                                    <p:cond delay="0"/>
                                  </p:stCondLst>
                                  <p:childTnLst>
                                    <p:set>
                                      <p:cBhvr>
                                        <p:cTn id="110" dur="1" fill="hold">
                                          <p:stCondLst>
                                            <p:cond delay="0"/>
                                          </p:stCondLst>
                                        </p:cTn>
                                        <p:tgtEl>
                                          <p:spTgt spid="27709"/>
                                        </p:tgtEl>
                                        <p:attrNameLst>
                                          <p:attrName>style.visibility</p:attrName>
                                        </p:attrNameLst>
                                      </p:cBhvr>
                                      <p:to>
                                        <p:strVal val="visible"/>
                                      </p:to>
                                    </p:set>
                                    <p:animEffect transition="in" filter="dissolve">
                                      <p:cBhvr>
                                        <p:cTn id="111" dur="500"/>
                                        <p:tgtEl>
                                          <p:spTgt spid="27709"/>
                                        </p:tgtEl>
                                      </p:cBhvr>
                                    </p:animEffect>
                                  </p:childTnLst>
                                  <p:subTnLst>
                                    <p:set>
                                      <p:cBhvr override="childStyle">
                                        <p:cTn dur="1" fill="hold" display="0" masterRel="nextClick" afterEffect="1"/>
                                        <p:tgtEl>
                                          <p:spTgt spid="27709"/>
                                        </p:tgtEl>
                                        <p:attrNameLst>
                                          <p:attrName>style.visibility</p:attrName>
                                        </p:attrNameLst>
                                      </p:cBhvr>
                                      <p:to>
                                        <p:strVal val="hidden"/>
                                      </p:to>
                                    </p:set>
                                  </p:subTnLst>
                                </p:cTn>
                              </p:par>
                            </p:childTnLst>
                          </p:cTn>
                        </p:par>
                      </p:childTnLst>
                    </p:cTn>
                  </p:par>
                  <p:par>
                    <p:cTn id="112" fill="hold" nodeType="clickPar">
                      <p:stCondLst>
                        <p:cond delay="indefinite"/>
                      </p:stCondLst>
                      <p:childTnLst>
                        <p:par>
                          <p:cTn id="113" fill="hold" nodeType="withGroup">
                            <p:stCondLst>
                              <p:cond delay="0"/>
                            </p:stCondLst>
                            <p:childTnLst>
                              <p:par>
                                <p:cTn id="114" presetID="9" presetClass="entr" presetSubtype="0" fill="hold" grpId="0" nodeType="clickEffect">
                                  <p:stCondLst>
                                    <p:cond delay="0"/>
                                  </p:stCondLst>
                                  <p:childTnLst>
                                    <p:set>
                                      <p:cBhvr>
                                        <p:cTn id="115" dur="1" fill="hold">
                                          <p:stCondLst>
                                            <p:cond delay="0"/>
                                          </p:stCondLst>
                                        </p:cTn>
                                        <p:tgtEl>
                                          <p:spTgt spid="27674"/>
                                        </p:tgtEl>
                                        <p:attrNameLst>
                                          <p:attrName>style.visibility</p:attrName>
                                        </p:attrNameLst>
                                      </p:cBhvr>
                                      <p:to>
                                        <p:strVal val="visible"/>
                                      </p:to>
                                    </p:set>
                                    <p:animEffect transition="in" filter="dissolve">
                                      <p:cBhvr>
                                        <p:cTn id="116" dur="500"/>
                                        <p:tgtEl>
                                          <p:spTgt spid="27674"/>
                                        </p:tgtEl>
                                      </p:cBhvr>
                                    </p:animEffect>
                                  </p:childTnLst>
                                  <p:subTnLst>
                                    <p:set>
                                      <p:cBhvr override="childStyle">
                                        <p:cTn dur="1" fill="hold" display="0" masterRel="nextClick" afterEffect="1"/>
                                        <p:tgtEl>
                                          <p:spTgt spid="27674"/>
                                        </p:tgtEl>
                                        <p:attrNameLst>
                                          <p:attrName>style.visibility</p:attrName>
                                        </p:attrNameLst>
                                      </p:cBhvr>
                                      <p:to>
                                        <p:strVal val="hidden"/>
                                      </p:to>
                                    </p:set>
                                  </p:subTnLst>
                                </p:cTn>
                              </p:par>
                            </p:childTnLst>
                          </p:cTn>
                        </p:par>
                      </p:childTnLst>
                    </p:cTn>
                  </p:par>
                  <p:par>
                    <p:cTn id="117" fill="hold" nodeType="clickPar">
                      <p:stCondLst>
                        <p:cond delay="indefinite"/>
                      </p:stCondLst>
                      <p:childTnLst>
                        <p:par>
                          <p:cTn id="118" fill="hold" nodeType="withGroup">
                            <p:stCondLst>
                              <p:cond delay="0"/>
                            </p:stCondLst>
                            <p:childTnLst>
                              <p:par>
                                <p:cTn id="119" presetID="7" presetClass="entr" presetSubtype="4" fill="hold" nodeType="clickEffect">
                                  <p:stCondLst>
                                    <p:cond delay="0"/>
                                  </p:stCondLst>
                                  <p:childTnLst>
                                    <p:set>
                                      <p:cBhvr>
                                        <p:cTn id="120" dur="1" fill="hold">
                                          <p:stCondLst>
                                            <p:cond delay="0"/>
                                          </p:stCondLst>
                                        </p:cTn>
                                        <p:tgtEl>
                                          <p:spTgt spid="27675"/>
                                        </p:tgtEl>
                                        <p:attrNameLst>
                                          <p:attrName>style.visibility</p:attrName>
                                        </p:attrNameLst>
                                      </p:cBhvr>
                                      <p:to>
                                        <p:strVal val="visible"/>
                                      </p:to>
                                    </p:set>
                                    <p:anim calcmode="lin" valueType="num">
                                      <p:cBhvr additive="base">
                                        <p:cTn id="121" dur="5000" fill="hold"/>
                                        <p:tgtEl>
                                          <p:spTgt spid="27675"/>
                                        </p:tgtEl>
                                        <p:attrNameLst>
                                          <p:attrName>ppt_x</p:attrName>
                                        </p:attrNameLst>
                                      </p:cBhvr>
                                      <p:tavLst>
                                        <p:tav tm="0">
                                          <p:val>
                                            <p:strVal val="#ppt_x"/>
                                          </p:val>
                                        </p:tav>
                                        <p:tav tm="100000">
                                          <p:val>
                                            <p:strVal val="#ppt_x"/>
                                          </p:val>
                                        </p:tav>
                                      </p:tavLst>
                                    </p:anim>
                                    <p:anim calcmode="lin" valueType="num">
                                      <p:cBhvr additive="base">
                                        <p:cTn id="122" dur="5000" fill="hold"/>
                                        <p:tgtEl>
                                          <p:spTgt spid="27675"/>
                                        </p:tgtEl>
                                        <p:attrNameLst>
                                          <p:attrName>ppt_y</p:attrName>
                                        </p:attrNameLst>
                                      </p:cBhvr>
                                      <p:tavLst>
                                        <p:tav tm="0">
                                          <p:val>
                                            <p:strVal val="1+#ppt_h/2"/>
                                          </p:val>
                                        </p:tav>
                                        <p:tav tm="100000">
                                          <p:val>
                                            <p:strVal val="#ppt_y"/>
                                          </p:val>
                                        </p:tav>
                                      </p:tavLst>
                                    </p:anim>
                                  </p:childTnLst>
                                </p:cTn>
                              </p:par>
                            </p:childTnLst>
                          </p:cTn>
                        </p:par>
                      </p:childTnLst>
                    </p:cTn>
                  </p:par>
                  <p:par>
                    <p:cTn id="123" fill="hold" nodeType="clickPar">
                      <p:stCondLst>
                        <p:cond delay="indefinite"/>
                      </p:stCondLst>
                      <p:childTnLst>
                        <p:par>
                          <p:cTn id="124" fill="hold" nodeType="withGroup">
                            <p:stCondLst>
                              <p:cond delay="0"/>
                            </p:stCondLst>
                            <p:childTnLst>
                              <p:par>
                                <p:cTn id="125" presetID="9" presetClass="entr" presetSubtype="0" fill="hold" grpId="0" nodeType="clickEffect">
                                  <p:stCondLst>
                                    <p:cond delay="0"/>
                                  </p:stCondLst>
                                  <p:childTnLst>
                                    <p:set>
                                      <p:cBhvr>
                                        <p:cTn id="126" dur="1" fill="hold">
                                          <p:stCondLst>
                                            <p:cond delay="0"/>
                                          </p:stCondLst>
                                        </p:cTn>
                                        <p:tgtEl>
                                          <p:spTgt spid="27676"/>
                                        </p:tgtEl>
                                        <p:attrNameLst>
                                          <p:attrName>style.visibility</p:attrName>
                                        </p:attrNameLst>
                                      </p:cBhvr>
                                      <p:to>
                                        <p:strVal val="visible"/>
                                      </p:to>
                                    </p:set>
                                    <p:animEffect transition="in" filter="dissolve">
                                      <p:cBhvr>
                                        <p:cTn id="127" dur="500"/>
                                        <p:tgtEl>
                                          <p:spTgt spid="27676"/>
                                        </p:tgtEl>
                                      </p:cBhvr>
                                    </p:animEffect>
                                  </p:childTnLst>
                                </p:cTn>
                              </p:par>
                            </p:childTnLst>
                          </p:cTn>
                        </p:par>
                      </p:childTnLst>
                    </p:cTn>
                  </p:par>
                  <p:par>
                    <p:cTn id="128" fill="hold" nodeType="clickPar">
                      <p:stCondLst>
                        <p:cond delay="indefinite"/>
                      </p:stCondLst>
                      <p:childTnLst>
                        <p:par>
                          <p:cTn id="129" fill="hold" nodeType="withGroup">
                            <p:stCondLst>
                              <p:cond delay="0"/>
                            </p:stCondLst>
                            <p:childTnLst>
                              <p:par>
                                <p:cTn id="130" presetID="7" presetClass="entr" presetSubtype="8" fill="hold" nodeType="clickEffect">
                                  <p:stCondLst>
                                    <p:cond delay="0"/>
                                  </p:stCondLst>
                                  <p:childTnLst>
                                    <p:set>
                                      <p:cBhvr>
                                        <p:cTn id="131" dur="1" fill="hold">
                                          <p:stCondLst>
                                            <p:cond delay="0"/>
                                          </p:stCondLst>
                                        </p:cTn>
                                        <p:tgtEl>
                                          <p:spTgt spid="27677"/>
                                        </p:tgtEl>
                                        <p:attrNameLst>
                                          <p:attrName>style.visibility</p:attrName>
                                        </p:attrNameLst>
                                      </p:cBhvr>
                                      <p:to>
                                        <p:strVal val="visible"/>
                                      </p:to>
                                    </p:set>
                                    <p:anim calcmode="lin" valueType="num">
                                      <p:cBhvr additive="base">
                                        <p:cTn id="132" dur="5000" fill="hold"/>
                                        <p:tgtEl>
                                          <p:spTgt spid="27677"/>
                                        </p:tgtEl>
                                        <p:attrNameLst>
                                          <p:attrName>ppt_x</p:attrName>
                                        </p:attrNameLst>
                                      </p:cBhvr>
                                      <p:tavLst>
                                        <p:tav tm="0">
                                          <p:val>
                                            <p:strVal val="0-#ppt_w/2"/>
                                          </p:val>
                                        </p:tav>
                                        <p:tav tm="100000">
                                          <p:val>
                                            <p:strVal val="#ppt_x"/>
                                          </p:val>
                                        </p:tav>
                                      </p:tavLst>
                                    </p:anim>
                                    <p:anim calcmode="lin" valueType="num">
                                      <p:cBhvr additive="base">
                                        <p:cTn id="133" dur="5000" fill="hold"/>
                                        <p:tgtEl>
                                          <p:spTgt spid="27677"/>
                                        </p:tgtEl>
                                        <p:attrNameLst>
                                          <p:attrName>ppt_y</p:attrName>
                                        </p:attrNameLst>
                                      </p:cBhvr>
                                      <p:tavLst>
                                        <p:tav tm="0">
                                          <p:val>
                                            <p:strVal val="#ppt_y"/>
                                          </p:val>
                                        </p:tav>
                                        <p:tav tm="100000">
                                          <p:val>
                                            <p:strVal val="#ppt_y"/>
                                          </p:val>
                                        </p:tav>
                                      </p:tavLst>
                                    </p:anim>
                                  </p:childTnLst>
                                </p:cTn>
                              </p:par>
                            </p:childTnLst>
                          </p:cTn>
                        </p:par>
                      </p:childTnLst>
                    </p:cTn>
                  </p:par>
                  <p:par>
                    <p:cTn id="134" fill="hold" nodeType="clickPar">
                      <p:stCondLst>
                        <p:cond delay="indefinite"/>
                      </p:stCondLst>
                      <p:childTnLst>
                        <p:par>
                          <p:cTn id="135" fill="hold" nodeType="withGroup">
                            <p:stCondLst>
                              <p:cond delay="0"/>
                            </p:stCondLst>
                            <p:childTnLst>
                              <p:par>
                                <p:cTn id="136" presetID="9" presetClass="entr" presetSubtype="0" fill="hold" grpId="0" nodeType="clickEffect">
                                  <p:stCondLst>
                                    <p:cond delay="0"/>
                                  </p:stCondLst>
                                  <p:childTnLst>
                                    <p:set>
                                      <p:cBhvr>
                                        <p:cTn id="137" dur="1" fill="hold">
                                          <p:stCondLst>
                                            <p:cond delay="0"/>
                                          </p:stCondLst>
                                        </p:cTn>
                                        <p:tgtEl>
                                          <p:spTgt spid="27678"/>
                                        </p:tgtEl>
                                        <p:attrNameLst>
                                          <p:attrName>style.visibility</p:attrName>
                                        </p:attrNameLst>
                                      </p:cBhvr>
                                      <p:to>
                                        <p:strVal val="visible"/>
                                      </p:to>
                                    </p:set>
                                    <p:animEffect transition="in" filter="dissolve">
                                      <p:cBhvr>
                                        <p:cTn id="138" dur="500"/>
                                        <p:tgtEl>
                                          <p:spTgt spid="27678"/>
                                        </p:tgtEl>
                                      </p:cBhvr>
                                    </p:animEffect>
                                  </p:childTnLst>
                                </p:cTn>
                              </p:par>
                            </p:childTnLst>
                          </p:cTn>
                        </p:par>
                      </p:childTnLst>
                    </p:cTn>
                  </p:par>
                  <p:par>
                    <p:cTn id="139" fill="hold" nodeType="clickPar">
                      <p:stCondLst>
                        <p:cond delay="indefinite"/>
                      </p:stCondLst>
                      <p:childTnLst>
                        <p:par>
                          <p:cTn id="140" fill="hold" nodeType="withGroup">
                            <p:stCondLst>
                              <p:cond delay="0"/>
                            </p:stCondLst>
                            <p:childTnLst>
                              <p:par>
                                <p:cTn id="141" presetID="7" presetClass="entr" presetSubtype="4" fill="hold" nodeType="clickEffect">
                                  <p:stCondLst>
                                    <p:cond delay="0"/>
                                  </p:stCondLst>
                                  <p:childTnLst>
                                    <p:set>
                                      <p:cBhvr>
                                        <p:cTn id="142" dur="1" fill="hold">
                                          <p:stCondLst>
                                            <p:cond delay="0"/>
                                          </p:stCondLst>
                                        </p:cTn>
                                        <p:tgtEl>
                                          <p:spTgt spid="27686"/>
                                        </p:tgtEl>
                                        <p:attrNameLst>
                                          <p:attrName>style.visibility</p:attrName>
                                        </p:attrNameLst>
                                      </p:cBhvr>
                                      <p:to>
                                        <p:strVal val="visible"/>
                                      </p:to>
                                    </p:set>
                                    <p:anim calcmode="lin" valueType="num">
                                      <p:cBhvr additive="base">
                                        <p:cTn id="143" dur="5000" fill="hold"/>
                                        <p:tgtEl>
                                          <p:spTgt spid="27686"/>
                                        </p:tgtEl>
                                        <p:attrNameLst>
                                          <p:attrName>ppt_x</p:attrName>
                                        </p:attrNameLst>
                                      </p:cBhvr>
                                      <p:tavLst>
                                        <p:tav tm="0">
                                          <p:val>
                                            <p:strVal val="#ppt_x"/>
                                          </p:val>
                                        </p:tav>
                                        <p:tav tm="100000">
                                          <p:val>
                                            <p:strVal val="#ppt_x"/>
                                          </p:val>
                                        </p:tav>
                                      </p:tavLst>
                                    </p:anim>
                                    <p:anim calcmode="lin" valueType="num">
                                      <p:cBhvr additive="base">
                                        <p:cTn id="144" dur="5000" fill="hold"/>
                                        <p:tgtEl>
                                          <p:spTgt spid="27686"/>
                                        </p:tgtEl>
                                        <p:attrNameLst>
                                          <p:attrName>ppt_y</p:attrName>
                                        </p:attrNameLst>
                                      </p:cBhvr>
                                      <p:tavLst>
                                        <p:tav tm="0">
                                          <p:val>
                                            <p:strVal val="1+#ppt_h/2"/>
                                          </p:val>
                                        </p:tav>
                                        <p:tav tm="100000">
                                          <p:val>
                                            <p:strVal val="#ppt_y"/>
                                          </p:val>
                                        </p:tav>
                                      </p:tavLst>
                                    </p:anim>
                                  </p:childTnLst>
                                </p:cTn>
                              </p:par>
                            </p:childTnLst>
                          </p:cTn>
                        </p:par>
                      </p:childTnLst>
                    </p:cTn>
                  </p:par>
                  <p:par>
                    <p:cTn id="145" fill="hold" nodeType="clickPar">
                      <p:stCondLst>
                        <p:cond delay="indefinite"/>
                      </p:stCondLst>
                      <p:childTnLst>
                        <p:par>
                          <p:cTn id="146" fill="hold" nodeType="withGroup">
                            <p:stCondLst>
                              <p:cond delay="0"/>
                            </p:stCondLst>
                            <p:childTnLst>
                              <p:par>
                                <p:cTn id="147" presetID="7" presetClass="entr" presetSubtype="8" fill="hold" nodeType="clickEffect">
                                  <p:stCondLst>
                                    <p:cond delay="0"/>
                                  </p:stCondLst>
                                  <p:childTnLst>
                                    <p:set>
                                      <p:cBhvr>
                                        <p:cTn id="148" dur="1" fill="hold">
                                          <p:stCondLst>
                                            <p:cond delay="0"/>
                                          </p:stCondLst>
                                        </p:cTn>
                                        <p:tgtEl>
                                          <p:spTgt spid="27680"/>
                                        </p:tgtEl>
                                        <p:attrNameLst>
                                          <p:attrName>style.visibility</p:attrName>
                                        </p:attrNameLst>
                                      </p:cBhvr>
                                      <p:to>
                                        <p:strVal val="visible"/>
                                      </p:to>
                                    </p:set>
                                    <p:anim calcmode="lin" valueType="num">
                                      <p:cBhvr additive="base">
                                        <p:cTn id="149" dur="5000" fill="hold"/>
                                        <p:tgtEl>
                                          <p:spTgt spid="27680"/>
                                        </p:tgtEl>
                                        <p:attrNameLst>
                                          <p:attrName>ppt_x</p:attrName>
                                        </p:attrNameLst>
                                      </p:cBhvr>
                                      <p:tavLst>
                                        <p:tav tm="0">
                                          <p:val>
                                            <p:strVal val="0-#ppt_w/2"/>
                                          </p:val>
                                        </p:tav>
                                        <p:tav tm="100000">
                                          <p:val>
                                            <p:strVal val="#ppt_x"/>
                                          </p:val>
                                        </p:tav>
                                      </p:tavLst>
                                    </p:anim>
                                    <p:anim calcmode="lin" valueType="num">
                                      <p:cBhvr additive="base">
                                        <p:cTn id="150" dur="5000" fill="hold"/>
                                        <p:tgtEl>
                                          <p:spTgt spid="27680"/>
                                        </p:tgtEl>
                                        <p:attrNameLst>
                                          <p:attrName>ppt_y</p:attrName>
                                        </p:attrNameLst>
                                      </p:cBhvr>
                                      <p:tavLst>
                                        <p:tav tm="0">
                                          <p:val>
                                            <p:strVal val="#ppt_y"/>
                                          </p:val>
                                        </p:tav>
                                        <p:tav tm="100000">
                                          <p:val>
                                            <p:strVal val="#ppt_y"/>
                                          </p:val>
                                        </p:tav>
                                      </p:tavLst>
                                    </p:anim>
                                  </p:childTnLst>
                                </p:cTn>
                              </p:par>
                            </p:childTnLst>
                          </p:cTn>
                        </p:par>
                      </p:childTnLst>
                    </p:cTn>
                  </p:par>
                  <p:par>
                    <p:cTn id="151" fill="hold" nodeType="clickPar">
                      <p:stCondLst>
                        <p:cond delay="indefinite"/>
                      </p:stCondLst>
                      <p:childTnLst>
                        <p:par>
                          <p:cTn id="152" fill="hold" nodeType="withGroup">
                            <p:stCondLst>
                              <p:cond delay="0"/>
                            </p:stCondLst>
                            <p:childTnLst>
                              <p:par>
                                <p:cTn id="153" presetID="9" presetClass="entr" presetSubtype="0" fill="hold" grpId="0" nodeType="clickEffect">
                                  <p:stCondLst>
                                    <p:cond delay="0"/>
                                  </p:stCondLst>
                                  <p:childTnLst>
                                    <p:set>
                                      <p:cBhvr>
                                        <p:cTn id="154" dur="1" fill="hold">
                                          <p:stCondLst>
                                            <p:cond delay="0"/>
                                          </p:stCondLst>
                                        </p:cTn>
                                        <p:tgtEl>
                                          <p:spTgt spid="27681"/>
                                        </p:tgtEl>
                                        <p:attrNameLst>
                                          <p:attrName>style.visibility</p:attrName>
                                        </p:attrNameLst>
                                      </p:cBhvr>
                                      <p:to>
                                        <p:strVal val="visible"/>
                                      </p:to>
                                    </p:set>
                                    <p:animEffect transition="in" filter="dissolve">
                                      <p:cBhvr>
                                        <p:cTn id="155" dur="500"/>
                                        <p:tgtEl>
                                          <p:spTgt spid="27681"/>
                                        </p:tgtEl>
                                      </p:cBhvr>
                                    </p:animEffect>
                                  </p:childTnLst>
                                </p:cTn>
                              </p:par>
                            </p:childTnLst>
                          </p:cTn>
                        </p:par>
                      </p:childTnLst>
                    </p:cTn>
                  </p:par>
                  <p:par>
                    <p:cTn id="156" fill="hold" nodeType="clickPar">
                      <p:stCondLst>
                        <p:cond delay="indefinite"/>
                      </p:stCondLst>
                      <p:childTnLst>
                        <p:par>
                          <p:cTn id="157" fill="hold" nodeType="withGroup">
                            <p:stCondLst>
                              <p:cond delay="0"/>
                            </p:stCondLst>
                            <p:childTnLst>
                              <p:par>
                                <p:cTn id="158" presetID="9" presetClass="entr" presetSubtype="0" fill="hold" nodeType="clickEffect">
                                  <p:stCondLst>
                                    <p:cond delay="0"/>
                                  </p:stCondLst>
                                  <p:childTnLst>
                                    <p:set>
                                      <p:cBhvr>
                                        <p:cTn id="159" dur="1" fill="hold">
                                          <p:stCondLst>
                                            <p:cond delay="0"/>
                                          </p:stCondLst>
                                        </p:cTn>
                                        <p:tgtEl>
                                          <p:spTgt spid="27717"/>
                                        </p:tgtEl>
                                        <p:attrNameLst>
                                          <p:attrName>style.visibility</p:attrName>
                                        </p:attrNameLst>
                                      </p:cBhvr>
                                      <p:to>
                                        <p:strVal val="visible"/>
                                      </p:to>
                                    </p:set>
                                    <p:animEffect transition="in" filter="dissolve">
                                      <p:cBhvr>
                                        <p:cTn id="160" dur="500"/>
                                        <p:tgtEl>
                                          <p:spTgt spid="27717"/>
                                        </p:tgtEl>
                                      </p:cBhvr>
                                    </p:animEffect>
                                  </p:childTnLst>
                                  <p:subTnLst>
                                    <p:set>
                                      <p:cBhvr override="childStyle">
                                        <p:cTn dur="1" fill="hold" display="0" masterRel="nextClick" afterEffect="1"/>
                                        <p:tgtEl>
                                          <p:spTgt spid="27717"/>
                                        </p:tgtEl>
                                        <p:attrNameLst>
                                          <p:attrName>style.visibility</p:attrName>
                                        </p:attrNameLst>
                                      </p:cBhvr>
                                      <p:to>
                                        <p:strVal val="hidden"/>
                                      </p:to>
                                    </p:set>
                                  </p:subTnLst>
                                </p:cTn>
                              </p:par>
                            </p:childTnLst>
                          </p:cTn>
                        </p:par>
                      </p:childTnLst>
                    </p:cTn>
                  </p:par>
                  <p:par>
                    <p:cTn id="161" fill="hold" nodeType="clickPar">
                      <p:stCondLst>
                        <p:cond delay="indefinite"/>
                      </p:stCondLst>
                      <p:childTnLst>
                        <p:par>
                          <p:cTn id="162" fill="hold" nodeType="withGroup">
                            <p:stCondLst>
                              <p:cond delay="0"/>
                            </p:stCondLst>
                            <p:childTnLst>
                              <p:par>
                                <p:cTn id="163" presetID="7" presetClass="entr" presetSubtype="4" fill="hold" nodeType="clickEffect">
                                  <p:stCondLst>
                                    <p:cond delay="0"/>
                                  </p:stCondLst>
                                  <p:childTnLst>
                                    <p:set>
                                      <p:cBhvr>
                                        <p:cTn id="164" dur="1" fill="hold">
                                          <p:stCondLst>
                                            <p:cond delay="0"/>
                                          </p:stCondLst>
                                        </p:cTn>
                                        <p:tgtEl>
                                          <p:spTgt spid="27679"/>
                                        </p:tgtEl>
                                        <p:attrNameLst>
                                          <p:attrName>style.visibility</p:attrName>
                                        </p:attrNameLst>
                                      </p:cBhvr>
                                      <p:to>
                                        <p:strVal val="visible"/>
                                      </p:to>
                                    </p:set>
                                    <p:anim calcmode="lin" valueType="num">
                                      <p:cBhvr additive="base">
                                        <p:cTn id="165" dur="5000" fill="hold"/>
                                        <p:tgtEl>
                                          <p:spTgt spid="27679"/>
                                        </p:tgtEl>
                                        <p:attrNameLst>
                                          <p:attrName>ppt_x</p:attrName>
                                        </p:attrNameLst>
                                      </p:cBhvr>
                                      <p:tavLst>
                                        <p:tav tm="0">
                                          <p:val>
                                            <p:strVal val="#ppt_x"/>
                                          </p:val>
                                        </p:tav>
                                        <p:tav tm="100000">
                                          <p:val>
                                            <p:strVal val="#ppt_x"/>
                                          </p:val>
                                        </p:tav>
                                      </p:tavLst>
                                    </p:anim>
                                    <p:anim calcmode="lin" valueType="num">
                                      <p:cBhvr additive="base">
                                        <p:cTn id="166" dur="5000" fill="hold"/>
                                        <p:tgtEl>
                                          <p:spTgt spid="27679"/>
                                        </p:tgtEl>
                                        <p:attrNameLst>
                                          <p:attrName>ppt_y</p:attrName>
                                        </p:attrNameLst>
                                      </p:cBhvr>
                                      <p:tavLst>
                                        <p:tav tm="0">
                                          <p:val>
                                            <p:strVal val="1+#ppt_h/2"/>
                                          </p:val>
                                        </p:tav>
                                        <p:tav tm="100000">
                                          <p:val>
                                            <p:strVal val="#ppt_y"/>
                                          </p:val>
                                        </p:tav>
                                      </p:tavLst>
                                    </p:anim>
                                  </p:childTnLst>
                                </p:cTn>
                              </p:par>
                            </p:childTnLst>
                          </p:cTn>
                        </p:par>
                      </p:childTnLst>
                    </p:cTn>
                  </p:par>
                  <p:par>
                    <p:cTn id="167" fill="hold" nodeType="clickPar">
                      <p:stCondLst>
                        <p:cond delay="indefinite"/>
                      </p:stCondLst>
                      <p:childTnLst>
                        <p:par>
                          <p:cTn id="168" fill="hold" nodeType="withGroup">
                            <p:stCondLst>
                              <p:cond delay="0"/>
                            </p:stCondLst>
                            <p:childTnLst>
                              <p:par>
                                <p:cTn id="169" presetID="9" presetClass="entr" presetSubtype="0" fill="hold" grpId="0" nodeType="clickEffect">
                                  <p:stCondLst>
                                    <p:cond delay="0"/>
                                  </p:stCondLst>
                                  <p:childTnLst>
                                    <p:set>
                                      <p:cBhvr>
                                        <p:cTn id="170" dur="1" fill="hold">
                                          <p:stCondLst>
                                            <p:cond delay="0"/>
                                          </p:stCondLst>
                                        </p:cTn>
                                        <p:tgtEl>
                                          <p:spTgt spid="27695"/>
                                        </p:tgtEl>
                                        <p:attrNameLst>
                                          <p:attrName>style.visibility</p:attrName>
                                        </p:attrNameLst>
                                      </p:cBhvr>
                                      <p:to>
                                        <p:strVal val="visible"/>
                                      </p:to>
                                    </p:set>
                                    <p:animEffect transition="in" filter="dissolve">
                                      <p:cBhvr>
                                        <p:cTn id="171" dur="500"/>
                                        <p:tgtEl>
                                          <p:spTgt spid="27695"/>
                                        </p:tgtEl>
                                      </p:cBhvr>
                                    </p:animEffect>
                                  </p:childTnLst>
                                </p:cTn>
                              </p:par>
                            </p:childTnLst>
                          </p:cTn>
                        </p:par>
                      </p:childTnLst>
                    </p:cTn>
                  </p:par>
                  <p:par>
                    <p:cTn id="172" fill="hold" nodeType="clickPar">
                      <p:stCondLst>
                        <p:cond delay="indefinite"/>
                      </p:stCondLst>
                      <p:childTnLst>
                        <p:par>
                          <p:cTn id="173" fill="hold" nodeType="withGroup">
                            <p:stCondLst>
                              <p:cond delay="0"/>
                            </p:stCondLst>
                            <p:childTnLst>
                              <p:par>
                                <p:cTn id="174" presetID="7" presetClass="entr" presetSubtype="8" fill="hold" nodeType="clickEffect">
                                  <p:stCondLst>
                                    <p:cond delay="0"/>
                                  </p:stCondLst>
                                  <p:childTnLst>
                                    <p:set>
                                      <p:cBhvr>
                                        <p:cTn id="175" dur="1" fill="hold">
                                          <p:stCondLst>
                                            <p:cond delay="0"/>
                                          </p:stCondLst>
                                        </p:cTn>
                                        <p:tgtEl>
                                          <p:spTgt spid="27688"/>
                                        </p:tgtEl>
                                        <p:attrNameLst>
                                          <p:attrName>style.visibility</p:attrName>
                                        </p:attrNameLst>
                                      </p:cBhvr>
                                      <p:to>
                                        <p:strVal val="visible"/>
                                      </p:to>
                                    </p:set>
                                    <p:anim calcmode="lin" valueType="num">
                                      <p:cBhvr additive="base">
                                        <p:cTn id="176" dur="5000" fill="hold"/>
                                        <p:tgtEl>
                                          <p:spTgt spid="27688"/>
                                        </p:tgtEl>
                                        <p:attrNameLst>
                                          <p:attrName>ppt_x</p:attrName>
                                        </p:attrNameLst>
                                      </p:cBhvr>
                                      <p:tavLst>
                                        <p:tav tm="0">
                                          <p:val>
                                            <p:strVal val="0-#ppt_w/2"/>
                                          </p:val>
                                        </p:tav>
                                        <p:tav tm="100000">
                                          <p:val>
                                            <p:strVal val="#ppt_x"/>
                                          </p:val>
                                        </p:tav>
                                      </p:tavLst>
                                    </p:anim>
                                    <p:anim calcmode="lin" valueType="num">
                                      <p:cBhvr additive="base">
                                        <p:cTn id="177" dur="5000" fill="hold"/>
                                        <p:tgtEl>
                                          <p:spTgt spid="27688"/>
                                        </p:tgtEl>
                                        <p:attrNameLst>
                                          <p:attrName>ppt_y</p:attrName>
                                        </p:attrNameLst>
                                      </p:cBhvr>
                                      <p:tavLst>
                                        <p:tav tm="0">
                                          <p:val>
                                            <p:strVal val="#ppt_y"/>
                                          </p:val>
                                        </p:tav>
                                        <p:tav tm="100000">
                                          <p:val>
                                            <p:strVal val="#ppt_y"/>
                                          </p:val>
                                        </p:tav>
                                      </p:tavLst>
                                    </p:anim>
                                  </p:childTnLst>
                                </p:cTn>
                              </p:par>
                            </p:childTnLst>
                          </p:cTn>
                        </p:par>
                      </p:childTnLst>
                    </p:cTn>
                  </p:par>
                  <p:par>
                    <p:cTn id="178" fill="hold" nodeType="clickPar">
                      <p:stCondLst>
                        <p:cond delay="indefinite"/>
                      </p:stCondLst>
                      <p:childTnLst>
                        <p:par>
                          <p:cTn id="179" fill="hold" nodeType="withGroup">
                            <p:stCondLst>
                              <p:cond delay="0"/>
                            </p:stCondLst>
                            <p:childTnLst>
                              <p:par>
                                <p:cTn id="180" presetID="9" presetClass="entr" presetSubtype="0" fill="hold" grpId="0" nodeType="clickEffect">
                                  <p:stCondLst>
                                    <p:cond delay="0"/>
                                  </p:stCondLst>
                                  <p:childTnLst>
                                    <p:set>
                                      <p:cBhvr>
                                        <p:cTn id="181" dur="1" fill="hold">
                                          <p:stCondLst>
                                            <p:cond delay="0"/>
                                          </p:stCondLst>
                                        </p:cTn>
                                        <p:tgtEl>
                                          <p:spTgt spid="27690"/>
                                        </p:tgtEl>
                                        <p:attrNameLst>
                                          <p:attrName>style.visibility</p:attrName>
                                        </p:attrNameLst>
                                      </p:cBhvr>
                                      <p:to>
                                        <p:strVal val="visible"/>
                                      </p:to>
                                    </p:set>
                                    <p:animEffect transition="in" filter="dissolve">
                                      <p:cBhvr>
                                        <p:cTn id="182" dur="500"/>
                                        <p:tgtEl>
                                          <p:spTgt spid="27690"/>
                                        </p:tgtEl>
                                      </p:cBhvr>
                                    </p:animEffect>
                                  </p:childTnLst>
                                </p:cTn>
                              </p:par>
                            </p:childTnLst>
                          </p:cTn>
                        </p:par>
                      </p:childTnLst>
                    </p:cTn>
                  </p:par>
                  <p:par>
                    <p:cTn id="183" fill="hold" nodeType="clickPar">
                      <p:stCondLst>
                        <p:cond delay="indefinite"/>
                      </p:stCondLst>
                      <p:childTnLst>
                        <p:par>
                          <p:cTn id="184" fill="hold" nodeType="withGroup">
                            <p:stCondLst>
                              <p:cond delay="0"/>
                            </p:stCondLst>
                            <p:childTnLst>
                              <p:par>
                                <p:cTn id="185" presetID="7" presetClass="entr" presetSubtype="8" fill="hold" nodeType="clickEffect">
                                  <p:stCondLst>
                                    <p:cond delay="0"/>
                                  </p:stCondLst>
                                  <p:childTnLst>
                                    <p:set>
                                      <p:cBhvr>
                                        <p:cTn id="186" dur="1" fill="hold">
                                          <p:stCondLst>
                                            <p:cond delay="0"/>
                                          </p:stCondLst>
                                        </p:cTn>
                                        <p:tgtEl>
                                          <p:spTgt spid="27719"/>
                                        </p:tgtEl>
                                        <p:attrNameLst>
                                          <p:attrName>style.visibility</p:attrName>
                                        </p:attrNameLst>
                                      </p:cBhvr>
                                      <p:to>
                                        <p:strVal val="visible"/>
                                      </p:to>
                                    </p:set>
                                    <p:anim calcmode="lin" valueType="num">
                                      <p:cBhvr additive="base">
                                        <p:cTn id="187" dur="5000" fill="hold"/>
                                        <p:tgtEl>
                                          <p:spTgt spid="27719"/>
                                        </p:tgtEl>
                                        <p:attrNameLst>
                                          <p:attrName>ppt_x</p:attrName>
                                        </p:attrNameLst>
                                      </p:cBhvr>
                                      <p:tavLst>
                                        <p:tav tm="0">
                                          <p:val>
                                            <p:strVal val="0-#ppt_w/2"/>
                                          </p:val>
                                        </p:tav>
                                        <p:tav tm="100000">
                                          <p:val>
                                            <p:strVal val="#ppt_x"/>
                                          </p:val>
                                        </p:tav>
                                      </p:tavLst>
                                    </p:anim>
                                    <p:anim calcmode="lin" valueType="num">
                                      <p:cBhvr additive="base">
                                        <p:cTn id="188" dur="5000" fill="hold"/>
                                        <p:tgtEl>
                                          <p:spTgt spid="27719"/>
                                        </p:tgtEl>
                                        <p:attrNameLst>
                                          <p:attrName>ppt_y</p:attrName>
                                        </p:attrNameLst>
                                      </p:cBhvr>
                                      <p:tavLst>
                                        <p:tav tm="0">
                                          <p:val>
                                            <p:strVal val="#ppt_y"/>
                                          </p:val>
                                        </p:tav>
                                        <p:tav tm="100000">
                                          <p:val>
                                            <p:strVal val="#ppt_y"/>
                                          </p:val>
                                        </p:tav>
                                      </p:tavLst>
                                    </p:anim>
                                  </p:childTnLst>
                                </p:cTn>
                              </p:par>
                            </p:childTnLst>
                          </p:cTn>
                        </p:par>
                      </p:childTnLst>
                    </p:cTn>
                  </p:par>
                  <p:par>
                    <p:cTn id="189" fill="hold" nodeType="clickPar">
                      <p:stCondLst>
                        <p:cond delay="indefinite"/>
                      </p:stCondLst>
                      <p:childTnLst>
                        <p:par>
                          <p:cTn id="190" fill="hold" nodeType="withGroup">
                            <p:stCondLst>
                              <p:cond delay="0"/>
                            </p:stCondLst>
                            <p:childTnLst>
                              <p:par>
                                <p:cTn id="191" presetID="9" presetClass="entr" presetSubtype="0" fill="hold" grpId="0" nodeType="clickEffect">
                                  <p:stCondLst>
                                    <p:cond delay="0"/>
                                  </p:stCondLst>
                                  <p:childTnLst>
                                    <p:set>
                                      <p:cBhvr>
                                        <p:cTn id="192" dur="1" fill="hold">
                                          <p:stCondLst>
                                            <p:cond delay="0"/>
                                          </p:stCondLst>
                                        </p:cTn>
                                        <p:tgtEl>
                                          <p:spTgt spid="27689"/>
                                        </p:tgtEl>
                                        <p:attrNameLst>
                                          <p:attrName>style.visibility</p:attrName>
                                        </p:attrNameLst>
                                      </p:cBhvr>
                                      <p:to>
                                        <p:strVal val="visible"/>
                                      </p:to>
                                    </p:set>
                                    <p:animEffect transition="in" filter="dissolve">
                                      <p:cBhvr>
                                        <p:cTn id="193" dur="500"/>
                                        <p:tgtEl>
                                          <p:spTgt spid="27689"/>
                                        </p:tgtEl>
                                      </p:cBhvr>
                                    </p:animEffect>
                                  </p:childTnLst>
                                </p:cTn>
                              </p:par>
                            </p:childTnLst>
                          </p:cTn>
                        </p:par>
                      </p:childTnLst>
                    </p:cTn>
                  </p:par>
                  <p:par>
                    <p:cTn id="194" fill="hold" nodeType="clickPar">
                      <p:stCondLst>
                        <p:cond delay="indefinite"/>
                      </p:stCondLst>
                      <p:childTnLst>
                        <p:par>
                          <p:cTn id="195" fill="hold" nodeType="withGroup">
                            <p:stCondLst>
                              <p:cond delay="0"/>
                            </p:stCondLst>
                            <p:childTnLst>
                              <p:par>
                                <p:cTn id="196" presetID="9" presetClass="entr" presetSubtype="0" fill="hold" nodeType="clickEffect">
                                  <p:stCondLst>
                                    <p:cond delay="0"/>
                                  </p:stCondLst>
                                  <p:childTnLst>
                                    <p:set>
                                      <p:cBhvr>
                                        <p:cTn id="197" dur="1" fill="hold">
                                          <p:stCondLst>
                                            <p:cond delay="0"/>
                                          </p:stCondLst>
                                        </p:cTn>
                                        <p:tgtEl>
                                          <p:spTgt spid="27722"/>
                                        </p:tgtEl>
                                        <p:attrNameLst>
                                          <p:attrName>style.visibility</p:attrName>
                                        </p:attrNameLst>
                                      </p:cBhvr>
                                      <p:to>
                                        <p:strVal val="visible"/>
                                      </p:to>
                                    </p:set>
                                    <p:animEffect transition="in" filter="dissolve">
                                      <p:cBhvr>
                                        <p:cTn id="198" dur="500"/>
                                        <p:tgtEl>
                                          <p:spTgt spid="27722"/>
                                        </p:tgtEl>
                                      </p:cBhvr>
                                    </p:animEffect>
                                  </p:childTnLst>
                                  <p:subTnLst>
                                    <p:set>
                                      <p:cBhvr override="childStyle">
                                        <p:cTn dur="1" fill="hold" display="0" masterRel="nextClick" afterEffect="1"/>
                                        <p:tgtEl>
                                          <p:spTgt spid="27722"/>
                                        </p:tgtEl>
                                        <p:attrNameLst>
                                          <p:attrName>style.visibility</p:attrName>
                                        </p:attrNameLst>
                                      </p:cBhvr>
                                      <p:to>
                                        <p:strVal val="hidden"/>
                                      </p:to>
                                    </p:set>
                                  </p:subTnLst>
                                </p:cTn>
                              </p:par>
                            </p:childTnLst>
                          </p:cTn>
                        </p:par>
                      </p:childTnLst>
                    </p:cTn>
                  </p:par>
                  <p:par>
                    <p:cTn id="199" fill="hold" nodeType="clickPar">
                      <p:stCondLst>
                        <p:cond delay="indefinite"/>
                      </p:stCondLst>
                      <p:childTnLst>
                        <p:par>
                          <p:cTn id="200" fill="hold" nodeType="withGroup">
                            <p:stCondLst>
                              <p:cond delay="0"/>
                            </p:stCondLst>
                            <p:childTnLst>
                              <p:par>
                                <p:cTn id="201" presetID="9" presetClass="entr" presetSubtype="0" fill="hold" grpId="0" nodeType="clickEffect">
                                  <p:stCondLst>
                                    <p:cond delay="0"/>
                                  </p:stCondLst>
                                  <p:childTnLst>
                                    <p:set>
                                      <p:cBhvr>
                                        <p:cTn id="202" dur="1" fill="hold">
                                          <p:stCondLst>
                                            <p:cond delay="0"/>
                                          </p:stCondLst>
                                        </p:cTn>
                                        <p:tgtEl>
                                          <p:spTgt spid="27694"/>
                                        </p:tgtEl>
                                        <p:attrNameLst>
                                          <p:attrName>style.visibility</p:attrName>
                                        </p:attrNameLst>
                                      </p:cBhvr>
                                      <p:to>
                                        <p:strVal val="visible"/>
                                      </p:to>
                                    </p:set>
                                    <p:animEffect transition="in" filter="dissolve">
                                      <p:cBhvr>
                                        <p:cTn id="203" dur="500"/>
                                        <p:tgtEl>
                                          <p:spTgt spid="27694"/>
                                        </p:tgtEl>
                                      </p:cBhvr>
                                    </p:animEffect>
                                  </p:childTnLst>
                                  <p:subTnLst>
                                    <p:set>
                                      <p:cBhvr override="childStyle">
                                        <p:cTn dur="1" fill="hold" display="0" masterRel="nextClick" afterEffect="1"/>
                                        <p:tgtEl>
                                          <p:spTgt spid="27694"/>
                                        </p:tgtEl>
                                        <p:attrNameLst>
                                          <p:attrName>style.visibility</p:attrName>
                                        </p:attrNameLst>
                                      </p:cBhvr>
                                      <p:to>
                                        <p:strVal val="hidden"/>
                                      </p:to>
                                    </p:set>
                                  </p:subTnLst>
                                </p:cTn>
                              </p:par>
                            </p:childTnLst>
                          </p:cTn>
                        </p:par>
                      </p:childTnLst>
                    </p:cTn>
                  </p:par>
                  <p:par>
                    <p:cTn id="204" fill="hold" nodeType="clickPar">
                      <p:stCondLst>
                        <p:cond delay="indefinite"/>
                      </p:stCondLst>
                      <p:childTnLst>
                        <p:par>
                          <p:cTn id="205" fill="hold" nodeType="withGroup">
                            <p:stCondLst>
                              <p:cond delay="0"/>
                            </p:stCondLst>
                            <p:childTnLst>
                              <p:par>
                                <p:cTn id="206" presetID="9" presetClass="entr" presetSubtype="0" fill="hold" grpId="0" nodeType="clickEffect">
                                  <p:stCondLst>
                                    <p:cond delay="0"/>
                                  </p:stCondLst>
                                  <p:childTnLst>
                                    <p:set>
                                      <p:cBhvr>
                                        <p:cTn id="207" dur="1" fill="hold">
                                          <p:stCondLst>
                                            <p:cond delay="0"/>
                                          </p:stCondLst>
                                        </p:cTn>
                                        <p:tgtEl>
                                          <p:spTgt spid="27703"/>
                                        </p:tgtEl>
                                        <p:attrNameLst>
                                          <p:attrName>style.visibility</p:attrName>
                                        </p:attrNameLst>
                                      </p:cBhvr>
                                      <p:to>
                                        <p:strVal val="visible"/>
                                      </p:to>
                                    </p:set>
                                    <p:animEffect transition="in" filter="dissolve">
                                      <p:cBhvr>
                                        <p:cTn id="208" dur="500"/>
                                        <p:tgtEl>
                                          <p:spTgt spid="27703"/>
                                        </p:tgtEl>
                                      </p:cBhvr>
                                    </p:animEffect>
                                  </p:childTnLst>
                                </p:cTn>
                              </p:par>
                            </p:childTnLst>
                          </p:cTn>
                        </p:par>
                      </p:childTnLst>
                    </p:cTn>
                  </p:par>
                  <p:par>
                    <p:cTn id="209" fill="hold" nodeType="clickPar">
                      <p:stCondLst>
                        <p:cond delay="indefinite"/>
                      </p:stCondLst>
                      <p:childTnLst>
                        <p:par>
                          <p:cTn id="210" fill="hold" nodeType="withGroup">
                            <p:stCondLst>
                              <p:cond delay="0"/>
                            </p:stCondLst>
                            <p:childTnLst>
                              <p:par>
                                <p:cTn id="211" presetID="7" presetClass="entr" presetSubtype="4" fill="hold" nodeType="clickEffect">
                                  <p:stCondLst>
                                    <p:cond delay="0"/>
                                  </p:stCondLst>
                                  <p:childTnLst>
                                    <p:set>
                                      <p:cBhvr>
                                        <p:cTn id="212" dur="1" fill="hold">
                                          <p:stCondLst>
                                            <p:cond delay="0"/>
                                          </p:stCondLst>
                                        </p:cTn>
                                        <p:tgtEl>
                                          <p:spTgt spid="27701"/>
                                        </p:tgtEl>
                                        <p:attrNameLst>
                                          <p:attrName>style.visibility</p:attrName>
                                        </p:attrNameLst>
                                      </p:cBhvr>
                                      <p:to>
                                        <p:strVal val="visible"/>
                                      </p:to>
                                    </p:set>
                                    <p:anim calcmode="lin" valueType="num">
                                      <p:cBhvr additive="base">
                                        <p:cTn id="213" dur="5000" fill="hold"/>
                                        <p:tgtEl>
                                          <p:spTgt spid="27701"/>
                                        </p:tgtEl>
                                        <p:attrNameLst>
                                          <p:attrName>ppt_x</p:attrName>
                                        </p:attrNameLst>
                                      </p:cBhvr>
                                      <p:tavLst>
                                        <p:tav tm="0">
                                          <p:val>
                                            <p:strVal val="#ppt_x"/>
                                          </p:val>
                                        </p:tav>
                                        <p:tav tm="100000">
                                          <p:val>
                                            <p:strVal val="#ppt_x"/>
                                          </p:val>
                                        </p:tav>
                                      </p:tavLst>
                                    </p:anim>
                                    <p:anim calcmode="lin" valueType="num">
                                      <p:cBhvr additive="base">
                                        <p:cTn id="214" dur="5000" fill="hold"/>
                                        <p:tgtEl>
                                          <p:spTgt spid="27701"/>
                                        </p:tgtEl>
                                        <p:attrNameLst>
                                          <p:attrName>ppt_y</p:attrName>
                                        </p:attrNameLst>
                                      </p:cBhvr>
                                      <p:tavLst>
                                        <p:tav tm="0">
                                          <p:val>
                                            <p:strVal val="1+#ppt_h/2"/>
                                          </p:val>
                                        </p:tav>
                                        <p:tav tm="100000">
                                          <p:val>
                                            <p:strVal val="#ppt_y"/>
                                          </p:val>
                                        </p:tav>
                                      </p:tavLst>
                                    </p:anim>
                                  </p:childTnLst>
                                </p:cTn>
                              </p:par>
                            </p:childTnLst>
                          </p:cTn>
                        </p:par>
                      </p:childTnLst>
                    </p:cTn>
                  </p:par>
                  <p:par>
                    <p:cTn id="215" fill="hold" nodeType="clickPar">
                      <p:stCondLst>
                        <p:cond delay="indefinite"/>
                      </p:stCondLst>
                      <p:childTnLst>
                        <p:par>
                          <p:cTn id="216" fill="hold" nodeType="withGroup">
                            <p:stCondLst>
                              <p:cond delay="0"/>
                            </p:stCondLst>
                            <p:childTnLst>
                              <p:par>
                                <p:cTn id="217" presetID="7" presetClass="entr" presetSubtype="4" fill="hold" nodeType="clickEffect">
                                  <p:stCondLst>
                                    <p:cond delay="0"/>
                                  </p:stCondLst>
                                  <p:childTnLst>
                                    <p:set>
                                      <p:cBhvr>
                                        <p:cTn id="218" dur="1" fill="hold">
                                          <p:stCondLst>
                                            <p:cond delay="0"/>
                                          </p:stCondLst>
                                        </p:cTn>
                                        <p:tgtEl>
                                          <p:spTgt spid="27696"/>
                                        </p:tgtEl>
                                        <p:attrNameLst>
                                          <p:attrName>style.visibility</p:attrName>
                                        </p:attrNameLst>
                                      </p:cBhvr>
                                      <p:to>
                                        <p:strVal val="visible"/>
                                      </p:to>
                                    </p:set>
                                    <p:anim calcmode="lin" valueType="num">
                                      <p:cBhvr additive="base">
                                        <p:cTn id="219" dur="5000" fill="hold"/>
                                        <p:tgtEl>
                                          <p:spTgt spid="27696"/>
                                        </p:tgtEl>
                                        <p:attrNameLst>
                                          <p:attrName>ppt_x</p:attrName>
                                        </p:attrNameLst>
                                      </p:cBhvr>
                                      <p:tavLst>
                                        <p:tav tm="0">
                                          <p:val>
                                            <p:strVal val="#ppt_x"/>
                                          </p:val>
                                        </p:tav>
                                        <p:tav tm="100000">
                                          <p:val>
                                            <p:strVal val="#ppt_x"/>
                                          </p:val>
                                        </p:tav>
                                      </p:tavLst>
                                    </p:anim>
                                    <p:anim calcmode="lin" valueType="num">
                                      <p:cBhvr additive="base">
                                        <p:cTn id="220" dur="5000" fill="hold"/>
                                        <p:tgtEl>
                                          <p:spTgt spid="27696"/>
                                        </p:tgtEl>
                                        <p:attrNameLst>
                                          <p:attrName>ppt_y</p:attrName>
                                        </p:attrNameLst>
                                      </p:cBhvr>
                                      <p:tavLst>
                                        <p:tav tm="0">
                                          <p:val>
                                            <p:strVal val="1+#ppt_h/2"/>
                                          </p:val>
                                        </p:tav>
                                        <p:tav tm="100000">
                                          <p:val>
                                            <p:strVal val="#ppt_y"/>
                                          </p:val>
                                        </p:tav>
                                      </p:tavLst>
                                    </p:anim>
                                  </p:childTnLst>
                                </p:cTn>
                              </p:par>
                            </p:childTnLst>
                          </p:cTn>
                        </p:par>
                      </p:childTnLst>
                    </p:cTn>
                  </p:par>
                  <p:par>
                    <p:cTn id="221" fill="hold" nodeType="clickPar">
                      <p:stCondLst>
                        <p:cond delay="indefinite"/>
                      </p:stCondLst>
                      <p:childTnLst>
                        <p:par>
                          <p:cTn id="222" fill="hold" nodeType="withGroup">
                            <p:stCondLst>
                              <p:cond delay="0"/>
                            </p:stCondLst>
                            <p:childTnLst>
                              <p:par>
                                <p:cTn id="223" presetID="9" presetClass="entr" presetSubtype="0" fill="hold" grpId="0" nodeType="clickEffect">
                                  <p:stCondLst>
                                    <p:cond delay="0"/>
                                  </p:stCondLst>
                                  <p:childTnLst>
                                    <p:set>
                                      <p:cBhvr>
                                        <p:cTn id="224" dur="1" fill="hold">
                                          <p:stCondLst>
                                            <p:cond delay="0"/>
                                          </p:stCondLst>
                                        </p:cTn>
                                        <p:tgtEl>
                                          <p:spTgt spid="27702"/>
                                        </p:tgtEl>
                                        <p:attrNameLst>
                                          <p:attrName>style.visibility</p:attrName>
                                        </p:attrNameLst>
                                      </p:cBhvr>
                                      <p:to>
                                        <p:strVal val="visible"/>
                                      </p:to>
                                    </p:set>
                                    <p:animEffect transition="in" filter="dissolve">
                                      <p:cBhvr>
                                        <p:cTn id="225" dur="500"/>
                                        <p:tgtEl>
                                          <p:spTgt spid="27702"/>
                                        </p:tgtEl>
                                      </p:cBhvr>
                                    </p:animEffect>
                                  </p:childTnLst>
                                </p:cTn>
                              </p:par>
                            </p:childTnLst>
                          </p:cTn>
                        </p:par>
                      </p:childTnLst>
                    </p:cTn>
                  </p:par>
                  <p:par>
                    <p:cTn id="226" fill="hold" nodeType="clickPar">
                      <p:stCondLst>
                        <p:cond delay="indefinite"/>
                      </p:stCondLst>
                      <p:childTnLst>
                        <p:par>
                          <p:cTn id="227" fill="hold" nodeType="withGroup">
                            <p:stCondLst>
                              <p:cond delay="0"/>
                            </p:stCondLst>
                            <p:childTnLst>
                              <p:par>
                                <p:cTn id="228" presetID="7" presetClass="entr" presetSubtype="2" fill="hold" nodeType="clickEffect">
                                  <p:stCondLst>
                                    <p:cond delay="0"/>
                                  </p:stCondLst>
                                  <p:childTnLst>
                                    <p:set>
                                      <p:cBhvr>
                                        <p:cTn id="229" dur="1" fill="hold">
                                          <p:stCondLst>
                                            <p:cond delay="0"/>
                                          </p:stCondLst>
                                        </p:cTn>
                                        <p:tgtEl>
                                          <p:spTgt spid="27697"/>
                                        </p:tgtEl>
                                        <p:attrNameLst>
                                          <p:attrName>style.visibility</p:attrName>
                                        </p:attrNameLst>
                                      </p:cBhvr>
                                      <p:to>
                                        <p:strVal val="visible"/>
                                      </p:to>
                                    </p:set>
                                    <p:anim calcmode="lin" valueType="num">
                                      <p:cBhvr additive="base">
                                        <p:cTn id="230" dur="5000" fill="hold"/>
                                        <p:tgtEl>
                                          <p:spTgt spid="27697"/>
                                        </p:tgtEl>
                                        <p:attrNameLst>
                                          <p:attrName>ppt_x</p:attrName>
                                        </p:attrNameLst>
                                      </p:cBhvr>
                                      <p:tavLst>
                                        <p:tav tm="0">
                                          <p:val>
                                            <p:strVal val="1+#ppt_w/2"/>
                                          </p:val>
                                        </p:tav>
                                        <p:tav tm="100000">
                                          <p:val>
                                            <p:strVal val="#ppt_x"/>
                                          </p:val>
                                        </p:tav>
                                      </p:tavLst>
                                    </p:anim>
                                    <p:anim calcmode="lin" valueType="num">
                                      <p:cBhvr additive="base">
                                        <p:cTn id="231" dur="5000" fill="hold"/>
                                        <p:tgtEl>
                                          <p:spTgt spid="27697"/>
                                        </p:tgtEl>
                                        <p:attrNameLst>
                                          <p:attrName>ppt_y</p:attrName>
                                        </p:attrNameLst>
                                      </p:cBhvr>
                                      <p:tavLst>
                                        <p:tav tm="0">
                                          <p:val>
                                            <p:strVal val="#ppt_y"/>
                                          </p:val>
                                        </p:tav>
                                        <p:tav tm="100000">
                                          <p:val>
                                            <p:strVal val="#ppt_y"/>
                                          </p:val>
                                        </p:tav>
                                      </p:tavLst>
                                    </p:anim>
                                  </p:childTnLst>
                                </p:cTn>
                              </p:par>
                            </p:childTnLst>
                          </p:cTn>
                        </p:par>
                      </p:childTnLst>
                    </p:cTn>
                  </p:par>
                  <p:par>
                    <p:cTn id="232" fill="hold" nodeType="clickPar">
                      <p:stCondLst>
                        <p:cond delay="indefinite"/>
                      </p:stCondLst>
                      <p:childTnLst>
                        <p:par>
                          <p:cTn id="233" fill="hold" nodeType="withGroup">
                            <p:stCondLst>
                              <p:cond delay="0"/>
                            </p:stCondLst>
                            <p:childTnLst>
                              <p:par>
                                <p:cTn id="234" presetID="9" presetClass="entr" presetSubtype="0" fill="hold" grpId="0" nodeType="clickEffect">
                                  <p:stCondLst>
                                    <p:cond delay="0"/>
                                  </p:stCondLst>
                                  <p:childTnLst>
                                    <p:set>
                                      <p:cBhvr>
                                        <p:cTn id="235" dur="1" fill="hold">
                                          <p:stCondLst>
                                            <p:cond delay="0"/>
                                          </p:stCondLst>
                                        </p:cTn>
                                        <p:tgtEl>
                                          <p:spTgt spid="27698"/>
                                        </p:tgtEl>
                                        <p:attrNameLst>
                                          <p:attrName>style.visibility</p:attrName>
                                        </p:attrNameLst>
                                      </p:cBhvr>
                                      <p:to>
                                        <p:strVal val="visible"/>
                                      </p:to>
                                    </p:set>
                                    <p:animEffect transition="in" filter="dissolve">
                                      <p:cBhvr>
                                        <p:cTn id="236" dur="500"/>
                                        <p:tgtEl>
                                          <p:spTgt spid="27698"/>
                                        </p:tgtEl>
                                      </p:cBhvr>
                                    </p:animEffect>
                                  </p:childTnLst>
                                </p:cTn>
                              </p:par>
                            </p:childTnLst>
                          </p:cTn>
                        </p:par>
                      </p:childTnLst>
                    </p:cTn>
                  </p:par>
                  <p:par>
                    <p:cTn id="237" fill="hold" nodeType="clickPar">
                      <p:stCondLst>
                        <p:cond delay="indefinite"/>
                      </p:stCondLst>
                      <p:childTnLst>
                        <p:par>
                          <p:cTn id="238" fill="hold" nodeType="withGroup">
                            <p:stCondLst>
                              <p:cond delay="0"/>
                            </p:stCondLst>
                            <p:childTnLst>
                              <p:par>
                                <p:cTn id="239" presetID="7" presetClass="entr" presetSubtype="2" fill="hold" nodeType="clickEffect">
                                  <p:stCondLst>
                                    <p:cond delay="0"/>
                                  </p:stCondLst>
                                  <p:childTnLst>
                                    <p:set>
                                      <p:cBhvr>
                                        <p:cTn id="240" dur="1" fill="hold">
                                          <p:stCondLst>
                                            <p:cond delay="0"/>
                                          </p:stCondLst>
                                        </p:cTn>
                                        <p:tgtEl>
                                          <p:spTgt spid="27699"/>
                                        </p:tgtEl>
                                        <p:attrNameLst>
                                          <p:attrName>style.visibility</p:attrName>
                                        </p:attrNameLst>
                                      </p:cBhvr>
                                      <p:to>
                                        <p:strVal val="visible"/>
                                      </p:to>
                                    </p:set>
                                    <p:anim calcmode="lin" valueType="num">
                                      <p:cBhvr additive="base">
                                        <p:cTn id="241" dur="5000" fill="hold"/>
                                        <p:tgtEl>
                                          <p:spTgt spid="27699"/>
                                        </p:tgtEl>
                                        <p:attrNameLst>
                                          <p:attrName>ppt_x</p:attrName>
                                        </p:attrNameLst>
                                      </p:cBhvr>
                                      <p:tavLst>
                                        <p:tav tm="0">
                                          <p:val>
                                            <p:strVal val="1+#ppt_w/2"/>
                                          </p:val>
                                        </p:tav>
                                        <p:tav tm="100000">
                                          <p:val>
                                            <p:strVal val="#ppt_x"/>
                                          </p:val>
                                        </p:tav>
                                      </p:tavLst>
                                    </p:anim>
                                    <p:anim calcmode="lin" valueType="num">
                                      <p:cBhvr additive="base">
                                        <p:cTn id="242" dur="5000" fill="hold"/>
                                        <p:tgtEl>
                                          <p:spTgt spid="27699"/>
                                        </p:tgtEl>
                                        <p:attrNameLst>
                                          <p:attrName>ppt_y</p:attrName>
                                        </p:attrNameLst>
                                      </p:cBhvr>
                                      <p:tavLst>
                                        <p:tav tm="0">
                                          <p:val>
                                            <p:strVal val="#ppt_y"/>
                                          </p:val>
                                        </p:tav>
                                        <p:tav tm="100000">
                                          <p:val>
                                            <p:strVal val="#ppt_y"/>
                                          </p:val>
                                        </p:tav>
                                      </p:tavLst>
                                    </p:anim>
                                  </p:childTnLst>
                                </p:cTn>
                              </p:par>
                            </p:childTnLst>
                          </p:cTn>
                        </p:par>
                      </p:childTnLst>
                    </p:cTn>
                  </p:par>
                  <p:par>
                    <p:cTn id="243" fill="hold" nodeType="clickPar">
                      <p:stCondLst>
                        <p:cond delay="indefinite"/>
                      </p:stCondLst>
                      <p:childTnLst>
                        <p:par>
                          <p:cTn id="244" fill="hold" nodeType="withGroup">
                            <p:stCondLst>
                              <p:cond delay="0"/>
                            </p:stCondLst>
                            <p:childTnLst>
                              <p:par>
                                <p:cTn id="245" presetID="9" presetClass="entr" presetSubtype="0" fill="hold" grpId="0" nodeType="clickEffect">
                                  <p:stCondLst>
                                    <p:cond delay="0"/>
                                  </p:stCondLst>
                                  <p:childTnLst>
                                    <p:set>
                                      <p:cBhvr>
                                        <p:cTn id="246" dur="1" fill="hold">
                                          <p:stCondLst>
                                            <p:cond delay="0"/>
                                          </p:stCondLst>
                                        </p:cTn>
                                        <p:tgtEl>
                                          <p:spTgt spid="27700"/>
                                        </p:tgtEl>
                                        <p:attrNameLst>
                                          <p:attrName>style.visibility</p:attrName>
                                        </p:attrNameLst>
                                      </p:cBhvr>
                                      <p:to>
                                        <p:strVal val="visible"/>
                                      </p:to>
                                    </p:set>
                                    <p:animEffect transition="in" filter="dissolve">
                                      <p:cBhvr>
                                        <p:cTn id="247" dur="500"/>
                                        <p:tgtEl>
                                          <p:spTgt spid="27700"/>
                                        </p:tgtEl>
                                      </p:cBhvr>
                                    </p:animEffect>
                                  </p:childTnLst>
                                </p:cTn>
                              </p:par>
                            </p:childTnLst>
                          </p:cTn>
                        </p:par>
                      </p:childTnLst>
                    </p:cTn>
                  </p:par>
                  <p:par>
                    <p:cTn id="248" fill="hold" nodeType="clickPar">
                      <p:stCondLst>
                        <p:cond delay="indefinite"/>
                      </p:stCondLst>
                      <p:childTnLst>
                        <p:par>
                          <p:cTn id="249" fill="hold" nodeType="withGroup">
                            <p:stCondLst>
                              <p:cond delay="0"/>
                            </p:stCondLst>
                            <p:childTnLst>
                              <p:par>
                                <p:cTn id="250" presetID="9" presetClass="entr" presetSubtype="0" fill="hold" nodeType="clickEffect">
                                  <p:stCondLst>
                                    <p:cond delay="0"/>
                                  </p:stCondLst>
                                  <p:childTnLst>
                                    <p:set>
                                      <p:cBhvr>
                                        <p:cTn id="251" dur="1" fill="hold">
                                          <p:stCondLst>
                                            <p:cond delay="0"/>
                                          </p:stCondLst>
                                        </p:cTn>
                                        <p:tgtEl>
                                          <p:spTgt spid="27712"/>
                                        </p:tgtEl>
                                        <p:attrNameLst>
                                          <p:attrName>style.visibility</p:attrName>
                                        </p:attrNameLst>
                                      </p:cBhvr>
                                      <p:to>
                                        <p:strVal val="visible"/>
                                      </p:to>
                                    </p:set>
                                    <p:animEffect transition="in" filter="dissolve">
                                      <p:cBhvr>
                                        <p:cTn id="252" dur="500"/>
                                        <p:tgtEl>
                                          <p:spTgt spid="27712"/>
                                        </p:tgtEl>
                                      </p:cBhvr>
                                    </p:animEffect>
                                  </p:childTnLst>
                                </p:cTn>
                              </p:par>
                            </p:childTnLst>
                          </p:cTn>
                        </p:par>
                      </p:childTnLst>
                    </p:cTn>
                  </p:par>
                  <p:par>
                    <p:cTn id="253" fill="hold" nodeType="clickPar">
                      <p:stCondLst>
                        <p:cond delay="indefinite"/>
                      </p:stCondLst>
                      <p:childTnLst>
                        <p:par>
                          <p:cTn id="254" fill="hold" nodeType="withGroup">
                            <p:stCondLst>
                              <p:cond delay="0"/>
                            </p:stCondLst>
                            <p:childTnLst>
                              <p:par>
                                <p:cTn id="255" presetID="9" presetClass="entr" presetSubtype="0" fill="hold" grpId="0" nodeType="clickEffect">
                                  <p:stCondLst>
                                    <p:cond delay="0"/>
                                  </p:stCondLst>
                                  <p:childTnLst>
                                    <p:set>
                                      <p:cBhvr>
                                        <p:cTn id="256" dur="1" fill="hold">
                                          <p:stCondLst>
                                            <p:cond delay="0"/>
                                          </p:stCondLst>
                                        </p:cTn>
                                        <p:tgtEl>
                                          <p:spTgt spid="27707"/>
                                        </p:tgtEl>
                                        <p:attrNameLst>
                                          <p:attrName>style.visibility</p:attrName>
                                        </p:attrNameLst>
                                      </p:cBhvr>
                                      <p:to>
                                        <p:strVal val="visible"/>
                                      </p:to>
                                    </p:set>
                                    <p:animEffect transition="in" filter="dissolve">
                                      <p:cBhvr>
                                        <p:cTn id="257" dur="500"/>
                                        <p:tgtEl>
                                          <p:spTgt spid="27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autoUpdateAnimBg="0"/>
      <p:bldP spid="27653" grpId="0" autoUpdateAnimBg="0"/>
      <p:bldP spid="27655" grpId="0" autoUpdateAnimBg="0"/>
      <p:bldP spid="27657" grpId="0" autoUpdateAnimBg="0"/>
      <p:bldP spid="27658" grpId="0" animBg="1" autoUpdateAnimBg="0"/>
      <p:bldP spid="27660" grpId="0" autoUpdateAnimBg="0"/>
      <p:bldP spid="27661" grpId="0" animBg="1" autoUpdateAnimBg="0"/>
      <p:bldP spid="27663" grpId="0" autoUpdateAnimBg="0"/>
      <p:bldP spid="27664" grpId="0" animBg="1" autoUpdateAnimBg="0"/>
      <p:bldP spid="27667" grpId="0" autoUpdateAnimBg="0"/>
      <p:bldP spid="27670" grpId="0" autoUpdateAnimBg="0"/>
      <p:bldP spid="27674" grpId="0" animBg="1" autoUpdateAnimBg="0"/>
      <p:bldP spid="27676" grpId="0" autoUpdateAnimBg="0"/>
      <p:bldP spid="27678" grpId="0" autoUpdateAnimBg="0"/>
      <p:bldP spid="27681" grpId="0" autoUpdateAnimBg="0"/>
      <p:bldP spid="27689" grpId="0" autoUpdateAnimBg="0"/>
      <p:bldP spid="27690" grpId="0" autoUpdateAnimBg="0"/>
      <p:bldP spid="27694" grpId="0" animBg="1" autoUpdateAnimBg="0"/>
      <p:bldP spid="27695" grpId="0" autoUpdateAnimBg="0"/>
      <p:bldP spid="27698" grpId="0" autoUpdateAnimBg="0"/>
      <p:bldP spid="27700" grpId="0" autoUpdateAnimBg="0"/>
      <p:bldP spid="27702" grpId="0" autoUpdateAnimBg="0"/>
      <p:bldP spid="27703" grpId="0" autoUpdateAnimBg="0"/>
      <p:bldP spid="27707" grpId="0" animBg="1"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89222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324</TotalTime>
  <Words>987</Words>
  <Application>Microsoft Office PowerPoint</Application>
  <PresentationFormat>On-screen Show (4:3)</PresentationFormat>
  <Paragraphs>167</Paragraphs>
  <Slides>27</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Myriad Pro</vt:lpstr>
      <vt:lpstr>Times New Roman</vt:lpstr>
      <vt:lpstr>Verdana</vt:lpstr>
      <vt:lpstr>Wingdings</vt:lpstr>
      <vt:lpstr>Wingdings 3</vt:lpstr>
      <vt:lpstr>ヒラギノ角ゴ Pro W3</vt:lpstr>
      <vt:lpstr>20140311PresentationUWTSDTemplate</vt:lpstr>
      <vt:lpstr>LCBB5003</vt:lpstr>
      <vt:lpstr>Learning Objectives</vt:lpstr>
      <vt:lpstr>The Theory of the Firm</vt:lpstr>
      <vt:lpstr>Production Function</vt:lpstr>
      <vt:lpstr>Production Function</vt:lpstr>
      <vt:lpstr>Production Function</vt:lpstr>
      <vt:lpstr>Analysis of Production Function: Short Run</vt:lpstr>
      <vt:lpstr>Analysis of Production Function: Short Run</vt:lpstr>
      <vt:lpstr>PowerPoint Presentation</vt:lpstr>
      <vt:lpstr>PowerPoint Presentation</vt:lpstr>
      <vt:lpstr>Analysing the Production Function: Long Run</vt:lpstr>
      <vt:lpstr>PowerPoint Presentation</vt:lpstr>
      <vt:lpstr>Production Function</vt:lpstr>
      <vt:lpstr>Costs</vt:lpstr>
      <vt:lpstr>Discussion (10 Minutes): Watch the video clip on this slide and discuss the significance of costs in production process</vt:lpstr>
      <vt:lpstr>Costs</vt:lpstr>
      <vt:lpstr>Costs</vt:lpstr>
      <vt:lpstr>Costs</vt:lpstr>
      <vt:lpstr>Revenue</vt:lpstr>
      <vt:lpstr>Revenue</vt:lpstr>
      <vt:lpstr>Profit</vt:lpstr>
      <vt:lpstr>Profit</vt:lpstr>
      <vt:lpstr>Profit</vt:lpstr>
      <vt:lpstr>Profit</vt:lpstr>
      <vt:lpstr>Profit</vt:lpstr>
      <vt:lpstr>Profit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Administrator</cp:lastModifiedBy>
  <cp:revision>31</cp:revision>
  <dcterms:created xsi:type="dcterms:W3CDTF">2020-06-23T16:08:04Z</dcterms:created>
  <dcterms:modified xsi:type="dcterms:W3CDTF">2021-11-07T06:15:27Z</dcterms:modified>
</cp:coreProperties>
</file>