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58" r:id="rId5"/>
    <p:sldId id="264" r:id="rId6"/>
    <p:sldId id="266" r:id="rId7"/>
    <p:sldId id="259" r:id="rId8"/>
    <p:sldId id="260" r:id="rId9"/>
    <p:sldId id="265" r:id="rId10"/>
    <p:sldId id="262" r:id="rId11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6AC213-D040-122D-4AD8-401127776580}" v="42" dt="2022-04-22T14:00:39.270"/>
    <p1510:client id="{5DC3C7FC-8A84-4BD5-9211-B0DC71B8DA0A}" v="602" dt="2022-04-21T20:31:04.891"/>
    <p1510:client id="{656D5AE5-A5C2-FC6D-5632-B139A98E9148}" v="239" dt="2022-04-22T14:55:29.569"/>
    <p1510:client id="{AA4020C5-060F-ECFF-A94D-C8DB68A08B08}" v="150" dt="2022-04-22T13:45:30.265"/>
    <p1510:client id="{D02BFFC5-9AA0-B49B-5162-26E1FF34EDA9}" v="542" dt="2022-04-22T19:43:14.1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Közepesen sötét stílus 2 – 1. jelölőszín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653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071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587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897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199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852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54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181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441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323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2903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340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000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452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6013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1869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426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126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ntokil.co.uk/blog/black-mould-bathroom/&#160;&#160;" TargetMode="External"/><Relationship Id="rId2" Type="http://schemas.openxmlformats.org/officeDocument/2006/relationships/hyperlink" Target="https://www.medicalnewstoday.com/articles/28865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3492296" y="939195"/>
            <a:ext cx="6430085" cy="134207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" sz="3200" b="1" dirty="0">
                <a:ea typeface="+mn-lt"/>
                <a:cs typeface="+mn-lt"/>
              </a:rPr>
              <a:t>Assessment Task 1 Individual Presentation </a:t>
            </a:r>
            <a:endParaRPr lang="hu-HU" sz="3200" b="1" dirty="0">
              <a:ea typeface="+mn-lt"/>
              <a:cs typeface="+mn-lt"/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" sz="3200" b="1" dirty="0" err="1">
                <a:ea typeface="+mn-lt"/>
                <a:cs typeface="+mn-lt"/>
              </a:rPr>
              <a:t>Programme</a:t>
            </a:r>
            <a:r>
              <a:rPr lang="en" sz="3200" b="1" dirty="0">
                <a:ea typeface="+mn-lt"/>
                <a:cs typeface="+mn-lt"/>
              </a:rPr>
              <a:t>: </a:t>
            </a:r>
            <a:r>
              <a:rPr lang="en" sz="3200" b="1" dirty="0" err="1">
                <a:ea typeface="+mn-lt"/>
                <a:cs typeface="+mn-lt"/>
              </a:rPr>
              <a:t>CertHE</a:t>
            </a:r>
            <a:r>
              <a:rPr lang="en" sz="3200" b="1" dirty="0">
                <a:ea typeface="+mn-lt"/>
                <a:cs typeface="+mn-lt"/>
              </a:rPr>
              <a:t> skills for the workplace</a:t>
            </a:r>
            <a:endParaRPr lang="hu-HU" sz="3200" b="1">
              <a:ea typeface="+mn-lt"/>
              <a:cs typeface="+mn-lt"/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" sz="3200" b="1" dirty="0">
                <a:ea typeface="+mn-lt"/>
                <a:cs typeface="+mn-lt"/>
              </a:rPr>
              <a:t>Academic and Employability Skill</a:t>
            </a:r>
            <a:endParaRPr lang="hu-HU" sz="3200" b="1" dirty="0"/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" sz="3200" b="1" dirty="0">
                <a:ea typeface="+mn-lt"/>
                <a:cs typeface="+mn-lt"/>
              </a:rPr>
              <a:t>Module code: BMSW4001_LON</a:t>
            </a:r>
            <a:endParaRPr lang="en-US" sz="3200" b="1">
              <a:ea typeface="+mn-lt"/>
              <a:cs typeface="+mn-lt"/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" sz="3200" b="1" dirty="0">
                <a:ea typeface="+mn-lt"/>
                <a:cs typeface="+mn-lt"/>
              </a:rPr>
              <a:t>Lecturer: Joanna Walsh</a:t>
            </a:r>
            <a:endParaRPr lang="en-US" sz="3200" b="1">
              <a:ea typeface="+mn-lt"/>
              <a:cs typeface="+mn-lt"/>
            </a:endParaRP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" sz="3200" b="1" dirty="0">
                <a:ea typeface="+mn-lt"/>
                <a:cs typeface="+mn-lt"/>
              </a:rPr>
              <a:t>Cert HE T1 GW2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" sz="3200" b="1" dirty="0">
                <a:ea typeface="+mn-lt"/>
                <a:cs typeface="+mn-lt"/>
              </a:rPr>
              <a:t>Student: Attila Kelemen (2123680)</a:t>
            </a:r>
            <a:endParaRPr lang="en-US" sz="3200" b="1">
              <a:ea typeface="+mn-lt"/>
              <a:cs typeface="+mn-lt"/>
            </a:endParaRPr>
          </a:p>
          <a:p>
            <a:pPr algn="l">
              <a:spcBef>
                <a:spcPts val="0"/>
              </a:spcBef>
              <a:spcAft>
                <a:spcPts val="0"/>
              </a:spcAft>
              <a:buClr>
                <a:srgbClr val="1287C3"/>
              </a:buClr>
            </a:pPr>
            <a:endParaRPr lang="en" sz="3200" b="1" dirty="0">
              <a:ea typeface="+mn-lt"/>
              <a:cs typeface="+mn-lt"/>
            </a:endParaRPr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4266748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FCA4DC5D-8501-67B7-A93A-BE15564FD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z="3600" b="1" dirty="0"/>
              <a:t>General </a:t>
            </a:r>
            <a:r>
              <a:rPr lang="hu-HU" sz="3600" b="1" dirty="0" err="1"/>
              <a:t>information</a:t>
            </a:r>
            <a:endParaRPr lang="hu-HU" sz="3600" b="1" dirty="0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AF83789E-722F-05F6-2029-6E851941F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5822" y="2360340"/>
            <a:ext cx="10018713" cy="3124201"/>
          </a:xfrm>
        </p:spPr>
        <p:txBody>
          <a:bodyPr/>
          <a:lstStyle/>
          <a:p>
            <a:r>
              <a:rPr lang="hu-HU" dirty="0" err="1"/>
              <a:t>Continuous</a:t>
            </a:r>
            <a:r>
              <a:rPr lang="hu-HU" dirty="0"/>
              <a:t> </a:t>
            </a:r>
            <a:r>
              <a:rPr lang="hu-HU" dirty="0" err="1"/>
              <a:t>amortisation</a:t>
            </a:r>
            <a:r>
              <a:rPr lang="hu-HU" dirty="0"/>
              <a:t> in </a:t>
            </a:r>
            <a:r>
              <a:rPr lang="hu-HU" dirty="0" err="1"/>
              <a:t>bathrooms</a:t>
            </a:r>
            <a:r>
              <a:rPr lang="hu-HU" dirty="0"/>
              <a:t> </a:t>
            </a:r>
          </a:p>
          <a:p>
            <a:pPr>
              <a:buClr>
                <a:srgbClr val="1287C3"/>
              </a:buClr>
            </a:pPr>
            <a:r>
              <a:rPr lang="hu-HU" dirty="0"/>
              <a:t>Low </a:t>
            </a:r>
            <a:r>
              <a:rPr lang="hu-HU" dirty="0" err="1"/>
              <a:t>number</a:t>
            </a:r>
            <a:r>
              <a:rPr lang="hu-HU" dirty="0"/>
              <a:t> of </a:t>
            </a:r>
            <a:r>
              <a:rPr lang="hu-HU" dirty="0" err="1"/>
              <a:t>builders</a:t>
            </a:r>
            <a:r>
              <a:rPr lang="hu-HU" dirty="0"/>
              <a:t> in London </a:t>
            </a:r>
          </a:p>
          <a:p>
            <a:pPr>
              <a:buClr>
                <a:srgbClr val="1287C3"/>
              </a:buClr>
            </a:pPr>
            <a:r>
              <a:rPr lang="hu-HU" dirty="0" err="1"/>
              <a:t>Moldy</a:t>
            </a:r>
            <a:r>
              <a:rPr lang="hu-HU" dirty="0"/>
              <a:t> </a:t>
            </a:r>
            <a:r>
              <a:rPr lang="hu-HU" dirty="0" err="1"/>
              <a:t>walls</a:t>
            </a:r>
            <a:r>
              <a:rPr lang="hu-HU" dirty="0"/>
              <a:t> </a:t>
            </a:r>
          </a:p>
          <a:p>
            <a:pPr>
              <a:buClr>
                <a:srgbClr val="1287C3"/>
              </a:buClr>
            </a:pPr>
            <a:r>
              <a:rPr lang="hu-HU" dirty="0" err="1"/>
              <a:t>Too</a:t>
            </a:r>
            <a:r>
              <a:rPr lang="hu-HU" dirty="0"/>
              <a:t> old </a:t>
            </a:r>
            <a:r>
              <a:rPr lang="hu-HU" dirty="0" err="1"/>
              <a:t>water</a:t>
            </a:r>
            <a:r>
              <a:rPr lang="hu-HU" dirty="0"/>
              <a:t> </a:t>
            </a:r>
            <a:r>
              <a:rPr lang="hu-HU" dirty="0" err="1"/>
              <a:t>system</a:t>
            </a:r>
          </a:p>
          <a:p>
            <a:pPr>
              <a:buClr>
                <a:srgbClr val="1287C3"/>
              </a:buClr>
            </a:pPr>
            <a:r>
              <a:rPr lang="hu-HU" dirty="0" err="1"/>
              <a:t>Large</a:t>
            </a:r>
            <a:r>
              <a:rPr lang="hu-HU" dirty="0"/>
              <a:t> </a:t>
            </a:r>
            <a:r>
              <a:rPr lang="hu-HU" dirty="0" err="1"/>
              <a:t>number</a:t>
            </a:r>
            <a:r>
              <a:rPr lang="hu-HU" dirty="0"/>
              <a:t> of </a:t>
            </a:r>
            <a:r>
              <a:rPr lang="hu-HU" dirty="0" err="1"/>
              <a:t>tenents</a:t>
            </a:r>
            <a:r>
              <a:rPr lang="hu-HU" dirty="0"/>
              <a:t> in </a:t>
            </a:r>
            <a:r>
              <a:rPr lang="hu-HU" dirty="0" err="1"/>
              <a:t>houses</a:t>
            </a:r>
          </a:p>
          <a:p>
            <a:pPr>
              <a:buClr>
                <a:srgbClr val="1287C3"/>
              </a:buClr>
            </a:pPr>
            <a:endParaRPr lang="hu-HU" dirty="0"/>
          </a:p>
          <a:p>
            <a:pPr>
              <a:buClr>
                <a:srgbClr val="1287C3"/>
              </a:buClr>
            </a:pP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508529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EA1E9AD-F58C-F93E-B634-BBCD5FD02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Mold and </a:t>
            </a:r>
            <a:r>
              <a:rPr lang="hu-HU" dirty="0" err="1"/>
              <a:t>healt</a:t>
            </a:r>
          </a:p>
        </p:txBody>
      </p:sp>
      <p:sp>
        <p:nvSpPr>
          <p:cNvPr id="5" name="Tartalom helye 4">
            <a:extLst>
              <a:ext uri="{FF2B5EF4-FFF2-40B4-BE49-F238E27FC236}">
                <a16:creationId xmlns:a16="http://schemas.microsoft.com/office/drawing/2014/main" id="{7C3E6F65-A7BB-1489-AC2C-14483C1181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hu-HU" sz="2400" dirty="0">
                <a:ea typeface="+mn-lt"/>
                <a:cs typeface="+mn-lt"/>
              </a:rPr>
              <a:t>Mold </a:t>
            </a:r>
            <a:r>
              <a:rPr lang="hu-HU" sz="2400" dirty="0" err="1">
                <a:ea typeface="+mn-lt"/>
                <a:cs typeface="+mn-lt"/>
              </a:rPr>
              <a:t>causes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respiratory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problems</a:t>
            </a:r>
            <a:r>
              <a:rPr lang="hu-HU" sz="2400" dirty="0">
                <a:ea typeface="+mn-lt"/>
                <a:cs typeface="+mn-lt"/>
              </a:rPr>
              <a:t>, </a:t>
            </a:r>
            <a:r>
              <a:rPr lang="hu-HU" sz="2400" dirty="0" err="1">
                <a:ea typeface="+mn-lt"/>
                <a:cs typeface="+mn-lt"/>
              </a:rPr>
              <a:t>especially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for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those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who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are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allergic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or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have</a:t>
            </a:r>
            <a:r>
              <a:rPr lang="hu-HU" sz="2400" dirty="0">
                <a:ea typeface="+mn-lt"/>
                <a:cs typeface="+mn-lt"/>
              </a:rPr>
              <a:t> a </a:t>
            </a:r>
            <a:r>
              <a:rPr lang="hu-HU" sz="2400" dirty="0" err="1">
                <a:ea typeface="+mn-lt"/>
                <a:cs typeface="+mn-lt"/>
              </a:rPr>
              <a:t>weakened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immune</a:t>
            </a:r>
            <a:r>
              <a:rPr lang="hu-HU" sz="2400" dirty="0">
                <a:ea typeface="+mn-lt"/>
                <a:cs typeface="+mn-lt"/>
              </a:rPr>
              <a:t> </a:t>
            </a:r>
            <a:r>
              <a:rPr lang="hu-HU" sz="2400" dirty="0" err="1">
                <a:ea typeface="+mn-lt"/>
                <a:cs typeface="+mn-lt"/>
              </a:rPr>
              <a:t>system</a:t>
            </a:r>
            <a:r>
              <a:rPr lang="hu-HU" sz="2400" dirty="0">
                <a:ea typeface="+mn-lt"/>
                <a:cs typeface="+mn-lt"/>
              </a:rPr>
              <a:t>.</a:t>
            </a:r>
            <a:endParaRPr lang="hu-HU" sz="2400"/>
          </a:p>
        </p:txBody>
      </p:sp>
      <p:pic>
        <p:nvPicPr>
          <p:cNvPr id="8" name="Kép 8" descr="A képen piszkos látható&#10;&#10;Automatikusan generált leírás">
            <a:extLst>
              <a:ext uri="{FF2B5EF4-FFF2-40B4-BE49-F238E27FC236}">
                <a16:creationId xmlns:a16="http://schemas.microsoft.com/office/drawing/2014/main" id="{3F6251DD-5714-A1A3-4FB5-2B7DC2982CC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419941" y="3333231"/>
            <a:ext cx="4895056" cy="2202775"/>
          </a:xfrm>
        </p:spPr>
      </p:pic>
    </p:spTree>
    <p:extLst>
      <p:ext uri="{BB962C8B-B14F-4D97-AF65-F5344CB8AC3E}">
        <p14:creationId xmlns:p14="http://schemas.microsoft.com/office/powerpoint/2010/main" val="2911872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0CD193F-EB09-DF7C-62F2-28CE93AAF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b="1" dirty="0" err="1"/>
              <a:t>Strengths</a:t>
            </a:r>
            <a:r>
              <a:rPr lang="hu-HU" b="1" dirty="0"/>
              <a:t> in business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43EB82AF-8E60-1BCD-BC5B-BF3D986C4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1287C3"/>
              </a:buClr>
            </a:pPr>
            <a:r>
              <a:rPr lang="hu-HU" dirty="0" err="1"/>
              <a:t>Effective</a:t>
            </a:r>
            <a:r>
              <a:rPr lang="hu-HU" dirty="0"/>
              <a:t> </a:t>
            </a:r>
            <a:r>
              <a:rPr lang="hu-HU" dirty="0" err="1"/>
              <a:t>problem</a:t>
            </a:r>
            <a:r>
              <a:rPr lang="hu-HU" dirty="0"/>
              <a:t> </a:t>
            </a:r>
            <a:r>
              <a:rPr lang="hu-HU" dirty="0" err="1"/>
              <a:t>analysis</a:t>
            </a:r>
            <a:r>
              <a:rPr lang="hu-HU" dirty="0"/>
              <a:t> and </a:t>
            </a:r>
            <a:r>
              <a:rPr lang="hu-HU" dirty="0" err="1"/>
              <a:t>quick</a:t>
            </a:r>
            <a:r>
              <a:rPr lang="hu-HU" dirty="0"/>
              <a:t> </a:t>
            </a:r>
            <a:r>
              <a:rPr lang="hu-HU" dirty="0" err="1"/>
              <a:t>reaction</a:t>
            </a:r>
            <a:r>
              <a:rPr lang="hu-HU" dirty="0"/>
              <a:t> (</a:t>
            </a:r>
            <a:r>
              <a:rPr lang="hu-HU" dirty="0" err="1"/>
              <a:t>time</a:t>
            </a:r>
            <a:r>
              <a:rPr lang="hu-HU" dirty="0"/>
              <a:t> management)</a:t>
            </a:r>
          </a:p>
          <a:p>
            <a:pPr>
              <a:buClr>
                <a:srgbClr val="1287C3"/>
              </a:buClr>
            </a:pPr>
            <a:r>
              <a:rPr lang="hu-HU" dirty="0" err="1"/>
              <a:t>Providing</a:t>
            </a:r>
            <a:r>
              <a:rPr lang="hu-HU" dirty="0"/>
              <a:t> </a:t>
            </a:r>
            <a:r>
              <a:rPr lang="hu-HU" dirty="0" err="1"/>
              <a:t>detailed</a:t>
            </a:r>
            <a:r>
              <a:rPr lang="hu-HU" dirty="0"/>
              <a:t> </a:t>
            </a:r>
            <a:r>
              <a:rPr lang="hu-HU" dirty="0" err="1"/>
              <a:t>information</a:t>
            </a:r>
            <a:r>
              <a:rPr lang="hu-HU" dirty="0"/>
              <a:t> </a:t>
            </a:r>
            <a:r>
              <a:rPr lang="hu-HU" dirty="0" err="1"/>
              <a:t>about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solution</a:t>
            </a:r>
            <a:r>
              <a:rPr lang="hu-HU" dirty="0"/>
              <a:t> </a:t>
            </a:r>
          </a:p>
          <a:p>
            <a:pPr>
              <a:buClr>
                <a:srgbClr val="1287C3"/>
              </a:buClr>
            </a:pPr>
            <a:r>
              <a:rPr lang="hu-HU" dirty="0" err="1"/>
              <a:t>Offering</a:t>
            </a:r>
            <a:r>
              <a:rPr lang="hu-HU" dirty="0"/>
              <a:t> </a:t>
            </a:r>
            <a:r>
              <a:rPr lang="hu-HU" dirty="0" err="1"/>
              <a:t>long-lasting</a:t>
            </a:r>
            <a:r>
              <a:rPr lang="hu-HU" dirty="0"/>
              <a:t>, </a:t>
            </a:r>
            <a:r>
              <a:rPr lang="hu-HU" dirty="0" err="1"/>
              <a:t>excellent-quality</a:t>
            </a:r>
            <a:r>
              <a:rPr lang="hu-HU" dirty="0"/>
              <a:t> </a:t>
            </a:r>
            <a:r>
              <a:rPr lang="hu-HU" dirty="0" err="1"/>
              <a:t>materials</a:t>
            </a:r>
            <a:r>
              <a:rPr lang="hu-HU" dirty="0"/>
              <a:t> (more </a:t>
            </a:r>
            <a:r>
              <a:rPr lang="hu-HU" dirty="0" err="1"/>
              <a:t>expensive,money</a:t>
            </a:r>
            <a:r>
              <a:rPr lang="hu-HU" dirty="0"/>
              <a:t> saving </a:t>
            </a:r>
            <a:r>
              <a:rPr lang="hu-HU" dirty="0" err="1"/>
              <a:t>solution</a:t>
            </a:r>
            <a:r>
              <a:rPr lang="hu-HU" dirty="0"/>
              <a:t> )</a:t>
            </a:r>
          </a:p>
        </p:txBody>
      </p:sp>
    </p:spTree>
    <p:extLst>
      <p:ext uri="{BB962C8B-B14F-4D97-AF65-F5344CB8AC3E}">
        <p14:creationId xmlns:p14="http://schemas.microsoft.com/office/powerpoint/2010/main" val="2673666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0A22109C-9AF3-4792-57B7-C8FF7A246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hu-HU" b="1" dirty="0" err="1">
                <a:ea typeface="+mj-lt"/>
                <a:cs typeface="+mj-lt"/>
              </a:rPr>
              <a:t>Effective</a:t>
            </a:r>
            <a:r>
              <a:rPr lang="hu-HU" b="1" dirty="0">
                <a:ea typeface="+mj-lt"/>
                <a:cs typeface="+mj-lt"/>
              </a:rPr>
              <a:t> </a:t>
            </a:r>
            <a:r>
              <a:rPr lang="hu-HU" b="1" dirty="0" err="1">
                <a:ea typeface="+mj-lt"/>
                <a:cs typeface="+mj-lt"/>
              </a:rPr>
              <a:t>problem</a:t>
            </a:r>
            <a:r>
              <a:rPr lang="hu-HU" b="1" dirty="0">
                <a:ea typeface="+mj-lt"/>
                <a:cs typeface="+mj-lt"/>
              </a:rPr>
              <a:t> </a:t>
            </a:r>
            <a:r>
              <a:rPr lang="hu-HU" b="1" dirty="0" err="1">
                <a:ea typeface="+mj-lt"/>
                <a:cs typeface="+mj-lt"/>
              </a:rPr>
              <a:t>analysis</a:t>
            </a:r>
            <a:r>
              <a:rPr lang="hu-HU" b="1" dirty="0">
                <a:ea typeface="+mj-lt"/>
                <a:cs typeface="+mj-lt"/>
              </a:rPr>
              <a:t> and </a:t>
            </a:r>
            <a:r>
              <a:rPr lang="hu-HU" b="1" dirty="0" err="1">
                <a:ea typeface="+mj-lt"/>
                <a:cs typeface="+mj-lt"/>
              </a:rPr>
              <a:t>quick</a:t>
            </a:r>
            <a:r>
              <a:rPr lang="hu-HU" b="1" dirty="0">
                <a:ea typeface="+mj-lt"/>
                <a:cs typeface="+mj-lt"/>
              </a:rPr>
              <a:t> </a:t>
            </a:r>
            <a:r>
              <a:rPr lang="hu-HU" b="1" dirty="0" err="1">
                <a:ea typeface="+mj-lt"/>
                <a:cs typeface="+mj-lt"/>
              </a:rPr>
              <a:t>reaction</a:t>
            </a:r>
            <a:br>
              <a:rPr lang="en-US" b="1" dirty="0"/>
            </a:br>
            <a:endParaRPr lang="hu-HU" b="1">
              <a:ea typeface="+mj-lt"/>
              <a:cs typeface="+mj-lt"/>
            </a:endParaRPr>
          </a:p>
          <a:p>
            <a:endParaRPr lang="hu-HU" b="1" dirty="0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9697B8B6-6A9C-60D0-FAD6-B74F9015D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4726" y="2775857"/>
            <a:ext cx="10018713" cy="2441370"/>
          </a:xfrm>
        </p:spPr>
        <p:txBody>
          <a:bodyPr/>
          <a:lstStyle/>
          <a:p>
            <a:pPr marL="0" indent="0">
              <a:buNone/>
            </a:pPr>
            <a:r>
              <a:rPr lang="hu-HU" dirty="0" err="1">
                <a:ea typeface="+mn-lt"/>
                <a:cs typeface="+mn-lt"/>
              </a:rPr>
              <a:t>If</a:t>
            </a:r>
            <a:r>
              <a:rPr lang="hu-HU" dirty="0">
                <a:ea typeface="+mn-lt"/>
                <a:cs typeface="+mn-lt"/>
              </a:rPr>
              <a:t> </a:t>
            </a: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manage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to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schedule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our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time</a:t>
            </a:r>
            <a:r>
              <a:rPr lang="hu-HU" dirty="0">
                <a:ea typeface="+mn-lt"/>
                <a:cs typeface="+mn-lt"/>
              </a:rPr>
              <a:t>, </a:t>
            </a: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don’t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have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to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rush</a:t>
            </a:r>
            <a:r>
              <a:rPr lang="hu-HU" dirty="0">
                <a:ea typeface="+mn-lt"/>
                <a:cs typeface="+mn-lt"/>
              </a:rPr>
              <a:t>, </a:t>
            </a:r>
            <a:r>
              <a:rPr lang="hu-HU" dirty="0" err="1">
                <a:ea typeface="+mn-lt"/>
                <a:cs typeface="+mn-lt"/>
              </a:rPr>
              <a:t>so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make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fewer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mistakes</a:t>
            </a:r>
            <a:r>
              <a:rPr lang="hu-HU" dirty="0">
                <a:ea typeface="+mn-lt"/>
                <a:cs typeface="+mn-lt"/>
              </a:rPr>
              <a:t> and </a:t>
            </a:r>
            <a:r>
              <a:rPr lang="hu-HU" dirty="0" err="1">
                <a:ea typeface="+mn-lt"/>
                <a:cs typeface="+mn-lt"/>
              </a:rPr>
              <a:t>work</a:t>
            </a:r>
            <a:r>
              <a:rPr lang="hu-HU" dirty="0">
                <a:ea typeface="+mn-lt"/>
                <a:cs typeface="+mn-lt"/>
              </a:rPr>
              <a:t> more </a:t>
            </a:r>
            <a:r>
              <a:rPr lang="hu-HU" dirty="0" err="1">
                <a:ea typeface="+mn-lt"/>
                <a:cs typeface="+mn-lt"/>
              </a:rPr>
              <a:t>efficiently</a:t>
            </a:r>
            <a:r>
              <a:rPr lang="hu-HU" dirty="0">
                <a:ea typeface="+mn-lt"/>
                <a:cs typeface="+mn-lt"/>
              </a:rPr>
              <a:t>.</a:t>
            </a:r>
            <a:endParaRPr lang="hu-HU" dirty="0"/>
          </a:p>
          <a:p>
            <a:pPr marL="0" indent="0">
              <a:buClr>
                <a:srgbClr val="1287C3"/>
              </a:buClr>
              <a:buNone/>
            </a:pP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can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respond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quickly</a:t>
            </a:r>
            <a:r>
              <a:rPr lang="hu-HU" dirty="0">
                <a:ea typeface="+mn-lt"/>
                <a:cs typeface="+mn-lt"/>
              </a:rPr>
              <a:t>, </a:t>
            </a:r>
            <a:r>
              <a:rPr lang="hu-HU" dirty="0" err="1">
                <a:ea typeface="+mn-lt"/>
                <a:cs typeface="+mn-lt"/>
              </a:rPr>
              <a:t>so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impress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our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customers</a:t>
            </a:r>
            <a:r>
              <a:rPr lang="hu-HU" dirty="0">
                <a:ea typeface="+mn-lt"/>
                <a:cs typeface="+mn-lt"/>
              </a:rPr>
              <a:t>.</a:t>
            </a:r>
            <a:endParaRPr lang="hu-HU" dirty="0"/>
          </a:p>
          <a:p>
            <a:pPr>
              <a:buClr>
                <a:srgbClr val="1287C3"/>
              </a:buClr>
            </a:pPr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161264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8A1A835-36A4-9473-88B7-D7DD6CF33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b="1" dirty="0" err="1"/>
              <a:t>Oppurnities</a:t>
            </a:r>
            <a:endParaRPr lang="hu-HU" b="1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83558C88-1000-E715-7679-2C12235C2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err="1">
                <a:ea typeface="+mn-lt"/>
                <a:cs typeface="+mn-lt"/>
              </a:rPr>
              <a:t>There</a:t>
            </a:r>
            <a:r>
              <a:rPr lang="hu-HU" dirty="0">
                <a:ea typeface="+mn-lt"/>
                <a:cs typeface="+mn-lt"/>
              </a:rPr>
              <a:t> is a </a:t>
            </a:r>
            <a:r>
              <a:rPr lang="hu-HU" dirty="0" err="1">
                <a:ea typeface="+mn-lt"/>
                <a:cs typeface="+mn-lt"/>
              </a:rPr>
              <a:t>lot</a:t>
            </a:r>
            <a:r>
              <a:rPr lang="hu-HU" dirty="0">
                <a:ea typeface="+mn-lt"/>
                <a:cs typeface="+mn-lt"/>
              </a:rPr>
              <a:t> of </a:t>
            </a:r>
            <a:r>
              <a:rPr lang="hu-HU" dirty="0" err="1">
                <a:ea typeface="+mn-lt"/>
                <a:cs typeface="+mn-lt"/>
              </a:rPr>
              <a:t>work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to</a:t>
            </a:r>
            <a:r>
              <a:rPr lang="hu-HU" dirty="0">
                <a:ea typeface="+mn-lt"/>
                <a:cs typeface="+mn-lt"/>
              </a:rPr>
              <a:t> be </a:t>
            </a:r>
            <a:r>
              <a:rPr lang="hu-HU" dirty="0" err="1">
                <a:ea typeface="+mn-lt"/>
                <a:cs typeface="+mn-lt"/>
              </a:rPr>
              <a:t>done</a:t>
            </a:r>
            <a:r>
              <a:rPr lang="hu-HU" dirty="0">
                <a:ea typeface="+mn-lt"/>
                <a:cs typeface="+mn-lt"/>
              </a:rPr>
              <a:t> in </a:t>
            </a:r>
            <a:r>
              <a:rPr lang="hu-HU" dirty="0" err="1">
                <a:ea typeface="+mn-lt"/>
                <a:cs typeface="+mn-lt"/>
              </a:rPr>
              <a:t>the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future</a:t>
            </a:r>
            <a:endParaRPr lang="hu-HU" dirty="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hu-HU" dirty="0" err="1">
                <a:ea typeface="+mn-lt"/>
                <a:cs typeface="+mn-lt"/>
              </a:rPr>
              <a:t>There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will</a:t>
            </a:r>
            <a:r>
              <a:rPr lang="hu-HU" dirty="0">
                <a:ea typeface="+mn-lt"/>
                <a:cs typeface="+mn-lt"/>
              </a:rPr>
              <a:t> be </a:t>
            </a:r>
            <a:r>
              <a:rPr lang="hu-HU" dirty="0" err="1">
                <a:ea typeface="+mn-lt"/>
                <a:cs typeface="+mn-lt"/>
              </a:rPr>
              <a:t>opportunities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for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larger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projects</a:t>
            </a:r>
            <a:endParaRPr lang="hu-HU" dirty="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hu-HU" dirty="0" err="1">
                <a:ea typeface="+mn-lt"/>
                <a:cs typeface="+mn-lt"/>
              </a:rPr>
              <a:t>Large</a:t>
            </a:r>
            <a:r>
              <a:rPr lang="hu-HU" dirty="0">
                <a:ea typeface="+mn-lt"/>
                <a:cs typeface="+mn-lt"/>
              </a:rPr>
              <a:t> cash flow is </a:t>
            </a:r>
            <a:r>
              <a:rPr lang="hu-HU" dirty="0" err="1">
                <a:ea typeface="+mn-lt"/>
                <a:cs typeface="+mn-lt"/>
              </a:rPr>
              <a:t>possible</a:t>
            </a:r>
            <a:endParaRPr lang="hu-HU" dirty="0" err="1"/>
          </a:p>
        </p:txBody>
      </p:sp>
    </p:spTree>
    <p:extLst>
      <p:ext uri="{BB962C8B-B14F-4D97-AF65-F5344CB8AC3E}">
        <p14:creationId xmlns:p14="http://schemas.microsoft.com/office/powerpoint/2010/main" val="1854764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7AAD2099-8CA3-DAD1-F6E2-887A6FB0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b="1" dirty="0" err="1"/>
              <a:t>Weaknesses</a:t>
            </a:r>
            <a:r>
              <a:rPr lang="hu-HU" b="1" dirty="0"/>
              <a:t> in business</a:t>
            </a: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CB377A3F-75BA-C7DB-57DD-EFE51C7FC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err="1"/>
              <a:t>Not</a:t>
            </a:r>
            <a:r>
              <a:rPr lang="hu-HU" dirty="0"/>
              <a:t> </a:t>
            </a:r>
            <a:r>
              <a:rPr lang="hu-HU" dirty="0" err="1"/>
              <a:t>having</a:t>
            </a:r>
            <a:r>
              <a:rPr lang="hu-HU" dirty="0"/>
              <a:t> a </a:t>
            </a:r>
            <a:r>
              <a:rPr lang="hu-HU" dirty="0" err="1"/>
              <a:t>wide</a:t>
            </a:r>
            <a:r>
              <a:rPr lang="hu-HU" dirty="0"/>
              <a:t> </a:t>
            </a:r>
            <a:r>
              <a:rPr lang="hu-HU" dirty="0" err="1"/>
              <a:t>range</a:t>
            </a:r>
            <a:r>
              <a:rPr lang="hu-HU" dirty="0"/>
              <a:t> of </a:t>
            </a:r>
            <a:r>
              <a:rPr lang="hu-HU" dirty="0" err="1"/>
              <a:t>competent</a:t>
            </a:r>
            <a:r>
              <a:rPr lang="hu-HU" dirty="0"/>
              <a:t> </a:t>
            </a:r>
            <a:r>
              <a:rPr lang="hu-HU" dirty="0" err="1"/>
              <a:t>contacts</a:t>
            </a:r>
            <a:r>
              <a:rPr lang="hu-HU" dirty="0"/>
              <a:t> </a:t>
            </a:r>
          </a:p>
          <a:p>
            <a:pPr>
              <a:buClr>
                <a:srgbClr val="1287C3"/>
              </a:buClr>
            </a:pPr>
            <a:r>
              <a:rPr lang="hu-HU" dirty="0" err="1"/>
              <a:t>Working</a:t>
            </a:r>
            <a:r>
              <a:rPr lang="hu-HU" dirty="0"/>
              <a:t> </a:t>
            </a:r>
            <a:r>
              <a:rPr lang="hu-HU" dirty="0" err="1"/>
              <a:t>vehicle</a:t>
            </a:r>
            <a:r>
              <a:rPr lang="hu-HU" dirty="0"/>
              <a:t> </a:t>
            </a:r>
            <a:r>
              <a:rPr lang="hu-HU" dirty="0" err="1"/>
              <a:t>needs</a:t>
            </a:r>
            <a:r>
              <a:rPr lang="hu-HU" dirty="0"/>
              <a:t> </a:t>
            </a:r>
            <a:r>
              <a:rPr lang="hu-HU" dirty="0" err="1"/>
              <a:t>to</a:t>
            </a:r>
            <a:r>
              <a:rPr lang="hu-HU" dirty="0"/>
              <a:t> be </a:t>
            </a:r>
            <a:r>
              <a:rPr lang="hu-HU" dirty="0" err="1"/>
              <a:t>changed</a:t>
            </a:r>
          </a:p>
        </p:txBody>
      </p:sp>
    </p:spTree>
    <p:extLst>
      <p:ext uri="{BB962C8B-B14F-4D97-AF65-F5344CB8AC3E}">
        <p14:creationId xmlns:p14="http://schemas.microsoft.com/office/powerpoint/2010/main" val="1163845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54F82B38-BFF4-511D-382B-2387468A7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b="1" err="1"/>
              <a:t>Possible</a:t>
            </a:r>
            <a:r>
              <a:rPr lang="hu-HU" b="1" dirty="0"/>
              <a:t> </a:t>
            </a:r>
            <a:r>
              <a:rPr lang="hu-HU" b="1" err="1"/>
              <a:t>threats</a:t>
            </a:r>
            <a:endParaRPr lang="hu-HU" b="1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D4B0082B-82F0-8E06-F63E-867BBB47C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err="1"/>
              <a:t>Not</a:t>
            </a:r>
            <a:r>
              <a:rPr lang="hu-HU" dirty="0"/>
              <a:t> </a:t>
            </a:r>
            <a:r>
              <a:rPr lang="hu-HU" dirty="0" err="1"/>
              <a:t>reciving</a:t>
            </a:r>
            <a:r>
              <a:rPr lang="hu-HU" dirty="0"/>
              <a:t> </a:t>
            </a:r>
            <a:r>
              <a:rPr lang="hu-HU" dirty="0" err="1"/>
              <a:t>precise</a:t>
            </a:r>
            <a:r>
              <a:rPr lang="hu-HU" dirty="0"/>
              <a:t> </a:t>
            </a:r>
            <a:r>
              <a:rPr lang="hu-HU" dirty="0" err="1"/>
              <a:t>information</a:t>
            </a:r>
            <a:r>
              <a:rPr lang="hu-HU" dirty="0"/>
              <a:t> </a:t>
            </a:r>
            <a:r>
              <a:rPr lang="hu-HU" dirty="0" err="1"/>
              <a:t>from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customer</a:t>
            </a:r>
          </a:p>
          <a:p>
            <a:pPr>
              <a:buClr>
                <a:srgbClr val="1287C3"/>
              </a:buClr>
            </a:pPr>
            <a:r>
              <a:rPr lang="hu-HU" dirty="0" err="1"/>
              <a:t>Superficial</a:t>
            </a:r>
            <a:r>
              <a:rPr lang="hu-HU" dirty="0"/>
              <a:t> </a:t>
            </a:r>
            <a:r>
              <a:rPr lang="hu-HU" dirty="0" err="1"/>
              <a:t>diagnosis</a:t>
            </a:r>
            <a:r>
              <a:rPr lang="hu-HU" dirty="0"/>
              <a:t> of </a:t>
            </a:r>
            <a:r>
              <a:rPr lang="hu-HU" dirty="0" err="1"/>
              <a:t>the</a:t>
            </a:r>
            <a:r>
              <a:rPr lang="hu-HU" dirty="0"/>
              <a:t> site (</a:t>
            </a:r>
            <a:r>
              <a:rPr lang="hu-HU" dirty="0" err="1"/>
              <a:t>hidden</a:t>
            </a:r>
            <a:r>
              <a:rPr lang="hu-HU" dirty="0"/>
              <a:t> </a:t>
            </a:r>
            <a:r>
              <a:rPr lang="hu-HU" dirty="0" err="1"/>
              <a:t>defect</a:t>
            </a:r>
            <a:r>
              <a:rPr lang="hu-HU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11289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885A8909-2358-5DE6-A913-7D3CA7B37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b="1" dirty="0" err="1"/>
              <a:t>Personal</a:t>
            </a:r>
            <a:r>
              <a:rPr lang="hu-HU" b="1" dirty="0"/>
              <a:t> </a:t>
            </a:r>
            <a:r>
              <a:rPr lang="hu-HU" b="1" dirty="0" err="1"/>
              <a:t>develpopmen</a:t>
            </a:r>
            <a:r>
              <a:rPr lang="hu-HU" b="1" dirty="0"/>
              <a:t> </a:t>
            </a:r>
            <a:r>
              <a:rPr lang="hu-HU" b="1" dirty="0" err="1"/>
              <a:t>plan</a:t>
            </a:r>
            <a:endParaRPr lang="hu-HU" b="1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6129CEB1-416B-F691-2B40-628F855EA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hu-HU" dirty="0" err="1">
                <a:ea typeface="+mn-lt"/>
                <a:cs typeface="+mn-lt"/>
              </a:rPr>
              <a:t>We're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just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getting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started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now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but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have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tools,experience,goals</a:t>
            </a:r>
          </a:p>
          <a:p>
            <a:pPr>
              <a:buClr>
                <a:srgbClr val="1287C3"/>
              </a:buClr>
            </a:pP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want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to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create</a:t>
            </a:r>
            <a:r>
              <a:rPr lang="hu-HU" dirty="0">
                <a:ea typeface="+mn-lt"/>
                <a:cs typeface="+mn-lt"/>
              </a:rPr>
              <a:t> a </a:t>
            </a:r>
            <a:r>
              <a:rPr lang="hu-HU" dirty="0" err="1">
                <a:ea typeface="+mn-lt"/>
                <a:cs typeface="+mn-lt"/>
              </a:rPr>
              <a:t>stable</a:t>
            </a:r>
            <a:r>
              <a:rPr lang="hu-HU" dirty="0">
                <a:ea typeface="+mn-lt"/>
                <a:cs typeface="+mn-lt"/>
              </a:rPr>
              <a:t>, </a:t>
            </a:r>
            <a:r>
              <a:rPr lang="hu-HU" dirty="0" err="1">
                <a:ea typeface="+mn-lt"/>
                <a:cs typeface="+mn-lt"/>
              </a:rPr>
              <a:t>big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company</a:t>
            </a:r>
          </a:p>
          <a:p>
            <a:pPr>
              <a:buClr>
                <a:srgbClr val="1287C3"/>
              </a:buClr>
            </a:pP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need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new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connections</a:t>
            </a:r>
            <a:r>
              <a:rPr lang="hu-HU" dirty="0">
                <a:ea typeface="+mn-lt"/>
                <a:cs typeface="+mn-lt"/>
              </a:rPr>
              <a:t> and </a:t>
            </a:r>
            <a:r>
              <a:rPr lang="hu-HU" dirty="0" err="1">
                <a:ea typeface="+mn-lt"/>
                <a:cs typeface="+mn-lt"/>
              </a:rPr>
              <a:t>new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vehicles</a:t>
            </a:r>
            <a:endParaRPr lang="hu-HU" dirty="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need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to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save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the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money</a:t>
            </a:r>
            <a:r>
              <a:rPr lang="hu-HU" dirty="0">
                <a:ea typeface="+mn-lt"/>
                <a:cs typeface="+mn-lt"/>
              </a:rPr>
              <a:t> and </a:t>
            </a:r>
            <a:r>
              <a:rPr lang="hu-HU" dirty="0" err="1">
                <a:ea typeface="+mn-lt"/>
                <a:cs typeface="+mn-lt"/>
              </a:rPr>
              <a:t>improve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our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knowledge</a:t>
            </a:r>
            <a:endParaRPr lang="hu-HU" dirty="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haven't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reached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it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yet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because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we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don't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have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the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right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connections</a:t>
            </a:r>
            <a:r>
              <a:rPr lang="hu-HU" dirty="0">
                <a:ea typeface="+mn-lt"/>
                <a:cs typeface="+mn-lt"/>
              </a:rPr>
              <a:t> </a:t>
            </a:r>
            <a:r>
              <a:rPr lang="hu-HU" dirty="0" err="1">
                <a:ea typeface="+mn-lt"/>
                <a:cs typeface="+mn-lt"/>
              </a:rPr>
              <a:t>yet</a:t>
            </a:r>
            <a:endParaRPr lang="hu-HU" dirty="0" err="1"/>
          </a:p>
        </p:txBody>
      </p:sp>
    </p:spTree>
    <p:extLst>
      <p:ext uri="{BB962C8B-B14F-4D97-AF65-F5344CB8AC3E}">
        <p14:creationId xmlns:p14="http://schemas.microsoft.com/office/powerpoint/2010/main" val="2719240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7D7282BB-02A9-21B6-8FE6-61541188A3AF}"/>
              </a:ext>
            </a:extLst>
          </p:cNvPr>
          <p:cNvSpPr txBox="1"/>
          <p:nvPr/>
        </p:nvSpPr>
        <p:spPr>
          <a:xfrm>
            <a:off x="1730829" y="3381828"/>
            <a:ext cx="10299700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/>
              <a:t> </a:t>
            </a:r>
            <a:r>
              <a:rPr lang="en-US" sz="1000" dirty="0" err="1"/>
              <a:t>J.Mclntosh</a:t>
            </a:r>
            <a:r>
              <a:rPr lang="en-US" sz="1000" dirty="0"/>
              <a:t> (2019) Is mold in your house a problem? What you need to </a:t>
            </a:r>
            <a:r>
              <a:rPr lang="en-US" sz="1000" dirty="0" err="1"/>
              <a:t>know.Available</a:t>
            </a:r>
            <a:r>
              <a:rPr lang="en-US" sz="1000" dirty="0">
                <a:ea typeface="+mn-lt"/>
                <a:cs typeface="+mn-lt"/>
              </a:rPr>
              <a:t> at:</a:t>
            </a:r>
            <a:r>
              <a:rPr lang="hu-HU" sz="1000" dirty="0">
                <a:ea typeface="+mn-lt"/>
                <a:cs typeface="+mn-lt"/>
                <a:hlinkClick r:id="rId2"/>
              </a:rPr>
              <a:t>https://www.medicalnewstoday.com/articles/288651</a:t>
            </a:r>
            <a:endParaRPr lang="en-US" sz="1000">
              <a:ea typeface="+mn-lt"/>
              <a:cs typeface="+mn-lt"/>
            </a:endParaRPr>
          </a:p>
          <a:p>
            <a:r>
              <a:rPr lang="en-US" sz="1000" dirty="0">
                <a:ea typeface="+mn-lt"/>
                <a:cs typeface="+mn-lt"/>
              </a:rPr>
              <a:t> (Accessed: August 20, 2019).</a:t>
            </a:r>
          </a:p>
          <a:p>
            <a:endParaRPr lang="en-US" sz="1000" dirty="0"/>
          </a:p>
          <a:p>
            <a:r>
              <a:rPr lang="en-US" sz="1000" dirty="0"/>
              <a:t>Kristen (2020) Black Mould in the Bathroom </a:t>
            </a:r>
            <a:r>
              <a:rPr lang="en-US" sz="1000" dirty="0">
                <a:ea typeface="+mn-lt"/>
                <a:cs typeface="+mn-lt"/>
              </a:rPr>
              <a:t>[Photograph]. Available at: </a:t>
            </a:r>
            <a:r>
              <a:rPr lang="hu-HU" sz="1000" dirty="0">
                <a:ea typeface="+mn-lt"/>
                <a:cs typeface="+mn-lt"/>
                <a:hlinkClick r:id="rId3"/>
              </a:rPr>
              <a:t>https://www.rentokil.co.uk/blog/black-mould-bathroom/  </a:t>
            </a:r>
            <a:r>
              <a:rPr lang="hu-HU" sz="1000" dirty="0">
                <a:ea typeface="+mn-lt"/>
                <a:cs typeface="+mn-lt"/>
              </a:rPr>
              <a:t> (Accessed: 07,April,2020).</a:t>
            </a:r>
          </a:p>
          <a:p>
            <a:endParaRPr lang="hu-HU" sz="1000" dirty="0"/>
          </a:p>
          <a:p>
            <a:r>
              <a:rPr lang="en-US" sz="1000" dirty="0" err="1"/>
              <a:t>S.Cottler</a:t>
            </a:r>
            <a:r>
              <a:rPr lang="en-US" sz="1000" dirty="0"/>
              <a:t>. 2019 'The study skills handbook' </a:t>
            </a:r>
            <a:r>
              <a:rPr lang="en-US" sz="1000" dirty="0">
                <a:ea typeface="+mn-lt"/>
                <a:cs typeface="+mn-lt"/>
              </a:rPr>
              <a:t>Fifth </a:t>
            </a:r>
            <a:r>
              <a:rPr lang="en-US" sz="1000" dirty="0" err="1">
                <a:ea typeface="+mn-lt"/>
                <a:cs typeface="+mn-lt"/>
              </a:rPr>
              <a:t>edition.;Macmillan</a:t>
            </a:r>
            <a:r>
              <a:rPr lang="en-US" sz="1000" dirty="0">
                <a:ea typeface="+mn-lt"/>
                <a:cs typeface="+mn-lt"/>
              </a:rPr>
              <a:t> Education UK. Pp:123-128</a:t>
            </a:r>
            <a:endParaRPr lang="hu-HU" sz="1000" dirty="0">
              <a:ea typeface="+mn-lt"/>
              <a:cs typeface="+mn-lt"/>
            </a:endParaRPr>
          </a:p>
          <a:p>
            <a:endParaRPr lang="en-US" sz="1000" dirty="0"/>
          </a:p>
          <a:p>
            <a:r>
              <a:rPr lang="en-US" sz="1000" dirty="0" err="1"/>
              <a:t>D.Shewan</a:t>
            </a:r>
            <a:r>
              <a:rPr lang="en-US" sz="1000" dirty="0"/>
              <a:t>.(2022) How to Do a SWOT Analysis (With Examples &amp; Free Template!) </a:t>
            </a:r>
            <a:r>
              <a:rPr lang="en-US" sz="1000" dirty="0">
                <a:ea typeface="+mn-lt"/>
                <a:cs typeface="+mn-lt"/>
              </a:rPr>
              <a:t>Available </a:t>
            </a:r>
            <a:r>
              <a:rPr lang="en-US" sz="1000" dirty="0" err="1">
                <a:ea typeface="+mn-lt"/>
                <a:cs typeface="+mn-lt"/>
              </a:rPr>
              <a:t>at:https</a:t>
            </a:r>
            <a:r>
              <a:rPr lang="en-US" sz="1000" dirty="0">
                <a:ea typeface="+mn-lt"/>
                <a:cs typeface="+mn-lt"/>
              </a:rPr>
              <a:t>://www.wordstream.com/blog/ws/2017/12/20/swot-analysis  (Accessed: February 25, 2022)</a:t>
            </a:r>
          </a:p>
          <a:p>
            <a:endParaRPr lang="en-US" sz="1000" dirty="0"/>
          </a:p>
          <a:p>
            <a:r>
              <a:rPr lang="en-US" sz="1000" dirty="0" err="1"/>
              <a:t>M.Putter</a:t>
            </a:r>
            <a:r>
              <a:rPr lang="en-US" sz="1000" dirty="0"/>
              <a:t>.(2021) What is a personal development plan? Available at:</a:t>
            </a:r>
            <a:r>
              <a:rPr lang="hu-HU" sz="1000" dirty="0">
                <a:ea typeface="+mn-lt"/>
                <a:cs typeface="+mn-lt"/>
              </a:rPr>
              <a:t>https://cpdonline.co.uk/knowledge-base/business/what-are-personal-development-plans/ (Accessed: 1st </a:t>
            </a:r>
            <a:r>
              <a:rPr lang="hu-HU" sz="1000" dirty="0" err="1">
                <a:ea typeface="+mn-lt"/>
                <a:cs typeface="+mn-lt"/>
              </a:rPr>
              <a:t>June</a:t>
            </a:r>
            <a:r>
              <a:rPr lang="hu-HU" sz="1000" dirty="0">
                <a:ea typeface="+mn-lt"/>
                <a:cs typeface="+mn-lt"/>
              </a:rPr>
              <a:t> 2021 )</a:t>
            </a:r>
            <a:endParaRPr lang="en-US" sz="1000" dirty="0">
              <a:ea typeface="+mn-lt"/>
              <a:cs typeface="+mn-lt"/>
            </a:endParaRPr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6038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Szélesvásznú</PresentationFormat>
  <Paragraphs>0</Paragraphs>
  <Slides>10</Slides>
  <Notes>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10</vt:i4>
      </vt:variant>
    </vt:vector>
  </HeadingPairs>
  <TitlesOfParts>
    <vt:vector size="11" baseType="lpstr">
      <vt:lpstr>Parallax</vt:lpstr>
      <vt:lpstr>PowerPoint-bemutató</vt:lpstr>
      <vt:lpstr>General information</vt:lpstr>
      <vt:lpstr>Mold and healt</vt:lpstr>
      <vt:lpstr>Strengths in business</vt:lpstr>
      <vt:lpstr>Effective problem analysis and quick reaction  </vt:lpstr>
      <vt:lpstr>Oppurnities</vt:lpstr>
      <vt:lpstr>Weaknesses in business</vt:lpstr>
      <vt:lpstr>Possible threats</vt:lpstr>
      <vt:lpstr>Personal develpopmen plan</vt:lpstr>
      <vt:lpstr>PowerPoint-bemutató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PowerPoint-bemutató</dc:title>
  <dc:creator/>
  <cp:lastModifiedBy/>
  <cp:revision>536</cp:revision>
  <dcterms:created xsi:type="dcterms:W3CDTF">2022-04-21T19:10:16Z</dcterms:created>
  <dcterms:modified xsi:type="dcterms:W3CDTF">2022-04-22T19:43:45Z</dcterms:modified>
</cp:coreProperties>
</file>