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3" r:id="rId1"/>
  </p:sldMasterIdLst>
  <p:notesMasterIdLst>
    <p:notesMasterId r:id="rId15"/>
  </p:notesMasterIdLst>
  <p:sldIdLst>
    <p:sldId id="256" r:id="rId2"/>
    <p:sldId id="257" r:id="rId3"/>
    <p:sldId id="258" r:id="rId4"/>
    <p:sldId id="259" r:id="rId5"/>
    <p:sldId id="260" r:id="rId6"/>
    <p:sldId id="261" r:id="rId7"/>
    <p:sldId id="262" r:id="rId8"/>
    <p:sldId id="266" r:id="rId9"/>
    <p:sldId id="263" r:id="rId10"/>
    <p:sldId id="267" r:id="rId11"/>
    <p:sldId id="268" r:id="rId12"/>
    <p:sldId id="264"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C88173-2605-4228-BF10-90B4CAA51FBC}" v="241" dt="2026-08-09T17:46:03.3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nisa Paraschiv" userId="8359321db5af243f" providerId="LiveId" clId="{381B7DE3-80F7-4869-A680-039B3A38FF7F}"/>
    <pc:docChg chg="undo custSel addSld modSld">
      <pc:chgData name="Denisa Paraschiv" userId="8359321db5af243f" providerId="LiveId" clId="{381B7DE3-80F7-4869-A680-039B3A38FF7F}" dt="2026-08-09T17:47:16.389" v="10104" actId="20577"/>
      <pc:docMkLst>
        <pc:docMk/>
      </pc:docMkLst>
      <pc:sldChg chg="addSp modSp mod modAnim">
        <pc:chgData name="Denisa Paraschiv" userId="8359321db5af243f" providerId="LiveId" clId="{381B7DE3-80F7-4869-A680-039B3A38FF7F}" dt="2026-08-09T17:47:16.389" v="10104" actId="20577"/>
        <pc:sldMkLst>
          <pc:docMk/>
          <pc:sldMk cId="3108222618" sldId="256"/>
        </pc:sldMkLst>
        <pc:spChg chg="add mod">
          <ac:chgData name="Denisa Paraschiv" userId="8359321db5af243f" providerId="LiveId" clId="{381B7DE3-80F7-4869-A680-039B3A38FF7F}" dt="2026-08-09T17:47:16.389" v="10104" actId="20577"/>
          <ac:spMkLst>
            <pc:docMk/>
            <pc:sldMk cId="3108222618" sldId="256"/>
            <ac:spMk id="4" creationId="{F146456B-CCFB-71B7-9334-433463CF1EC3}"/>
          </ac:spMkLst>
        </pc:spChg>
        <pc:spChg chg="mod">
          <ac:chgData name="Denisa Paraschiv" userId="8359321db5af243f" providerId="LiveId" clId="{381B7DE3-80F7-4869-A680-039B3A38FF7F}" dt="2026-08-09T17:46:39.462" v="10087" actId="1076"/>
          <ac:spMkLst>
            <pc:docMk/>
            <pc:sldMk cId="3108222618" sldId="256"/>
            <ac:spMk id="8" creationId="{360601E2-CD64-2E0E-06E2-3CDADF3395B0}"/>
          </ac:spMkLst>
        </pc:spChg>
        <pc:picChg chg="mod">
          <ac:chgData name="Denisa Paraschiv" userId="8359321db5af243f" providerId="LiveId" clId="{381B7DE3-80F7-4869-A680-039B3A38FF7F}" dt="2026-08-09T17:46:34.535" v="10086" actId="1076"/>
          <ac:picMkLst>
            <pc:docMk/>
            <pc:sldMk cId="3108222618" sldId="256"/>
            <ac:picMk id="2" creationId="{9027A1CB-0293-5110-52DD-8407807F0B4B}"/>
          </ac:picMkLst>
        </pc:picChg>
      </pc:sldChg>
      <pc:sldChg chg="addSp delSp modSp mod modAnim setClrOvrMap">
        <pc:chgData name="Denisa Paraschiv" userId="8359321db5af243f" providerId="LiveId" clId="{381B7DE3-80F7-4869-A680-039B3A38FF7F}" dt="2026-08-07T18:32:30.436" v="6085" actId="113"/>
        <pc:sldMkLst>
          <pc:docMk/>
          <pc:sldMk cId="2181345947" sldId="257"/>
        </pc:sldMkLst>
        <pc:spChg chg="mod">
          <ac:chgData name="Denisa Paraschiv" userId="8359321db5af243f" providerId="LiveId" clId="{381B7DE3-80F7-4869-A680-039B3A38FF7F}" dt="2026-08-07T18:32:30.436" v="6085" actId="113"/>
          <ac:spMkLst>
            <pc:docMk/>
            <pc:sldMk cId="2181345947" sldId="257"/>
            <ac:spMk id="2" creationId="{AC481B5D-71D8-0427-D62F-2F8DDBCD815E}"/>
          </ac:spMkLst>
        </pc:spChg>
        <pc:spChg chg="add mod">
          <ac:chgData name="Denisa Paraschiv" userId="8359321db5af243f" providerId="LiveId" clId="{381B7DE3-80F7-4869-A680-039B3A38FF7F}" dt="2026-08-07T17:13:56.621" v="3737" actId="26606"/>
          <ac:spMkLst>
            <pc:docMk/>
            <pc:sldMk cId="2181345947" sldId="257"/>
            <ac:spMk id="5" creationId="{2D6955BA-3C56-8FCB-22A2-A0583009877F}"/>
          </ac:spMkLst>
        </pc:spChg>
        <pc:spChg chg="add mod">
          <ac:chgData name="Denisa Paraschiv" userId="8359321db5af243f" providerId="LiveId" clId="{381B7DE3-80F7-4869-A680-039B3A38FF7F}" dt="2026-08-07T17:16:21.222" v="3758" actId="1076"/>
          <ac:spMkLst>
            <pc:docMk/>
            <pc:sldMk cId="2181345947" sldId="257"/>
            <ac:spMk id="14" creationId="{3A2E1972-6D19-AB5C-73AF-9012D1FEC688}"/>
          </ac:spMkLst>
        </pc:spChg>
        <pc:spChg chg="add">
          <ac:chgData name="Denisa Paraschiv" userId="8359321db5af243f" providerId="LiveId" clId="{381B7DE3-80F7-4869-A680-039B3A38FF7F}" dt="2026-08-07T17:13:56.621" v="3737" actId="26606"/>
          <ac:spMkLst>
            <pc:docMk/>
            <pc:sldMk cId="2181345947" sldId="257"/>
            <ac:spMk id="163" creationId="{79A6DB05-9FB5-4B07-8675-74C23D4FD89D}"/>
          </ac:spMkLst>
        </pc:spChg>
        <pc:spChg chg="add">
          <ac:chgData name="Denisa Paraschiv" userId="8359321db5af243f" providerId="LiveId" clId="{381B7DE3-80F7-4869-A680-039B3A38FF7F}" dt="2026-08-07T17:13:56.621" v="3737" actId="26606"/>
          <ac:spMkLst>
            <pc:docMk/>
            <pc:sldMk cId="2181345947" sldId="257"/>
            <ac:spMk id="165" creationId="{F94AA2BD-2E3F-4B1D-8127-5744B8115311}"/>
          </ac:spMkLst>
        </pc:spChg>
        <pc:spChg chg="add">
          <ac:chgData name="Denisa Paraschiv" userId="8359321db5af243f" providerId="LiveId" clId="{381B7DE3-80F7-4869-A680-039B3A38FF7F}" dt="2026-08-07T17:13:56.621" v="3737" actId="26606"/>
          <ac:spMkLst>
            <pc:docMk/>
            <pc:sldMk cId="2181345947" sldId="257"/>
            <ac:spMk id="167" creationId="{4BD02261-2DC8-4AA8-9E16-7751AE892445}"/>
          </ac:spMkLst>
        </pc:spChg>
        <pc:picChg chg="add mod">
          <ac:chgData name="Denisa Paraschiv" userId="8359321db5af243f" providerId="LiveId" clId="{381B7DE3-80F7-4869-A680-039B3A38FF7F}" dt="2026-08-07T17:16:07.060" v="3755" actId="1076"/>
          <ac:picMkLst>
            <pc:docMk/>
            <pc:sldMk cId="2181345947" sldId="257"/>
            <ac:picMk id="12" creationId="{22C85413-9B9E-97FB-99A1-6D4963106B77}"/>
          </ac:picMkLst>
        </pc:picChg>
      </pc:sldChg>
      <pc:sldChg chg="addSp delSp modSp new mod setBg addAnim modAnim setClrOvrMap">
        <pc:chgData name="Denisa Paraschiv" userId="8359321db5af243f" providerId="LiveId" clId="{381B7DE3-80F7-4869-A680-039B3A38FF7F}" dt="2026-08-07T18:32:25.277" v="6084" actId="113"/>
        <pc:sldMkLst>
          <pc:docMk/>
          <pc:sldMk cId="1496010087" sldId="258"/>
        </pc:sldMkLst>
        <pc:spChg chg="mod ord">
          <ac:chgData name="Denisa Paraschiv" userId="8359321db5af243f" providerId="LiveId" clId="{381B7DE3-80F7-4869-A680-039B3A38FF7F}" dt="2026-08-07T18:32:25.277" v="6084" actId="113"/>
          <ac:spMkLst>
            <pc:docMk/>
            <pc:sldMk cId="1496010087" sldId="258"/>
            <ac:spMk id="2" creationId="{F93A8EB5-2962-3B0D-EEA4-DAD4E6EE8D97}"/>
          </ac:spMkLst>
        </pc:spChg>
        <pc:spChg chg="add mod">
          <ac:chgData name="Denisa Paraschiv" userId="8359321db5af243f" providerId="LiveId" clId="{381B7DE3-80F7-4869-A680-039B3A38FF7F}" dt="2026-08-07T15:08:06.192" v="529" actId="1076"/>
          <ac:spMkLst>
            <pc:docMk/>
            <pc:sldMk cId="1496010087" sldId="258"/>
            <ac:spMk id="5" creationId="{671BAF8D-C4ED-6CFB-614F-B6574FCE282C}"/>
          </ac:spMkLst>
        </pc:spChg>
        <pc:spChg chg="add mod">
          <ac:chgData name="Denisa Paraschiv" userId="8359321db5af243f" providerId="LiveId" clId="{381B7DE3-80F7-4869-A680-039B3A38FF7F}" dt="2026-08-07T15:08:14.076" v="531" actId="1076"/>
          <ac:spMkLst>
            <pc:docMk/>
            <pc:sldMk cId="1496010087" sldId="258"/>
            <ac:spMk id="8" creationId="{FBBD34DD-A4FE-F8A8-7BA1-CF3D1231A059}"/>
          </ac:spMkLst>
        </pc:spChg>
        <pc:spChg chg="add mod">
          <ac:chgData name="Denisa Paraschiv" userId="8359321db5af243f" providerId="LiveId" clId="{381B7DE3-80F7-4869-A680-039B3A38FF7F}" dt="2026-08-07T15:08:17.852" v="532" actId="1076"/>
          <ac:spMkLst>
            <pc:docMk/>
            <pc:sldMk cId="1496010087" sldId="258"/>
            <ac:spMk id="10" creationId="{41125E27-6C37-0D6C-56E6-A593F867E765}"/>
          </ac:spMkLst>
        </pc:spChg>
        <pc:spChg chg="add mod">
          <ac:chgData name="Denisa Paraschiv" userId="8359321db5af243f" providerId="LiveId" clId="{381B7DE3-80F7-4869-A680-039B3A38FF7F}" dt="2026-08-07T15:08:25.345" v="534" actId="1076"/>
          <ac:spMkLst>
            <pc:docMk/>
            <pc:sldMk cId="1496010087" sldId="258"/>
            <ac:spMk id="16" creationId="{AB1AF205-67E1-D49D-1D6E-1F43DC098360}"/>
          </ac:spMkLst>
        </pc:spChg>
        <pc:spChg chg="add mod">
          <ac:chgData name="Denisa Paraschiv" userId="8359321db5af243f" providerId="LiveId" clId="{381B7DE3-80F7-4869-A680-039B3A38FF7F}" dt="2026-08-07T15:09:31.488" v="576" actId="1076"/>
          <ac:spMkLst>
            <pc:docMk/>
            <pc:sldMk cId="1496010087" sldId="258"/>
            <ac:spMk id="20" creationId="{8A5867B9-D754-3BBF-6F1F-EF74556B92AB}"/>
          </ac:spMkLst>
        </pc:spChg>
        <pc:spChg chg="add mod">
          <ac:chgData name="Denisa Paraschiv" userId="8359321db5af243f" providerId="LiveId" clId="{381B7DE3-80F7-4869-A680-039B3A38FF7F}" dt="2026-08-07T15:11:28.580" v="759" actId="14100"/>
          <ac:spMkLst>
            <pc:docMk/>
            <pc:sldMk cId="1496010087" sldId="258"/>
            <ac:spMk id="24" creationId="{CD80569E-FE37-3E8C-72FE-6FAFE865F96A}"/>
          </ac:spMkLst>
        </pc:spChg>
        <pc:spChg chg="add">
          <ac:chgData name="Denisa Paraschiv" userId="8359321db5af243f" providerId="LiveId" clId="{381B7DE3-80F7-4869-A680-039B3A38FF7F}" dt="2026-08-07T14:58:04.249" v="227" actId="26606"/>
          <ac:spMkLst>
            <pc:docMk/>
            <pc:sldMk cId="1496010087" sldId="258"/>
            <ac:spMk id="26" creationId="{8D06CE56-3881-4ADA-8CEF-D18B02C242A3}"/>
          </ac:spMkLst>
        </pc:spChg>
        <pc:spChg chg="add">
          <ac:chgData name="Denisa Paraschiv" userId="8359321db5af243f" providerId="LiveId" clId="{381B7DE3-80F7-4869-A680-039B3A38FF7F}" dt="2026-08-07T14:58:04.249" v="227" actId="26606"/>
          <ac:spMkLst>
            <pc:docMk/>
            <pc:sldMk cId="1496010087" sldId="258"/>
            <ac:spMk id="28" creationId="{79F3C543-62EC-4433-9C93-A2CD8764E9B4}"/>
          </ac:spMkLst>
        </pc:spChg>
        <pc:spChg chg="add">
          <ac:chgData name="Denisa Paraschiv" userId="8359321db5af243f" providerId="LiveId" clId="{381B7DE3-80F7-4869-A680-039B3A38FF7F}" dt="2026-08-07T14:58:04.249" v="227" actId="26606"/>
          <ac:spMkLst>
            <pc:docMk/>
            <pc:sldMk cId="1496010087" sldId="258"/>
            <ac:spMk id="30" creationId="{33E93247-6229-44AB-A550-739E971E690B}"/>
          </ac:spMkLst>
        </pc:spChg>
        <pc:spChg chg="add">
          <ac:chgData name="Denisa Paraschiv" userId="8359321db5af243f" providerId="LiveId" clId="{381B7DE3-80F7-4869-A680-039B3A38FF7F}" dt="2026-08-07T14:58:04.249" v="227" actId="26606"/>
          <ac:spMkLst>
            <pc:docMk/>
            <pc:sldMk cId="1496010087" sldId="258"/>
            <ac:spMk id="34" creationId="{060983C2-71F2-1B5E-5402-3E2E5AB42494}"/>
          </ac:spMkLst>
        </pc:spChg>
        <pc:spChg chg="add">
          <ac:chgData name="Denisa Paraschiv" userId="8359321db5af243f" providerId="LiveId" clId="{381B7DE3-80F7-4869-A680-039B3A38FF7F}" dt="2026-08-07T14:58:04.249" v="227" actId="26606"/>
          <ac:spMkLst>
            <pc:docMk/>
            <pc:sldMk cId="1496010087" sldId="258"/>
            <ac:spMk id="36" creationId="{2165A4AE-FFE9-B2D5-017C-17337DDB3F3B}"/>
          </ac:spMkLst>
        </pc:spChg>
        <pc:spChg chg="add">
          <ac:chgData name="Denisa Paraschiv" userId="8359321db5af243f" providerId="LiveId" clId="{381B7DE3-80F7-4869-A680-039B3A38FF7F}" dt="2026-08-07T14:58:04.249" v="227" actId="26606"/>
          <ac:spMkLst>
            <pc:docMk/>
            <pc:sldMk cId="1496010087" sldId="258"/>
            <ac:spMk id="38" creationId="{90E701D1-A34F-CF86-7316-8761C7835E03}"/>
          </ac:spMkLst>
        </pc:spChg>
        <pc:picChg chg="add mod">
          <ac:chgData name="Denisa Paraschiv" userId="8359321db5af243f" providerId="LiveId" clId="{381B7DE3-80F7-4869-A680-039B3A38FF7F}" dt="2026-08-07T15:09:23.777" v="574" actId="1076"/>
          <ac:picMkLst>
            <pc:docMk/>
            <pc:sldMk cId="1496010087" sldId="258"/>
            <ac:picMk id="4" creationId="{7650FEA1-E21A-14DC-5B69-1E89AFE459F6}"/>
          </ac:picMkLst>
        </pc:picChg>
        <pc:cxnChg chg="add mod">
          <ac:chgData name="Denisa Paraschiv" userId="8359321db5af243f" providerId="LiveId" clId="{381B7DE3-80F7-4869-A680-039B3A38FF7F}" dt="2026-08-07T15:09:40.210" v="577" actId="1076"/>
          <ac:cxnSpMkLst>
            <pc:docMk/>
            <pc:sldMk cId="1496010087" sldId="258"/>
            <ac:cxnSpMk id="7" creationId="{EB5EA2CB-C0FF-EFC5-C09A-D67D21D5AFE4}"/>
          </ac:cxnSpMkLst>
        </pc:cxnChg>
        <pc:cxnChg chg="add mod">
          <ac:chgData name="Denisa Paraschiv" userId="8359321db5af243f" providerId="LiveId" clId="{381B7DE3-80F7-4869-A680-039B3A38FF7F}" dt="2026-08-07T15:08:44.422" v="537" actId="14100"/>
          <ac:cxnSpMkLst>
            <pc:docMk/>
            <pc:sldMk cId="1496010087" sldId="258"/>
            <ac:cxnSpMk id="14" creationId="{F3B13B8C-FEB5-7EF0-409A-859C5152937D}"/>
          </ac:cxnSpMkLst>
        </pc:cxnChg>
        <pc:cxnChg chg="add">
          <ac:chgData name="Denisa Paraschiv" userId="8359321db5af243f" providerId="LiveId" clId="{381B7DE3-80F7-4869-A680-039B3A38FF7F}" dt="2026-08-07T15:09:56.521" v="578" actId="11529"/>
          <ac:cxnSpMkLst>
            <pc:docMk/>
            <pc:sldMk cId="1496010087" sldId="258"/>
            <ac:cxnSpMk id="23" creationId="{C0DE0EBF-7D81-DDFB-54C9-6855411D4DC4}"/>
          </ac:cxnSpMkLst>
        </pc:cxnChg>
      </pc:sldChg>
      <pc:sldChg chg="addSp delSp modSp new mod setBg modAnim">
        <pc:chgData name="Denisa Paraschiv" userId="8359321db5af243f" providerId="LiveId" clId="{381B7DE3-80F7-4869-A680-039B3A38FF7F}" dt="2026-08-07T18:32:16.928" v="6083" actId="113"/>
        <pc:sldMkLst>
          <pc:docMk/>
          <pc:sldMk cId="1508813137" sldId="259"/>
        </pc:sldMkLst>
        <pc:spChg chg="mod ord">
          <ac:chgData name="Denisa Paraschiv" userId="8359321db5af243f" providerId="LiveId" clId="{381B7DE3-80F7-4869-A680-039B3A38FF7F}" dt="2026-08-07T18:32:16.928" v="6083" actId="113"/>
          <ac:spMkLst>
            <pc:docMk/>
            <pc:sldMk cId="1508813137" sldId="259"/>
            <ac:spMk id="2" creationId="{FF34476D-B88C-A840-4716-C008EFE62056}"/>
          </ac:spMkLst>
        </pc:spChg>
        <pc:spChg chg="add mod">
          <ac:chgData name="Denisa Paraschiv" userId="8359321db5af243f" providerId="LiveId" clId="{381B7DE3-80F7-4869-A680-039B3A38FF7F}" dt="2026-08-07T15:17:05.550" v="925" actId="113"/>
          <ac:spMkLst>
            <pc:docMk/>
            <pc:sldMk cId="1508813137" sldId="259"/>
            <ac:spMk id="7" creationId="{20F70BDD-C618-13AE-A43E-4508162DC71D}"/>
          </ac:spMkLst>
        </pc:spChg>
        <pc:spChg chg="add mod">
          <ac:chgData name="Denisa Paraschiv" userId="8359321db5af243f" providerId="LiveId" clId="{381B7DE3-80F7-4869-A680-039B3A38FF7F}" dt="2026-08-07T15:18:53.591" v="1014" actId="1076"/>
          <ac:spMkLst>
            <pc:docMk/>
            <pc:sldMk cId="1508813137" sldId="259"/>
            <ac:spMk id="8" creationId="{63912D3A-F514-4FF3-6BDE-B98430A45AB4}"/>
          </ac:spMkLst>
        </pc:spChg>
        <pc:spChg chg="add mod">
          <ac:chgData name="Denisa Paraschiv" userId="8359321db5af243f" providerId="LiveId" clId="{381B7DE3-80F7-4869-A680-039B3A38FF7F}" dt="2026-08-07T15:18:57.701" v="1015" actId="1076"/>
          <ac:spMkLst>
            <pc:docMk/>
            <pc:sldMk cId="1508813137" sldId="259"/>
            <ac:spMk id="10" creationId="{4D555540-A6DE-03C5-6852-69DE60B04F8D}"/>
          </ac:spMkLst>
        </pc:spChg>
        <pc:spChg chg="add mod">
          <ac:chgData name="Denisa Paraschiv" userId="8359321db5af243f" providerId="LiveId" clId="{381B7DE3-80F7-4869-A680-039B3A38FF7F}" dt="2026-08-07T15:23:13.392" v="1310" actId="2711"/>
          <ac:spMkLst>
            <pc:docMk/>
            <pc:sldMk cId="1508813137" sldId="259"/>
            <ac:spMk id="12" creationId="{07C953F5-164B-2EA9-5E4C-1E1962E9E0B8}"/>
          </ac:spMkLst>
        </pc:spChg>
        <pc:spChg chg="add mod">
          <ac:chgData name="Denisa Paraschiv" userId="8359321db5af243f" providerId="LiveId" clId="{381B7DE3-80F7-4869-A680-039B3A38FF7F}" dt="2026-08-07T15:24:10.953" v="1314" actId="1076"/>
          <ac:spMkLst>
            <pc:docMk/>
            <pc:sldMk cId="1508813137" sldId="259"/>
            <ac:spMk id="14" creationId="{03306D02-D49C-C72B-1106-0451E3A48AD1}"/>
          </ac:spMkLst>
        </pc:spChg>
        <pc:spChg chg="add mod">
          <ac:chgData name="Denisa Paraschiv" userId="8359321db5af243f" providerId="LiveId" clId="{381B7DE3-80F7-4869-A680-039B3A38FF7F}" dt="2026-08-07T15:25:20.637" v="1423" actId="1076"/>
          <ac:spMkLst>
            <pc:docMk/>
            <pc:sldMk cId="1508813137" sldId="259"/>
            <ac:spMk id="16" creationId="{1F67F31D-0D02-386D-A9CD-821E7BCDAF8F}"/>
          </ac:spMkLst>
        </pc:spChg>
        <pc:spChg chg="add">
          <ac:chgData name="Denisa Paraschiv" userId="8359321db5af243f" providerId="LiveId" clId="{381B7DE3-80F7-4869-A680-039B3A38FF7F}" dt="2026-08-07T15:12:35.272" v="783" actId="26606"/>
          <ac:spMkLst>
            <pc:docMk/>
            <pc:sldMk cId="1508813137" sldId="259"/>
            <ac:spMk id="24" creationId="{8D06CE56-3881-4ADA-8CEF-D18B02C242A3}"/>
          </ac:spMkLst>
        </pc:spChg>
        <pc:spChg chg="add">
          <ac:chgData name="Denisa Paraschiv" userId="8359321db5af243f" providerId="LiveId" clId="{381B7DE3-80F7-4869-A680-039B3A38FF7F}" dt="2026-08-07T15:12:35.272" v="783" actId="26606"/>
          <ac:spMkLst>
            <pc:docMk/>
            <pc:sldMk cId="1508813137" sldId="259"/>
            <ac:spMk id="26" creationId="{79F3C543-62EC-4433-9C93-A2CD8764E9B4}"/>
          </ac:spMkLst>
        </pc:spChg>
        <pc:spChg chg="add">
          <ac:chgData name="Denisa Paraschiv" userId="8359321db5af243f" providerId="LiveId" clId="{381B7DE3-80F7-4869-A680-039B3A38FF7F}" dt="2026-08-07T15:12:35.272" v="783" actId="26606"/>
          <ac:spMkLst>
            <pc:docMk/>
            <pc:sldMk cId="1508813137" sldId="259"/>
            <ac:spMk id="28" creationId="{55666830-9A19-4E01-8505-D6C7F9AC5665}"/>
          </ac:spMkLst>
        </pc:spChg>
        <pc:spChg chg="add">
          <ac:chgData name="Denisa Paraschiv" userId="8359321db5af243f" providerId="LiveId" clId="{381B7DE3-80F7-4869-A680-039B3A38FF7F}" dt="2026-08-07T15:12:35.272" v="783" actId="26606"/>
          <ac:spMkLst>
            <pc:docMk/>
            <pc:sldMk cId="1508813137" sldId="259"/>
            <ac:spMk id="30" creationId="{AE9FC877-7FB6-4D22-9988-35420644E202}"/>
          </ac:spMkLst>
        </pc:spChg>
        <pc:spChg chg="add">
          <ac:chgData name="Denisa Paraschiv" userId="8359321db5af243f" providerId="LiveId" clId="{381B7DE3-80F7-4869-A680-039B3A38FF7F}" dt="2026-08-07T15:12:35.272" v="783" actId="26606"/>
          <ac:spMkLst>
            <pc:docMk/>
            <pc:sldMk cId="1508813137" sldId="259"/>
            <ac:spMk id="36" creationId="{08C9B587-E65E-4B52-B37C-ABEBB6E87928}"/>
          </ac:spMkLst>
        </pc:spChg>
        <pc:picChg chg="add mod">
          <ac:chgData name="Denisa Paraschiv" userId="8359321db5af243f" providerId="LiveId" clId="{381B7DE3-80F7-4869-A680-039B3A38FF7F}" dt="2026-08-07T15:18:58.305" v="1016" actId="1076"/>
          <ac:picMkLst>
            <pc:docMk/>
            <pc:sldMk cId="1508813137" sldId="259"/>
            <ac:picMk id="4" creationId="{B8FE6474-83C8-B92A-5E3D-F1B17BEB2B85}"/>
          </ac:picMkLst>
        </pc:picChg>
        <pc:cxnChg chg="add mod">
          <ac:chgData name="Denisa Paraschiv" userId="8359321db5af243f" providerId="LiveId" clId="{381B7DE3-80F7-4869-A680-039B3A38FF7F}" dt="2026-08-07T15:25:54.001" v="1428" actId="13822"/>
          <ac:cxnSpMkLst>
            <pc:docMk/>
            <pc:sldMk cId="1508813137" sldId="259"/>
            <ac:cxnSpMk id="20" creationId="{623EB255-7ED9-4E13-D510-BEA9072CC1F8}"/>
          </ac:cxnSpMkLst>
        </pc:cxnChg>
        <pc:cxnChg chg="add mod">
          <ac:chgData name="Denisa Paraschiv" userId="8359321db5af243f" providerId="LiveId" clId="{381B7DE3-80F7-4869-A680-039B3A38FF7F}" dt="2026-08-07T15:26:28.114" v="1432" actId="14100"/>
          <ac:cxnSpMkLst>
            <pc:docMk/>
            <pc:sldMk cId="1508813137" sldId="259"/>
            <ac:cxnSpMk id="25" creationId="{32D74492-24A5-BBA6-BFCE-599262F0A527}"/>
          </ac:cxnSpMkLst>
        </pc:cxnChg>
      </pc:sldChg>
      <pc:sldChg chg="addSp delSp modSp new mod setBg delAnim modAnim">
        <pc:chgData name="Denisa Paraschiv" userId="8359321db5af243f" providerId="LiveId" clId="{381B7DE3-80F7-4869-A680-039B3A38FF7F}" dt="2026-08-08T08:23:49.688" v="7352" actId="12"/>
        <pc:sldMkLst>
          <pc:docMk/>
          <pc:sldMk cId="1758916333" sldId="260"/>
        </pc:sldMkLst>
        <pc:spChg chg="mod ord">
          <ac:chgData name="Denisa Paraschiv" userId="8359321db5af243f" providerId="LiveId" clId="{381B7DE3-80F7-4869-A680-039B3A38FF7F}" dt="2026-08-07T18:32:11.618" v="6082" actId="113"/>
          <ac:spMkLst>
            <pc:docMk/>
            <pc:sldMk cId="1758916333" sldId="260"/>
            <ac:spMk id="2" creationId="{0D198413-1BB0-8357-85D2-00CA234D7C2E}"/>
          </ac:spMkLst>
        </pc:spChg>
        <pc:spChg chg="add mod">
          <ac:chgData name="Denisa Paraschiv" userId="8359321db5af243f" providerId="LiveId" clId="{381B7DE3-80F7-4869-A680-039B3A38FF7F}" dt="2026-08-07T16:29:56.969" v="2131" actId="113"/>
          <ac:spMkLst>
            <pc:docMk/>
            <pc:sldMk cId="1758916333" sldId="260"/>
            <ac:spMk id="22" creationId="{33BF13FD-984B-0F10-D896-3EC004BAA6E6}"/>
          </ac:spMkLst>
        </pc:spChg>
        <pc:spChg chg="add mod">
          <ac:chgData name="Denisa Paraschiv" userId="8359321db5af243f" providerId="LiveId" clId="{381B7DE3-80F7-4869-A680-039B3A38FF7F}" dt="2026-08-08T08:23:49.688" v="7352" actId="12"/>
          <ac:spMkLst>
            <pc:docMk/>
            <pc:sldMk cId="1758916333" sldId="260"/>
            <ac:spMk id="23" creationId="{A47DC4AC-2C06-5634-4690-DA384CC5FCB0}"/>
          </ac:spMkLst>
        </pc:spChg>
        <pc:spChg chg="add">
          <ac:chgData name="Denisa Paraschiv" userId="8359321db5af243f" providerId="LiveId" clId="{381B7DE3-80F7-4869-A680-039B3A38FF7F}" dt="2026-08-07T16:18:57.234" v="1479" actId="26606"/>
          <ac:spMkLst>
            <pc:docMk/>
            <pc:sldMk cId="1758916333" sldId="260"/>
            <ac:spMk id="24" creationId="{8D06CE56-3881-4ADA-8CEF-D18B02C242A3}"/>
          </ac:spMkLst>
        </pc:spChg>
        <pc:spChg chg="add mod">
          <ac:chgData name="Denisa Paraschiv" userId="8359321db5af243f" providerId="LiveId" clId="{381B7DE3-80F7-4869-A680-039B3A38FF7F}" dt="2026-08-07T16:30:12.566" v="2134" actId="20577"/>
          <ac:spMkLst>
            <pc:docMk/>
            <pc:sldMk cId="1758916333" sldId="260"/>
            <ac:spMk id="25" creationId="{3091A81A-9318-5594-6413-0349DE68DAEC}"/>
          </ac:spMkLst>
        </pc:spChg>
        <pc:spChg chg="add">
          <ac:chgData name="Denisa Paraschiv" userId="8359321db5af243f" providerId="LiveId" clId="{381B7DE3-80F7-4869-A680-039B3A38FF7F}" dt="2026-08-07T16:18:57.234" v="1479" actId="26606"/>
          <ac:spMkLst>
            <pc:docMk/>
            <pc:sldMk cId="1758916333" sldId="260"/>
            <ac:spMk id="26" creationId="{79F3C543-62EC-4433-9C93-A2CD8764E9B4}"/>
          </ac:spMkLst>
        </pc:spChg>
        <pc:spChg chg="add">
          <ac:chgData name="Denisa Paraschiv" userId="8359321db5af243f" providerId="LiveId" clId="{381B7DE3-80F7-4869-A680-039B3A38FF7F}" dt="2026-08-07T16:18:57.234" v="1479" actId="26606"/>
          <ac:spMkLst>
            <pc:docMk/>
            <pc:sldMk cId="1758916333" sldId="260"/>
            <ac:spMk id="30" creationId="{9FA98EAA-A866-4C95-A2A8-44E46FBAD5A0}"/>
          </ac:spMkLst>
        </pc:spChg>
        <pc:spChg chg="add mod">
          <ac:chgData name="Denisa Paraschiv" userId="8359321db5af243f" providerId="LiveId" clId="{381B7DE3-80F7-4869-A680-039B3A38FF7F}" dt="2026-08-07T17:18:39.787" v="3772" actId="14100"/>
          <ac:spMkLst>
            <pc:docMk/>
            <pc:sldMk cId="1758916333" sldId="260"/>
            <ac:spMk id="36" creationId="{6038D48E-F96E-B335-0F6E-1DA7FA3FBC58}"/>
          </ac:spMkLst>
        </pc:spChg>
        <pc:picChg chg="add mod">
          <ac:chgData name="Denisa Paraschiv" userId="8359321db5af243f" providerId="LiveId" clId="{381B7DE3-80F7-4869-A680-039B3A38FF7F}" dt="2026-08-07T16:24:42.733" v="1599" actId="1076"/>
          <ac:picMkLst>
            <pc:docMk/>
            <pc:sldMk cId="1758916333" sldId="260"/>
            <ac:picMk id="4" creationId="{FF88F6A6-56A8-D214-795D-981CF76355B9}"/>
          </ac:picMkLst>
        </pc:picChg>
        <pc:picChg chg="add mod modCrop">
          <ac:chgData name="Denisa Paraschiv" userId="8359321db5af243f" providerId="LiveId" clId="{381B7DE3-80F7-4869-A680-039B3A38FF7F}" dt="2026-08-07T16:34:22.494" v="2152" actId="1076"/>
          <ac:picMkLst>
            <pc:docMk/>
            <pc:sldMk cId="1758916333" sldId="260"/>
            <ac:picMk id="35" creationId="{6E5C9CE3-6C2E-5BCF-35B9-90775F55A4BA}"/>
          </ac:picMkLst>
        </pc:picChg>
        <pc:cxnChg chg="add mod">
          <ac:chgData name="Denisa Paraschiv" userId="8359321db5af243f" providerId="LiveId" clId="{381B7DE3-80F7-4869-A680-039B3A38FF7F}" dt="2026-08-07T16:24:52.097" v="1601" actId="14100"/>
          <ac:cxnSpMkLst>
            <pc:docMk/>
            <pc:sldMk cId="1758916333" sldId="260"/>
            <ac:cxnSpMk id="6" creationId="{F231E91D-88B8-A776-A8A4-F8DB540E0291}"/>
          </ac:cxnSpMkLst>
        </pc:cxnChg>
        <pc:cxnChg chg="add mod">
          <ac:chgData name="Denisa Paraschiv" userId="8359321db5af243f" providerId="LiveId" clId="{381B7DE3-80F7-4869-A680-039B3A38FF7F}" dt="2026-08-07T16:24:23.133" v="1593" actId="14100"/>
          <ac:cxnSpMkLst>
            <pc:docMk/>
            <pc:sldMk cId="1758916333" sldId="260"/>
            <ac:cxnSpMk id="7" creationId="{3F1B22C6-7677-5E6F-CA21-A57F41B05C40}"/>
          </ac:cxnSpMkLst>
        </pc:cxnChg>
        <pc:cxnChg chg="add mod">
          <ac:chgData name="Denisa Paraschiv" userId="8359321db5af243f" providerId="LiveId" clId="{381B7DE3-80F7-4869-A680-039B3A38FF7F}" dt="2026-08-07T16:24:47.404" v="1600" actId="14100"/>
          <ac:cxnSpMkLst>
            <pc:docMk/>
            <pc:sldMk cId="1758916333" sldId="260"/>
            <ac:cxnSpMk id="8" creationId="{F157C516-E0B7-7429-D1F8-439AE4C30FB0}"/>
          </ac:cxnSpMkLst>
        </pc:cxnChg>
        <pc:cxnChg chg="add mod">
          <ac:chgData name="Denisa Paraschiv" userId="8359321db5af243f" providerId="LiveId" clId="{381B7DE3-80F7-4869-A680-039B3A38FF7F}" dt="2026-08-07T16:21:47.498" v="1505" actId="1076"/>
          <ac:cxnSpMkLst>
            <pc:docMk/>
            <pc:sldMk cId="1758916333" sldId="260"/>
            <ac:cxnSpMk id="10" creationId="{3062985A-0CAF-662C-834F-50F0D66C8935}"/>
          </ac:cxnSpMkLst>
        </pc:cxnChg>
        <pc:cxnChg chg="add mod">
          <ac:chgData name="Denisa Paraschiv" userId="8359321db5af243f" providerId="LiveId" clId="{381B7DE3-80F7-4869-A680-039B3A38FF7F}" dt="2026-08-07T16:24:29.633" v="1595" actId="1076"/>
          <ac:cxnSpMkLst>
            <pc:docMk/>
            <pc:sldMk cId="1758916333" sldId="260"/>
            <ac:cxnSpMk id="20" creationId="{56627EAE-8083-E8B5-DBC7-A0E74335FB74}"/>
          </ac:cxnSpMkLst>
        </pc:cxnChg>
      </pc:sldChg>
      <pc:sldChg chg="addSp delSp modSp new mod setBg">
        <pc:chgData name="Denisa Paraschiv" userId="8359321db5af243f" providerId="LiveId" clId="{381B7DE3-80F7-4869-A680-039B3A38FF7F}" dt="2026-08-07T18:32:06.672" v="6081" actId="113"/>
        <pc:sldMkLst>
          <pc:docMk/>
          <pc:sldMk cId="3842342653" sldId="261"/>
        </pc:sldMkLst>
        <pc:spChg chg="mod ord">
          <ac:chgData name="Denisa Paraschiv" userId="8359321db5af243f" providerId="LiveId" clId="{381B7DE3-80F7-4869-A680-039B3A38FF7F}" dt="2026-08-07T18:32:06.672" v="6081" actId="113"/>
          <ac:spMkLst>
            <pc:docMk/>
            <pc:sldMk cId="3842342653" sldId="261"/>
            <ac:spMk id="2" creationId="{4D066816-CF3A-3E3E-FD2C-9B6CE96621D2}"/>
          </ac:spMkLst>
        </pc:spChg>
        <pc:spChg chg="add mod">
          <ac:chgData name="Denisa Paraschiv" userId="8359321db5af243f" providerId="LiveId" clId="{381B7DE3-80F7-4869-A680-039B3A38FF7F}" dt="2026-08-07T16:57:57.190" v="2992" actId="1076"/>
          <ac:spMkLst>
            <pc:docMk/>
            <pc:sldMk cId="3842342653" sldId="261"/>
            <ac:spMk id="10" creationId="{781BF199-58A8-6D10-829F-7EC4DC3C7F42}"/>
          </ac:spMkLst>
        </pc:spChg>
        <pc:spChg chg="add mod">
          <ac:chgData name="Denisa Paraschiv" userId="8359321db5af243f" providerId="LiveId" clId="{381B7DE3-80F7-4869-A680-039B3A38FF7F}" dt="2026-08-07T16:58:05.563" v="2994" actId="1076"/>
          <ac:spMkLst>
            <pc:docMk/>
            <pc:sldMk cId="3842342653" sldId="261"/>
            <ac:spMk id="14" creationId="{AE5BA43F-CEC0-9921-2CF0-53D0CE6C19C2}"/>
          </ac:spMkLst>
        </pc:spChg>
        <pc:spChg chg="add mod">
          <ac:chgData name="Denisa Paraschiv" userId="8359321db5af243f" providerId="LiveId" clId="{381B7DE3-80F7-4869-A680-039B3A38FF7F}" dt="2026-08-07T16:57:54.502" v="2991" actId="1076"/>
          <ac:spMkLst>
            <pc:docMk/>
            <pc:sldMk cId="3842342653" sldId="261"/>
            <ac:spMk id="18" creationId="{975AFE3B-599B-2558-7C20-8A7E5FFD6B0D}"/>
          </ac:spMkLst>
        </pc:spChg>
        <pc:spChg chg="add mod">
          <ac:chgData name="Denisa Paraschiv" userId="8359321db5af243f" providerId="LiveId" clId="{381B7DE3-80F7-4869-A680-039B3A38FF7F}" dt="2026-08-07T17:03:23.499" v="3217" actId="1076"/>
          <ac:spMkLst>
            <pc:docMk/>
            <pc:sldMk cId="3842342653" sldId="261"/>
            <ac:spMk id="21" creationId="{9F8105C6-8CB0-2F3C-0DBF-CDA9A7FD7889}"/>
          </ac:spMkLst>
        </pc:spChg>
        <pc:spChg chg="add mod">
          <ac:chgData name="Denisa Paraschiv" userId="8359321db5af243f" providerId="LiveId" clId="{381B7DE3-80F7-4869-A680-039B3A38FF7F}" dt="2026-08-07T16:58:14.871" v="2997" actId="1076"/>
          <ac:spMkLst>
            <pc:docMk/>
            <pc:sldMk cId="3842342653" sldId="261"/>
            <ac:spMk id="23" creationId="{3F9FA782-0B9F-BE28-4899-5F81032AB33B}"/>
          </ac:spMkLst>
        </pc:spChg>
        <pc:spChg chg="add mod">
          <ac:chgData name="Denisa Paraschiv" userId="8359321db5af243f" providerId="LiveId" clId="{381B7DE3-80F7-4869-A680-039B3A38FF7F}" dt="2026-08-07T16:58:07.969" v="2995" actId="1076"/>
          <ac:spMkLst>
            <pc:docMk/>
            <pc:sldMk cId="3842342653" sldId="261"/>
            <ac:spMk id="27" creationId="{9A52ADC5-D479-3596-7BB2-FFD065BE8C8C}"/>
          </ac:spMkLst>
        </pc:spChg>
        <pc:spChg chg="add mod">
          <ac:chgData name="Denisa Paraschiv" userId="8359321db5af243f" providerId="LiveId" clId="{381B7DE3-80F7-4869-A680-039B3A38FF7F}" dt="2026-08-07T16:58:10.120" v="2996" actId="1076"/>
          <ac:spMkLst>
            <pc:docMk/>
            <pc:sldMk cId="3842342653" sldId="261"/>
            <ac:spMk id="31" creationId="{5E1408EB-B052-4D97-F2C9-8C605D0D1F15}"/>
          </ac:spMkLst>
        </pc:spChg>
        <pc:spChg chg="add mod">
          <ac:chgData name="Denisa Paraschiv" userId="8359321db5af243f" providerId="LiveId" clId="{381B7DE3-80F7-4869-A680-039B3A38FF7F}" dt="2026-08-07T17:01:40.387" v="3108" actId="5793"/>
          <ac:spMkLst>
            <pc:docMk/>
            <pc:sldMk cId="3842342653" sldId="261"/>
            <ac:spMk id="33" creationId="{FB682E4E-EAC7-3201-6FAA-8793CD2D2C19}"/>
          </ac:spMkLst>
        </pc:spChg>
        <pc:spChg chg="add mod">
          <ac:chgData name="Denisa Paraschiv" userId="8359321db5af243f" providerId="LiveId" clId="{381B7DE3-80F7-4869-A680-039B3A38FF7F}" dt="2026-08-07T16:59:06.546" v="3021" actId="1076"/>
          <ac:spMkLst>
            <pc:docMk/>
            <pc:sldMk cId="3842342653" sldId="261"/>
            <ac:spMk id="35" creationId="{84342B62-A180-F0AD-B7DC-8FEB02C013D5}"/>
          </ac:spMkLst>
        </pc:spChg>
        <pc:spChg chg="add mod">
          <ac:chgData name="Denisa Paraschiv" userId="8359321db5af243f" providerId="LiveId" clId="{381B7DE3-80F7-4869-A680-039B3A38FF7F}" dt="2026-08-07T16:59:29.618" v="3030" actId="1076"/>
          <ac:spMkLst>
            <pc:docMk/>
            <pc:sldMk cId="3842342653" sldId="261"/>
            <ac:spMk id="36" creationId="{6A032FE6-0361-8364-88D3-A48EE694C703}"/>
          </ac:spMkLst>
        </pc:spChg>
        <pc:spChg chg="add mod">
          <ac:chgData name="Denisa Paraschiv" userId="8359321db5af243f" providerId="LiveId" clId="{381B7DE3-80F7-4869-A680-039B3A38FF7F}" dt="2026-08-07T16:59:57.709" v="3049" actId="1076"/>
          <ac:spMkLst>
            <pc:docMk/>
            <pc:sldMk cId="3842342653" sldId="261"/>
            <ac:spMk id="37" creationId="{23FC6190-CB21-01D6-094C-9995FAC3C2F0}"/>
          </ac:spMkLst>
        </pc:spChg>
        <pc:spChg chg="add mod">
          <ac:chgData name="Denisa Paraschiv" userId="8359321db5af243f" providerId="LiveId" clId="{381B7DE3-80F7-4869-A680-039B3A38FF7F}" dt="2026-08-07T17:06:49.660" v="3523" actId="14100"/>
          <ac:spMkLst>
            <pc:docMk/>
            <pc:sldMk cId="3842342653" sldId="261"/>
            <ac:spMk id="38" creationId="{73D0744A-D265-783F-2278-49A2DC78B05B}"/>
          </ac:spMkLst>
        </pc:spChg>
        <pc:spChg chg="add mod">
          <ac:chgData name="Denisa Paraschiv" userId="8359321db5af243f" providerId="LiveId" clId="{381B7DE3-80F7-4869-A680-039B3A38FF7F}" dt="2026-08-07T17:00:56.807" v="3096" actId="1076"/>
          <ac:spMkLst>
            <pc:docMk/>
            <pc:sldMk cId="3842342653" sldId="261"/>
            <ac:spMk id="40" creationId="{0CEE694F-E620-1455-B9E6-4DFBDEE2B3F0}"/>
          </ac:spMkLst>
        </pc:spChg>
        <pc:spChg chg="add mod">
          <ac:chgData name="Denisa Paraschiv" userId="8359321db5af243f" providerId="LiveId" clId="{381B7DE3-80F7-4869-A680-039B3A38FF7F}" dt="2026-08-07T17:01:32.480" v="3106" actId="1076"/>
          <ac:spMkLst>
            <pc:docMk/>
            <pc:sldMk cId="3842342653" sldId="261"/>
            <ac:spMk id="42" creationId="{49EDAE2D-B7C9-49BC-FA34-174B27651E06}"/>
          </ac:spMkLst>
        </pc:spChg>
        <pc:spChg chg="add mod">
          <ac:chgData name="Denisa Paraschiv" userId="8359321db5af243f" providerId="LiveId" clId="{381B7DE3-80F7-4869-A680-039B3A38FF7F}" dt="2026-08-07T17:02:48.041" v="3172" actId="1076"/>
          <ac:spMkLst>
            <pc:docMk/>
            <pc:sldMk cId="3842342653" sldId="261"/>
            <ac:spMk id="44" creationId="{932250DF-7791-7C69-9650-24CF3C8059C9}"/>
          </ac:spMkLst>
        </pc:spChg>
        <pc:spChg chg="add mod">
          <ac:chgData name="Denisa Paraschiv" userId="8359321db5af243f" providerId="LiveId" clId="{381B7DE3-80F7-4869-A680-039B3A38FF7F}" dt="2026-08-07T17:03:28.507" v="3218" actId="1076"/>
          <ac:spMkLst>
            <pc:docMk/>
            <pc:sldMk cId="3842342653" sldId="261"/>
            <ac:spMk id="46" creationId="{63D873EB-F59D-7EB8-1AB0-984BD0250A56}"/>
          </ac:spMkLst>
        </pc:spChg>
        <pc:spChg chg="add mod">
          <ac:chgData name="Denisa Paraschiv" userId="8359321db5af243f" providerId="LiveId" clId="{381B7DE3-80F7-4869-A680-039B3A38FF7F}" dt="2026-08-07T17:04:25.851" v="3289" actId="1076"/>
          <ac:spMkLst>
            <pc:docMk/>
            <pc:sldMk cId="3842342653" sldId="261"/>
            <ac:spMk id="48" creationId="{56FCBA53-26AC-F8A8-6B4C-A0CDA4E5F4F1}"/>
          </ac:spMkLst>
        </pc:spChg>
        <pc:spChg chg="add mod">
          <ac:chgData name="Denisa Paraschiv" userId="8359321db5af243f" providerId="LiveId" clId="{381B7DE3-80F7-4869-A680-039B3A38FF7F}" dt="2026-08-07T17:05:38.780" v="3416" actId="1076"/>
          <ac:spMkLst>
            <pc:docMk/>
            <pc:sldMk cId="3842342653" sldId="261"/>
            <ac:spMk id="49" creationId="{D2651790-4068-A52C-D0A5-9CF75E948DF5}"/>
          </ac:spMkLst>
        </pc:spChg>
        <pc:spChg chg="add mod">
          <ac:chgData name="Denisa Paraschiv" userId="8359321db5af243f" providerId="LiveId" clId="{381B7DE3-80F7-4869-A680-039B3A38FF7F}" dt="2026-08-07T17:06:31.321" v="3522" actId="1076"/>
          <ac:spMkLst>
            <pc:docMk/>
            <pc:sldMk cId="3842342653" sldId="261"/>
            <ac:spMk id="50" creationId="{B7C16759-3BC6-94D4-EBD3-2DF01A2BC0B2}"/>
          </ac:spMkLst>
        </pc:spChg>
        <pc:spChg chg="add mod">
          <ac:chgData name="Denisa Paraschiv" userId="8359321db5af243f" providerId="LiveId" clId="{381B7DE3-80F7-4869-A680-039B3A38FF7F}" dt="2026-08-07T17:07:46.339" v="3602" actId="1076"/>
          <ac:spMkLst>
            <pc:docMk/>
            <pc:sldMk cId="3842342653" sldId="261"/>
            <ac:spMk id="51" creationId="{0D314DD0-6B81-379C-B33C-AD5F84A3803D}"/>
          </ac:spMkLst>
        </pc:spChg>
        <pc:spChg chg="add mod">
          <ac:chgData name="Denisa Paraschiv" userId="8359321db5af243f" providerId="LiveId" clId="{381B7DE3-80F7-4869-A680-039B3A38FF7F}" dt="2026-08-07T17:09:09.165" v="3706" actId="313"/>
          <ac:spMkLst>
            <pc:docMk/>
            <pc:sldMk cId="3842342653" sldId="261"/>
            <ac:spMk id="53" creationId="{FB0E6944-67E8-8906-74C6-B0353FE46565}"/>
          </ac:spMkLst>
        </pc:spChg>
        <pc:spChg chg="add mod">
          <ac:chgData name="Denisa Paraschiv" userId="8359321db5af243f" providerId="LiveId" clId="{381B7DE3-80F7-4869-A680-039B3A38FF7F}" dt="2026-08-07T17:19:43.213" v="3785" actId="1076"/>
          <ac:spMkLst>
            <pc:docMk/>
            <pc:sldMk cId="3842342653" sldId="261"/>
            <ac:spMk id="55" creationId="{9C6DC2C2-2A75-07FB-D24D-B1F1BDBD5D35}"/>
          </ac:spMkLst>
        </pc:spChg>
        <pc:spChg chg="add">
          <ac:chgData name="Denisa Paraschiv" userId="8359321db5af243f" providerId="LiveId" clId="{381B7DE3-80F7-4869-A680-039B3A38FF7F}" dt="2026-08-07T16:53:14.093" v="2923" actId="26606"/>
          <ac:spMkLst>
            <pc:docMk/>
            <pc:sldMk cId="3842342653" sldId="261"/>
            <ac:spMk id="66" creationId="{8D06CE56-3881-4ADA-8CEF-D18B02C242A3}"/>
          </ac:spMkLst>
        </pc:spChg>
        <pc:spChg chg="add">
          <ac:chgData name="Denisa Paraschiv" userId="8359321db5af243f" providerId="LiveId" clId="{381B7DE3-80F7-4869-A680-039B3A38FF7F}" dt="2026-08-07T16:53:14.093" v="2923" actId="26606"/>
          <ac:spMkLst>
            <pc:docMk/>
            <pc:sldMk cId="3842342653" sldId="261"/>
            <ac:spMk id="67" creationId="{79F3C543-62EC-4433-9C93-A2CD8764E9B4}"/>
          </ac:spMkLst>
        </pc:spChg>
        <pc:spChg chg="add">
          <ac:chgData name="Denisa Paraschiv" userId="8359321db5af243f" providerId="LiveId" clId="{381B7DE3-80F7-4869-A680-039B3A38FF7F}" dt="2026-08-07T16:53:14.093" v="2923" actId="26606"/>
          <ac:spMkLst>
            <pc:docMk/>
            <pc:sldMk cId="3842342653" sldId="261"/>
            <ac:spMk id="68" creationId="{68AF5748-FED8-45BA-8631-26D1D10F3246}"/>
          </ac:spMkLst>
        </pc:spChg>
        <pc:spChg chg="add">
          <ac:chgData name="Denisa Paraschiv" userId="8359321db5af243f" providerId="LiveId" clId="{381B7DE3-80F7-4869-A680-039B3A38FF7F}" dt="2026-08-07T16:53:14.093" v="2923" actId="26606"/>
          <ac:spMkLst>
            <pc:docMk/>
            <pc:sldMk cId="3842342653" sldId="261"/>
            <ac:spMk id="69" creationId="{AF2F604E-43BE-4DC3-B983-E071523364F8}"/>
          </ac:spMkLst>
        </pc:spChg>
        <pc:spChg chg="add">
          <ac:chgData name="Denisa Paraschiv" userId="8359321db5af243f" providerId="LiveId" clId="{381B7DE3-80F7-4869-A680-039B3A38FF7F}" dt="2026-08-07T16:53:14.093" v="2923" actId="26606"/>
          <ac:spMkLst>
            <pc:docMk/>
            <pc:sldMk cId="3842342653" sldId="261"/>
            <ac:spMk id="70" creationId="{08C9B587-E65E-4B52-B37C-ABEBB6E87928}"/>
          </ac:spMkLst>
        </pc:spChg>
        <pc:picChg chg="add mod">
          <ac:chgData name="Denisa Paraschiv" userId="8359321db5af243f" providerId="LiveId" clId="{381B7DE3-80F7-4869-A680-039B3A38FF7F}" dt="2026-08-07T17:19:33.927" v="3782" actId="1076"/>
          <ac:picMkLst>
            <pc:docMk/>
            <pc:sldMk cId="3842342653" sldId="261"/>
            <ac:picMk id="4" creationId="{73F151D6-00BE-2B7D-70F1-90A3DC743361}"/>
          </ac:picMkLst>
        </pc:picChg>
      </pc:sldChg>
      <pc:sldChg chg="addSp delSp modSp new mod setBg setClrOvrMap">
        <pc:chgData name="Denisa Paraschiv" userId="8359321db5af243f" providerId="LiveId" clId="{381B7DE3-80F7-4869-A680-039B3A38FF7F}" dt="2026-08-08T08:25:22.763" v="7374" actId="20577"/>
        <pc:sldMkLst>
          <pc:docMk/>
          <pc:sldMk cId="154269852" sldId="262"/>
        </pc:sldMkLst>
        <pc:spChg chg="mod ord">
          <ac:chgData name="Denisa Paraschiv" userId="8359321db5af243f" providerId="LiveId" clId="{381B7DE3-80F7-4869-A680-039B3A38FF7F}" dt="2026-08-07T18:32:02.327" v="6080" actId="113"/>
          <ac:spMkLst>
            <pc:docMk/>
            <pc:sldMk cId="154269852" sldId="262"/>
            <ac:spMk id="2" creationId="{0D4DA4B2-D278-9C85-468B-FB72899F0AC7}"/>
          </ac:spMkLst>
        </pc:spChg>
        <pc:spChg chg="add">
          <ac:chgData name="Denisa Paraschiv" userId="8359321db5af243f" providerId="LiveId" clId="{381B7DE3-80F7-4869-A680-039B3A38FF7F}" dt="2026-08-07T17:09:58.951" v="3710" actId="26606"/>
          <ac:spMkLst>
            <pc:docMk/>
            <pc:sldMk cId="154269852" sldId="262"/>
            <ac:spMk id="9" creationId="{8D06CE56-3881-4ADA-8CEF-D18B02C242A3}"/>
          </ac:spMkLst>
        </pc:spChg>
        <pc:spChg chg="add">
          <ac:chgData name="Denisa Paraschiv" userId="8359321db5af243f" providerId="LiveId" clId="{381B7DE3-80F7-4869-A680-039B3A38FF7F}" dt="2026-08-07T17:09:58.951" v="3710" actId="26606"/>
          <ac:spMkLst>
            <pc:docMk/>
            <pc:sldMk cId="154269852" sldId="262"/>
            <ac:spMk id="11" creationId="{79F3C543-62EC-4433-9C93-A2CD8764E9B4}"/>
          </ac:spMkLst>
        </pc:spChg>
        <pc:spChg chg="add">
          <ac:chgData name="Denisa Paraschiv" userId="8359321db5af243f" providerId="LiveId" clId="{381B7DE3-80F7-4869-A680-039B3A38FF7F}" dt="2026-08-07T17:09:58.951" v="3710" actId="26606"/>
          <ac:spMkLst>
            <pc:docMk/>
            <pc:sldMk cId="154269852" sldId="262"/>
            <ac:spMk id="13" creationId="{80B98925-0550-1AFB-C1DC-02792400FB71}"/>
          </ac:spMkLst>
        </pc:spChg>
        <pc:spChg chg="add">
          <ac:chgData name="Denisa Paraschiv" userId="8359321db5af243f" providerId="LiveId" clId="{381B7DE3-80F7-4869-A680-039B3A38FF7F}" dt="2026-08-07T17:09:58.951" v="3710" actId="26606"/>
          <ac:spMkLst>
            <pc:docMk/>
            <pc:sldMk cId="154269852" sldId="262"/>
            <ac:spMk id="15" creationId="{0DBFCB27-760B-5FF3-72F5-581461CE16FD}"/>
          </ac:spMkLst>
        </pc:spChg>
        <pc:spChg chg="add">
          <ac:chgData name="Denisa Paraschiv" userId="8359321db5af243f" providerId="LiveId" clId="{381B7DE3-80F7-4869-A680-039B3A38FF7F}" dt="2026-08-07T17:09:58.951" v="3710" actId="26606"/>
          <ac:spMkLst>
            <pc:docMk/>
            <pc:sldMk cId="154269852" sldId="262"/>
            <ac:spMk id="17" creationId="{F2DD1BD0-5CE9-B644-72FA-F932B36521C4}"/>
          </ac:spMkLst>
        </pc:spChg>
        <pc:spChg chg="add">
          <ac:chgData name="Denisa Paraschiv" userId="8359321db5af243f" providerId="LiveId" clId="{381B7DE3-80F7-4869-A680-039B3A38FF7F}" dt="2026-08-07T17:09:58.951" v="3710" actId="26606"/>
          <ac:spMkLst>
            <pc:docMk/>
            <pc:sldMk cId="154269852" sldId="262"/>
            <ac:spMk id="19" creationId="{9F136593-A4EC-2715-1DC0-0D105E6547E1}"/>
          </ac:spMkLst>
        </pc:spChg>
        <pc:spChg chg="add mod">
          <ac:chgData name="Denisa Paraschiv" userId="8359321db5af243f" providerId="LiveId" clId="{381B7DE3-80F7-4869-A680-039B3A38FF7F}" dt="2026-08-07T17:49:25.642" v="4396" actId="1076"/>
          <ac:spMkLst>
            <pc:docMk/>
            <pc:sldMk cId="154269852" sldId="262"/>
            <ac:spMk id="27" creationId="{5447AF3A-8244-26FA-E99A-E90917C5B8C0}"/>
          </ac:spMkLst>
        </pc:spChg>
        <pc:graphicFrameChg chg="add mod modGraphic">
          <ac:chgData name="Denisa Paraschiv" userId="8359321db5af243f" providerId="LiveId" clId="{381B7DE3-80F7-4869-A680-039B3A38FF7F}" dt="2026-08-08T08:25:22.763" v="7374" actId="20577"/>
          <ac:graphicFrameMkLst>
            <pc:docMk/>
            <pc:sldMk cId="154269852" sldId="262"/>
            <ac:graphicFrameMk id="26" creationId="{70039F8F-7A40-C385-1C54-695D7650E190}"/>
          </ac:graphicFrameMkLst>
        </pc:graphicFrameChg>
        <pc:picChg chg="add mod">
          <ac:chgData name="Denisa Paraschiv" userId="8359321db5af243f" providerId="LiveId" clId="{381B7DE3-80F7-4869-A680-039B3A38FF7F}" dt="2026-08-07T17:47:29.489" v="4381" actId="1076"/>
          <ac:picMkLst>
            <pc:docMk/>
            <pc:sldMk cId="154269852" sldId="262"/>
            <ac:picMk id="4" creationId="{4BACB648-BAF4-EBF0-C1E0-4146B20BBC65}"/>
          </ac:picMkLst>
        </pc:picChg>
        <pc:cxnChg chg="add mod">
          <ac:chgData name="Denisa Paraschiv" userId="8359321db5af243f" providerId="LiveId" clId="{381B7DE3-80F7-4869-A680-039B3A38FF7F}" dt="2026-08-07T17:50:01.155" v="4400" actId="14100"/>
          <ac:cxnSpMkLst>
            <pc:docMk/>
            <pc:sldMk cId="154269852" sldId="262"/>
            <ac:cxnSpMk id="29" creationId="{67B67EE2-E46E-DC76-FBEE-1DB43AAAB63C}"/>
          </ac:cxnSpMkLst>
        </pc:cxnChg>
      </pc:sldChg>
      <pc:sldChg chg="addSp delSp modSp new mod setBg addAnim delAnim modAnim setClrOvrMap">
        <pc:chgData name="Denisa Paraschiv" userId="8359321db5af243f" providerId="LiveId" clId="{381B7DE3-80F7-4869-A680-039B3A38FF7F}" dt="2026-08-09T16:47:50.076" v="7990" actId="1076"/>
        <pc:sldMkLst>
          <pc:docMk/>
          <pc:sldMk cId="3446317785" sldId="263"/>
        </pc:sldMkLst>
        <pc:spChg chg="mod ord">
          <ac:chgData name="Denisa Paraschiv" userId="8359321db5af243f" providerId="LiveId" clId="{381B7DE3-80F7-4869-A680-039B3A38FF7F}" dt="2026-08-09T16:29:42.984" v="7401" actId="20577"/>
          <ac:spMkLst>
            <pc:docMk/>
            <pc:sldMk cId="3446317785" sldId="263"/>
            <ac:spMk id="2" creationId="{38E14E7C-7853-FD21-703D-E7B481E8AF5D}"/>
          </ac:spMkLst>
        </pc:spChg>
        <pc:spChg chg="add del mod">
          <ac:chgData name="Denisa Paraschiv" userId="8359321db5af243f" providerId="LiveId" clId="{381B7DE3-80F7-4869-A680-039B3A38FF7F}" dt="2026-08-09T16:29:05.216" v="7393"/>
          <ac:spMkLst>
            <pc:docMk/>
            <pc:sldMk cId="3446317785" sldId="263"/>
            <ac:spMk id="12" creationId="{4BBDDF49-7048-BC4B-AF2E-F52D58FC275F}"/>
          </ac:spMkLst>
        </pc:spChg>
        <pc:spChg chg="add del mod">
          <ac:chgData name="Denisa Paraschiv" userId="8359321db5af243f" providerId="LiveId" clId="{381B7DE3-80F7-4869-A680-039B3A38FF7F}" dt="2026-08-09T16:29:05.180" v="7391" actId="478"/>
          <ac:spMkLst>
            <pc:docMk/>
            <pc:sldMk cId="3446317785" sldId="263"/>
            <ac:spMk id="14" creationId="{60152949-6094-12D4-256C-9652CC3B9D6F}"/>
          </ac:spMkLst>
        </pc:spChg>
        <pc:spChg chg="add del mod">
          <ac:chgData name="Denisa Paraschiv" userId="8359321db5af243f" providerId="LiveId" clId="{381B7DE3-80F7-4869-A680-039B3A38FF7F}" dt="2026-08-09T16:29:20.657" v="7395" actId="478"/>
          <ac:spMkLst>
            <pc:docMk/>
            <pc:sldMk cId="3446317785" sldId="263"/>
            <ac:spMk id="16" creationId="{79A03344-00E5-916E-F1B9-3BCB5F8729B9}"/>
          </ac:spMkLst>
        </pc:spChg>
        <pc:spChg chg="add del mod">
          <ac:chgData name="Denisa Paraschiv" userId="8359321db5af243f" providerId="LiveId" clId="{381B7DE3-80F7-4869-A680-039B3A38FF7F}" dt="2026-08-09T16:29:24.878" v="7396" actId="478"/>
          <ac:spMkLst>
            <pc:docMk/>
            <pc:sldMk cId="3446317785" sldId="263"/>
            <ac:spMk id="18" creationId="{09271DB5-CB1C-BAAD-5195-9D409B625577}"/>
          </ac:spMkLst>
        </pc:spChg>
        <pc:spChg chg="add mod">
          <ac:chgData name="Denisa Paraschiv" userId="8359321db5af243f" providerId="LiveId" clId="{381B7DE3-80F7-4869-A680-039B3A38FF7F}" dt="2026-08-09T16:42:39.587" v="7824" actId="1076"/>
          <ac:spMkLst>
            <pc:docMk/>
            <pc:sldMk cId="3446317785" sldId="263"/>
            <ac:spMk id="29" creationId="{60385740-C062-1561-5503-5A1A09A83FEB}"/>
          </ac:spMkLst>
        </pc:spChg>
        <pc:spChg chg="add del">
          <ac:chgData name="Denisa Paraschiv" userId="8359321db5af243f" providerId="LiveId" clId="{381B7DE3-80F7-4869-A680-039B3A38FF7F}" dt="2026-08-09T16:29:32.698" v="7397" actId="26606"/>
          <ac:spMkLst>
            <pc:docMk/>
            <pc:sldMk cId="3446317785" sldId="263"/>
            <ac:spMk id="88" creationId="{79F3C543-62EC-4433-9C93-A2CD8764E9B4}"/>
          </ac:spMkLst>
        </pc:spChg>
        <pc:spChg chg="add del">
          <ac:chgData name="Denisa Paraschiv" userId="8359321db5af243f" providerId="LiveId" clId="{381B7DE3-80F7-4869-A680-039B3A38FF7F}" dt="2026-08-09T16:29:32.698" v="7397" actId="26606"/>
          <ac:spMkLst>
            <pc:docMk/>
            <pc:sldMk cId="3446317785" sldId="263"/>
            <ac:spMk id="94" creationId="{5144B498-CCDC-D4DC-B7BB-68A8A7A83CEA}"/>
          </ac:spMkLst>
        </pc:spChg>
        <pc:spChg chg="add del">
          <ac:chgData name="Denisa Paraschiv" userId="8359321db5af243f" providerId="LiveId" clId="{381B7DE3-80F7-4869-A680-039B3A38FF7F}" dt="2026-08-09T16:29:32.698" v="7397" actId="26606"/>
          <ac:spMkLst>
            <pc:docMk/>
            <pc:sldMk cId="3446317785" sldId="263"/>
            <ac:spMk id="96" creationId="{2165A4AE-FFE9-B2D5-017C-17337DDB3F3B}"/>
          </ac:spMkLst>
        </pc:spChg>
        <pc:spChg chg="add del">
          <ac:chgData name="Denisa Paraschiv" userId="8359321db5af243f" providerId="LiveId" clId="{381B7DE3-80F7-4869-A680-039B3A38FF7F}" dt="2026-08-09T16:29:32.698" v="7397" actId="26606"/>
          <ac:spMkLst>
            <pc:docMk/>
            <pc:sldMk cId="3446317785" sldId="263"/>
            <ac:spMk id="98" creationId="{90E701D1-A34F-CF86-7316-8761C7835E03}"/>
          </ac:spMkLst>
        </pc:spChg>
        <pc:spChg chg="add">
          <ac:chgData name="Denisa Paraschiv" userId="8359321db5af243f" providerId="LiveId" clId="{381B7DE3-80F7-4869-A680-039B3A38FF7F}" dt="2026-08-09T16:29:32.698" v="7397" actId="26606"/>
          <ac:spMkLst>
            <pc:docMk/>
            <pc:sldMk cId="3446317785" sldId="263"/>
            <ac:spMk id="103" creationId="{8D06CE56-3881-4ADA-8CEF-D18B02C242A3}"/>
          </ac:spMkLst>
        </pc:spChg>
        <pc:spChg chg="add">
          <ac:chgData name="Denisa Paraschiv" userId="8359321db5af243f" providerId="LiveId" clId="{381B7DE3-80F7-4869-A680-039B3A38FF7F}" dt="2026-08-09T16:29:32.698" v="7397" actId="26606"/>
          <ac:spMkLst>
            <pc:docMk/>
            <pc:sldMk cId="3446317785" sldId="263"/>
            <ac:spMk id="105" creationId="{79F3C543-62EC-4433-9C93-A2CD8764E9B4}"/>
          </ac:spMkLst>
        </pc:spChg>
        <pc:spChg chg="add">
          <ac:chgData name="Denisa Paraschiv" userId="8359321db5af243f" providerId="LiveId" clId="{381B7DE3-80F7-4869-A680-039B3A38FF7F}" dt="2026-08-09T16:29:32.698" v="7397" actId="26606"/>
          <ac:spMkLst>
            <pc:docMk/>
            <pc:sldMk cId="3446317785" sldId="263"/>
            <ac:spMk id="107" creationId="{0671A8AE-40A1-4631-A6B8-581AFF065482}"/>
          </ac:spMkLst>
        </pc:spChg>
        <pc:spChg chg="add">
          <ac:chgData name="Denisa Paraschiv" userId="8359321db5af243f" providerId="LiveId" clId="{381B7DE3-80F7-4869-A680-039B3A38FF7F}" dt="2026-08-09T16:29:32.698" v="7397" actId="26606"/>
          <ac:spMkLst>
            <pc:docMk/>
            <pc:sldMk cId="3446317785" sldId="263"/>
            <ac:spMk id="109" creationId="{A44CD100-6267-4E62-AA64-2182A3A6A1C0}"/>
          </ac:spMkLst>
        </pc:spChg>
        <pc:spChg chg="add">
          <ac:chgData name="Denisa Paraschiv" userId="8359321db5af243f" providerId="LiveId" clId="{381B7DE3-80F7-4869-A680-039B3A38FF7F}" dt="2026-08-09T16:29:32.698" v="7397" actId="26606"/>
          <ac:spMkLst>
            <pc:docMk/>
            <pc:sldMk cId="3446317785" sldId="263"/>
            <ac:spMk id="113" creationId="{08C9B587-E65E-4B52-B37C-ABEBB6E87928}"/>
          </ac:spMkLst>
        </pc:spChg>
        <pc:graphicFrameChg chg="add del">
          <ac:chgData name="Denisa Paraschiv" userId="8359321db5af243f" providerId="LiveId" clId="{381B7DE3-80F7-4869-A680-039B3A38FF7F}" dt="2026-08-09T16:30:46.671" v="7405" actId="478"/>
          <ac:graphicFrameMkLst>
            <pc:docMk/>
            <pc:sldMk cId="3446317785" sldId="263"/>
            <ac:graphicFrameMk id="21" creationId="{193AFDB9-0CB0-12F8-FAB9-2997AD511F7A}"/>
          </ac:graphicFrameMkLst>
        </pc:graphicFrameChg>
        <pc:graphicFrameChg chg="add del modGraphic">
          <ac:chgData name="Denisa Paraschiv" userId="8359321db5af243f" providerId="LiveId" clId="{381B7DE3-80F7-4869-A680-039B3A38FF7F}" dt="2026-08-09T16:31:34.464" v="7408" actId="478"/>
          <ac:graphicFrameMkLst>
            <pc:docMk/>
            <pc:sldMk cId="3446317785" sldId="263"/>
            <ac:graphicFrameMk id="22" creationId="{06E9F531-0BC1-1DE5-70C7-A8F030750F58}"/>
          </ac:graphicFrameMkLst>
        </pc:graphicFrameChg>
        <pc:graphicFrameChg chg="add del">
          <ac:chgData name="Denisa Paraschiv" userId="8359321db5af243f" providerId="LiveId" clId="{381B7DE3-80F7-4869-A680-039B3A38FF7F}" dt="2026-08-09T16:32:01.990" v="7410" actId="478"/>
          <ac:graphicFrameMkLst>
            <pc:docMk/>
            <pc:sldMk cId="3446317785" sldId="263"/>
            <ac:graphicFrameMk id="23" creationId="{33F0DCDA-60AB-C966-051A-7B3729D520D5}"/>
          </ac:graphicFrameMkLst>
        </pc:graphicFrameChg>
        <pc:graphicFrameChg chg="add mod modGraphic">
          <ac:chgData name="Denisa Paraschiv" userId="8359321db5af243f" providerId="LiveId" clId="{381B7DE3-80F7-4869-A680-039B3A38FF7F}" dt="2026-08-09T16:42:19.528" v="7821" actId="1076"/>
          <ac:graphicFrameMkLst>
            <pc:docMk/>
            <pc:sldMk cId="3446317785" sldId="263"/>
            <ac:graphicFrameMk id="25" creationId="{BB823A24-3007-FEC8-CC0A-59DEB41162FA}"/>
          </ac:graphicFrameMkLst>
        </pc:graphicFrameChg>
        <pc:graphicFrameChg chg="add mod modGraphic">
          <ac:chgData name="Denisa Paraschiv" userId="8359321db5af243f" providerId="LiveId" clId="{381B7DE3-80F7-4869-A680-039B3A38FF7F}" dt="2026-08-09T16:47:50.076" v="7990" actId="1076"/>
          <ac:graphicFrameMkLst>
            <pc:docMk/>
            <pc:sldMk cId="3446317785" sldId="263"/>
            <ac:graphicFrameMk id="33" creationId="{BD2B2507-7A47-9C6D-DC0C-38071EF8667E}"/>
          </ac:graphicFrameMkLst>
        </pc:graphicFrameChg>
        <pc:picChg chg="add mod">
          <ac:chgData name="Denisa Paraschiv" userId="8359321db5af243f" providerId="LiveId" clId="{381B7DE3-80F7-4869-A680-039B3A38FF7F}" dt="2026-08-07T17:53:22.835" v="4479" actId="1076"/>
          <ac:picMkLst>
            <pc:docMk/>
            <pc:sldMk cId="3446317785" sldId="263"/>
            <ac:picMk id="4" creationId="{98832A48-49CF-8E2C-E5DB-D62AE109200E}"/>
          </ac:picMkLst>
        </pc:picChg>
        <pc:picChg chg="add del mod">
          <ac:chgData name="Denisa Paraschiv" userId="8359321db5af243f" providerId="LiveId" clId="{381B7DE3-80F7-4869-A680-039B3A38FF7F}" dt="2026-08-09T16:29:56.625" v="7403" actId="478"/>
          <ac:picMkLst>
            <pc:docMk/>
            <pc:sldMk cId="3446317785" sldId="263"/>
            <ac:picMk id="20" creationId="{A7AD1B7D-A46E-E2B4-3838-2BC5D4D0B129}"/>
          </ac:picMkLst>
        </pc:picChg>
        <pc:picChg chg="add del mod">
          <ac:chgData name="Denisa Paraschiv" userId="8359321db5af243f" providerId="LiveId" clId="{381B7DE3-80F7-4869-A680-039B3A38FF7F}" dt="2026-08-09T16:41:57.655" v="7818" actId="478"/>
          <ac:picMkLst>
            <pc:docMk/>
            <pc:sldMk cId="3446317785" sldId="263"/>
            <ac:picMk id="27" creationId="{46F59D0E-3246-9472-8849-C88F327E30D8}"/>
          </ac:picMkLst>
        </pc:picChg>
        <pc:picChg chg="add del mod">
          <ac:chgData name="Denisa Paraschiv" userId="8359321db5af243f" providerId="LiveId" clId="{381B7DE3-80F7-4869-A680-039B3A38FF7F}" dt="2026-08-09T16:47:37.179" v="7988" actId="478"/>
          <ac:picMkLst>
            <pc:docMk/>
            <pc:sldMk cId="3446317785" sldId="263"/>
            <ac:picMk id="31" creationId="{6A39D759-7B43-9804-EB5B-A8443DACA6E7}"/>
          </ac:picMkLst>
        </pc:picChg>
      </pc:sldChg>
      <pc:sldChg chg="addSp delSp modSp new mod setBg">
        <pc:chgData name="Denisa Paraschiv" userId="8359321db5af243f" providerId="LiveId" clId="{381B7DE3-80F7-4869-A680-039B3A38FF7F}" dt="2026-08-07T18:39:50.754" v="6757" actId="20577"/>
        <pc:sldMkLst>
          <pc:docMk/>
          <pc:sldMk cId="657910974" sldId="264"/>
        </pc:sldMkLst>
        <pc:spChg chg="mod ord">
          <ac:chgData name="Denisa Paraschiv" userId="8359321db5af243f" providerId="LiveId" clId="{381B7DE3-80F7-4869-A680-039B3A38FF7F}" dt="2026-08-07T18:39:50.754" v="6757" actId="20577"/>
          <ac:spMkLst>
            <pc:docMk/>
            <pc:sldMk cId="657910974" sldId="264"/>
            <ac:spMk id="2" creationId="{9514D753-2C8A-EC1D-0018-C3E61F797FDB}"/>
          </ac:spMkLst>
        </pc:spChg>
        <pc:spChg chg="add mod">
          <ac:chgData name="Denisa Paraschiv" userId="8359321db5af243f" providerId="LiveId" clId="{381B7DE3-80F7-4869-A680-039B3A38FF7F}" dt="2026-08-07T18:36:30.111" v="6448" actId="1076"/>
          <ac:spMkLst>
            <pc:docMk/>
            <pc:sldMk cId="657910974" sldId="264"/>
            <ac:spMk id="8" creationId="{F0D56774-1635-1667-2A9A-DD842F49E3DE}"/>
          </ac:spMkLst>
        </pc:spChg>
        <pc:spChg chg="add">
          <ac:chgData name="Denisa Paraschiv" userId="8359321db5af243f" providerId="LiveId" clId="{381B7DE3-80F7-4869-A680-039B3A38FF7F}" dt="2026-08-07T18:10:46.817" v="5364" actId="26606"/>
          <ac:spMkLst>
            <pc:docMk/>
            <pc:sldMk cId="657910974" sldId="264"/>
            <ac:spMk id="9" creationId="{8D06CE56-3881-4ADA-8CEF-D18B02C242A3}"/>
          </ac:spMkLst>
        </pc:spChg>
        <pc:spChg chg="add mod">
          <ac:chgData name="Denisa Paraschiv" userId="8359321db5af243f" providerId="LiveId" clId="{381B7DE3-80F7-4869-A680-039B3A38FF7F}" dt="2026-08-07T18:36:25.321" v="6446" actId="1076"/>
          <ac:spMkLst>
            <pc:docMk/>
            <pc:sldMk cId="657910974" sldId="264"/>
            <ac:spMk id="10" creationId="{4C3C4E75-7487-A5E6-0A88-6472A05EED08}"/>
          </ac:spMkLst>
        </pc:spChg>
        <pc:spChg chg="add">
          <ac:chgData name="Denisa Paraschiv" userId="8359321db5af243f" providerId="LiveId" clId="{381B7DE3-80F7-4869-A680-039B3A38FF7F}" dt="2026-08-07T18:10:46.817" v="5364" actId="26606"/>
          <ac:spMkLst>
            <pc:docMk/>
            <pc:sldMk cId="657910974" sldId="264"/>
            <ac:spMk id="11" creationId="{79F3C543-62EC-4433-9C93-A2CD8764E9B4}"/>
          </ac:spMkLst>
        </pc:spChg>
        <pc:spChg chg="add mod">
          <ac:chgData name="Denisa Paraschiv" userId="8359321db5af243f" providerId="LiveId" clId="{381B7DE3-80F7-4869-A680-039B3A38FF7F}" dt="2026-08-07T18:38:44.345" v="6738" actId="115"/>
          <ac:spMkLst>
            <pc:docMk/>
            <pc:sldMk cId="657910974" sldId="264"/>
            <ac:spMk id="12" creationId="{D0F117A3-F20A-A8F4-1F21-DA1BC098B661}"/>
          </ac:spMkLst>
        </pc:spChg>
        <pc:spChg chg="add">
          <ac:chgData name="Denisa Paraschiv" userId="8359321db5af243f" providerId="LiveId" clId="{381B7DE3-80F7-4869-A680-039B3A38FF7F}" dt="2026-08-07T18:10:46.817" v="5364" actId="26606"/>
          <ac:spMkLst>
            <pc:docMk/>
            <pc:sldMk cId="657910974" sldId="264"/>
            <ac:spMk id="13" creationId="{C7B352FC-1F44-4AB9-A2BD-FBF231C6B1C1}"/>
          </ac:spMkLst>
        </pc:spChg>
        <pc:spChg chg="add mod">
          <ac:chgData name="Denisa Paraschiv" userId="8359321db5af243f" providerId="LiveId" clId="{381B7DE3-80F7-4869-A680-039B3A38FF7F}" dt="2026-08-07T18:36:20.931" v="6445" actId="1076"/>
          <ac:spMkLst>
            <pc:docMk/>
            <pc:sldMk cId="657910974" sldId="264"/>
            <ac:spMk id="14" creationId="{6EC6C751-77D8-C2A8-5205-D11B39C84337}"/>
          </ac:spMkLst>
        </pc:spChg>
        <pc:spChg chg="add">
          <ac:chgData name="Denisa Paraschiv" userId="8359321db5af243f" providerId="LiveId" clId="{381B7DE3-80F7-4869-A680-039B3A38FF7F}" dt="2026-08-07T18:10:46.817" v="5364" actId="26606"/>
          <ac:spMkLst>
            <pc:docMk/>
            <pc:sldMk cId="657910974" sldId="264"/>
            <ac:spMk id="15" creationId="{0ADDB668-2CA4-4D2B-9C34-3487CA330BA8}"/>
          </ac:spMkLst>
        </pc:spChg>
        <pc:spChg chg="add">
          <ac:chgData name="Denisa Paraschiv" userId="8359321db5af243f" providerId="LiveId" clId="{381B7DE3-80F7-4869-A680-039B3A38FF7F}" dt="2026-08-07T18:10:46.817" v="5364" actId="26606"/>
          <ac:spMkLst>
            <pc:docMk/>
            <pc:sldMk cId="657910974" sldId="264"/>
            <ac:spMk id="17" creationId="{2568BC19-F052-4108-93E1-6A3D1DEC072F}"/>
          </ac:spMkLst>
        </pc:spChg>
        <pc:spChg chg="add">
          <ac:chgData name="Denisa Paraschiv" userId="8359321db5af243f" providerId="LiveId" clId="{381B7DE3-80F7-4869-A680-039B3A38FF7F}" dt="2026-08-07T18:10:46.817" v="5364" actId="26606"/>
          <ac:spMkLst>
            <pc:docMk/>
            <pc:sldMk cId="657910974" sldId="264"/>
            <ac:spMk id="19" creationId="{D5FD337D-4D6B-4C8B-B6F5-121097E09881}"/>
          </ac:spMkLst>
        </pc:spChg>
        <pc:spChg chg="add mod">
          <ac:chgData name="Denisa Paraschiv" userId="8359321db5af243f" providerId="LiveId" clId="{381B7DE3-80F7-4869-A680-039B3A38FF7F}" dt="2026-08-07T18:28:59.506" v="6034" actId="1076"/>
          <ac:spMkLst>
            <pc:docMk/>
            <pc:sldMk cId="657910974" sldId="264"/>
            <ac:spMk id="22" creationId="{8A5DE1B7-F0B9-47FA-F871-964FAF460F30}"/>
          </ac:spMkLst>
        </pc:spChg>
        <pc:spChg chg="add mod">
          <ac:chgData name="Denisa Paraschiv" userId="8359321db5af243f" providerId="LiveId" clId="{381B7DE3-80F7-4869-A680-039B3A38FF7F}" dt="2026-08-07T18:30:09.096" v="6053" actId="1076"/>
          <ac:spMkLst>
            <pc:docMk/>
            <pc:sldMk cId="657910974" sldId="264"/>
            <ac:spMk id="25" creationId="{C6B8A1CD-842E-63DE-020B-12F7ECA13521}"/>
          </ac:spMkLst>
        </pc:spChg>
        <pc:picChg chg="add mod">
          <ac:chgData name="Denisa Paraschiv" userId="8359321db5af243f" providerId="LiveId" clId="{381B7DE3-80F7-4869-A680-039B3A38FF7F}" dt="2026-08-07T18:20:31.996" v="5998" actId="1076"/>
          <ac:picMkLst>
            <pc:docMk/>
            <pc:sldMk cId="657910974" sldId="264"/>
            <ac:picMk id="4" creationId="{AEAFD263-52A8-A082-86B0-6BD998C341B8}"/>
          </ac:picMkLst>
        </pc:picChg>
        <pc:picChg chg="add mod">
          <ac:chgData name="Denisa Paraschiv" userId="8359321db5af243f" providerId="LiveId" clId="{381B7DE3-80F7-4869-A680-039B3A38FF7F}" dt="2026-08-07T18:27:58.740" v="6020" actId="1076"/>
          <ac:picMkLst>
            <pc:docMk/>
            <pc:sldMk cId="657910974" sldId="264"/>
            <ac:picMk id="21" creationId="{5F2B6D6D-E8C2-ADE2-22A6-243BF261B461}"/>
          </ac:picMkLst>
        </pc:picChg>
        <pc:picChg chg="add mod">
          <ac:chgData name="Denisa Paraschiv" userId="8359321db5af243f" providerId="LiveId" clId="{381B7DE3-80F7-4869-A680-039B3A38FF7F}" dt="2026-08-07T18:29:40.334" v="6040" actId="1076"/>
          <ac:picMkLst>
            <pc:docMk/>
            <pc:sldMk cId="657910974" sldId="264"/>
            <ac:picMk id="24" creationId="{514962A0-41C2-EAB5-E708-ED8033D320EE}"/>
          </ac:picMkLst>
        </pc:picChg>
      </pc:sldChg>
      <pc:sldChg chg="addSp delSp modSp new mod setBg addAnim">
        <pc:chgData name="Denisa Paraschiv" userId="8359321db5af243f" providerId="LiveId" clId="{381B7DE3-80F7-4869-A680-039B3A38FF7F}" dt="2026-08-07T18:47:50.049" v="7321" actId="1076"/>
        <pc:sldMkLst>
          <pc:docMk/>
          <pc:sldMk cId="295351298" sldId="265"/>
        </pc:sldMkLst>
        <pc:spChg chg="mod ord">
          <ac:chgData name="Denisa Paraschiv" userId="8359321db5af243f" providerId="LiveId" clId="{381B7DE3-80F7-4869-A680-039B3A38FF7F}" dt="2026-08-07T18:43:39.977" v="6856" actId="115"/>
          <ac:spMkLst>
            <pc:docMk/>
            <pc:sldMk cId="295351298" sldId="265"/>
            <ac:spMk id="2" creationId="{340DE1C8-CB51-4594-B9D4-B5D59008B7B4}"/>
          </ac:spMkLst>
        </pc:spChg>
        <pc:spChg chg="add mod">
          <ac:chgData name="Denisa Paraschiv" userId="8359321db5af243f" providerId="LiveId" clId="{381B7DE3-80F7-4869-A680-039B3A38FF7F}" dt="2026-08-07T18:43:35.762" v="6855" actId="115"/>
          <ac:spMkLst>
            <pc:docMk/>
            <pc:sldMk cId="295351298" sldId="265"/>
            <ac:spMk id="5" creationId="{E5D0D798-7245-B9D1-0BD1-702B1D13CE9D}"/>
          </ac:spMkLst>
        </pc:spChg>
        <pc:spChg chg="add mod">
          <ac:chgData name="Denisa Paraschiv" userId="8359321db5af243f" providerId="LiveId" clId="{381B7DE3-80F7-4869-A680-039B3A38FF7F}" dt="2026-08-07T18:45:17.798" v="7018" actId="1076"/>
          <ac:spMkLst>
            <pc:docMk/>
            <pc:sldMk cId="295351298" sldId="265"/>
            <ac:spMk id="6" creationId="{F368E54C-E5CF-F3CD-B485-F23BE1BDD0C1}"/>
          </ac:spMkLst>
        </pc:spChg>
        <pc:spChg chg="add mod">
          <ac:chgData name="Denisa Paraschiv" userId="8359321db5af243f" providerId="LiveId" clId="{381B7DE3-80F7-4869-A680-039B3A38FF7F}" dt="2026-08-07T18:47:50.049" v="7321" actId="1076"/>
          <ac:spMkLst>
            <pc:docMk/>
            <pc:sldMk cId="295351298" sldId="265"/>
            <ac:spMk id="7" creationId="{CD702D0F-583D-DCB5-A699-58490CC77AC3}"/>
          </ac:spMkLst>
        </pc:spChg>
        <pc:spChg chg="add">
          <ac:chgData name="Denisa Paraschiv" userId="8359321db5af243f" providerId="LiveId" clId="{381B7DE3-80F7-4869-A680-039B3A38FF7F}" dt="2026-08-07T18:42:48.462" v="6845" actId="26606"/>
          <ac:spMkLst>
            <pc:docMk/>
            <pc:sldMk cId="295351298" sldId="265"/>
            <ac:spMk id="55" creationId="{8D06CE56-3881-4ADA-8CEF-D18B02C242A3}"/>
          </ac:spMkLst>
        </pc:spChg>
        <pc:spChg chg="add">
          <ac:chgData name="Denisa Paraschiv" userId="8359321db5af243f" providerId="LiveId" clId="{381B7DE3-80F7-4869-A680-039B3A38FF7F}" dt="2026-08-07T18:42:48.462" v="6845" actId="26606"/>
          <ac:spMkLst>
            <pc:docMk/>
            <pc:sldMk cId="295351298" sldId="265"/>
            <ac:spMk id="57" creationId="{79F3C543-62EC-4433-9C93-A2CD8764E9B4}"/>
          </ac:spMkLst>
        </pc:spChg>
        <pc:spChg chg="add">
          <ac:chgData name="Denisa Paraschiv" userId="8359321db5af243f" providerId="LiveId" clId="{381B7DE3-80F7-4869-A680-039B3A38FF7F}" dt="2026-08-07T18:42:48.462" v="6845" actId="26606"/>
          <ac:spMkLst>
            <pc:docMk/>
            <pc:sldMk cId="295351298" sldId="265"/>
            <ac:spMk id="61" creationId="{9FA98EAA-A866-4C95-A2A8-44E46FBAD5A0}"/>
          </ac:spMkLst>
        </pc:spChg>
        <pc:picChg chg="add mod">
          <ac:chgData name="Denisa Paraschiv" userId="8359321db5af243f" providerId="LiveId" clId="{381B7DE3-80F7-4869-A680-039B3A38FF7F}" dt="2026-08-07T18:47:43.524" v="7319" actId="1076"/>
          <ac:picMkLst>
            <pc:docMk/>
            <pc:sldMk cId="295351298" sldId="265"/>
            <ac:picMk id="4" creationId="{8C46C650-79E6-F868-98D3-730BE15C8F28}"/>
          </ac:picMkLst>
        </pc:picChg>
      </pc:sldChg>
      <pc:sldChg chg="addSp delSp modSp new mod setBg setClrOvrMap">
        <pc:chgData name="Denisa Paraschiv" userId="8359321db5af243f" providerId="LiveId" clId="{381B7DE3-80F7-4869-A680-039B3A38FF7F}" dt="2026-08-09T17:38:05.931" v="10076" actId="1076"/>
        <pc:sldMkLst>
          <pc:docMk/>
          <pc:sldMk cId="3899907979" sldId="266"/>
        </pc:sldMkLst>
        <pc:spChg chg="mod ord">
          <ac:chgData name="Denisa Paraschiv" userId="8359321db5af243f" providerId="LiveId" clId="{381B7DE3-80F7-4869-A680-039B3A38FF7F}" dt="2026-08-07T18:49:50.730" v="7348" actId="20577"/>
          <ac:spMkLst>
            <pc:docMk/>
            <pc:sldMk cId="3899907979" sldId="266"/>
            <ac:spMk id="2" creationId="{0E563810-3032-DE5A-98BF-AAAD39F56204}"/>
          </ac:spMkLst>
        </pc:spChg>
        <pc:spChg chg="add">
          <ac:chgData name="Denisa Paraschiv" userId="8359321db5af243f" providerId="LiveId" clId="{381B7DE3-80F7-4869-A680-039B3A38FF7F}" dt="2026-08-07T18:49:41.254" v="7325" actId="26606"/>
          <ac:spMkLst>
            <pc:docMk/>
            <pc:sldMk cId="3899907979" sldId="266"/>
            <ac:spMk id="9" creationId="{8D06CE56-3881-4ADA-8CEF-D18B02C242A3}"/>
          </ac:spMkLst>
        </pc:spChg>
        <pc:spChg chg="add">
          <ac:chgData name="Denisa Paraschiv" userId="8359321db5af243f" providerId="LiveId" clId="{381B7DE3-80F7-4869-A680-039B3A38FF7F}" dt="2026-08-07T18:49:41.254" v="7325" actId="26606"/>
          <ac:spMkLst>
            <pc:docMk/>
            <pc:sldMk cId="3899907979" sldId="266"/>
            <ac:spMk id="11" creationId="{79F3C543-62EC-4433-9C93-A2CD8764E9B4}"/>
          </ac:spMkLst>
        </pc:spChg>
        <pc:spChg chg="add">
          <ac:chgData name="Denisa Paraschiv" userId="8359321db5af243f" providerId="LiveId" clId="{381B7DE3-80F7-4869-A680-039B3A38FF7F}" dt="2026-08-07T18:49:41.254" v="7325" actId="26606"/>
          <ac:spMkLst>
            <pc:docMk/>
            <pc:sldMk cId="3899907979" sldId="266"/>
            <ac:spMk id="13" creationId="{0EECA69B-4C2A-7F31-8019-E90DB3BD49CB}"/>
          </ac:spMkLst>
        </pc:spChg>
        <pc:spChg chg="add">
          <ac:chgData name="Denisa Paraschiv" userId="8359321db5af243f" providerId="LiveId" clId="{381B7DE3-80F7-4869-A680-039B3A38FF7F}" dt="2026-08-07T18:49:41.254" v="7325" actId="26606"/>
          <ac:spMkLst>
            <pc:docMk/>
            <pc:sldMk cId="3899907979" sldId="266"/>
            <ac:spMk id="15" creationId="{857DEAC1-B3AA-6569-0A44-A191DF2F3C67}"/>
          </ac:spMkLst>
        </pc:spChg>
        <pc:spChg chg="add">
          <ac:chgData name="Denisa Paraschiv" userId="8359321db5af243f" providerId="LiveId" clId="{381B7DE3-80F7-4869-A680-039B3A38FF7F}" dt="2026-08-07T18:49:41.254" v="7325" actId="26606"/>
          <ac:spMkLst>
            <pc:docMk/>
            <pc:sldMk cId="3899907979" sldId="266"/>
            <ac:spMk id="17" creationId="{47F32F7B-3250-A16C-13CF-57F728E049F6}"/>
          </ac:spMkLst>
        </pc:spChg>
        <pc:spChg chg="add">
          <ac:chgData name="Denisa Paraschiv" userId="8359321db5af243f" providerId="LiveId" clId="{381B7DE3-80F7-4869-A680-039B3A38FF7F}" dt="2026-08-07T18:49:41.254" v="7325" actId="26606"/>
          <ac:spMkLst>
            <pc:docMk/>
            <pc:sldMk cId="3899907979" sldId="266"/>
            <ac:spMk id="19" creationId="{98DE8DCB-6F40-A3E0-5DE3-7510A3C2A35F}"/>
          </ac:spMkLst>
        </pc:spChg>
        <pc:graphicFrameChg chg="add del">
          <ac:chgData name="Denisa Paraschiv" userId="8359321db5af243f" providerId="LiveId" clId="{381B7DE3-80F7-4869-A680-039B3A38FF7F}" dt="2026-08-09T17:26:28.092" v="8999" actId="478"/>
          <ac:graphicFrameMkLst>
            <pc:docMk/>
            <pc:sldMk cId="3899907979" sldId="266"/>
            <ac:graphicFrameMk id="7" creationId="{D130CA23-F7E2-B890-4850-41515597FBA8}"/>
          </ac:graphicFrameMkLst>
        </pc:graphicFrameChg>
        <pc:graphicFrameChg chg="add mod modGraphic">
          <ac:chgData name="Denisa Paraschiv" userId="8359321db5af243f" providerId="LiveId" clId="{381B7DE3-80F7-4869-A680-039B3A38FF7F}" dt="2026-08-09T17:38:05.931" v="10076" actId="1076"/>
          <ac:graphicFrameMkLst>
            <pc:docMk/>
            <pc:sldMk cId="3899907979" sldId="266"/>
            <ac:graphicFrameMk id="8" creationId="{9A95692B-92A6-F15F-0560-D01C80E18246}"/>
          </ac:graphicFrameMkLst>
        </pc:graphicFrameChg>
        <pc:picChg chg="add mod">
          <ac:chgData name="Denisa Paraschiv" userId="8359321db5af243f" providerId="LiveId" clId="{381B7DE3-80F7-4869-A680-039B3A38FF7F}" dt="2026-08-09T17:31:20.525" v="9522" actId="1076"/>
          <ac:picMkLst>
            <pc:docMk/>
            <pc:sldMk cId="3899907979" sldId="266"/>
            <ac:picMk id="4" creationId="{CF4A6167-555C-95CF-7F75-60981E4B6A07}"/>
          </ac:picMkLst>
        </pc:picChg>
        <pc:picChg chg="add del mod">
          <ac:chgData name="Denisa Paraschiv" userId="8359321db5af243f" providerId="LiveId" clId="{381B7DE3-80F7-4869-A680-039B3A38FF7F}" dt="2026-08-09T17:37:12.075" v="10063" actId="478"/>
          <ac:picMkLst>
            <pc:docMk/>
            <pc:sldMk cId="3899907979" sldId="266"/>
            <ac:picMk id="6" creationId="{994C8604-F3EE-B261-9484-91827DD2783A}"/>
          </ac:picMkLst>
        </pc:picChg>
      </pc:sldChg>
      <pc:sldChg chg="addSp delSp modSp new mod setBg">
        <pc:chgData name="Denisa Paraschiv" userId="8359321db5af243f" providerId="LiveId" clId="{381B7DE3-80F7-4869-A680-039B3A38FF7F}" dt="2026-08-09T17:02:42.326" v="8474" actId="20577"/>
        <pc:sldMkLst>
          <pc:docMk/>
          <pc:sldMk cId="114354928" sldId="267"/>
        </pc:sldMkLst>
        <pc:spChg chg="mod ord">
          <ac:chgData name="Denisa Paraschiv" userId="8359321db5af243f" providerId="LiveId" clId="{381B7DE3-80F7-4869-A680-039B3A38FF7F}" dt="2026-08-09T16:48:40.011" v="8016" actId="20577"/>
          <ac:spMkLst>
            <pc:docMk/>
            <pc:sldMk cId="114354928" sldId="267"/>
            <ac:spMk id="2" creationId="{19001335-91EA-7679-FB20-246FFDB659C8}"/>
          </ac:spMkLst>
        </pc:spChg>
        <pc:spChg chg="add">
          <ac:chgData name="Denisa Paraschiv" userId="8359321db5af243f" providerId="LiveId" clId="{381B7DE3-80F7-4869-A680-039B3A38FF7F}" dt="2026-08-09T16:48:32.657" v="7993" actId="26606"/>
          <ac:spMkLst>
            <pc:docMk/>
            <pc:sldMk cId="114354928" sldId="267"/>
            <ac:spMk id="9" creationId="{8D06CE56-3881-4ADA-8CEF-D18B02C242A3}"/>
          </ac:spMkLst>
        </pc:spChg>
        <pc:spChg chg="add">
          <ac:chgData name="Denisa Paraschiv" userId="8359321db5af243f" providerId="LiveId" clId="{381B7DE3-80F7-4869-A680-039B3A38FF7F}" dt="2026-08-09T16:48:32.657" v="7993" actId="26606"/>
          <ac:spMkLst>
            <pc:docMk/>
            <pc:sldMk cId="114354928" sldId="267"/>
            <ac:spMk id="11" creationId="{79F3C543-62EC-4433-9C93-A2CD8764E9B4}"/>
          </ac:spMkLst>
        </pc:spChg>
        <pc:spChg chg="add">
          <ac:chgData name="Denisa Paraschiv" userId="8359321db5af243f" providerId="LiveId" clId="{381B7DE3-80F7-4869-A680-039B3A38FF7F}" dt="2026-08-09T16:48:32.657" v="7993" actId="26606"/>
          <ac:spMkLst>
            <pc:docMk/>
            <pc:sldMk cId="114354928" sldId="267"/>
            <ac:spMk id="13" creationId="{0EECA69B-4C2A-7F31-8019-E90DB3BD49CB}"/>
          </ac:spMkLst>
        </pc:spChg>
        <pc:spChg chg="add">
          <ac:chgData name="Denisa Paraschiv" userId="8359321db5af243f" providerId="LiveId" clId="{381B7DE3-80F7-4869-A680-039B3A38FF7F}" dt="2026-08-09T16:48:32.657" v="7993" actId="26606"/>
          <ac:spMkLst>
            <pc:docMk/>
            <pc:sldMk cId="114354928" sldId="267"/>
            <ac:spMk id="15" creationId="{857DEAC1-B3AA-6569-0A44-A191DF2F3C67}"/>
          </ac:spMkLst>
        </pc:spChg>
        <pc:spChg chg="add">
          <ac:chgData name="Denisa Paraschiv" userId="8359321db5af243f" providerId="LiveId" clId="{381B7DE3-80F7-4869-A680-039B3A38FF7F}" dt="2026-08-09T16:48:32.657" v="7993" actId="26606"/>
          <ac:spMkLst>
            <pc:docMk/>
            <pc:sldMk cId="114354928" sldId="267"/>
            <ac:spMk id="17" creationId="{47F32F7B-3250-A16C-13CF-57F728E049F6}"/>
          </ac:spMkLst>
        </pc:spChg>
        <pc:spChg chg="add">
          <ac:chgData name="Denisa Paraschiv" userId="8359321db5af243f" providerId="LiveId" clId="{381B7DE3-80F7-4869-A680-039B3A38FF7F}" dt="2026-08-09T16:48:32.657" v="7993" actId="26606"/>
          <ac:spMkLst>
            <pc:docMk/>
            <pc:sldMk cId="114354928" sldId="267"/>
            <ac:spMk id="19" creationId="{98DE8DCB-6F40-A3E0-5DE3-7510A3C2A35F}"/>
          </ac:spMkLst>
        </pc:spChg>
        <pc:graphicFrameChg chg="add mod modGraphic">
          <ac:chgData name="Denisa Paraschiv" userId="8359321db5af243f" providerId="LiveId" clId="{381B7DE3-80F7-4869-A680-039B3A38FF7F}" dt="2026-08-09T17:02:42.326" v="8474" actId="20577"/>
          <ac:graphicFrameMkLst>
            <pc:docMk/>
            <pc:sldMk cId="114354928" sldId="267"/>
            <ac:graphicFrameMk id="6" creationId="{E1BCEC09-E991-0092-9D40-4D5F923FE506}"/>
          </ac:graphicFrameMkLst>
        </pc:graphicFrameChg>
        <pc:picChg chg="add mod">
          <ac:chgData name="Denisa Paraschiv" userId="8359321db5af243f" providerId="LiveId" clId="{381B7DE3-80F7-4869-A680-039B3A38FF7F}" dt="2026-08-09T16:48:32.657" v="7993" actId="26606"/>
          <ac:picMkLst>
            <pc:docMk/>
            <pc:sldMk cId="114354928" sldId="267"/>
            <ac:picMk id="4" creationId="{E2BA8EC5-CAB8-D23A-DDC8-67909B1E3AE2}"/>
          </ac:picMkLst>
        </pc:picChg>
        <pc:picChg chg="add del mod">
          <ac:chgData name="Denisa Paraschiv" userId="8359321db5af243f" providerId="LiveId" clId="{381B7DE3-80F7-4869-A680-039B3A38FF7F}" dt="2026-08-09T17:02:10.128" v="8468" actId="478"/>
          <ac:picMkLst>
            <pc:docMk/>
            <pc:sldMk cId="114354928" sldId="267"/>
            <ac:picMk id="5" creationId="{9FA4B745-D12F-424A-75B3-0B9E6C77389F}"/>
          </ac:picMkLst>
        </pc:picChg>
      </pc:sldChg>
      <pc:sldChg chg="addSp delSp modSp new mod setBg addAnim">
        <pc:chgData name="Denisa Paraschiv" userId="8359321db5af243f" providerId="LiveId" clId="{381B7DE3-80F7-4869-A680-039B3A38FF7F}" dt="2026-08-09T17:21:03.821" v="8993" actId="20577"/>
        <pc:sldMkLst>
          <pc:docMk/>
          <pc:sldMk cId="1636949301" sldId="268"/>
        </pc:sldMkLst>
        <pc:spChg chg="mod ord">
          <ac:chgData name="Denisa Paraschiv" userId="8359321db5af243f" providerId="LiveId" clId="{381B7DE3-80F7-4869-A680-039B3A38FF7F}" dt="2026-08-09T17:04:28.677" v="8511" actId="20577"/>
          <ac:spMkLst>
            <pc:docMk/>
            <pc:sldMk cId="1636949301" sldId="268"/>
            <ac:spMk id="2" creationId="{7AE56710-E1C0-6048-812F-C5954B9E58B2}"/>
          </ac:spMkLst>
        </pc:spChg>
        <pc:spChg chg="add mod">
          <ac:chgData name="Denisa Paraschiv" userId="8359321db5af243f" providerId="LiveId" clId="{381B7DE3-80F7-4869-A680-039B3A38FF7F}" dt="2026-08-09T17:21:03.821" v="8993" actId="20577"/>
          <ac:spMkLst>
            <pc:docMk/>
            <pc:sldMk cId="1636949301" sldId="268"/>
            <ac:spMk id="7" creationId="{D12664B2-26F1-6407-4DFC-E7D66A7A7981}"/>
          </ac:spMkLst>
        </pc:spChg>
        <pc:spChg chg="add del">
          <ac:chgData name="Denisa Paraschiv" userId="8359321db5af243f" providerId="LiveId" clId="{381B7DE3-80F7-4869-A680-039B3A38FF7F}" dt="2026-08-09T17:04:44.490" v="8512" actId="26606"/>
          <ac:spMkLst>
            <pc:docMk/>
            <pc:sldMk cId="1636949301" sldId="268"/>
            <ac:spMk id="9" creationId="{8D06CE56-3881-4ADA-8CEF-D18B02C242A3}"/>
          </ac:spMkLst>
        </pc:spChg>
        <pc:spChg chg="add del">
          <ac:chgData name="Denisa Paraschiv" userId="8359321db5af243f" providerId="LiveId" clId="{381B7DE3-80F7-4869-A680-039B3A38FF7F}" dt="2026-08-09T17:04:44.490" v="8512" actId="26606"/>
          <ac:spMkLst>
            <pc:docMk/>
            <pc:sldMk cId="1636949301" sldId="268"/>
            <ac:spMk id="11" creationId="{79F3C543-62EC-4433-9C93-A2CD8764E9B4}"/>
          </ac:spMkLst>
        </pc:spChg>
        <pc:spChg chg="add">
          <ac:chgData name="Denisa Paraschiv" userId="8359321db5af243f" providerId="LiveId" clId="{381B7DE3-80F7-4869-A680-039B3A38FF7F}" dt="2026-08-09T17:04:09.296" v="8477" actId="26606"/>
          <ac:spMkLst>
            <pc:docMk/>
            <pc:sldMk cId="1636949301" sldId="268"/>
            <ac:spMk id="13" creationId="{0EECA69B-4C2A-7F31-8019-E90DB3BD49CB}"/>
          </ac:spMkLst>
        </pc:spChg>
        <pc:spChg chg="add del">
          <ac:chgData name="Denisa Paraschiv" userId="8359321db5af243f" providerId="LiveId" clId="{381B7DE3-80F7-4869-A680-039B3A38FF7F}" dt="2026-08-09T17:04:44.490" v="8512" actId="26606"/>
          <ac:spMkLst>
            <pc:docMk/>
            <pc:sldMk cId="1636949301" sldId="268"/>
            <ac:spMk id="15" creationId="{857DEAC1-B3AA-6569-0A44-A191DF2F3C67}"/>
          </ac:spMkLst>
        </pc:spChg>
        <pc:spChg chg="add del">
          <ac:chgData name="Denisa Paraschiv" userId="8359321db5af243f" providerId="LiveId" clId="{381B7DE3-80F7-4869-A680-039B3A38FF7F}" dt="2026-08-09T17:04:44.490" v="8512" actId="26606"/>
          <ac:spMkLst>
            <pc:docMk/>
            <pc:sldMk cId="1636949301" sldId="268"/>
            <ac:spMk id="17" creationId="{47F32F7B-3250-A16C-13CF-57F728E049F6}"/>
          </ac:spMkLst>
        </pc:spChg>
        <pc:spChg chg="add del">
          <ac:chgData name="Denisa Paraschiv" userId="8359321db5af243f" providerId="LiveId" clId="{381B7DE3-80F7-4869-A680-039B3A38FF7F}" dt="2026-08-09T17:04:44.490" v="8512" actId="26606"/>
          <ac:spMkLst>
            <pc:docMk/>
            <pc:sldMk cId="1636949301" sldId="268"/>
            <ac:spMk id="19" creationId="{98DE8DCB-6F40-A3E0-5DE3-7510A3C2A35F}"/>
          </ac:spMkLst>
        </pc:spChg>
        <pc:spChg chg="add">
          <ac:chgData name="Denisa Paraschiv" userId="8359321db5af243f" providerId="LiveId" clId="{381B7DE3-80F7-4869-A680-039B3A38FF7F}" dt="2026-08-09T17:04:44.490" v="8512" actId="26606"/>
          <ac:spMkLst>
            <pc:docMk/>
            <pc:sldMk cId="1636949301" sldId="268"/>
            <ac:spMk id="24" creationId="{8D06CE56-3881-4ADA-8CEF-D18B02C242A3}"/>
          </ac:spMkLst>
        </pc:spChg>
        <pc:spChg chg="add">
          <ac:chgData name="Denisa Paraschiv" userId="8359321db5af243f" providerId="LiveId" clId="{381B7DE3-80F7-4869-A680-039B3A38FF7F}" dt="2026-08-09T17:04:44.490" v="8512" actId="26606"/>
          <ac:spMkLst>
            <pc:docMk/>
            <pc:sldMk cId="1636949301" sldId="268"/>
            <ac:spMk id="26" creationId="{79F3C543-62EC-4433-9C93-A2CD8764E9B4}"/>
          </ac:spMkLst>
        </pc:spChg>
        <pc:spChg chg="add">
          <ac:chgData name="Denisa Paraschiv" userId="8359321db5af243f" providerId="LiveId" clId="{381B7DE3-80F7-4869-A680-039B3A38FF7F}" dt="2026-08-09T17:04:44.490" v="8512" actId="26606"/>
          <ac:spMkLst>
            <pc:docMk/>
            <pc:sldMk cId="1636949301" sldId="268"/>
            <ac:spMk id="30" creationId="{857DEAC1-B3AA-6569-0A44-A191DF2F3C67}"/>
          </ac:spMkLst>
        </pc:spChg>
        <pc:spChg chg="add">
          <ac:chgData name="Denisa Paraschiv" userId="8359321db5af243f" providerId="LiveId" clId="{381B7DE3-80F7-4869-A680-039B3A38FF7F}" dt="2026-08-09T17:04:44.490" v="8512" actId="26606"/>
          <ac:spMkLst>
            <pc:docMk/>
            <pc:sldMk cId="1636949301" sldId="268"/>
            <ac:spMk id="32" creationId="{47F32F7B-3250-A16C-13CF-57F728E049F6}"/>
          </ac:spMkLst>
        </pc:spChg>
        <pc:spChg chg="add">
          <ac:chgData name="Denisa Paraschiv" userId="8359321db5af243f" providerId="LiveId" clId="{381B7DE3-80F7-4869-A680-039B3A38FF7F}" dt="2026-08-09T17:04:44.490" v="8512" actId="26606"/>
          <ac:spMkLst>
            <pc:docMk/>
            <pc:sldMk cId="1636949301" sldId="268"/>
            <ac:spMk id="34" creationId="{98DE8DCB-6F40-A3E0-5DE3-7510A3C2A35F}"/>
          </ac:spMkLst>
        </pc:spChg>
        <pc:graphicFrameChg chg="add mod modGraphic">
          <ac:chgData name="Denisa Paraschiv" userId="8359321db5af243f" providerId="LiveId" clId="{381B7DE3-80F7-4869-A680-039B3A38FF7F}" dt="2026-08-09T17:20:50.847" v="8988" actId="1076"/>
          <ac:graphicFrameMkLst>
            <pc:docMk/>
            <pc:sldMk cId="1636949301" sldId="268"/>
            <ac:graphicFrameMk id="6" creationId="{A1EFE891-A4A8-ECE0-0C28-315792BCD8D6}"/>
          </ac:graphicFrameMkLst>
        </pc:graphicFrameChg>
        <pc:picChg chg="add mod">
          <ac:chgData name="Denisa Paraschiv" userId="8359321db5af243f" providerId="LiveId" clId="{381B7DE3-80F7-4869-A680-039B3A38FF7F}" dt="2026-08-09T17:20:54.599" v="8990" actId="1076"/>
          <ac:picMkLst>
            <pc:docMk/>
            <pc:sldMk cId="1636949301" sldId="268"/>
            <ac:picMk id="4" creationId="{48CEFA44-F5C2-C5EF-BFD3-571B679758AA}"/>
          </ac:picMkLst>
        </pc:picChg>
        <pc:picChg chg="add del mod">
          <ac:chgData name="Denisa Paraschiv" userId="8359321db5af243f" providerId="LiveId" clId="{381B7DE3-80F7-4869-A680-039B3A38FF7F}" dt="2026-08-09T17:19:12.930" v="8914" actId="478"/>
          <ac:picMkLst>
            <pc:docMk/>
            <pc:sldMk cId="1636949301" sldId="268"/>
            <ac:picMk id="5" creationId="{F2EA6FD7-B104-1EE2-8A5C-280EBF7B528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8BE4A1-4D0B-4327-95D7-C2549C0C1A61}" type="datetimeFigureOut">
              <a:rPr lang="en-GB" smtClean="0"/>
              <a:t>07/08/2026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DCC076-2394-45C9-80FE-714C7068DBA1}" type="slidenum">
              <a:rPr lang="en-GB" smtClean="0"/>
              <a:t>‹#›</a:t>
            </a:fld>
            <a:endParaRPr lang="en-GB"/>
          </a:p>
        </p:txBody>
      </p:sp>
    </p:spTree>
    <p:extLst>
      <p:ext uri="{BB962C8B-B14F-4D97-AF65-F5344CB8AC3E}">
        <p14:creationId xmlns:p14="http://schemas.microsoft.com/office/powerpoint/2010/main" val="4018017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DCC076-2394-45C9-80FE-714C7068DBA1}" type="slidenum">
              <a:rPr lang="en-GB" smtClean="0"/>
              <a:t>2</a:t>
            </a:fld>
            <a:endParaRPr lang="en-GB"/>
          </a:p>
        </p:txBody>
      </p:sp>
    </p:spTree>
    <p:extLst>
      <p:ext uri="{BB962C8B-B14F-4D97-AF65-F5344CB8AC3E}">
        <p14:creationId xmlns:p14="http://schemas.microsoft.com/office/powerpoint/2010/main" val="10941408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8/7/2026</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63339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8/7/2026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54289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8/7/2026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10680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8/7/2026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86523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8/7/2026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190226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8/7/2026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11196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8/7/2026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68401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8/7/2026</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8764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8/7/2026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77893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8/7/2026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7991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8/7/2026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696744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Section Header">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1A7175-8061-E7CC-68E4-2B3CECB6CCFE}"/>
              </a:ext>
            </a:extLst>
          </p:cNvPr>
          <p:cNvSpPr>
            <a:spLocks noGrp="1"/>
          </p:cNvSpPr>
          <p:nvPr>
            <p:ph type="title" hasCustomPrompt="1"/>
          </p:nvPr>
        </p:nvSpPr>
        <p:spPr>
          <a:xfrm>
            <a:off x="1088136" y="1090244"/>
            <a:ext cx="10037064" cy="5159257"/>
          </a:xfrm>
        </p:spPr>
        <p:txBody>
          <a:bodyPr>
            <a:normAutofit/>
          </a:bodyPr>
          <a:lstStyle>
            <a:lvl1pPr>
              <a:defRPr sz="8000">
                <a:solidFill>
                  <a:schemeClr val="bg1"/>
                </a:solidFill>
              </a:defRPr>
            </a:lvl1pPr>
          </a:lstStyle>
          <a:p>
            <a:r>
              <a:rPr lang="en-US"/>
              <a:t>Section header</a:t>
            </a:r>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lvl1pPr>
              <a:defRPr>
                <a:solidFill>
                  <a:schemeClr val="bg1"/>
                </a:solidFill>
              </a:defRPr>
            </a:lvl1pPr>
          </a:lstStyle>
          <a:p>
            <a:fld id="{2ABAD28B-DD56-4B56-883A-96608C765E28}" type="datetimeFigureOut">
              <a:rPr lang="en-US" smtClean="0"/>
              <a:pPr/>
              <a:t>8/7/2026</a:t>
            </a:fld>
            <a:endParaRPr lang="en-US"/>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lvl1pPr>
              <a:defRPr>
                <a:solidFill>
                  <a:schemeClr val="bg1"/>
                </a:solidFill>
              </a:defRPr>
            </a:lvl1pPr>
          </a:lstStyle>
          <a:p>
            <a:fld id="{7DF5BAF5-ABAB-4575-8E56-D109A3D17F9F}" type="slidenum">
              <a:rPr lang="en-US" smtClean="0"/>
              <a:pPr/>
              <a:t>‹#›</a:t>
            </a:fld>
            <a:endParaRPr lang="en-US"/>
          </a:p>
        </p:txBody>
      </p:sp>
    </p:spTree>
    <p:extLst>
      <p:ext uri="{BB962C8B-B14F-4D97-AF65-F5344CB8AC3E}">
        <p14:creationId xmlns:p14="http://schemas.microsoft.com/office/powerpoint/2010/main" val="4120358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8/7/2026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640174013"/>
      </p:ext>
    </p:extLst>
  </p:cSld>
  <p:clrMap bg1="lt1" tx1="dk1" bg2="lt2" tx2="dk2" accent1="accent1" accent2="accent2" accent3="accent3" accent4="accent4" accent5="accent5" accent6="accent6" hlink="hlink" folHlink="folHlink"/>
  <p:sldLayoutIdLst>
    <p:sldLayoutId id="2147483958" r:id="rId1"/>
    <p:sldLayoutId id="2147483959" r:id="rId2"/>
    <p:sldLayoutId id="2147483960" r:id="rId3"/>
    <p:sldLayoutId id="2147483961" r:id="rId4"/>
    <p:sldLayoutId id="2147483962" r:id="rId5"/>
    <p:sldLayoutId id="2147483956" r:id="rId6"/>
    <p:sldLayoutId id="2147483951" r:id="rId7"/>
    <p:sldLayoutId id="2147483952" r:id="rId8"/>
    <p:sldLayoutId id="2147483953" r:id="rId9"/>
    <p:sldLayoutId id="2147483954" r:id="rId10"/>
    <p:sldLayoutId id="2147483955" r:id="rId11"/>
    <p:sldLayoutId id="214748395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2.png"/><Relationship Id="rId1" Type="http://schemas.openxmlformats.org/officeDocument/2006/relationships/slideLayout" Target="../slideLayouts/slideLayout12.xml"/><Relationship Id="rId4" Type="http://schemas.openxmlformats.org/officeDocument/2006/relationships/image" Target="../media/image6.jpg"/></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 name="Rectangle 60">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2" name="Rectangle 6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3" name="Rectangle 6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cxnSp>
        <p:nvCxnSpPr>
          <p:cNvPr id="64" name="Straight Connector 63">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9027A1CB-0293-5110-52DD-8407807F0B4B}"/>
              </a:ext>
            </a:extLst>
          </p:cNvPr>
          <p:cNvPicPr>
            <a:picLocks noChangeAspect="1"/>
          </p:cNvPicPr>
          <p:nvPr/>
        </p:nvPicPr>
        <p:blipFill>
          <a:blip r:embed="rId2">
            <a:extLst>
              <a:ext uri="{28A0092B-C50C-407E-A947-70E740481C1C}">
                <a14:useLocalDpi xmlns:a14="http://schemas.microsoft.com/office/drawing/2010/main" val="0"/>
              </a:ext>
            </a:extLst>
          </a:blip>
          <a:srcRect l="1333"/>
          <a:stretch>
            <a:fillRect/>
          </a:stretch>
        </p:blipFill>
        <p:spPr>
          <a:xfrm>
            <a:off x="-2" y="-3"/>
            <a:ext cx="12191979" cy="6857990"/>
          </a:xfrm>
          <a:prstGeom prst="rect">
            <a:avLst/>
          </a:prstGeom>
        </p:spPr>
      </p:pic>
      <p:sp>
        <p:nvSpPr>
          <p:cNvPr id="65" name="Rectangle 64">
            <a:extLst>
              <a:ext uri="{FF2B5EF4-FFF2-40B4-BE49-F238E27FC236}">
                <a16:creationId xmlns:a16="http://schemas.microsoft.com/office/drawing/2014/main" id="{8D19661F-4B4C-74C1-7FC3-31FB14D49F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6955" y="-166956"/>
            <a:ext cx="6858002" cy="7191913"/>
          </a:xfrm>
          <a:prstGeom prst="rect">
            <a:avLst/>
          </a:prstGeom>
          <a:gradFill>
            <a:gsLst>
              <a:gs pos="0">
                <a:schemeClr val="bg1">
                  <a:alpha val="0"/>
                </a:schemeClr>
              </a:gs>
              <a:gs pos="46000">
                <a:schemeClr val="bg1">
                  <a:alpha val="55000"/>
                </a:schemeClr>
              </a:gs>
              <a:gs pos="25000">
                <a:schemeClr val="bg1">
                  <a:alpha val="38000"/>
                </a:schemeClr>
              </a:gs>
              <a:gs pos="100000">
                <a:schemeClr val="bg1">
                  <a:alpha val="6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8" name="Title 1">
            <a:extLst>
              <a:ext uri="{FF2B5EF4-FFF2-40B4-BE49-F238E27FC236}">
                <a16:creationId xmlns:a16="http://schemas.microsoft.com/office/drawing/2014/main" id="{360601E2-CD64-2E0E-06E2-3CDADF3395B0}"/>
              </a:ext>
            </a:extLst>
          </p:cNvPr>
          <p:cNvSpPr>
            <a:spLocks noGrp="1"/>
          </p:cNvSpPr>
          <p:nvPr>
            <p:ph type="title"/>
          </p:nvPr>
        </p:nvSpPr>
        <p:spPr>
          <a:xfrm>
            <a:off x="295188" y="1059254"/>
            <a:ext cx="4023360" cy="3200400"/>
          </a:xfrm>
        </p:spPr>
        <p:txBody>
          <a:bodyPr vert="horz" lIns="91440" tIns="45720" rIns="91440" bIns="45720" rtlCol="0" anchor="b">
            <a:normAutofit/>
          </a:bodyPr>
          <a:lstStyle/>
          <a:p>
            <a:r>
              <a:rPr lang="en-US" sz="4400" b="1" dirty="0">
                <a:solidFill>
                  <a:schemeClr val="tx1"/>
                </a:solidFill>
              </a:rPr>
              <a:t>Presentation- Sweet Moments Candy </a:t>
            </a:r>
            <a:r>
              <a:rPr lang="en-US" sz="4400" dirty="0">
                <a:solidFill>
                  <a:schemeClr val="tx1"/>
                </a:solidFill>
              </a:rPr>
              <a:t>B</a:t>
            </a:r>
            <a:r>
              <a:rPr lang="en-US" sz="4400" b="1" dirty="0">
                <a:solidFill>
                  <a:schemeClr val="tx1"/>
                </a:solidFill>
              </a:rPr>
              <a:t>ar, Business </a:t>
            </a:r>
            <a:r>
              <a:rPr lang="en-US" sz="4400" dirty="0">
                <a:solidFill>
                  <a:schemeClr val="tx1"/>
                </a:solidFill>
              </a:rPr>
              <a:t>P</a:t>
            </a:r>
            <a:r>
              <a:rPr lang="en-US" sz="4400" b="1" dirty="0">
                <a:solidFill>
                  <a:schemeClr val="tx1"/>
                </a:solidFill>
              </a:rPr>
              <a:t>lan</a:t>
            </a:r>
          </a:p>
        </p:txBody>
      </p:sp>
      <p:sp>
        <p:nvSpPr>
          <p:cNvPr id="66" name="Rectangle 65">
            <a:extLst>
              <a:ext uri="{FF2B5EF4-FFF2-40B4-BE49-F238E27FC236}">
                <a16:creationId xmlns:a16="http://schemas.microsoft.com/office/drawing/2014/main" id="{2165A4AE-FFE9-B2D5-017C-17337DDB3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Rectangle 59">
            <a:extLst>
              <a:ext uri="{FF2B5EF4-FFF2-40B4-BE49-F238E27FC236}">
                <a16:creationId xmlns:a16="http://schemas.microsoft.com/office/drawing/2014/main" id="{90E701D1-A34F-CF86-7316-8761C7835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F146456B-CCFB-71B7-9334-433463CF1EC3}"/>
              </a:ext>
            </a:extLst>
          </p:cNvPr>
          <p:cNvSpPr txBox="1"/>
          <p:nvPr/>
        </p:nvSpPr>
        <p:spPr>
          <a:xfrm>
            <a:off x="388908" y="4665157"/>
            <a:ext cx="4999703" cy="2092881"/>
          </a:xfrm>
          <a:prstGeom prst="rect">
            <a:avLst/>
          </a:prstGeom>
          <a:noFill/>
        </p:spPr>
        <p:txBody>
          <a:bodyPr wrap="square" rtlCol="0">
            <a:spAutoFit/>
          </a:bodyPr>
          <a:lstStyle/>
          <a:p>
            <a:r>
              <a:rPr lang="en-GB" sz="1600" dirty="0"/>
              <a:t>Student name: Denisa-Gabriela Paraschiv</a:t>
            </a:r>
          </a:p>
          <a:p>
            <a:r>
              <a:rPr lang="en-GB" sz="1600" dirty="0"/>
              <a:t>Student ID number: 2517791</a:t>
            </a:r>
          </a:p>
          <a:p>
            <a:r>
              <a:rPr lang="en-GB" sz="1600" dirty="0"/>
              <a:t>Programme: Cert HE Business Skills for the Workplace</a:t>
            </a:r>
          </a:p>
          <a:p>
            <a:r>
              <a:rPr lang="en-GB" sz="1600" dirty="0"/>
              <a:t>Module: Enterprise &amp; Entrepreneurship (LCLM4006)</a:t>
            </a:r>
          </a:p>
          <a:p>
            <a:r>
              <a:rPr lang="en-GB" sz="1600" dirty="0"/>
              <a:t>Assignment title: Business plan for Sweet Moments Candy </a:t>
            </a:r>
            <a:r>
              <a:rPr lang="en-GB" sz="1600"/>
              <a:t>Bar- Presentation</a:t>
            </a:r>
            <a:endParaRPr lang="en-GB" sz="1600" dirty="0"/>
          </a:p>
          <a:p>
            <a:endParaRPr lang="en-GB" dirty="0"/>
          </a:p>
        </p:txBody>
      </p:sp>
    </p:spTree>
    <p:extLst>
      <p:ext uri="{BB962C8B-B14F-4D97-AF65-F5344CB8AC3E}">
        <p14:creationId xmlns:p14="http://schemas.microsoft.com/office/powerpoint/2010/main" val="310822261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9" name="Rectangle 158">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1" name="Rectangle 160">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3" name="Rectangle 162">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5" name="Rectangle 164">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481B5D-71D8-0427-D62F-2F8DDBCD815E}"/>
              </a:ext>
            </a:extLst>
          </p:cNvPr>
          <p:cNvSpPr>
            <a:spLocks noGrp="1"/>
          </p:cNvSpPr>
          <p:nvPr>
            <p:ph type="title"/>
          </p:nvPr>
        </p:nvSpPr>
        <p:spPr>
          <a:xfrm>
            <a:off x="411480" y="987552"/>
            <a:ext cx="4485861" cy="1088136"/>
          </a:xfrm>
        </p:spPr>
        <p:txBody>
          <a:bodyPr vert="horz" lIns="91440" tIns="45720" rIns="91440" bIns="45720" rtlCol="0" anchor="b">
            <a:normAutofit/>
          </a:bodyPr>
          <a:lstStyle/>
          <a:p>
            <a:r>
              <a:rPr lang="en-US" sz="3400" b="1" dirty="0">
                <a:solidFill>
                  <a:schemeClr val="tx1"/>
                </a:solidFill>
              </a:rPr>
              <a:t>Presentation overview</a:t>
            </a:r>
          </a:p>
        </p:txBody>
      </p:sp>
      <p:sp>
        <p:nvSpPr>
          <p:cNvPr id="167" name="Rectangle 166">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9" name="Rectangle 168">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2D6955BA-3C56-8FCB-22A2-A0583009877F}"/>
              </a:ext>
            </a:extLst>
          </p:cNvPr>
          <p:cNvSpPr txBox="1"/>
          <p:nvPr/>
        </p:nvSpPr>
        <p:spPr>
          <a:xfrm>
            <a:off x="411479" y="2688336"/>
            <a:ext cx="4498848" cy="3584448"/>
          </a:xfrm>
          <a:prstGeom prst="rect">
            <a:avLst/>
          </a:prstGeom>
        </p:spPr>
        <p:txBody>
          <a:bodyPr vert="horz" lIns="91440" tIns="45720" rIns="91440" bIns="45720" rtlCol="0" anchor="t">
            <a:normAutofit/>
          </a:bodyPr>
          <a:lstStyle/>
          <a:p>
            <a:pPr marL="285750" indent="-228600" defTabSz="914400">
              <a:lnSpc>
                <a:spcPct val="110000"/>
              </a:lnSpc>
              <a:spcAft>
                <a:spcPts val="600"/>
              </a:spcAft>
              <a:buFont typeface="Arial" panose="020B0604020202020204" pitchFamily="34" charset="0"/>
              <a:buChar char="•"/>
            </a:pPr>
            <a:r>
              <a:rPr lang="en-US" sz="1700"/>
              <a:t>About the business</a:t>
            </a:r>
          </a:p>
          <a:p>
            <a:pPr marL="285750" indent="-228600" defTabSz="914400">
              <a:lnSpc>
                <a:spcPct val="110000"/>
              </a:lnSpc>
              <a:spcAft>
                <a:spcPts val="600"/>
              </a:spcAft>
              <a:buFont typeface="Arial" panose="020B0604020202020204" pitchFamily="34" charset="0"/>
              <a:buChar char="•"/>
            </a:pPr>
            <a:r>
              <a:rPr lang="en-US" sz="1700"/>
              <a:t>Business concept</a:t>
            </a:r>
          </a:p>
          <a:p>
            <a:pPr marL="285750" indent="-228600" defTabSz="914400">
              <a:lnSpc>
                <a:spcPct val="110000"/>
              </a:lnSpc>
              <a:spcAft>
                <a:spcPts val="600"/>
              </a:spcAft>
              <a:buFont typeface="Arial" panose="020B0604020202020204" pitchFamily="34" charset="0"/>
              <a:buChar char="•"/>
            </a:pPr>
            <a:r>
              <a:rPr lang="en-US" sz="1700"/>
              <a:t>Company structure</a:t>
            </a:r>
          </a:p>
          <a:p>
            <a:pPr marL="285750" indent="-228600" defTabSz="914400">
              <a:lnSpc>
                <a:spcPct val="110000"/>
              </a:lnSpc>
              <a:spcAft>
                <a:spcPts val="600"/>
              </a:spcAft>
              <a:buFont typeface="Arial" panose="020B0604020202020204" pitchFamily="34" charset="0"/>
              <a:buChar char="•"/>
            </a:pPr>
            <a:r>
              <a:rPr lang="en-US" sz="1700"/>
              <a:t>PESTLE Analysis</a:t>
            </a:r>
          </a:p>
          <a:p>
            <a:pPr marL="285750" indent="-228600" defTabSz="914400">
              <a:lnSpc>
                <a:spcPct val="110000"/>
              </a:lnSpc>
              <a:spcAft>
                <a:spcPts val="600"/>
              </a:spcAft>
              <a:buFont typeface="Arial" panose="020B0604020202020204" pitchFamily="34" charset="0"/>
              <a:buChar char="•"/>
            </a:pPr>
            <a:r>
              <a:rPr lang="en-US" sz="1700"/>
              <a:t>Marketing&amp;funding plan</a:t>
            </a:r>
          </a:p>
          <a:p>
            <a:pPr marL="285750" indent="-228600" defTabSz="914400">
              <a:lnSpc>
                <a:spcPct val="110000"/>
              </a:lnSpc>
              <a:spcAft>
                <a:spcPts val="600"/>
              </a:spcAft>
              <a:buFont typeface="Arial" panose="020B0604020202020204" pitchFamily="34" charset="0"/>
              <a:buChar char="•"/>
            </a:pPr>
            <a:r>
              <a:rPr lang="en-US" sz="1700"/>
              <a:t>Start-up budget</a:t>
            </a:r>
          </a:p>
          <a:p>
            <a:pPr marL="285750" indent="-228600" defTabSz="914400">
              <a:lnSpc>
                <a:spcPct val="110000"/>
              </a:lnSpc>
              <a:spcAft>
                <a:spcPts val="600"/>
              </a:spcAft>
              <a:buFont typeface="Arial" panose="020B0604020202020204" pitchFamily="34" charset="0"/>
              <a:buChar char="•"/>
            </a:pPr>
            <a:r>
              <a:rPr lang="en-US" sz="1700"/>
              <a:t>Future financial performance</a:t>
            </a:r>
          </a:p>
          <a:p>
            <a:pPr marL="285750" indent="-228600" defTabSz="914400">
              <a:lnSpc>
                <a:spcPct val="110000"/>
              </a:lnSpc>
              <a:spcAft>
                <a:spcPts val="600"/>
              </a:spcAft>
              <a:buFont typeface="Arial" panose="020B0604020202020204" pitchFamily="34" charset="0"/>
              <a:buChar char="•"/>
            </a:pPr>
            <a:r>
              <a:rPr lang="en-US" sz="1700"/>
              <a:t>conclusion </a:t>
            </a:r>
          </a:p>
        </p:txBody>
      </p:sp>
      <p:pic>
        <p:nvPicPr>
          <p:cNvPr id="4" name="Picture 3">
            <a:extLst>
              <a:ext uri="{FF2B5EF4-FFF2-40B4-BE49-F238E27FC236}">
                <a16:creationId xmlns:a16="http://schemas.microsoft.com/office/drawing/2014/main" id="{8E5D8360-8765-15E7-8CD3-D2779D06D1AC}"/>
              </a:ext>
            </a:extLst>
          </p:cNvPr>
          <p:cNvPicPr>
            <a:picLocks noChangeAspect="1"/>
          </p:cNvPicPr>
          <p:nvPr/>
        </p:nvPicPr>
        <p:blipFill>
          <a:blip r:embed="rId3">
            <a:extLst>
              <a:ext uri="{28A0092B-C50C-407E-A947-70E740481C1C}">
                <a14:useLocalDpi xmlns:a14="http://schemas.microsoft.com/office/drawing/2010/main" val="0"/>
              </a:ext>
            </a:extLst>
          </a:blip>
          <a:srcRect l="13262" r="30024"/>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pic>
        <p:nvPicPr>
          <p:cNvPr id="12" name="Picture 11">
            <a:extLst>
              <a:ext uri="{FF2B5EF4-FFF2-40B4-BE49-F238E27FC236}">
                <a16:creationId xmlns:a16="http://schemas.microsoft.com/office/drawing/2014/main" id="{22C85413-9B9E-97FB-99A1-6D4963106B7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58760" y="160774"/>
            <a:ext cx="5045657" cy="6272794"/>
          </a:xfrm>
          <a:prstGeom prst="rect">
            <a:avLst/>
          </a:prstGeom>
        </p:spPr>
      </p:pic>
      <p:sp>
        <p:nvSpPr>
          <p:cNvPr id="14" name="TextBox 13">
            <a:extLst>
              <a:ext uri="{FF2B5EF4-FFF2-40B4-BE49-F238E27FC236}">
                <a16:creationId xmlns:a16="http://schemas.microsoft.com/office/drawing/2014/main" id="{3A2E1972-6D19-AB5C-73AF-9012D1FEC688}"/>
              </a:ext>
            </a:extLst>
          </p:cNvPr>
          <p:cNvSpPr txBox="1"/>
          <p:nvPr/>
        </p:nvSpPr>
        <p:spPr>
          <a:xfrm>
            <a:off x="7699534" y="6522673"/>
            <a:ext cx="5428881" cy="246221"/>
          </a:xfrm>
          <a:prstGeom prst="rect">
            <a:avLst/>
          </a:prstGeom>
          <a:noFill/>
        </p:spPr>
        <p:txBody>
          <a:bodyPr wrap="square" rtlCol="0">
            <a:spAutoFit/>
          </a:bodyPr>
          <a:lstStyle/>
          <a:p>
            <a:r>
              <a:rPr lang="en-GB" sz="1000" dirty="0"/>
              <a:t>Ref: https://uk.pinterest.com/pin/425097652349365472/</a:t>
            </a:r>
          </a:p>
        </p:txBody>
      </p:sp>
    </p:spTree>
    <p:extLst>
      <p:ext uri="{BB962C8B-B14F-4D97-AF65-F5344CB8AC3E}">
        <p14:creationId xmlns:p14="http://schemas.microsoft.com/office/powerpoint/2010/main" val="2181345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1000"/>
                                        <p:tgtEl>
                                          <p:spTgt spid="5">
                                            <p:txEl>
                                              <p:pRg st="0" end="0"/>
                                            </p:txEl>
                                          </p:spTgt>
                                        </p:tgtEl>
                                      </p:cBhvr>
                                    </p:animEffect>
                                    <p:anim calcmode="lin" valueType="num">
                                      <p:cBhvr>
                                        <p:cTn id="1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fade">
                                      <p:cBhvr>
                                        <p:cTn id="17" dur="1000"/>
                                        <p:tgtEl>
                                          <p:spTgt spid="5">
                                            <p:txEl>
                                              <p:pRg st="1" end="1"/>
                                            </p:txEl>
                                          </p:spTgt>
                                        </p:tgtEl>
                                      </p:cBhvr>
                                    </p:animEffect>
                                    <p:anim calcmode="lin" valueType="num">
                                      <p:cBhvr>
                                        <p:cTn id="1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animEffect transition="in" filter="fade">
                                      <p:cBhvr>
                                        <p:cTn id="22" dur="1000"/>
                                        <p:tgtEl>
                                          <p:spTgt spid="5">
                                            <p:txEl>
                                              <p:pRg st="2" end="2"/>
                                            </p:txEl>
                                          </p:spTgt>
                                        </p:tgtEl>
                                      </p:cBhvr>
                                    </p:animEffect>
                                    <p:anim calcmode="lin" valueType="num">
                                      <p:cBhvr>
                                        <p:cTn id="23"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Effect transition="in" filter="fade">
                                      <p:cBhvr>
                                        <p:cTn id="27" dur="1000"/>
                                        <p:tgtEl>
                                          <p:spTgt spid="5">
                                            <p:txEl>
                                              <p:pRg st="3" end="3"/>
                                            </p:txEl>
                                          </p:spTgt>
                                        </p:tgtEl>
                                      </p:cBhvr>
                                    </p:animEffect>
                                    <p:anim calcmode="lin" valueType="num">
                                      <p:cBhvr>
                                        <p:cTn id="28"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3" end="3"/>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5">
                                            <p:txEl>
                                              <p:pRg st="4" end="4"/>
                                            </p:txEl>
                                          </p:spTgt>
                                        </p:tgtEl>
                                        <p:attrNameLst>
                                          <p:attrName>style.visibility</p:attrName>
                                        </p:attrNameLst>
                                      </p:cBhvr>
                                      <p:to>
                                        <p:strVal val="visible"/>
                                      </p:to>
                                    </p:set>
                                    <p:animEffect transition="in" filter="fade">
                                      <p:cBhvr>
                                        <p:cTn id="32" dur="1000"/>
                                        <p:tgtEl>
                                          <p:spTgt spid="5">
                                            <p:txEl>
                                              <p:pRg st="4" end="4"/>
                                            </p:txEl>
                                          </p:spTgt>
                                        </p:tgtEl>
                                      </p:cBhvr>
                                    </p:animEffect>
                                    <p:anim calcmode="lin" valueType="num">
                                      <p:cBhvr>
                                        <p:cTn id="3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5">
                                            <p:txEl>
                                              <p:pRg st="4" end="4"/>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Effect transition="in" filter="fade">
                                      <p:cBhvr>
                                        <p:cTn id="37" dur="1000"/>
                                        <p:tgtEl>
                                          <p:spTgt spid="5">
                                            <p:txEl>
                                              <p:pRg st="5" end="5"/>
                                            </p:txEl>
                                          </p:spTgt>
                                        </p:tgtEl>
                                      </p:cBhvr>
                                    </p:animEffect>
                                    <p:anim calcmode="lin" valueType="num">
                                      <p:cBhvr>
                                        <p:cTn id="38"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5">
                                            <p:txEl>
                                              <p:pRg st="5" end="5"/>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5">
                                            <p:txEl>
                                              <p:pRg st="6" end="6"/>
                                            </p:txEl>
                                          </p:spTgt>
                                        </p:tgtEl>
                                        <p:attrNameLst>
                                          <p:attrName>style.visibility</p:attrName>
                                        </p:attrNameLst>
                                      </p:cBhvr>
                                      <p:to>
                                        <p:strVal val="visible"/>
                                      </p:to>
                                    </p:set>
                                    <p:animEffect transition="in" filter="fade">
                                      <p:cBhvr>
                                        <p:cTn id="42" dur="1000"/>
                                        <p:tgtEl>
                                          <p:spTgt spid="5">
                                            <p:txEl>
                                              <p:pRg st="6" end="6"/>
                                            </p:txEl>
                                          </p:spTgt>
                                        </p:tgtEl>
                                      </p:cBhvr>
                                    </p:animEffect>
                                    <p:anim calcmode="lin" valueType="num">
                                      <p:cBhvr>
                                        <p:cTn id="43"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6" end="6"/>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5">
                                            <p:txEl>
                                              <p:pRg st="7" end="7"/>
                                            </p:txEl>
                                          </p:spTgt>
                                        </p:tgtEl>
                                        <p:attrNameLst>
                                          <p:attrName>style.visibility</p:attrName>
                                        </p:attrNameLst>
                                      </p:cBhvr>
                                      <p:to>
                                        <p:strVal val="visible"/>
                                      </p:to>
                                    </p:set>
                                    <p:animEffect transition="in" filter="fade">
                                      <p:cBhvr>
                                        <p:cTn id="47" dur="1000"/>
                                        <p:tgtEl>
                                          <p:spTgt spid="5">
                                            <p:txEl>
                                              <p:pRg st="7" end="7"/>
                                            </p:txEl>
                                          </p:spTgt>
                                        </p:tgtEl>
                                      </p:cBhvr>
                                    </p:animEffect>
                                    <p:anim calcmode="lin" valueType="num">
                                      <p:cBhvr>
                                        <p:cTn id="48"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 name="Rectangle 29">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cxnSp>
        <p:nvCxnSpPr>
          <p:cNvPr id="32" name="Straight Connector 31">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7650FEA1-E21A-14DC-5B69-1E89AFE459F6}"/>
              </a:ext>
            </a:extLst>
          </p:cNvPr>
          <p:cNvPicPr>
            <a:picLocks noChangeAspect="1"/>
          </p:cNvPicPr>
          <p:nvPr/>
        </p:nvPicPr>
        <p:blipFill>
          <a:blip r:embed="rId2">
            <a:extLst>
              <a:ext uri="{28A0092B-C50C-407E-A947-70E740481C1C}">
                <a14:useLocalDpi xmlns:a14="http://schemas.microsoft.com/office/drawing/2010/main" val="0"/>
              </a:ext>
            </a:extLst>
          </a:blip>
          <a:srcRect b="443"/>
          <a:stretch>
            <a:fillRect/>
          </a:stretch>
        </p:blipFill>
        <p:spPr>
          <a:xfrm>
            <a:off x="21" y="10"/>
            <a:ext cx="12191979" cy="6857990"/>
          </a:xfrm>
          <a:prstGeom prst="rect">
            <a:avLst/>
          </a:prstGeom>
        </p:spPr>
      </p:pic>
      <p:sp>
        <p:nvSpPr>
          <p:cNvPr id="34" name="Rectangle 33">
            <a:extLst>
              <a:ext uri="{FF2B5EF4-FFF2-40B4-BE49-F238E27FC236}">
                <a16:creationId xmlns:a16="http://schemas.microsoft.com/office/drawing/2014/main" id="{060983C2-71F2-1B5E-5402-3E2E5AB424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167042" y="-166956"/>
            <a:ext cx="6858002" cy="7191913"/>
          </a:xfrm>
          <a:prstGeom prst="rect">
            <a:avLst/>
          </a:prstGeom>
          <a:gradFill>
            <a:gsLst>
              <a:gs pos="0">
                <a:schemeClr val="bg1">
                  <a:alpha val="0"/>
                </a:schemeClr>
              </a:gs>
              <a:gs pos="46000">
                <a:schemeClr val="bg1">
                  <a:alpha val="55000"/>
                </a:schemeClr>
              </a:gs>
              <a:gs pos="25000">
                <a:schemeClr val="bg1">
                  <a:alpha val="38000"/>
                </a:schemeClr>
              </a:gs>
              <a:gs pos="100000">
                <a:schemeClr val="bg1">
                  <a:alpha val="6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F93A8EB5-2962-3B0D-EEA4-DAD4E6EE8D97}"/>
              </a:ext>
            </a:extLst>
          </p:cNvPr>
          <p:cNvSpPr>
            <a:spLocks noGrp="1"/>
          </p:cNvSpPr>
          <p:nvPr>
            <p:ph type="title"/>
          </p:nvPr>
        </p:nvSpPr>
        <p:spPr>
          <a:xfrm>
            <a:off x="7756183" y="1124712"/>
            <a:ext cx="4023360" cy="3200400"/>
          </a:xfrm>
        </p:spPr>
        <p:txBody>
          <a:bodyPr vert="horz" lIns="91440" tIns="45720" rIns="91440" bIns="45720" rtlCol="0" anchor="b">
            <a:normAutofit/>
          </a:bodyPr>
          <a:lstStyle/>
          <a:p>
            <a:r>
              <a:rPr lang="en-US" sz="4800" b="1" dirty="0">
                <a:solidFill>
                  <a:schemeClr val="tx1"/>
                </a:solidFill>
              </a:rPr>
              <a:t>About the business</a:t>
            </a:r>
          </a:p>
        </p:txBody>
      </p:sp>
      <p:sp>
        <p:nvSpPr>
          <p:cNvPr id="36" name="Rectangle 35">
            <a:extLst>
              <a:ext uri="{FF2B5EF4-FFF2-40B4-BE49-F238E27FC236}">
                <a16:creationId xmlns:a16="http://schemas.microsoft.com/office/drawing/2014/main" id="{2165A4AE-FFE9-B2D5-017C-17337DDB3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040616"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90E701D1-A34F-CF86-7316-8761C7835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61724" y="4546920"/>
            <a:ext cx="3977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671BAF8D-C4ED-6CFB-614F-B6574FCE282C}"/>
              </a:ext>
            </a:extLst>
          </p:cNvPr>
          <p:cNvSpPr txBox="1"/>
          <p:nvPr/>
        </p:nvSpPr>
        <p:spPr>
          <a:xfrm>
            <a:off x="412457" y="1422869"/>
            <a:ext cx="1330535" cy="369332"/>
          </a:xfrm>
          <a:prstGeom prst="rect">
            <a:avLst/>
          </a:prstGeom>
          <a:noFill/>
        </p:spPr>
        <p:txBody>
          <a:bodyPr wrap="square" rtlCol="0">
            <a:spAutoFit/>
          </a:bodyPr>
          <a:lstStyle/>
          <a:p>
            <a:r>
              <a:rPr lang="en-GB" b="1" dirty="0">
                <a:solidFill>
                  <a:schemeClr val="bg1">
                    <a:lumMod val="95000"/>
                    <a:lumOff val="5000"/>
                  </a:schemeClr>
                </a:solidFill>
              </a:rPr>
              <a:t>Who I am</a:t>
            </a:r>
          </a:p>
        </p:txBody>
      </p:sp>
      <p:cxnSp>
        <p:nvCxnSpPr>
          <p:cNvPr id="7" name="Connector: Curved 6">
            <a:extLst>
              <a:ext uri="{FF2B5EF4-FFF2-40B4-BE49-F238E27FC236}">
                <a16:creationId xmlns:a16="http://schemas.microsoft.com/office/drawing/2014/main" id="{EB5EA2CB-C0FF-EFC5-C09A-D67D21D5AFE4}"/>
              </a:ext>
            </a:extLst>
          </p:cNvPr>
          <p:cNvCxnSpPr/>
          <p:nvPr/>
        </p:nvCxnSpPr>
        <p:spPr>
          <a:xfrm>
            <a:off x="1844889" y="1607535"/>
            <a:ext cx="491613" cy="402440"/>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FBBD34DD-A4FE-F8A8-7BA1-CF3D1231A059}"/>
              </a:ext>
            </a:extLst>
          </p:cNvPr>
          <p:cNvSpPr txBox="1"/>
          <p:nvPr/>
        </p:nvSpPr>
        <p:spPr>
          <a:xfrm>
            <a:off x="2438400" y="1579653"/>
            <a:ext cx="3224980" cy="923330"/>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lumMod val="95000"/>
                    <a:lumOff val="5000"/>
                  </a:schemeClr>
                </a:solidFill>
              </a:rPr>
              <a:t>Denisa-Gabriela Paraschiv</a:t>
            </a:r>
          </a:p>
          <a:p>
            <a:pPr marL="285750" indent="-285750">
              <a:buFont typeface="Arial" panose="020B0604020202020204" pitchFamily="34" charset="0"/>
              <a:buChar char="•"/>
            </a:pPr>
            <a:r>
              <a:rPr lang="en-GB" dirty="0">
                <a:solidFill>
                  <a:schemeClr val="bg1">
                    <a:lumMod val="95000"/>
                    <a:lumOff val="5000"/>
                  </a:schemeClr>
                </a:solidFill>
              </a:rPr>
              <a:t>Founder of Sweet Moments Candy Bar</a:t>
            </a:r>
          </a:p>
        </p:txBody>
      </p:sp>
      <p:sp>
        <p:nvSpPr>
          <p:cNvPr id="10" name="TextBox 9">
            <a:extLst>
              <a:ext uri="{FF2B5EF4-FFF2-40B4-BE49-F238E27FC236}">
                <a16:creationId xmlns:a16="http://schemas.microsoft.com/office/drawing/2014/main" id="{41125E27-6C37-0D6C-56E6-A593F867E765}"/>
              </a:ext>
            </a:extLst>
          </p:cNvPr>
          <p:cNvSpPr txBox="1"/>
          <p:nvPr/>
        </p:nvSpPr>
        <p:spPr>
          <a:xfrm>
            <a:off x="279597" y="3291096"/>
            <a:ext cx="1887794" cy="369332"/>
          </a:xfrm>
          <a:prstGeom prst="rect">
            <a:avLst/>
          </a:prstGeom>
          <a:noFill/>
        </p:spPr>
        <p:txBody>
          <a:bodyPr wrap="square" rtlCol="0">
            <a:spAutoFit/>
          </a:bodyPr>
          <a:lstStyle/>
          <a:p>
            <a:r>
              <a:rPr lang="en-GB" b="1" dirty="0">
                <a:solidFill>
                  <a:schemeClr val="bg1">
                    <a:lumMod val="95000"/>
                    <a:lumOff val="5000"/>
                  </a:schemeClr>
                </a:solidFill>
              </a:rPr>
              <a:t>Business Aim</a:t>
            </a:r>
          </a:p>
        </p:txBody>
      </p:sp>
      <p:cxnSp>
        <p:nvCxnSpPr>
          <p:cNvPr id="14" name="Connector: Curved 13">
            <a:extLst>
              <a:ext uri="{FF2B5EF4-FFF2-40B4-BE49-F238E27FC236}">
                <a16:creationId xmlns:a16="http://schemas.microsoft.com/office/drawing/2014/main" id="{F3B13B8C-FEB5-7EF0-409A-859C5152937D}"/>
              </a:ext>
            </a:extLst>
          </p:cNvPr>
          <p:cNvCxnSpPr>
            <a:cxnSpLocks/>
          </p:cNvCxnSpPr>
          <p:nvPr/>
        </p:nvCxnSpPr>
        <p:spPr>
          <a:xfrm>
            <a:off x="2021417" y="3460425"/>
            <a:ext cx="505473" cy="376092"/>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AB1AF205-67E1-D49D-1D6E-1F43DC098360}"/>
              </a:ext>
            </a:extLst>
          </p:cNvPr>
          <p:cNvSpPr txBox="1"/>
          <p:nvPr/>
        </p:nvSpPr>
        <p:spPr>
          <a:xfrm>
            <a:off x="2455598" y="2801738"/>
            <a:ext cx="3609192" cy="1754326"/>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lumMod val="95000"/>
                    <a:lumOff val="5000"/>
                  </a:schemeClr>
                </a:solidFill>
              </a:rPr>
              <a:t>Create stylish candy bars for special occasions</a:t>
            </a:r>
          </a:p>
          <a:p>
            <a:pPr marL="285750" indent="-285750">
              <a:buFont typeface="Arial" panose="020B0604020202020204" pitchFamily="34" charset="0"/>
              <a:buChar char="•"/>
            </a:pPr>
            <a:r>
              <a:rPr lang="en-GB" dirty="0">
                <a:solidFill>
                  <a:schemeClr val="bg1">
                    <a:lumMod val="95000"/>
                    <a:lumOff val="5000"/>
                  </a:schemeClr>
                </a:solidFill>
              </a:rPr>
              <a:t>Offer customers a complete event styling service</a:t>
            </a:r>
          </a:p>
          <a:p>
            <a:pPr marL="285750" indent="-285750">
              <a:buFont typeface="Arial" panose="020B0604020202020204" pitchFamily="34" charset="0"/>
              <a:buChar char="•"/>
            </a:pPr>
            <a:r>
              <a:rPr lang="en-GB" dirty="0">
                <a:solidFill>
                  <a:schemeClr val="bg1">
                    <a:lumMod val="95000"/>
                    <a:lumOff val="5000"/>
                  </a:schemeClr>
                </a:solidFill>
              </a:rPr>
              <a:t>Build a successful and profitable business in Essex</a:t>
            </a:r>
          </a:p>
        </p:txBody>
      </p:sp>
      <p:sp>
        <p:nvSpPr>
          <p:cNvPr id="20" name="TextBox 19">
            <a:extLst>
              <a:ext uri="{FF2B5EF4-FFF2-40B4-BE49-F238E27FC236}">
                <a16:creationId xmlns:a16="http://schemas.microsoft.com/office/drawing/2014/main" id="{8A5867B9-D754-3BBF-6F1F-EF74556B92AB}"/>
              </a:ext>
            </a:extLst>
          </p:cNvPr>
          <p:cNvSpPr txBox="1"/>
          <p:nvPr/>
        </p:nvSpPr>
        <p:spPr>
          <a:xfrm>
            <a:off x="279597" y="5083287"/>
            <a:ext cx="1588739" cy="646331"/>
          </a:xfrm>
          <a:prstGeom prst="rect">
            <a:avLst/>
          </a:prstGeom>
          <a:noFill/>
        </p:spPr>
        <p:txBody>
          <a:bodyPr wrap="square" rtlCol="0">
            <a:spAutoFit/>
          </a:bodyPr>
          <a:lstStyle/>
          <a:p>
            <a:r>
              <a:rPr lang="en-GB" b="1" dirty="0">
                <a:solidFill>
                  <a:schemeClr val="bg1">
                    <a:lumMod val="95000"/>
                    <a:lumOff val="5000"/>
                  </a:schemeClr>
                </a:solidFill>
              </a:rPr>
              <a:t>Why I chose this idea</a:t>
            </a:r>
          </a:p>
        </p:txBody>
      </p:sp>
      <p:cxnSp>
        <p:nvCxnSpPr>
          <p:cNvPr id="23" name="Connector: Curved 22">
            <a:extLst>
              <a:ext uri="{FF2B5EF4-FFF2-40B4-BE49-F238E27FC236}">
                <a16:creationId xmlns:a16="http://schemas.microsoft.com/office/drawing/2014/main" id="{C0DE0EBF-7D81-DDFB-54C9-6855411D4DC4}"/>
              </a:ext>
            </a:extLst>
          </p:cNvPr>
          <p:cNvCxnSpPr/>
          <p:nvPr/>
        </p:nvCxnSpPr>
        <p:spPr>
          <a:xfrm>
            <a:off x="1946787" y="5406452"/>
            <a:ext cx="491613" cy="323166"/>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CD80569E-FE37-3E8C-72FE-6FAFE865F96A}"/>
              </a:ext>
            </a:extLst>
          </p:cNvPr>
          <p:cNvSpPr txBox="1"/>
          <p:nvPr/>
        </p:nvSpPr>
        <p:spPr>
          <a:xfrm>
            <a:off x="2455598" y="4831575"/>
            <a:ext cx="4780944" cy="1754326"/>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lumMod val="95000"/>
                    <a:lumOff val="5000"/>
                  </a:schemeClr>
                </a:solidFill>
              </a:rPr>
              <a:t>Personalised events are becoming more popular</a:t>
            </a:r>
          </a:p>
          <a:p>
            <a:pPr marL="285750" indent="-285750">
              <a:buFont typeface="Arial" panose="020B0604020202020204" pitchFamily="34" charset="0"/>
              <a:buChar char="•"/>
            </a:pPr>
            <a:r>
              <a:rPr lang="en-GB" dirty="0">
                <a:solidFill>
                  <a:schemeClr val="bg1">
                    <a:lumMod val="95000"/>
                    <a:lumOff val="5000"/>
                  </a:schemeClr>
                </a:solidFill>
              </a:rPr>
              <a:t>Many customers want unique decorations</a:t>
            </a:r>
          </a:p>
          <a:p>
            <a:pPr marL="285750" indent="-285750">
              <a:buFont typeface="Arial" panose="020B0604020202020204" pitchFamily="34" charset="0"/>
              <a:buChar char="•"/>
            </a:pPr>
            <a:r>
              <a:rPr lang="en-GB" dirty="0">
                <a:solidFill>
                  <a:schemeClr val="bg1">
                    <a:lumMod val="95000"/>
                    <a:lumOff val="5000"/>
                  </a:schemeClr>
                </a:solidFill>
              </a:rPr>
              <a:t>Saves customers time, money and effort</a:t>
            </a:r>
          </a:p>
          <a:p>
            <a:pPr marL="285750" indent="-285750">
              <a:buFont typeface="Arial" panose="020B0604020202020204" pitchFamily="34" charset="0"/>
              <a:buChar char="•"/>
            </a:pPr>
            <a:r>
              <a:rPr lang="en-GB" dirty="0">
                <a:solidFill>
                  <a:schemeClr val="bg1">
                    <a:lumMod val="95000"/>
                    <a:lumOff val="5000"/>
                  </a:schemeClr>
                </a:solidFill>
              </a:rPr>
              <a:t>Strong demand for event styling services</a:t>
            </a:r>
          </a:p>
        </p:txBody>
      </p:sp>
    </p:spTree>
    <p:extLst>
      <p:ext uri="{BB962C8B-B14F-4D97-AF65-F5344CB8AC3E}">
        <p14:creationId xmlns:p14="http://schemas.microsoft.com/office/powerpoint/2010/main" val="149601008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0"/>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20"/>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500"/>
                                        <p:tgtEl>
                                          <p:spTgt spid="16"/>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4"/>
                                        </p:tgtEl>
                                        <p:attrNameLst>
                                          <p:attrName>style.visibility</p:attrName>
                                        </p:attrNameLst>
                                      </p:cBhvr>
                                      <p:to>
                                        <p:strVal val="visible"/>
                                      </p:to>
                                    </p:set>
                                    <p:animEffect transition="in" filter="fade">
                                      <p:cBhvr>
                                        <p:cTn id="33"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8" grpId="0"/>
      <p:bldP spid="10" grpId="0"/>
      <p:bldP spid="16" grpId="0"/>
      <p:bldP spid="20" grpId="0"/>
      <p:bldP spid="2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Rectangle 27">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8FE6474-83C8-B92A-5E3D-F1B17BEB2B85}"/>
              </a:ext>
            </a:extLst>
          </p:cNvPr>
          <p:cNvPicPr>
            <a:picLocks noChangeAspect="1"/>
          </p:cNvPicPr>
          <p:nvPr/>
        </p:nvPicPr>
        <p:blipFill>
          <a:blip r:embed="rId2">
            <a:extLst>
              <a:ext uri="{28A0092B-C50C-407E-A947-70E740481C1C}">
                <a14:useLocalDpi xmlns:a14="http://schemas.microsoft.com/office/drawing/2010/main" val="0"/>
              </a:ext>
            </a:extLst>
          </a:blip>
          <a:srcRect l="8327" r="25090"/>
          <a:stretch>
            <a:fillRect/>
          </a:stretch>
        </p:blipFill>
        <p:spPr>
          <a:xfrm>
            <a:off x="4158938"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30" name="Freeform: Shape 29">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2" name="Freeform: Shape 31">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F34476D-B88C-A840-4716-C008EFE62056}"/>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b="1" dirty="0">
                <a:solidFill>
                  <a:schemeClr val="tx1"/>
                </a:solidFill>
              </a:rPr>
              <a:t>Business Concept</a:t>
            </a:r>
          </a:p>
        </p:txBody>
      </p:sp>
      <p:sp>
        <p:nvSpPr>
          <p:cNvPr id="34" name="Rectangle 3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20F70BDD-C618-13AE-A43E-4508162DC71D}"/>
              </a:ext>
            </a:extLst>
          </p:cNvPr>
          <p:cNvSpPr txBox="1"/>
          <p:nvPr/>
        </p:nvSpPr>
        <p:spPr>
          <a:xfrm>
            <a:off x="6096000" y="884903"/>
            <a:ext cx="2130013" cy="646331"/>
          </a:xfrm>
          <a:prstGeom prst="rect">
            <a:avLst/>
          </a:prstGeom>
          <a:noFill/>
        </p:spPr>
        <p:txBody>
          <a:bodyPr wrap="square" rtlCol="0">
            <a:spAutoFit/>
          </a:bodyPr>
          <a:lstStyle/>
          <a:p>
            <a:r>
              <a:rPr lang="en-GB" b="1" dirty="0"/>
              <a:t>What does the business offer?</a:t>
            </a:r>
          </a:p>
        </p:txBody>
      </p:sp>
      <p:sp>
        <p:nvSpPr>
          <p:cNvPr id="8" name="TextBox 7">
            <a:extLst>
              <a:ext uri="{FF2B5EF4-FFF2-40B4-BE49-F238E27FC236}">
                <a16:creationId xmlns:a16="http://schemas.microsoft.com/office/drawing/2014/main" id="{63912D3A-F514-4FF3-6BDE-B98430A45AB4}"/>
              </a:ext>
            </a:extLst>
          </p:cNvPr>
          <p:cNvSpPr txBox="1"/>
          <p:nvPr/>
        </p:nvSpPr>
        <p:spPr>
          <a:xfrm>
            <a:off x="6096000" y="2920181"/>
            <a:ext cx="1877123" cy="646331"/>
          </a:xfrm>
          <a:prstGeom prst="rect">
            <a:avLst/>
          </a:prstGeom>
          <a:noFill/>
        </p:spPr>
        <p:txBody>
          <a:bodyPr wrap="square" rtlCol="0">
            <a:spAutoFit/>
          </a:bodyPr>
          <a:lstStyle/>
          <a:p>
            <a:r>
              <a:rPr lang="en-GB" b="1" dirty="0"/>
              <a:t>What services are available?</a:t>
            </a:r>
          </a:p>
        </p:txBody>
      </p:sp>
      <p:sp>
        <p:nvSpPr>
          <p:cNvPr id="10" name="TextBox 9">
            <a:extLst>
              <a:ext uri="{FF2B5EF4-FFF2-40B4-BE49-F238E27FC236}">
                <a16:creationId xmlns:a16="http://schemas.microsoft.com/office/drawing/2014/main" id="{4D555540-A6DE-03C5-6852-69DE60B04F8D}"/>
              </a:ext>
            </a:extLst>
          </p:cNvPr>
          <p:cNvSpPr txBox="1"/>
          <p:nvPr/>
        </p:nvSpPr>
        <p:spPr>
          <a:xfrm>
            <a:off x="6096000" y="4992513"/>
            <a:ext cx="1923536" cy="923330"/>
          </a:xfrm>
          <a:prstGeom prst="rect">
            <a:avLst/>
          </a:prstGeom>
          <a:noFill/>
        </p:spPr>
        <p:txBody>
          <a:bodyPr wrap="square" rtlCol="0">
            <a:spAutoFit/>
          </a:bodyPr>
          <a:lstStyle/>
          <a:p>
            <a:r>
              <a:rPr lang="en-GB" b="1" dirty="0"/>
              <a:t>Why customers should choose us</a:t>
            </a:r>
          </a:p>
        </p:txBody>
      </p:sp>
      <p:sp>
        <p:nvSpPr>
          <p:cNvPr id="12" name="TextBox 11">
            <a:extLst>
              <a:ext uri="{FF2B5EF4-FFF2-40B4-BE49-F238E27FC236}">
                <a16:creationId xmlns:a16="http://schemas.microsoft.com/office/drawing/2014/main" id="{07C953F5-164B-2EA9-5E4C-1E1962E9E0B8}"/>
              </a:ext>
            </a:extLst>
          </p:cNvPr>
          <p:cNvSpPr txBox="1"/>
          <p:nvPr/>
        </p:nvSpPr>
        <p:spPr>
          <a:xfrm>
            <a:off x="8285952" y="771988"/>
            <a:ext cx="3906048" cy="1323439"/>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Personalised candy bar displays</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Event styling for weddings and celebrations</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Different packages for different budgets</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Delivery, setup and collection included</a:t>
            </a:r>
          </a:p>
        </p:txBody>
      </p:sp>
      <p:sp>
        <p:nvSpPr>
          <p:cNvPr id="14" name="TextBox 13">
            <a:extLst>
              <a:ext uri="{FF2B5EF4-FFF2-40B4-BE49-F238E27FC236}">
                <a16:creationId xmlns:a16="http://schemas.microsoft.com/office/drawing/2014/main" id="{03306D02-D49C-C72B-1106-0451E3A48AD1}"/>
              </a:ext>
            </a:extLst>
          </p:cNvPr>
          <p:cNvSpPr txBox="1"/>
          <p:nvPr/>
        </p:nvSpPr>
        <p:spPr>
          <a:xfrm>
            <a:off x="8285952" y="2644170"/>
            <a:ext cx="3067664" cy="1569660"/>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Candy tables</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Sweet displays</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Personalised signs</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Balloon arches</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Drink stations</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Decorative accessories</a:t>
            </a:r>
          </a:p>
        </p:txBody>
      </p:sp>
      <p:sp>
        <p:nvSpPr>
          <p:cNvPr id="16" name="TextBox 15">
            <a:extLst>
              <a:ext uri="{FF2B5EF4-FFF2-40B4-BE49-F238E27FC236}">
                <a16:creationId xmlns:a16="http://schemas.microsoft.com/office/drawing/2014/main" id="{1F67F31D-0D02-386D-A9CD-821E7BCDAF8F}"/>
              </a:ext>
            </a:extLst>
          </p:cNvPr>
          <p:cNvSpPr txBox="1"/>
          <p:nvPr/>
        </p:nvSpPr>
        <p:spPr>
          <a:xfrm>
            <a:off x="8285952" y="4886557"/>
            <a:ext cx="2595945" cy="1323439"/>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Fully customised designs</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Professional setup</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Affordable packages</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High-quality customer experience</a:t>
            </a:r>
          </a:p>
        </p:txBody>
      </p:sp>
      <p:cxnSp>
        <p:nvCxnSpPr>
          <p:cNvPr id="20" name="Straight Connector 19">
            <a:extLst>
              <a:ext uri="{FF2B5EF4-FFF2-40B4-BE49-F238E27FC236}">
                <a16:creationId xmlns:a16="http://schemas.microsoft.com/office/drawing/2014/main" id="{623EB255-7ED9-4E13-D510-BEA9072CC1F8}"/>
              </a:ext>
            </a:extLst>
          </p:cNvPr>
          <p:cNvCxnSpPr>
            <a:cxnSpLocks/>
          </p:cNvCxnSpPr>
          <p:nvPr/>
        </p:nvCxnSpPr>
        <p:spPr>
          <a:xfrm>
            <a:off x="4948887" y="2356799"/>
            <a:ext cx="7288001" cy="25999"/>
          </a:xfrm>
          <a:prstGeom prst="line">
            <a:avLst/>
          </a:prstGeom>
        </p:spPr>
        <p:style>
          <a:lnRef idx="1">
            <a:schemeClr val="dk1"/>
          </a:lnRef>
          <a:fillRef idx="0">
            <a:schemeClr val="dk1"/>
          </a:fillRef>
          <a:effectRef idx="0">
            <a:schemeClr val="dk1"/>
          </a:effectRef>
          <a:fontRef idx="minor">
            <a:schemeClr val="tx1"/>
          </a:fontRef>
        </p:style>
      </p:cxnSp>
      <p:cxnSp>
        <p:nvCxnSpPr>
          <p:cNvPr id="25" name="Straight Connector 24">
            <a:extLst>
              <a:ext uri="{FF2B5EF4-FFF2-40B4-BE49-F238E27FC236}">
                <a16:creationId xmlns:a16="http://schemas.microsoft.com/office/drawing/2014/main" id="{32D74492-24A5-BBA6-BFCE-599262F0A527}"/>
              </a:ext>
            </a:extLst>
          </p:cNvPr>
          <p:cNvCxnSpPr>
            <a:cxnSpLocks/>
          </p:cNvCxnSpPr>
          <p:nvPr/>
        </p:nvCxnSpPr>
        <p:spPr>
          <a:xfrm>
            <a:off x="4907616" y="4533204"/>
            <a:ext cx="7329272" cy="32004"/>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08813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0" grpId="0"/>
      <p:bldP spid="12" grpId="0"/>
      <p:bldP spid="14" grpId="0"/>
      <p:bldP spid="1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Rectangle 27">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F88F6A6-56A8-D214-795D-981CF76355B9}"/>
              </a:ext>
            </a:extLst>
          </p:cNvPr>
          <p:cNvPicPr>
            <a:picLocks noChangeAspect="1"/>
          </p:cNvPicPr>
          <p:nvPr/>
        </p:nvPicPr>
        <p:blipFill>
          <a:blip r:embed="rId2">
            <a:extLst>
              <a:ext uri="{28A0092B-C50C-407E-A947-70E740481C1C}">
                <a14:useLocalDpi xmlns:a14="http://schemas.microsoft.com/office/drawing/2010/main" val="0"/>
              </a:ext>
            </a:extLst>
          </a:blip>
          <a:srcRect b="443"/>
          <a:stretch>
            <a:fillRect/>
          </a:stretch>
        </p:blipFill>
        <p:spPr>
          <a:xfrm>
            <a:off x="-7" y="-157306"/>
            <a:ext cx="12191980" cy="6857990"/>
          </a:xfrm>
          <a:prstGeom prst="rect">
            <a:avLst/>
          </a:prstGeom>
        </p:spPr>
      </p:pic>
      <p:sp>
        <p:nvSpPr>
          <p:cNvPr id="30" name="Rectangle 29">
            <a:extLst>
              <a:ext uri="{FF2B5EF4-FFF2-40B4-BE49-F238E27FC236}">
                <a16:creationId xmlns:a16="http://schemas.microsoft.com/office/drawing/2014/main" id="{9FA98EAA-A866-4C95-A2A8-44E46FBA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56000">
                <a:schemeClr val="tx1">
                  <a:alpha val="40000"/>
                </a:schemeClr>
              </a:gs>
              <a:gs pos="100000">
                <a:schemeClr val="tx1">
                  <a:alpha val="8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198413-1BB0-8357-85D2-00CA234D7C2E}"/>
              </a:ext>
            </a:extLst>
          </p:cNvPr>
          <p:cNvSpPr>
            <a:spLocks noGrp="1"/>
          </p:cNvSpPr>
          <p:nvPr>
            <p:ph type="title"/>
          </p:nvPr>
        </p:nvSpPr>
        <p:spPr>
          <a:xfrm>
            <a:off x="2103116" y="5149204"/>
            <a:ext cx="7985759" cy="868823"/>
          </a:xfrm>
        </p:spPr>
        <p:txBody>
          <a:bodyPr vert="horz" lIns="91440" tIns="45720" rIns="91440" bIns="45720" rtlCol="0" anchor="b">
            <a:normAutofit/>
          </a:bodyPr>
          <a:lstStyle/>
          <a:p>
            <a:pPr algn="ctr"/>
            <a:r>
              <a:rPr lang="en-US" sz="4000" b="1" dirty="0"/>
              <a:t>Company structure</a:t>
            </a:r>
          </a:p>
        </p:txBody>
      </p:sp>
      <p:cxnSp>
        <p:nvCxnSpPr>
          <p:cNvPr id="6" name="Straight Connector 5">
            <a:extLst>
              <a:ext uri="{FF2B5EF4-FFF2-40B4-BE49-F238E27FC236}">
                <a16:creationId xmlns:a16="http://schemas.microsoft.com/office/drawing/2014/main" id="{F231E91D-88B8-A776-A8A4-F8DB540E0291}"/>
              </a:ext>
            </a:extLst>
          </p:cNvPr>
          <p:cNvCxnSpPr>
            <a:cxnSpLocks/>
          </p:cNvCxnSpPr>
          <p:nvPr/>
        </p:nvCxnSpPr>
        <p:spPr>
          <a:xfrm flipV="1">
            <a:off x="2919154" y="2397397"/>
            <a:ext cx="0" cy="2646551"/>
          </a:xfrm>
          <a:prstGeom prst="line">
            <a:avLst/>
          </a:prstGeom>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a16="http://schemas.microsoft.com/office/drawing/2014/main" id="{3F1B22C6-7677-5E6F-CA21-A57F41B05C40}"/>
              </a:ext>
            </a:extLst>
          </p:cNvPr>
          <p:cNvCxnSpPr>
            <a:cxnSpLocks/>
          </p:cNvCxnSpPr>
          <p:nvPr/>
        </p:nvCxnSpPr>
        <p:spPr>
          <a:xfrm flipV="1">
            <a:off x="5726776" y="157316"/>
            <a:ext cx="0" cy="2338403"/>
          </a:xfrm>
          <a:prstGeom prst="line">
            <a:avLst/>
          </a:prstGeom>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157C516-E0B7-7429-D1F8-439AE4C30FB0}"/>
              </a:ext>
            </a:extLst>
          </p:cNvPr>
          <p:cNvCxnSpPr>
            <a:cxnSpLocks/>
          </p:cNvCxnSpPr>
          <p:nvPr/>
        </p:nvCxnSpPr>
        <p:spPr>
          <a:xfrm flipV="1">
            <a:off x="5726776" y="2397397"/>
            <a:ext cx="0" cy="2646551"/>
          </a:xfrm>
          <a:prstGeom prst="line">
            <a:avLst/>
          </a:prstGeom>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3062985A-0CAF-662C-834F-50F0D66C8935}"/>
              </a:ext>
            </a:extLst>
          </p:cNvPr>
          <p:cNvCxnSpPr>
            <a:cxnSpLocks/>
          </p:cNvCxnSpPr>
          <p:nvPr/>
        </p:nvCxnSpPr>
        <p:spPr>
          <a:xfrm>
            <a:off x="2919154" y="2397397"/>
            <a:ext cx="5615245" cy="0"/>
          </a:xfrm>
          <a:prstGeom prst="line">
            <a:avLst/>
          </a:prstGeom>
        </p:spPr>
        <p:style>
          <a:lnRef idx="1">
            <a:schemeClr val="dk1"/>
          </a:lnRef>
          <a:fillRef idx="0">
            <a:schemeClr val="dk1"/>
          </a:fillRef>
          <a:effectRef idx="0">
            <a:schemeClr val="dk1"/>
          </a:effectRef>
          <a:fontRef idx="minor">
            <a:schemeClr val="tx1"/>
          </a:fontRef>
        </p:style>
      </p:cxnSp>
      <p:cxnSp>
        <p:nvCxnSpPr>
          <p:cNvPr id="20" name="Straight Connector 19">
            <a:extLst>
              <a:ext uri="{FF2B5EF4-FFF2-40B4-BE49-F238E27FC236}">
                <a16:creationId xmlns:a16="http://schemas.microsoft.com/office/drawing/2014/main" id="{56627EAE-8083-E8B5-DBC7-A0E74335FB74}"/>
              </a:ext>
            </a:extLst>
          </p:cNvPr>
          <p:cNvCxnSpPr>
            <a:cxnSpLocks/>
          </p:cNvCxnSpPr>
          <p:nvPr/>
        </p:nvCxnSpPr>
        <p:spPr>
          <a:xfrm>
            <a:off x="5726776" y="171066"/>
            <a:ext cx="2159207" cy="0"/>
          </a:xfrm>
          <a:prstGeom prst="line">
            <a:avLst/>
          </a:prstGeom>
        </p:spPr>
        <p:style>
          <a:lnRef idx="1">
            <a:schemeClr val="dk1"/>
          </a:lnRef>
          <a:fillRef idx="0">
            <a:schemeClr val="dk1"/>
          </a:fillRef>
          <a:effectRef idx="0">
            <a:schemeClr val="dk1"/>
          </a:effectRef>
          <a:fontRef idx="minor">
            <a:schemeClr val="tx1"/>
          </a:fontRef>
        </p:style>
      </p:cxnSp>
      <p:sp>
        <p:nvSpPr>
          <p:cNvPr id="22" name="TextBox 21">
            <a:extLst>
              <a:ext uri="{FF2B5EF4-FFF2-40B4-BE49-F238E27FC236}">
                <a16:creationId xmlns:a16="http://schemas.microsoft.com/office/drawing/2014/main" id="{33BF13FD-984B-0F10-D896-3EC004BAA6E6}"/>
              </a:ext>
            </a:extLst>
          </p:cNvPr>
          <p:cNvSpPr txBox="1"/>
          <p:nvPr/>
        </p:nvSpPr>
        <p:spPr>
          <a:xfrm>
            <a:off x="5648118" y="207775"/>
            <a:ext cx="4862566" cy="2031325"/>
          </a:xfrm>
          <a:prstGeom prst="rect">
            <a:avLst/>
          </a:prstGeom>
          <a:noFill/>
        </p:spPr>
        <p:txBody>
          <a:bodyPr wrap="square" rtlCol="0">
            <a:spAutoFit/>
          </a:bodyPr>
          <a:lstStyle/>
          <a:p>
            <a:r>
              <a:rPr lang="en-GB" b="1" u="sng" dirty="0"/>
              <a:t>Business Type</a:t>
            </a:r>
          </a:p>
          <a:p>
            <a:endParaRPr lang="en-GB" u="sng" dirty="0"/>
          </a:p>
          <a:p>
            <a:pPr marL="285750" indent="-285750">
              <a:buFont typeface="Arial" panose="020B0604020202020204" pitchFamily="34" charset="0"/>
              <a:buChar char="•"/>
            </a:pPr>
            <a:r>
              <a:rPr lang="en-GB" dirty="0"/>
              <a:t>Private Limited Company (LTD)</a:t>
            </a:r>
          </a:p>
          <a:p>
            <a:pPr marL="285750" indent="-285750">
              <a:buFont typeface="Arial" panose="020B0604020202020204" pitchFamily="34" charset="0"/>
              <a:buChar char="•"/>
            </a:pPr>
            <a:r>
              <a:rPr lang="en-GB" dirty="0"/>
              <a:t>Registered with Companies House</a:t>
            </a:r>
          </a:p>
          <a:p>
            <a:pPr marL="285750" indent="-285750">
              <a:buFont typeface="Arial" panose="020B0604020202020204" pitchFamily="34" charset="0"/>
              <a:buChar char="•"/>
            </a:pPr>
            <a:r>
              <a:rPr lang="en-GB" dirty="0"/>
              <a:t>Registered food business</a:t>
            </a:r>
          </a:p>
          <a:p>
            <a:pPr marL="285750" indent="-285750">
              <a:buFont typeface="Arial" panose="020B0604020202020204" pitchFamily="34" charset="0"/>
              <a:buChar char="•"/>
            </a:pPr>
            <a:r>
              <a:rPr lang="en-GB" dirty="0"/>
              <a:t>Operates under UK Business Regulations</a:t>
            </a:r>
          </a:p>
          <a:p>
            <a:pPr marL="285750" indent="-285750">
              <a:buFont typeface="Arial" panose="020B0604020202020204" pitchFamily="34" charset="0"/>
              <a:buChar char="•"/>
            </a:pPr>
            <a:endParaRPr lang="en-GB" dirty="0"/>
          </a:p>
        </p:txBody>
      </p:sp>
      <p:sp>
        <p:nvSpPr>
          <p:cNvPr id="23" name="TextBox 22">
            <a:extLst>
              <a:ext uri="{FF2B5EF4-FFF2-40B4-BE49-F238E27FC236}">
                <a16:creationId xmlns:a16="http://schemas.microsoft.com/office/drawing/2014/main" id="{A47DC4AC-2C06-5634-4690-DA384CC5FCB0}"/>
              </a:ext>
            </a:extLst>
          </p:cNvPr>
          <p:cNvSpPr txBox="1"/>
          <p:nvPr/>
        </p:nvSpPr>
        <p:spPr>
          <a:xfrm>
            <a:off x="3030667" y="2397387"/>
            <a:ext cx="2807640" cy="2862322"/>
          </a:xfrm>
          <a:prstGeom prst="rect">
            <a:avLst/>
          </a:prstGeom>
          <a:noFill/>
        </p:spPr>
        <p:txBody>
          <a:bodyPr wrap="square" rtlCol="0">
            <a:spAutoFit/>
          </a:bodyPr>
          <a:lstStyle/>
          <a:p>
            <a:r>
              <a:rPr lang="en-GB" b="1" u="sng" dirty="0"/>
              <a:t>Business roles</a:t>
            </a:r>
          </a:p>
          <a:p>
            <a:endParaRPr lang="en-GB" b="1" u="sng" dirty="0"/>
          </a:p>
          <a:p>
            <a:pPr marL="342900" indent="-342900">
              <a:buFont typeface="+mj-lt"/>
              <a:buAutoNum type="arabicPeriod"/>
            </a:pPr>
            <a:r>
              <a:rPr lang="en-GB" dirty="0"/>
              <a:t>Owner/ General Manager</a:t>
            </a:r>
          </a:p>
          <a:p>
            <a:pPr marL="342900" indent="-342900">
              <a:buFont typeface="+mj-lt"/>
              <a:buAutoNum type="arabicPeriod"/>
            </a:pPr>
            <a:r>
              <a:rPr lang="en-GB" dirty="0"/>
              <a:t>Sales &amp; Marketing Coordinator</a:t>
            </a:r>
          </a:p>
          <a:p>
            <a:pPr marL="342900" indent="-342900">
              <a:buFont typeface="+mj-lt"/>
              <a:buAutoNum type="arabicPeriod"/>
            </a:pPr>
            <a:r>
              <a:rPr lang="en-GB" dirty="0"/>
              <a:t>Events &amp; Logistics Coordinator</a:t>
            </a:r>
          </a:p>
          <a:p>
            <a:pPr marL="342900" indent="-342900">
              <a:buFont typeface="+mj-lt"/>
              <a:buAutoNum type="arabicPeriod"/>
            </a:pPr>
            <a:r>
              <a:rPr lang="en-GB" dirty="0"/>
              <a:t>External accountant and graphic designer</a:t>
            </a:r>
          </a:p>
        </p:txBody>
      </p:sp>
      <p:sp>
        <p:nvSpPr>
          <p:cNvPr id="25" name="TextBox 24">
            <a:extLst>
              <a:ext uri="{FF2B5EF4-FFF2-40B4-BE49-F238E27FC236}">
                <a16:creationId xmlns:a16="http://schemas.microsoft.com/office/drawing/2014/main" id="{3091A81A-9318-5594-6413-0349DE68DAEC}"/>
              </a:ext>
            </a:extLst>
          </p:cNvPr>
          <p:cNvSpPr txBox="1"/>
          <p:nvPr/>
        </p:nvSpPr>
        <p:spPr>
          <a:xfrm>
            <a:off x="5750909" y="2434105"/>
            <a:ext cx="2919153" cy="2862322"/>
          </a:xfrm>
          <a:prstGeom prst="rect">
            <a:avLst/>
          </a:prstGeom>
          <a:noFill/>
        </p:spPr>
        <p:txBody>
          <a:bodyPr wrap="square" rtlCol="0">
            <a:spAutoFit/>
          </a:bodyPr>
          <a:lstStyle/>
          <a:p>
            <a:r>
              <a:rPr lang="en-GB" b="1" u="sng" dirty="0"/>
              <a:t>Benefits of this structure</a:t>
            </a:r>
          </a:p>
          <a:p>
            <a:endParaRPr lang="en-GB" b="1" u="sng" dirty="0"/>
          </a:p>
          <a:p>
            <a:pPr marL="285750" indent="-285750">
              <a:buFont typeface="Arial" panose="020B0604020202020204" pitchFamily="34" charset="0"/>
              <a:buChar char="•"/>
            </a:pPr>
            <a:r>
              <a:rPr lang="en-GB" dirty="0"/>
              <a:t>Protects personal finances</a:t>
            </a:r>
          </a:p>
          <a:p>
            <a:pPr marL="285750" indent="-285750">
              <a:buFont typeface="Arial" panose="020B0604020202020204" pitchFamily="34" charset="0"/>
              <a:buChar char="•"/>
            </a:pPr>
            <a:r>
              <a:rPr lang="en-GB" dirty="0"/>
              <a:t>Creates a professional image</a:t>
            </a:r>
          </a:p>
          <a:p>
            <a:pPr marL="285750" indent="-285750">
              <a:buFont typeface="Arial" panose="020B0604020202020204" pitchFamily="34" charset="0"/>
              <a:buChar char="•"/>
            </a:pPr>
            <a:r>
              <a:rPr lang="en-GB" dirty="0"/>
              <a:t>Supports future business expansion</a:t>
            </a:r>
          </a:p>
          <a:p>
            <a:pPr marL="285750" indent="-285750">
              <a:buFont typeface="Arial" panose="020B0604020202020204" pitchFamily="34" charset="0"/>
              <a:buChar char="•"/>
            </a:pPr>
            <a:r>
              <a:rPr lang="en-GB" dirty="0"/>
              <a:t>Easier to attract funding and investors</a:t>
            </a:r>
          </a:p>
        </p:txBody>
      </p:sp>
      <p:pic>
        <p:nvPicPr>
          <p:cNvPr id="35" name="Picture 34">
            <a:extLst>
              <a:ext uri="{FF2B5EF4-FFF2-40B4-BE49-F238E27FC236}">
                <a16:creationId xmlns:a16="http://schemas.microsoft.com/office/drawing/2014/main" id="{6E5C9CE3-6C2E-5BCF-35B9-90775F55A4BA}"/>
              </a:ext>
            </a:extLst>
          </p:cNvPr>
          <p:cNvPicPr>
            <a:picLocks noChangeAspect="1"/>
          </p:cNvPicPr>
          <p:nvPr/>
        </p:nvPicPr>
        <p:blipFill>
          <a:blip r:embed="rId3">
            <a:extLst>
              <a:ext uri="{28A0092B-C50C-407E-A947-70E740481C1C}">
                <a14:useLocalDpi xmlns:a14="http://schemas.microsoft.com/office/drawing/2010/main" val="0"/>
              </a:ext>
            </a:extLst>
          </a:blip>
          <a:srcRect b="7196"/>
          <a:stretch>
            <a:fillRect/>
          </a:stretch>
        </p:blipFill>
        <p:spPr>
          <a:xfrm>
            <a:off x="3449171" y="109697"/>
            <a:ext cx="1813830" cy="2177994"/>
          </a:xfrm>
          <a:prstGeom prst="rect">
            <a:avLst/>
          </a:prstGeom>
        </p:spPr>
      </p:pic>
      <p:sp>
        <p:nvSpPr>
          <p:cNvPr id="36" name="TextBox 35">
            <a:extLst>
              <a:ext uri="{FF2B5EF4-FFF2-40B4-BE49-F238E27FC236}">
                <a16:creationId xmlns:a16="http://schemas.microsoft.com/office/drawing/2014/main" id="{6038D48E-F96E-B335-0F6E-1DA7FA3FBC58}"/>
              </a:ext>
            </a:extLst>
          </p:cNvPr>
          <p:cNvSpPr txBox="1"/>
          <p:nvPr/>
        </p:nvSpPr>
        <p:spPr>
          <a:xfrm>
            <a:off x="87017" y="-92785"/>
            <a:ext cx="3590243" cy="246221"/>
          </a:xfrm>
          <a:prstGeom prst="rect">
            <a:avLst/>
          </a:prstGeom>
          <a:noFill/>
        </p:spPr>
        <p:txBody>
          <a:bodyPr wrap="square" rtlCol="0">
            <a:spAutoFit/>
          </a:bodyPr>
          <a:lstStyle/>
          <a:p>
            <a:r>
              <a:rPr lang="en-GB" sz="1000" dirty="0"/>
              <a:t>Ref: https://uk.pinterest.com/pin/2392606049263066/</a:t>
            </a:r>
          </a:p>
        </p:txBody>
      </p:sp>
    </p:spTree>
    <p:extLst>
      <p:ext uri="{BB962C8B-B14F-4D97-AF65-F5344CB8AC3E}">
        <p14:creationId xmlns:p14="http://schemas.microsoft.com/office/powerpoint/2010/main" val="1758916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6" name="Rectangle 65">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7" name="Rectangle 66">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8" name="Rectangle 67">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066816-CF3A-3E3E-FD2C-9B6CE96621D2}"/>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b="1" dirty="0">
                <a:solidFill>
                  <a:schemeClr val="tx1"/>
                </a:solidFill>
                <a:latin typeface="Calibri" panose="020F0502020204030204" pitchFamily="34" charset="0"/>
                <a:ea typeface="Calibri" panose="020F0502020204030204" pitchFamily="34" charset="0"/>
                <a:cs typeface="Calibri" panose="020F0502020204030204" pitchFamily="34" charset="0"/>
              </a:rPr>
              <a:t>PESTLE ANALYSIS</a:t>
            </a:r>
          </a:p>
        </p:txBody>
      </p:sp>
      <p:sp>
        <p:nvSpPr>
          <p:cNvPr id="69" name="Rectangle 6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0" name="Rectangle 6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73F151D6-00BE-2B7D-70F1-90A3DC743361}"/>
              </a:ext>
            </a:extLst>
          </p:cNvPr>
          <p:cNvPicPr>
            <a:picLocks noChangeAspect="1"/>
          </p:cNvPicPr>
          <p:nvPr/>
        </p:nvPicPr>
        <p:blipFill>
          <a:blip r:embed="rId2">
            <a:extLst>
              <a:ext uri="{28A0092B-C50C-407E-A947-70E740481C1C}">
                <a14:useLocalDpi xmlns:a14="http://schemas.microsoft.com/office/drawing/2010/main" val="0"/>
              </a:ext>
            </a:extLst>
          </a:blip>
          <a:srcRect b="442"/>
          <a:stretch>
            <a:fillRect/>
          </a:stretch>
        </p:blipFill>
        <p:spPr>
          <a:xfrm>
            <a:off x="4928479" y="0"/>
            <a:ext cx="7285671" cy="6672506"/>
          </a:xfrm>
          <a:prstGeom prst="rect">
            <a:avLst/>
          </a:prstGeom>
        </p:spPr>
      </p:pic>
      <p:sp>
        <p:nvSpPr>
          <p:cNvPr id="10" name="Hexagon 9">
            <a:extLst>
              <a:ext uri="{FF2B5EF4-FFF2-40B4-BE49-F238E27FC236}">
                <a16:creationId xmlns:a16="http://schemas.microsoft.com/office/drawing/2014/main" id="{781BF199-58A8-6D10-829F-7EC4DC3C7F42}"/>
              </a:ext>
            </a:extLst>
          </p:cNvPr>
          <p:cNvSpPr/>
          <p:nvPr/>
        </p:nvSpPr>
        <p:spPr>
          <a:xfrm>
            <a:off x="7592292" y="771988"/>
            <a:ext cx="1958047" cy="1694539"/>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highlight>
                <a:srgbClr val="FFFF00"/>
              </a:highlight>
            </a:endParaRPr>
          </a:p>
        </p:txBody>
      </p:sp>
      <p:sp>
        <p:nvSpPr>
          <p:cNvPr id="14" name="Hexagon 13">
            <a:extLst>
              <a:ext uri="{FF2B5EF4-FFF2-40B4-BE49-F238E27FC236}">
                <a16:creationId xmlns:a16="http://schemas.microsoft.com/office/drawing/2014/main" id="{AE5BA43F-CEC0-9921-2CF0-53D0CE6C19C2}"/>
              </a:ext>
            </a:extLst>
          </p:cNvPr>
          <p:cNvSpPr/>
          <p:nvPr/>
        </p:nvSpPr>
        <p:spPr>
          <a:xfrm>
            <a:off x="9281000" y="3587650"/>
            <a:ext cx="1910372" cy="1748286"/>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Hexagon 17">
            <a:extLst>
              <a:ext uri="{FF2B5EF4-FFF2-40B4-BE49-F238E27FC236}">
                <a16:creationId xmlns:a16="http://schemas.microsoft.com/office/drawing/2014/main" id="{975AFE3B-599B-2558-7C20-8A7E5FFD6B0D}"/>
              </a:ext>
            </a:extLst>
          </p:cNvPr>
          <p:cNvSpPr/>
          <p:nvPr/>
        </p:nvSpPr>
        <p:spPr>
          <a:xfrm>
            <a:off x="7592293" y="2603408"/>
            <a:ext cx="1958047" cy="1723089"/>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Hexagon 20">
            <a:extLst>
              <a:ext uri="{FF2B5EF4-FFF2-40B4-BE49-F238E27FC236}">
                <a16:creationId xmlns:a16="http://schemas.microsoft.com/office/drawing/2014/main" id="{9F8105C6-8CB0-2F3C-0DBF-CDA9A7FD7889}"/>
              </a:ext>
            </a:extLst>
          </p:cNvPr>
          <p:cNvSpPr/>
          <p:nvPr/>
        </p:nvSpPr>
        <p:spPr>
          <a:xfrm>
            <a:off x="9281000" y="1691891"/>
            <a:ext cx="1958047" cy="1764161"/>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Hexagon 22">
            <a:extLst>
              <a:ext uri="{FF2B5EF4-FFF2-40B4-BE49-F238E27FC236}">
                <a16:creationId xmlns:a16="http://schemas.microsoft.com/office/drawing/2014/main" id="{3F9FA782-0B9F-BE28-4899-5F81032AB33B}"/>
              </a:ext>
            </a:extLst>
          </p:cNvPr>
          <p:cNvSpPr/>
          <p:nvPr/>
        </p:nvSpPr>
        <p:spPr>
          <a:xfrm>
            <a:off x="5927421" y="1687753"/>
            <a:ext cx="1958047" cy="1723089"/>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Hexagon 26">
            <a:extLst>
              <a:ext uri="{FF2B5EF4-FFF2-40B4-BE49-F238E27FC236}">
                <a16:creationId xmlns:a16="http://schemas.microsoft.com/office/drawing/2014/main" id="{9A52ADC5-D479-3596-7BB2-FFD065BE8C8C}"/>
              </a:ext>
            </a:extLst>
          </p:cNvPr>
          <p:cNvSpPr/>
          <p:nvPr/>
        </p:nvSpPr>
        <p:spPr>
          <a:xfrm>
            <a:off x="7592292" y="4474238"/>
            <a:ext cx="1958047" cy="1748286"/>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Hexagon 30">
            <a:extLst>
              <a:ext uri="{FF2B5EF4-FFF2-40B4-BE49-F238E27FC236}">
                <a16:creationId xmlns:a16="http://schemas.microsoft.com/office/drawing/2014/main" id="{5E1408EB-B052-4D97-F2C9-8C605D0D1F15}"/>
              </a:ext>
            </a:extLst>
          </p:cNvPr>
          <p:cNvSpPr/>
          <p:nvPr/>
        </p:nvSpPr>
        <p:spPr>
          <a:xfrm>
            <a:off x="5927422" y="3529923"/>
            <a:ext cx="1958047" cy="1767853"/>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a:extLst>
              <a:ext uri="{FF2B5EF4-FFF2-40B4-BE49-F238E27FC236}">
                <a16:creationId xmlns:a16="http://schemas.microsoft.com/office/drawing/2014/main" id="{FB682E4E-EAC7-3201-6FAA-8793CD2D2C19}"/>
              </a:ext>
            </a:extLst>
          </p:cNvPr>
          <p:cNvSpPr txBox="1"/>
          <p:nvPr/>
        </p:nvSpPr>
        <p:spPr>
          <a:xfrm>
            <a:off x="8124930" y="782378"/>
            <a:ext cx="1125886" cy="646331"/>
          </a:xfrm>
          <a:prstGeom prst="rect">
            <a:avLst/>
          </a:prstGeom>
          <a:noFill/>
        </p:spPr>
        <p:txBody>
          <a:bodyPr wrap="square" rtlCol="0">
            <a:spAutoFit/>
          </a:bodyPr>
          <a:lstStyle/>
          <a:p>
            <a:r>
              <a:rPr lang="en-GB" dirty="0"/>
              <a:t>Political</a:t>
            </a:r>
          </a:p>
          <a:p>
            <a:endParaRPr lang="en-GB" dirty="0"/>
          </a:p>
        </p:txBody>
      </p:sp>
      <p:sp>
        <p:nvSpPr>
          <p:cNvPr id="35" name="TextBox 34">
            <a:extLst>
              <a:ext uri="{FF2B5EF4-FFF2-40B4-BE49-F238E27FC236}">
                <a16:creationId xmlns:a16="http://schemas.microsoft.com/office/drawing/2014/main" id="{84342B62-A180-F0AD-B7DC-8FEB02C013D5}"/>
              </a:ext>
            </a:extLst>
          </p:cNvPr>
          <p:cNvSpPr txBox="1"/>
          <p:nvPr/>
        </p:nvSpPr>
        <p:spPr>
          <a:xfrm>
            <a:off x="9711351" y="1644368"/>
            <a:ext cx="1366684" cy="369332"/>
          </a:xfrm>
          <a:prstGeom prst="rect">
            <a:avLst/>
          </a:prstGeom>
          <a:noFill/>
        </p:spPr>
        <p:txBody>
          <a:bodyPr wrap="square" rtlCol="0">
            <a:spAutoFit/>
          </a:bodyPr>
          <a:lstStyle/>
          <a:p>
            <a:r>
              <a:rPr lang="en-GB" dirty="0"/>
              <a:t>economic</a:t>
            </a:r>
          </a:p>
        </p:txBody>
      </p:sp>
      <p:sp>
        <p:nvSpPr>
          <p:cNvPr id="36" name="TextBox 35">
            <a:extLst>
              <a:ext uri="{FF2B5EF4-FFF2-40B4-BE49-F238E27FC236}">
                <a16:creationId xmlns:a16="http://schemas.microsoft.com/office/drawing/2014/main" id="{6A032FE6-0361-8364-88D3-A48EE694C703}"/>
              </a:ext>
            </a:extLst>
          </p:cNvPr>
          <p:cNvSpPr txBox="1"/>
          <p:nvPr/>
        </p:nvSpPr>
        <p:spPr>
          <a:xfrm>
            <a:off x="9839914" y="3529923"/>
            <a:ext cx="1061883" cy="369332"/>
          </a:xfrm>
          <a:prstGeom prst="rect">
            <a:avLst/>
          </a:prstGeom>
          <a:noFill/>
        </p:spPr>
        <p:txBody>
          <a:bodyPr wrap="square" rtlCol="0">
            <a:spAutoFit/>
          </a:bodyPr>
          <a:lstStyle/>
          <a:p>
            <a:r>
              <a:rPr lang="en-GB" dirty="0"/>
              <a:t>social</a:t>
            </a:r>
          </a:p>
        </p:txBody>
      </p:sp>
      <p:sp>
        <p:nvSpPr>
          <p:cNvPr id="37" name="TextBox 36">
            <a:extLst>
              <a:ext uri="{FF2B5EF4-FFF2-40B4-BE49-F238E27FC236}">
                <a16:creationId xmlns:a16="http://schemas.microsoft.com/office/drawing/2014/main" id="{23FC6190-CB21-01D6-094C-9995FAC3C2F0}"/>
              </a:ext>
            </a:extLst>
          </p:cNvPr>
          <p:cNvSpPr txBox="1"/>
          <p:nvPr/>
        </p:nvSpPr>
        <p:spPr>
          <a:xfrm>
            <a:off x="7851245" y="4474238"/>
            <a:ext cx="1463979" cy="338554"/>
          </a:xfrm>
          <a:prstGeom prst="rect">
            <a:avLst/>
          </a:prstGeom>
          <a:noFill/>
        </p:spPr>
        <p:txBody>
          <a:bodyPr wrap="square" rtlCol="0">
            <a:spAutoFit/>
          </a:bodyPr>
          <a:lstStyle/>
          <a:p>
            <a:r>
              <a:rPr lang="en-GB" sz="1600" dirty="0"/>
              <a:t>technological</a:t>
            </a:r>
          </a:p>
        </p:txBody>
      </p:sp>
      <p:sp>
        <p:nvSpPr>
          <p:cNvPr id="38" name="TextBox 37">
            <a:extLst>
              <a:ext uri="{FF2B5EF4-FFF2-40B4-BE49-F238E27FC236}">
                <a16:creationId xmlns:a16="http://schemas.microsoft.com/office/drawing/2014/main" id="{73D0744A-D265-783F-2278-49A2DC78B05B}"/>
              </a:ext>
            </a:extLst>
          </p:cNvPr>
          <p:cNvSpPr txBox="1"/>
          <p:nvPr/>
        </p:nvSpPr>
        <p:spPr>
          <a:xfrm>
            <a:off x="6161976" y="3576452"/>
            <a:ext cx="1521570" cy="338554"/>
          </a:xfrm>
          <a:prstGeom prst="rect">
            <a:avLst/>
          </a:prstGeom>
          <a:noFill/>
        </p:spPr>
        <p:txBody>
          <a:bodyPr wrap="square" rtlCol="0">
            <a:spAutoFit/>
          </a:bodyPr>
          <a:lstStyle/>
          <a:p>
            <a:r>
              <a:rPr lang="en-GB" sz="1600" dirty="0"/>
              <a:t>environmental</a:t>
            </a:r>
          </a:p>
        </p:txBody>
      </p:sp>
      <p:sp>
        <p:nvSpPr>
          <p:cNvPr id="40" name="TextBox 39">
            <a:extLst>
              <a:ext uri="{FF2B5EF4-FFF2-40B4-BE49-F238E27FC236}">
                <a16:creationId xmlns:a16="http://schemas.microsoft.com/office/drawing/2014/main" id="{0CEE694F-E620-1455-B9E6-4DFBDEE2B3F0}"/>
              </a:ext>
            </a:extLst>
          </p:cNvPr>
          <p:cNvSpPr txBox="1"/>
          <p:nvPr/>
        </p:nvSpPr>
        <p:spPr>
          <a:xfrm>
            <a:off x="6499123" y="1696603"/>
            <a:ext cx="932157" cy="369332"/>
          </a:xfrm>
          <a:prstGeom prst="rect">
            <a:avLst/>
          </a:prstGeom>
          <a:noFill/>
        </p:spPr>
        <p:txBody>
          <a:bodyPr wrap="square" rtlCol="0">
            <a:spAutoFit/>
          </a:bodyPr>
          <a:lstStyle/>
          <a:p>
            <a:r>
              <a:rPr lang="en-GB" dirty="0"/>
              <a:t>legal</a:t>
            </a:r>
          </a:p>
        </p:txBody>
      </p:sp>
      <p:sp>
        <p:nvSpPr>
          <p:cNvPr id="42" name="TextBox 41">
            <a:extLst>
              <a:ext uri="{FF2B5EF4-FFF2-40B4-BE49-F238E27FC236}">
                <a16:creationId xmlns:a16="http://schemas.microsoft.com/office/drawing/2014/main" id="{49EDAE2D-B7C9-49BC-FA34-174B27651E06}"/>
              </a:ext>
            </a:extLst>
          </p:cNvPr>
          <p:cNvSpPr txBox="1"/>
          <p:nvPr/>
        </p:nvSpPr>
        <p:spPr>
          <a:xfrm>
            <a:off x="8120022" y="3224388"/>
            <a:ext cx="1386348" cy="369332"/>
          </a:xfrm>
          <a:prstGeom prst="rect">
            <a:avLst/>
          </a:prstGeom>
          <a:noFill/>
        </p:spPr>
        <p:txBody>
          <a:bodyPr wrap="square" rtlCol="0">
            <a:spAutoFit/>
          </a:bodyPr>
          <a:lstStyle/>
          <a:p>
            <a:r>
              <a:rPr lang="en-GB" dirty="0"/>
              <a:t>PESTLE</a:t>
            </a:r>
          </a:p>
        </p:txBody>
      </p:sp>
      <p:sp>
        <p:nvSpPr>
          <p:cNvPr id="44" name="TextBox 43">
            <a:extLst>
              <a:ext uri="{FF2B5EF4-FFF2-40B4-BE49-F238E27FC236}">
                <a16:creationId xmlns:a16="http://schemas.microsoft.com/office/drawing/2014/main" id="{932250DF-7791-7C69-9650-24CF3C8059C9}"/>
              </a:ext>
            </a:extLst>
          </p:cNvPr>
          <p:cNvSpPr txBox="1"/>
          <p:nvPr/>
        </p:nvSpPr>
        <p:spPr>
          <a:xfrm>
            <a:off x="7636261" y="1179505"/>
            <a:ext cx="1914078" cy="461665"/>
          </a:xfrm>
          <a:prstGeom prst="rect">
            <a:avLst/>
          </a:prstGeom>
          <a:noFill/>
        </p:spPr>
        <p:txBody>
          <a:bodyPr wrap="square" rtlCol="0">
            <a:spAutoFit/>
          </a:bodyPr>
          <a:lstStyle/>
          <a:p>
            <a:pPr marL="171450" indent="-171450">
              <a:buFont typeface="Arial" panose="020B0604020202020204" pitchFamily="34" charset="0"/>
              <a:buChar char="•"/>
            </a:pPr>
            <a:r>
              <a:rPr lang="en-GB" sz="1200" dirty="0"/>
              <a:t>Government support through start up loan</a:t>
            </a:r>
          </a:p>
        </p:txBody>
      </p:sp>
      <p:sp>
        <p:nvSpPr>
          <p:cNvPr id="46" name="TextBox 45">
            <a:extLst>
              <a:ext uri="{FF2B5EF4-FFF2-40B4-BE49-F238E27FC236}">
                <a16:creationId xmlns:a16="http://schemas.microsoft.com/office/drawing/2014/main" id="{63D873EB-F59D-7EB8-1AB0-984BD0250A56}"/>
              </a:ext>
            </a:extLst>
          </p:cNvPr>
          <p:cNvSpPr txBox="1"/>
          <p:nvPr/>
        </p:nvSpPr>
        <p:spPr>
          <a:xfrm>
            <a:off x="7597924" y="1576450"/>
            <a:ext cx="1988668" cy="461665"/>
          </a:xfrm>
          <a:prstGeom prst="rect">
            <a:avLst/>
          </a:prstGeom>
          <a:noFill/>
        </p:spPr>
        <p:txBody>
          <a:bodyPr wrap="square" rtlCol="0">
            <a:spAutoFit/>
          </a:bodyPr>
          <a:lstStyle/>
          <a:p>
            <a:pPr marL="171450" indent="-171450">
              <a:buFont typeface="Arial" panose="020B0604020202020204" pitchFamily="34" charset="0"/>
              <a:buChar char="•"/>
            </a:pPr>
            <a:r>
              <a:rPr lang="en-GB" sz="1200" dirty="0"/>
              <a:t>Business must meet funding requirements</a:t>
            </a:r>
          </a:p>
        </p:txBody>
      </p:sp>
      <p:sp>
        <p:nvSpPr>
          <p:cNvPr id="48" name="TextBox 47">
            <a:extLst>
              <a:ext uri="{FF2B5EF4-FFF2-40B4-BE49-F238E27FC236}">
                <a16:creationId xmlns:a16="http://schemas.microsoft.com/office/drawing/2014/main" id="{56FCBA53-26AC-F8A8-6B4C-A0CDA4E5F4F1}"/>
              </a:ext>
            </a:extLst>
          </p:cNvPr>
          <p:cNvSpPr txBox="1"/>
          <p:nvPr/>
        </p:nvSpPr>
        <p:spPr>
          <a:xfrm>
            <a:off x="9407671" y="2095576"/>
            <a:ext cx="1831376" cy="1015663"/>
          </a:xfrm>
          <a:prstGeom prst="rect">
            <a:avLst/>
          </a:prstGeom>
          <a:noFill/>
        </p:spPr>
        <p:txBody>
          <a:bodyPr wrap="square" rtlCol="0">
            <a:spAutoFit/>
          </a:bodyPr>
          <a:lstStyle/>
          <a:p>
            <a:pPr marL="171450" indent="-171450">
              <a:buFont typeface="Arial" panose="020B0604020202020204" pitchFamily="34" charset="0"/>
              <a:buChar char="•"/>
            </a:pPr>
            <a:r>
              <a:rPr lang="en-GB" sz="1200" dirty="0"/>
              <a:t>Inflation may increase business costs</a:t>
            </a:r>
          </a:p>
          <a:p>
            <a:pPr marL="171450" indent="-171450">
              <a:buFont typeface="Arial" panose="020B0604020202020204" pitchFamily="34" charset="0"/>
              <a:buChar char="•"/>
            </a:pPr>
            <a:r>
              <a:rPr lang="en-GB" sz="1200" dirty="0"/>
              <a:t>Prices reviewed regularly</a:t>
            </a:r>
          </a:p>
        </p:txBody>
      </p:sp>
      <p:sp>
        <p:nvSpPr>
          <p:cNvPr id="49" name="TextBox 48">
            <a:extLst>
              <a:ext uri="{FF2B5EF4-FFF2-40B4-BE49-F238E27FC236}">
                <a16:creationId xmlns:a16="http://schemas.microsoft.com/office/drawing/2014/main" id="{D2651790-4068-A52C-D0A5-9CF75E948DF5}"/>
              </a:ext>
            </a:extLst>
          </p:cNvPr>
          <p:cNvSpPr txBox="1"/>
          <p:nvPr/>
        </p:nvSpPr>
        <p:spPr>
          <a:xfrm>
            <a:off x="9407670" y="3944249"/>
            <a:ext cx="1881961" cy="1200329"/>
          </a:xfrm>
          <a:prstGeom prst="rect">
            <a:avLst/>
          </a:prstGeom>
          <a:noFill/>
        </p:spPr>
        <p:txBody>
          <a:bodyPr wrap="square" rtlCol="0">
            <a:spAutoFit/>
          </a:bodyPr>
          <a:lstStyle/>
          <a:p>
            <a:pPr marL="171450" indent="-171450">
              <a:buFont typeface="Arial" panose="020B0604020202020204" pitchFamily="34" charset="0"/>
              <a:buChar char="•"/>
            </a:pPr>
            <a:r>
              <a:rPr lang="en-GB" sz="1200" dirty="0"/>
              <a:t>Customers want unique and personalised events</a:t>
            </a:r>
          </a:p>
          <a:p>
            <a:pPr marL="171450" indent="-171450">
              <a:buFont typeface="Arial" panose="020B0604020202020204" pitchFamily="34" charset="0"/>
              <a:buChar char="•"/>
            </a:pPr>
            <a:r>
              <a:rPr lang="en-GB" sz="1200" dirty="0"/>
              <a:t>Demand for vegan and halal option is increasing</a:t>
            </a:r>
          </a:p>
        </p:txBody>
      </p:sp>
      <p:sp>
        <p:nvSpPr>
          <p:cNvPr id="50" name="TextBox 49">
            <a:extLst>
              <a:ext uri="{FF2B5EF4-FFF2-40B4-BE49-F238E27FC236}">
                <a16:creationId xmlns:a16="http://schemas.microsoft.com/office/drawing/2014/main" id="{B7C16759-3BC6-94D4-EBD3-2DF01A2BC0B2}"/>
              </a:ext>
            </a:extLst>
          </p:cNvPr>
          <p:cNvSpPr txBox="1"/>
          <p:nvPr/>
        </p:nvSpPr>
        <p:spPr>
          <a:xfrm>
            <a:off x="7683546" y="4936596"/>
            <a:ext cx="1791540" cy="1015663"/>
          </a:xfrm>
          <a:prstGeom prst="rect">
            <a:avLst/>
          </a:prstGeom>
          <a:noFill/>
        </p:spPr>
        <p:txBody>
          <a:bodyPr wrap="square" rtlCol="0">
            <a:spAutoFit/>
          </a:bodyPr>
          <a:lstStyle/>
          <a:p>
            <a:pPr marL="171450" indent="-171450">
              <a:buFont typeface="Arial" panose="020B0604020202020204" pitchFamily="34" charset="0"/>
              <a:buChar char="•"/>
            </a:pPr>
            <a:r>
              <a:rPr lang="en-GB" sz="1200" dirty="0"/>
              <a:t>Social media helps attract customers</a:t>
            </a:r>
          </a:p>
          <a:p>
            <a:pPr marL="171450" indent="-171450">
              <a:buFont typeface="Arial" panose="020B0604020202020204" pitchFamily="34" charset="0"/>
              <a:buChar char="•"/>
            </a:pPr>
            <a:r>
              <a:rPr lang="en-GB" sz="1200" dirty="0"/>
              <a:t>Online booking makes the business more efficient</a:t>
            </a:r>
          </a:p>
        </p:txBody>
      </p:sp>
      <p:sp>
        <p:nvSpPr>
          <p:cNvPr id="51" name="TextBox 50">
            <a:extLst>
              <a:ext uri="{FF2B5EF4-FFF2-40B4-BE49-F238E27FC236}">
                <a16:creationId xmlns:a16="http://schemas.microsoft.com/office/drawing/2014/main" id="{0D314DD0-6B81-379C-B33C-AD5F84A3803D}"/>
              </a:ext>
            </a:extLst>
          </p:cNvPr>
          <p:cNvSpPr txBox="1"/>
          <p:nvPr/>
        </p:nvSpPr>
        <p:spPr>
          <a:xfrm>
            <a:off x="5979637" y="4078307"/>
            <a:ext cx="1938477" cy="830997"/>
          </a:xfrm>
          <a:prstGeom prst="rect">
            <a:avLst/>
          </a:prstGeom>
          <a:noFill/>
        </p:spPr>
        <p:txBody>
          <a:bodyPr wrap="square" rtlCol="0">
            <a:spAutoFit/>
          </a:bodyPr>
          <a:lstStyle/>
          <a:p>
            <a:pPr marL="171450" indent="-171450">
              <a:buFont typeface="Arial" panose="020B0604020202020204" pitchFamily="34" charset="0"/>
              <a:buChar char="•"/>
            </a:pPr>
            <a:r>
              <a:rPr lang="en-GB" sz="1200" dirty="0"/>
              <a:t>Reusable equipment</a:t>
            </a:r>
          </a:p>
          <a:p>
            <a:pPr marL="171450" indent="-171450">
              <a:buFont typeface="Arial" panose="020B0604020202020204" pitchFamily="34" charset="0"/>
              <a:buChar char="•"/>
            </a:pPr>
            <a:r>
              <a:rPr lang="en-GB" sz="1200" dirty="0"/>
              <a:t>Recyclable packaging</a:t>
            </a:r>
          </a:p>
          <a:p>
            <a:pPr marL="171450" indent="-171450">
              <a:buFont typeface="Arial" panose="020B0604020202020204" pitchFamily="34" charset="0"/>
              <a:buChar char="•"/>
            </a:pPr>
            <a:r>
              <a:rPr lang="en-GB" sz="1200" dirty="0"/>
              <a:t>Reduce unnecessary food waste</a:t>
            </a:r>
          </a:p>
        </p:txBody>
      </p:sp>
      <p:sp>
        <p:nvSpPr>
          <p:cNvPr id="53" name="TextBox 52">
            <a:extLst>
              <a:ext uri="{FF2B5EF4-FFF2-40B4-BE49-F238E27FC236}">
                <a16:creationId xmlns:a16="http://schemas.microsoft.com/office/drawing/2014/main" id="{FB0E6944-67E8-8906-74C6-B0353FE46565}"/>
              </a:ext>
            </a:extLst>
          </p:cNvPr>
          <p:cNvSpPr txBox="1"/>
          <p:nvPr/>
        </p:nvSpPr>
        <p:spPr>
          <a:xfrm>
            <a:off x="6028788" y="2037101"/>
            <a:ext cx="1889326" cy="1200329"/>
          </a:xfrm>
          <a:prstGeom prst="rect">
            <a:avLst/>
          </a:prstGeom>
          <a:noFill/>
        </p:spPr>
        <p:txBody>
          <a:bodyPr wrap="square" rtlCol="0">
            <a:spAutoFit/>
          </a:bodyPr>
          <a:lstStyle/>
          <a:p>
            <a:pPr marL="285750" indent="-285750">
              <a:buFont typeface="Arial" panose="020B0604020202020204" pitchFamily="34" charset="0"/>
              <a:buChar char="•"/>
            </a:pPr>
            <a:r>
              <a:rPr lang="en-GB" sz="1200" dirty="0"/>
              <a:t>Follow food hygiene regulations</a:t>
            </a:r>
          </a:p>
          <a:p>
            <a:pPr marL="285750" indent="-285750">
              <a:buFont typeface="Arial" panose="020B0604020202020204" pitchFamily="34" charset="0"/>
              <a:buChar char="•"/>
            </a:pPr>
            <a:r>
              <a:rPr lang="en-GB" sz="1200" dirty="0"/>
              <a:t>GDPR compliance</a:t>
            </a:r>
          </a:p>
          <a:p>
            <a:pPr marL="285750" indent="-285750">
              <a:buFont typeface="Arial" panose="020B0604020202020204" pitchFamily="34" charset="0"/>
              <a:buChar char="•"/>
            </a:pPr>
            <a:r>
              <a:rPr lang="en-GB" sz="1200" dirty="0"/>
              <a:t>Health and safety regulations</a:t>
            </a:r>
          </a:p>
          <a:p>
            <a:pPr marL="285750" indent="-285750">
              <a:buFont typeface="Arial" panose="020B0604020202020204" pitchFamily="34" charset="0"/>
              <a:buChar char="•"/>
            </a:pPr>
            <a:r>
              <a:rPr lang="en-GB" sz="1200" dirty="0"/>
              <a:t>Employment law</a:t>
            </a:r>
          </a:p>
        </p:txBody>
      </p:sp>
      <p:sp>
        <p:nvSpPr>
          <p:cNvPr id="55" name="TextBox 54">
            <a:extLst>
              <a:ext uri="{FF2B5EF4-FFF2-40B4-BE49-F238E27FC236}">
                <a16:creationId xmlns:a16="http://schemas.microsoft.com/office/drawing/2014/main" id="{9C6DC2C2-2A75-07FB-D24D-B1F1BDBD5D35}"/>
              </a:ext>
            </a:extLst>
          </p:cNvPr>
          <p:cNvSpPr txBox="1"/>
          <p:nvPr/>
        </p:nvSpPr>
        <p:spPr>
          <a:xfrm>
            <a:off x="9007410" y="6398854"/>
            <a:ext cx="3206740" cy="246221"/>
          </a:xfrm>
          <a:prstGeom prst="rect">
            <a:avLst/>
          </a:prstGeom>
          <a:noFill/>
        </p:spPr>
        <p:txBody>
          <a:bodyPr wrap="square" rtlCol="0">
            <a:spAutoFit/>
          </a:bodyPr>
          <a:lstStyle/>
          <a:p>
            <a:r>
              <a:rPr lang="en-GB" sz="1000" dirty="0"/>
              <a:t>Ref: https://share.google/PDQUlpXAbWtZQTvqP</a:t>
            </a:r>
          </a:p>
        </p:txBody>
      </p:sp>
    </p:spTree>
    <p:extLst>
      <p:ext uri="{BB962C8B-B14F-4D97-AF65-F5344CB8AC3E}">
        <p14:creationId xmlns:p14="http://schemas.microsoft.com/office/powerpoint/2010/main" val="38423426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BACB648-BAF4-EBF0-C1E0-4146B20BBC65}"/>
              </a:ext>
            </a:extLst>
          </p:cNvPr>
          <p:cNvPicPr>
            <a:picLocks noChangeAspect="1"/>
          </p:cNvPicPr>
          <p:nvPr/>
        </p:nvPicPr>
        <p:blipFill>
          <a:blip r:embed="rId2">
            <a:extLst>
              <a:ext uri="{28A0092B-C50C-407E-A947-70E740481C1C}">
                <a14:useLocalDpi xmlns:a14="http://schemas.microsoft.com/office/drawing/2010/main" val="0"/>
              </a:ext>
            </a:extLst>
          </a:blip>
          <a:srcRect b="443"/>
          <a:stretch>
            <a:fillRect/>
          </a:stretch>
        </p:blipFill>
        <p:spPr>
          <a:xfrm>
            <a:off x="64008" y="10"/>
            <a:ext cx="12191979" cy="6857990"/>
          </a:xfrm>
          <a:prstGeom prst="rect">
            <a:avLst/>
          </a:prstGeom>
        </p:spPr>
      </p:pic>
      <p:sp>
        <p:nvSpPr>
          <p:cNvPr id="15" name="Rectangle 14">
            <a:extLst>
              <a:ext uri="{FF2B5EF4-FFF2-40B4-BE49-F238E27FC236}">
                <a16:creationId xmlns:a16="http://schemas.microsoft.com/office/drawing/2014/main" id="{0DBFCB27-760B-5FF3-72F5-581461CE1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119883"/>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4DA4B2-D278-9C85-468B-FB72899F0AC7}"/>
              </a:ext>
            </a:extLst>
          </p:cNvPr>
          <p:cNvSpPr>
            <a:spLocks noGrp="1"/>
          </p:cNvSpPr>
          <p:nvPr>
            <p:ph type="title"/>
          </p:nvPr>
        </p:nvSpPr>
        <p:spPr>
          <a:xfrm>
            <a:off x="475488" y="175147"/>
            <a:ext cx="7371962" cy="817325"/>
          </a:xfrm>
        </p:spPr>
        <p:txBody>
          <a:bodyPr vert="horz" lIns="91440" tIns="45720" rIns="91440" bIns="45720" rtlCol="0" anchor="ctr">
            <a:normAutofit/>
          </a:bodyPr>
          <a:lstStyle/>
          <a:p>
            <a:r>
              <a:rPr lang="en-US" sz="3600" b="1" dirty="0">
                <a:solidFill>
                  <a:schemeClr val="tx1"/>
                </a:solidFill>
              </a:rPr>
              <a:t>Marketing Plan</a:t>
            </a:r>
          </a:p>
        </p:txBody>
      </p:sp>
      <p:sp>
        <p:nvSpPr>
          <p:cNvPr id="17" name="Rectangle 16">
            <a:extLst>
              <a:ext uri="{FF2B5EF4-FFF2-40B4-BE49-F238E27FC236}">
                <a16:creationId xmlns:a16="http://schemas.microsoft.com/office/drawing/2014/main" id="{F2DD1BD0-5CE9-B644-72FA-F932B365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6857"/>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9F136593-A4EC-2715-1DC0-0D105E654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8549" y="570204"/>
            <a:ext cx="73152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6" name="Table 25">
            <a:extLst>
              <a:ext uri="{FF2B5EF4-FFF2-40B4-BE49-F238E27FC236}">
                <a16:creationId xmlns:a16="http://schemas.microsoft.com/office/drawing/2014/main" id="{70039F8F-7A40-C385-1C54-695D7650E190}"/>
              </a:ext>
            </a:extLst>
          </p:cNvPr>
          <p:cNvGraphicFramePr>
            <a:graphicFrameLocks noGrp="1"/>
          </p:cNvGraphicFramePr>
          <p:nvPr>
            <p:extLst>
              <p:ext uri="{D42A27DB-BD31-4B8C-83A1-F6EECF244321}">
                <p14:modId xmlns:p14="http://schemas.microsoft.com/office/powerpoint/2010/main" val="1840795276"/>
              </p:ext>
            </p:extLst>
          </p:nvPr>
        </p:nvGraphicFramePr>
        <p:xfrm>
          <a:off x="2095997" y="2004979"/>
          <a:ext cx="8127999" cy="292608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1932296737"/>
                    </a:ext>
                  </a:extLst>
                </a:gridCol>
                <a:gridCol w="2709333">
                  <a:extLst>
                    <a:ext uri="{9D8B030D-6E8A-4147-A177-3AD203B41FA5}">
                      <a16:colId xmlns:a16="http://schemas.microsoft.com/office/drawing/2014/main" val="2651264761"/>
                    </a:ext>
                  </a:extLst>
                </a:gridCol>
                <a:gridCol w="2709333">
                  <a:extLst>
                    <a:ext uri="{9D8B030D-6E8A-4147-A177-3AD203B41FA5}">
                      <a16:colId xmlns:a16="http://schemas.microsoft.com/office/drawing/2014/main" val="3154517778"/>
                    </a:ext>
                  </a:extLst>
                </a:gridCol>
              </a:tblGrid>
              <a:tr h="370840">
                <a:tc>
                  <a:txBody>
                    <a:bodyPr/>
                    <a:lstStyle/>
                    <a:p>
                      <a:r>
                        <a:rPr lang="en-GB" dirty="0"/>
                        <a:t>Target customers ( 18-45 </a:t>
                      </a:r>
                      <a:r>
                        <a:rPr lang="en-GB" dirty="0" err="1"/>
                        <a:t>y.o</a:t>
                      </a:r>
                      <a:r>
                        <a:rPr lang="en-GB" dirty="0"/>
                        <a:t>)</a:t>
                      </a:r>
                    </a:p>
                  </a:txBody>
                  <a:tcPr/>
                </a:tc>
                <a:tc>
                  <a:txBody>
                    <a:bodyPr/>
                    <a:lstStyle/>
                    <a:p>
                      <a:r>
                        <a:rPr lang="en-GB" dirty="0"/>
                        <a:t>Competitive advantages</a:t>
                      </a:r>
                    </a:p>
                  </a:txBody>
                  <a:tcPr/>
                </a:tc>
                <a:tc>
                  <a:txBody>
                    <a:bodyPr/>
                    <a:lstStyle/>
                    <a:p>
                      <a:r>
                        <a:rPr lang="en-GB" dirty="0"/>
                        <a:t>Promotion methods</a:t>
                      </a:r>
                    </a:p>
                  </a:txBody>
                  <a:tcPr/>
                </a:tc>
                <a:extLst>
                  <a:ext uri="{0D108BD9-81ED-4DB2-BD59-A6C34878D82A}">
                    <a16:rowId xmlns:a16="http://schemas.microsoft.com/office/drawing/2014/main" val="445841492"/>
                  </a:ext>
                </a:extLst>
              </a:tr>
              <a:tr h="370840">
                <a:tc>
                  <a:txBody>
                    <a:bodyPr/>
                    <a:lstStyle/>
                    <a:p>
                      <a:pPr marL="285750" indent="-285750">
                        <a:buFont typeface="Arial" panose="020B0604020202020204" pitchFamily="34" charset="0"/>
                        <a:buChar char="•"/>
                      </a:pPr>
                      <a:r>
                        <a:rPr lang="en-GB" dirty="0"/>
                        <a:t>Couples planning weddings</a:t>
                      </a:r>
                    </a:p>
                    <a:p>
                      <a:pPr marL="285750" indent="-285750">
                        <a:buFont typeface="Arial" panose="020B0604020202020204" pitchFamily="34" charset="0"/>
                        <a:buChar char="•"/>
                      </a:pPr>
                      <a:r>
                        <a:rPr lang="en-GB" dirty="0"/>
                        <a:t>Families organising celebrations</a:t>
                      </a:r>
                    </a:p>
                    <a:p>
                      <a:pPr marL="285750" indent="-285750">
                        <a:buFont typeface="Arial" panose="020B0604020202020204" pitchFamily="34" charset="0"/>
                        <a:buChar char="•"/>
                      </a:pPr>
                      <a:r>
                        <a:rPr lang="en-GB" dirty="0"/>
                        <a:t>Businesses hosting events</a:t>
                      </a:r>
                    </a:p>
                    <a:p>
                      <a:pPr marL="285750" indent="-285750">
                        <a:buFont typeface="Arial" panose="020B0604020202020204" pitchFamily="34" charset="0"/>
                        <a:buChar char="•"/>
                      </a:pPr>
                      <a:r>
                        <a:rPr lang="en-GB" dirty="0"/>
                        <a:t>Wedding planners and local venues</a:t>
                      </a:r>
                    </a:p>
                  </a:txBody>
                  <a:tcPr/>
                </a:tc>
                <a:tc>
                  <a:txBody>
                    <a:bodyPr/>
                    <a:lstStyle/>
                    <a:p>
                      <a:pPr marL="285750" indent="-285750">
                        <a:buFont typeface="Arial" panose="020B0604020202020204" pitchFamily="34" charset="0"/>
                        <a:buChar char="•"/>
                      </a:pPr>
                      <a:r>
                        <a:rPr lang="en-GB" dirty="0"/>
                        <a:t>Personalised event designs</a:t>
                      </a:r>
                    </a:p>
                    <a:p>
                      <a:pPr marL="285750" indent="-285750">
                        <a:buFont typeface="Arial" panose="020B0604020202020204" pitchFamily="34" charset="0"/>
                        <a:buChar char="•"/>
                      </a:pPr>
                      <a:r>
                        <a:rPr lang="en-GB" dirty="0"/>
                        <a:t>Flexible package options</a:t>
                      </a:r>
                    </a:p>
                    <a:p>
                      <a:pPr marL="285750" indent="-285750">
                        <a:buFont typeface="Arial" panose="020B0604020202020204" pitchFamily="34" charset="0"/>
                        <a:buChar char="•"/>
                      </a:pPr>
                      <a:r>
                        <a:rPr lang="en-GB" dirty="0"/>
                        <a:t>Complete setup and collection service</a:t>
                      </a:r>
                    </a:p>
                    <a:p>
                      <a:pPr marL="285750" indent="-285750">
                        <a:buFont typeface="Arial" panose="020B0604020202020204" pitchFamily="34" charset="0"/>
                        <a:buChar char="•"/>
                      </a:pPr>
                      <a:r>
                        <a:rPr lang="en-GB" dirty="0"/>
                        <a:t>Friendly customer support</a:t>
                      </a:r>
                    </a:p>
                  </a:txBody>
                  <a:tcPr/>
                </a:tc>
                <a:tc>
                  <a:txBody>
                    <a:bodyPr/>
                    <a:lstStyle/>
                    <a:p>
                      <a:pPr marL="285750" indent="-285750">
                        <a:buFont typeface="Arial" panose="020B0604020202020204" pitchFamily="34" charset="0"/>
                        <a:buChar char="•"/>
                      </a:pPr>
                      <a:r>
                        <a:rPr lang="en-GB" dirty="0"/>
                        <a:t>Instagram</a:t>
                      </a:r>
                    </a:p>
                    <a:p>
                      <a:pPr marL="285750" indent="-285750">
                        <a:buFont typeface="Arial" panose="020B0604020202020204" pitchFamily="34" charset="0"/>
                        <a:buChar char="•"/>
                      </a:pPr>
                      <a:r>
                        <a:rPr lang="en-GB" dirty="0" err="1"/>
                        <a:t>Tiktok</a:t>
                      </a:r>
                      <a:r>
                        <a:rPr lang="en-GB" dirty="0"/>
                        <a:t> </a:t>
                      </a:r>
                    </a:p>
                    <a:p>
                      <a:pPr marL="285750" indent="-285750">
                        <a:buFont typeface="Arial" panose="020B0604020202020204" pitchFamily="34" charset="0"/>
                        <a:buChar char="•"/>
                      </a:pPr>
                      <a:r>
                        <a:rPr lang="en-GB" dirty="0"/>
                        <a:t>Facebook</a:t>
                      </a:r>
                    </a:p>
                    <a:p>
                      <a:pPr marL="285750" indent="-285750">
                        <a:buFont typeface="Arial" panose="020B0604020202020204" pitchFamily="34" charset="0"/>
                        <a:buChar char="•"/>
                      </a:pPr>
                      <a:r>
                        <a:rPr lang="en-GB" dirty="0"/>
                        <a:t>Business website</a:t>
                      </a:r>
                    </a:p>
                    <a:p>
                      <a:pPr marL="285750" indent="-285750">
                        <a:buFont typeface="Arial" panose="020B0604020202020204" pitchFamily="34" charset="0"/>
                        <a:buChar char="•"/>
                      </a:pPr>
                      <a:r>
                        <a:rPr lang="en-GB" dirty="0"/>
                        <a:t>Partnership with local suppliers</a:t>
                      </a:r>
                    </a:p>
                    <a:p>
                      <a:pPr marL="285750" indent="-285750">
                        <a:buFont typeface="Arial" panose="020B0604020202020204" pitchFamily="34" charset="0"/>
                        <a:buChar char="•"/>
                      </a:pPr>
                      <a:r>
                        <a:rPr lang="en-GB" dirty="0"/>
                        <a:t>Customer referral rewards</a:t>
                      </a:r>
                    </a:p>
                  </a:txBody>
                  <a:tcPr/>
                </a:tc>
                <a:extLst>
                  <a:ext uri="{0D108BD9-81ED-4DB2-BD59-A6C34878D82A}">
                    <a16:rowId xmlns:a16="http://schemas.microsoft.com/office/drawing/2014/main" val="2774682126"/>
                  </a:ext>
                </a:extLst>
              </a:tr>
            </a:tbl>
          </a:graphicData>
        </a:graphic>
      </p:graphicFrame>
      <p:sp>
        <p:nvSpPr>
          <p:cNvPr id="27" name="TextBox 26">
            <a:extLst>
              <a:ext uri="{FF2B5EF4-FFF2-40B4-BE49-F238E27FC236}">
                <a16:creationId xmlns:a16="http://schemas.microsoft.com/office/drawing/2014/main" id="{5447AF3A-8244-26FA-E99A-E90917C5B8C0}"/>
              </a:ext>
            </a:extLst>
          </p:cNvPr>
          <p:cNvSpPr txBox="1"/>
          <p:nvPr/>
        </p:nvSpPr>
        <p:spPr>
          <a:xfrm>
            <a:off x="805057" y="5432864"/>
            <a:ext cx="8663408" cy="923330"/>
          </a:xfrm>
          <a:prstGeom prst="rect">
            <a:avLst/>
          </a:prstGeom>
          <a:noFill/>
        </p:spPr>
        <p:txBody>
          <a:bodyPr wrap="square" rtlCol="0">
            <a:spAutoFit/>
          </a:bodyPr>
          <a:lstStyle/>
          <a:p>
            <a:r>
              <a:rPr lang="en-GB" dirty="0">
                <a:solidFill>
                  <a:schemeClr val="bg1">
                    <a:lumMod val="95000"/>
                    <a:lumOff val="5000"/>
                  </a:schemeClr>
                </a:solidFill>
              </a:rPr>
              <a:t>Social media will be the main marketing tool because customers often search online for event inspiration. Regular content, customer reviews and partnerships with local venues will help build trust and increase bookings.</a:t>
            </a:r>
          </a:p>
        </p:txBody>
      </p:sp>
      <p:cxnSp>
        <p:nvCxnSpPr>
          <p:cNvPr id="29" name="Connector: Curved 28">
            <a:extLst>
              <a:ext uri="{FF2B5EF4-FFF2-40B4-BE49-F238E27FC236}">
                <a16:creationId xmlns:a16="http://schemas.microsoft.com/office/drawing/2014/main" id="{67B67EE2-E46E-DC76-FBEE-1DB43AAAB63C}"/>
              </a:ext>
            </a:extLst>
          </p:cNvPr>
          <p:cNvCxnSpPr>
            <a:cxnSpLocks/>
          </p:cNvCxnSpPr>
          <p:nvPr/>
        </p:nvCxnSpPr>
        <p:spPr>
          <a:xfrm rot="10800000" flipV="1">
            <a:off x="9026013" y="4910701"/>
            <a:ext cx="846520" cy="674021"/>
          </a:xfrm>
          <a:prstGeom prst="curvedConnector3">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426985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4" name="Picture 3">
            <a:extLst>
              <a:ext uri="{FF2B5EF4-FFF2-40B4-BE49-F238E27FC236}">
                <a16:creationId xmlns:a16="http://schemas.microsoft.com/office/drawing/2014/main" id="{CF4A6167-555C-95CF-7F75-60981E4B6A07}"/>
              </a:ext>
            </a:extLst>
          </p:cNvPr>
          <p:cNvPicPr>
            <a:picLocks noChangeAspect="1"/>
          </p:cNvPicPr>
          <p:nvPr/>
        </p:nvPicPr>
        <p:blipFill>
          <a:blip r:embed="rId2">
            <a:extLst>
              <a:ext uri="{28A0092B-C50C-407E-A947-70E740481C1C}">
                <a14:useLocalDpi xmlns:a14="http://schemas.microsoft.com/office/drawing/2010/main" val="0"/>
              </a:ext>
            </a:extLst>
          </a:blip>
          <a:srcRect b="443"/>
          <a:stretch>
            <a:fillRect/>
          </a:stretch>
        </p:blipFill>
        <p:spPr>
          <a:xfrm>
            <a:off x="-1" y="10"/>
            <a:ext cx="12191980" cy="6857990"/>
          </a:xfrm>
          <a:prstGeom prst="rect">
            <a:avLst/>
          </a:prstGeom>
        </p:spPr>
      </p:pic>
      <p:sp>
        <p:nvSpPr>
          <p:cNvPr id="15" name="Rectangle 14">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02155"/>
            <a:ext cx="12191999" cy="1155845"/>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0E563810-3032-DE5A-98BF-AAAD39F56204}"/>
              </a:ext>
            </a:extLst>
          </p:cNvPr>
          <p:cNvSpPr>
            <a:spLocks noGrp="1"/>
          </p:cNvSpPr>
          <p:nvPr>
            <p:ph type="title"/>
          </p:nvPr>
        </p:nvSpPr>
        <p:spPr>
          <a:xfrm>
            <a:off x="439272" y="5865805"/>
            <a:ext cx="7518195" cy="807857"/>
          </a:xfrm>
          <a:ln>
            <a:noFill/>
          </a:ln>
        </p:spPr>
        <p:txBody>
          <a:bodyPr vert="horz" lIns="91440" tIns="45720" rIns="91440" bIns="45720" rtlCol="0" anchor="ctr">
            <a:normAutofit/>
          </a:bodyPr>
          <a:lstStyle/>
          <a:p>
            <a:r>
              <a:rPr lang="en-US" sz="3200" dirty="0">
                <a:solidFill>
                  <a:schemeClr val="tx1"/>
                </a:solidFill>
              </a:rPr>
              <a:t>Competition analysis</a:t>
            </a:r>
          </a:p>
        </p:txBody>
      </p:sp>
      <p:sp>
        <p:nvSpPr>
          <p:cNvPr id="17" name="Rectangle 16">
            <a:extLst>
              <a:ext uri="{FF2B5EF4-FFF2-40B4-BE49-F238E27FC236}">
                <a16:creationId xmlns:a16="http://schemas.microsoft.com/office/drawing/2014/main" id="{47F32F7B-3250-A16C-13CF-57F728E04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2438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98DE8DCB-6F40-A3E0-5DE3-7510A3C2A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758348" y="6276696"/>
            <a:ext cx="73152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8" name="Table 7">
            <a:extLst>
              <a:ext uri="{FF2B5EF4-FFF2-40B4-BE49-F238E27FC236}">
                <a16:creationId xmlns:a16="http://schemas.microsoft.com/office/drawing/2014/main" id="{9A95692B-92A6-F15F-0560-D01C80E18246}"/>
              </a:ext>
            </a:extLst>
          </p:cNvPr>
          <p:cNvGraphicFramePr>
            <a:graphicFrameLocks noGrp="1"/>
          </p:cNvGraphicFramePr>
          <p:nvPr>
            <p:extLst>
              <p:ext uri="{D42A27DB-BD31-4B8C-83A1-F6EECF244321}">
                <p14:modId xmlns:p14="http://schemas.microsoft.com/office/powerpoint/2010/main" val="1096607974"/>
              </p:ext>
            </p:extLst>
          </p:nvPr>
        </p:nvGraphicFramePr>
        <p:xfrm>
          <a:off x="219619" y="184338"/>
          <a:ext cx="11752740" cy="5491305"/>
        </p:xfrm>
        <a:graphic>
          <a:graphicData uri="http://schemas.openxmlformats.org/drawingml/2006/table">
            <a:tbl>
              <a:tblPr firstRow="1" bandRow="1">
                <a:tableStyleId>{5C22544A-7EE6-4342-B048-85BDC9FD1C3A}</a:tableStyleId>
              </a:tblPr>
              <a:tblGrid>
                <a:gridCol w="2746566">
                  <a:extLst>
                    <a:ext uri="{9D8B030D-6E8A-4147-A177-3AD203B41FA5}">
                      <a16:colId xmlns:a16="http://schemas.microsoft.com/office/drawing/2014/main" val="1476308524"/>
                    </a:ext>
                  </a:extLst>
                </a:gridCol>
                <a:gridCol w="2746566">
                  <a:extLst>
                    <a:ext uri="{9D8B030D-6E8A-4147-A177-3AD203B41FA5}">
                      <a16:colId xmlns:a16="http://schemas.microsoft.com/office/drawing/2014/main" val="2624795319"/>
                    </a:ext>
                  </a:extLst>
                </a:gridCol>
                <a:gridCol w="2746566">
                  <a:extLst>
                    <a:ext uri="{9D8B030D-6E8A-4147-A177-3AD203B41FA5}">
                      <a16:colId xmlns:a16="http://schemas.microsoft.com/office/drawing/2014/main" val="3393918290"/>
                    </a:ext>
                  </a:extLst>
                </a:gridCol>
                <a:gridCol w="3513042">
                  <a:extLst>
                    <a:ext uri="{9D8B030D-6E8A-4147-A177-3AD203B41FA5}">
                      <a16:colId xmlns:a16="http://schemas.microsoft.com/office/drawing/2014/main" val="1462577670"/>
                    </a:ext>
                  </a:extLst>
                </a:gridCol>
              </a:tblGrid>
              <a:tr h="654311">
                <a:tc>
                  <a:txBody>
                    <a:bodyPr/>
                    <a:lstStyle/>
                    <a:p>
                      <a:r>
                        <a:rPr lang="en-GB" dirty="0"/>
                        <a:t>competitors</a:t>
                      </a:r>
                    </a:p>
                  </a:txBody>
                  <a:tcPr/>
                </a:tc>
                <a:tc>
                  <a:txBody>
                    <a:bodyPr/>
                    <a:lstStyle/>
                    <a:p>
                      <a:r>
                        <a:rPr lang="en-GB" dirty="0" err="1"/>
                        <a:t>strenghts</a:t>
                      </a:r>
                      <a:endParaRPr lang="en-GB" dirty="0"/>
                    </a:p>
                  </a:txBody>
                  <a:tcPr/>
                </a:tc>
                <a:tc>
                  <a:txBody>
                    <a:bodyPr/>
                    <a:lstStyle/>
                    <a:p>
                      <a:r>
                        <a:rPr lang="en-GB" dirty="0"/>
                        <a:t>weaknesses</a:t>
                      </a:r>
                    </a:p>
                  </a:txBody>
                  <a:tcPr/>
                </a:tc>
                <a:tc>
                  <a:txBody>
                    <a:bodyPr/>
                    <a:lstStyle/>
                    <a:p>
                      <a:r>
                        <a:rPr lang="en-GB" dirty="0"/>
                        <a:t>Sweet moments’ competitive advantage</a:t>
                      </a:r>
                    </a:p>
                  </a:txBody>
                  <a:tcPr/>
                </a:tc>
                <a:extLst>
                  <a:ext uri="{0D108BD9-81ED-4DB2-BD59-A6C34878D82A}">
                    <a16:rowId xmlns:a16="http://schemas.microsoft.com/office/drawing/2014/main" val="2290249465"/>
                  </a:ext>
                </a:extLst>
              </a:tr>
              <a:tr h="1046897">
                <a:tc>
                  <a:txBody>
                    <a:bodyPr/>
                    <a:lstStyle/>
                    <a:p>
                      <a:r>
                        <a:rPr lang="en-GB" dirty="0"/>
                        <a:t>Traditional Candy Bar Businesses</a:t>
                      </a:r>
                    </a:p>
                  </a:txBody>
                  <a:tcPr/>
                </a:tc>
                <a:tc>
                  <a:txBody>
                    <a:bodyPr/>
                    <a:lstStyle/>
                    <a:p>
                      <a:r>
                        <a:rPr lang="en-GB" dirty="0"/>
                        <a:t>Experience, established reputation and a wide range of sweets</a:t>
                      </a:r>
                    </a:p>
                  </a:txBody>
                  <a:tcPr/>
                </a:tc>
                <a:tc>
                  <a:txBody>
                    <a:bodyPr/>
                    <a:lstStyle/>
                    <a:p>
                      <a:r>
                        <a:rPr lang="en-GB" dirty="0"/>
                        <a:t>Can have higher prices and less flexibility</a:t>
                      </a:r>
                    </a:p>
                  </a:txBody>
                  <a:tcPr/>
                </a:tc>
                <a:tc>
                  <a:txBody>
                    <a:bodyPr/>
                    <a:lstStyle/>
                    <a:p>
                      <a:r>
                        <a:rPr lang="en-GB" dirty="0"/>
                        <a:t>Sweet Moments will offer affordable and flexible packages</a:t>
                      </a:r>
                    </a:p>
                  </a:txBody>
                  <a:tcPr/>
                </a:tc>
                <a:extLst>
                  <a:ext uri="{0D108BD9-81ED-4DB2-BD59-A6C34878D82A}">
                    <a16:rowId xmlns:a16="http://schemas.microsoft.com/office/drawing/2014/main" val="352070682"/>
                  </a:ext>
                </a:extLst>
              </a:tr>
              <a:tr h="849052">
                <a:tc>
                  <a:txBody>
                    <a:bodyPr/>
                    <a:lstStyle/>
                    <a:p>
                      <a:r>
                        <a:rPr lang="en-GB" dirty="0"/>
                        <a:t>Wedding &amp; Event Dessert Tables</a:t>
                      </a:r>
                    </a:p>
                  </a:txBody>
                  <a:tcPr/>
                </a:tc>
                <a:tc>
                  <a:txBody>
                    <a:bodyPr/>
                    <a:lstStyle/>
                    <a:p>
                      <a:r>
                        <a:rPr lang="en-GB" dirty="0"/>
                        <a:t>Professional presentation and attractive displays</a:t>
                      </a:r>
                    </a:p>
                  </a:txBody>
                  <a:tcPr/>
                </a:tc>
                <a:tc>
                  <a:txBody>
                    <a:bodyPr/>
                    <a:lstStyle/>
                    <a:p>
                      <a:r>
                        <a:rPr lang="en-GB" dirty="0"/>
                        <a:t>Often focus mainly on weddings and can be expensive</a:t>
                      </a:r>
                    </a:p>
                  </a:txBody>
                  <a:tcPr/>
                </a:tc>
                <a:tc>
                  <a:txBody>
                    <a:bodyPr/>
                    <a:lstStyle/>
                    <a:p>
                      <a:r>
                        <a:rPr lang="en-GB" dirty="0"/>
                        <a:t>Sweet Moments will target a wider range of events and budgets</a:t>
                      </a:r>
                    </a:p>
                  </a:txBody>
                  <a:tcPr/>
                </a:tc>
                <a:extLst>
                  <a:ext uri="{0D108BD9-81ED-4DB2-BD59-A6C34878D82A}">
                    <a16:rowId xmlns:a16="http://schemas.microsoft.com/office/drawing/2014/main" val="4211140503"/>
                  </a:ext>
                </a:extLst>
              </a:tr>
              <a:tr h="850604">
                <a:tc>
                  <a:txBody>
                    <a:bodyPr/>
                    <a:lstStyle/>
                    <a:p>
                      <a:r>
                        <a:rPr lang="en-GB" dirty="0"/>
                        <a:t>DYI Candy Bars</a:t>
                      </a:r>
                    </a:p>
                  </a:txBody>
                  <a:tcPr/>
                </a:tc>
                <a:tc>
                  <a:txBody>
                    <a:bodyPr/>
                    <a:lstStyle/>
                    <a:p>
                      <a:r>
                        <a:rPr lang="en-GB" dirty="0"/>
                        <a:t>Cheaper  for customers and easy to arrange</a:t>
                      </a:r>
                    </a:p>
                  </a:txBody>
                  <a:tcPr/>
                </a:tc>
                <a:tc>
                  <a:txBody>
                    <a:bodyPr/>
                    <a:lstStyle/>
                    <a:p>
                      <a:r>
                        <a:rPr lang="en-GB" dirty="0"/>
                        <a:t>Customers have to arrange everything themselves</a:t>
                      </a:r>
                    </a:p>
                  </a:txBody>
                  <a:tcPr/>
                </a:tc>
                <a:tc>
                  <a:txBody>
                    <a:bodyPr/>
                    <a:lstStyle/>
                    <a:p>
                      <a:r>
                        <a:rPr lang="en-GB" dirty="0"/>
                        <a:t>Sweet Moments provides a complete setup, presentation and service</a:t>
                      </a:r>
                    </a:p>
                  </a:txBody>
                  <a:tcPr/>
                </a:tc>
                <a:extLst>
                  <a:ext uri="{0D108BD9-81ED-4DB2-BD59-A6C34878D82A}">
                    <a16:rowId xmlns:a16="http://schemas.microsoft.com/office/drawing/2014/main" val="1236284496"/>
                  </a:ext>
                </a:extLst>
              </a:tr>
              <a:tr h="1046897">
                <a:tc>
                  <a:txBody>
                    <a:bodyPr/>
                    <a:lstStyle/>
                    <a:p>
                      <a:r>
                        <a:rPr lang="en-GB" dirty="0"/>
                        <a:t>Supermarkets/ Sweet Shops</a:t>
                      </a:r>
                    </a:p>
                  </a:txBody>
                  <a:tcPr/>
                </a:tc>
                <a:tc>
                  <a:txBody>
                    <a:bodyPr/>
                    <a:lstStyle/>
                    <a:p>
                      <a:r>
                        <a:rPr lang="en-GB" dirty="0"/>
                        <a:t>Low prices and large selection of sweets</a:t>
                      </a:r>
                    </a:p>
                  </a:txBody>
                  <a:tcPr/>
                </a:tc>
                <a:tc>
                  <a:txBody>
                    <a:bodyPr/>
                    <a:lstStyle/>
                    <a:p>
                      <a:r>
                        <a:rPr lang="en-GB" dirty="0"/>
                        <a:t>Do not normally provide event setup or personalised displays</a:t>
                      </a:r>
                    </a:p>
                  </a:txBody>
                  <a:tcPr/>
                </a:tc>
                <a:tc>
                  <a:txBody>
                    <a:bodyPr/>
                    <a:lstStyle/>
                    <a:p>
                      <a:r>
                        <a:rPr lang="en-GB" dirty="0"/>
                        <a:t>Sweet Moments combines sweets with an event experience</a:t>
                      </a:r>
                    </a:p>
                  </a:txBody>
                  <a:tcPr/>
                </a:tc>
                <a:extLst>
                  <a:ext uri="{0D108BD9-81ED-4DB2-BD59-A6C34878D82A}">
                    <a16:rowId xmlns:a16="http://schemas.microsoft.com/office/drawing/2014/main" val="2870293523"/>
                  </a:ext>
                </a:extLst>
              </a:tr>
              <a:tr h="872155">
                <a:tc>
                  <a:txBody>
                    <a:bodyPr/>
                    <a:lstStyle/>
                    <a:p>
                      <a:r>
                        <a:rPr lang="en-GB" dirty="0"/>
                        <a:t>Local Independent Event Businesses</a:t>
                      </a:r>
                    </a:p>
                  </a:txBody>
                  <a:tcPr/>
                </a:tc>
                <a:tc>
                  <a:txBody>
                    <a:bodyPr/>
                    <a:lstStyle/>
                    <a:p>
                      <a:r>
                        <a:rPr lang="en-GB" dirty="0"/>
                        <a:t>Personal service and local knowledge</a:t>
                      </a:r>
                    </a:p>
                  </a:txBody>
                  <a:tcPr/>
                </a:tc>
                <a:tc>
                  <a:txBody>
                    <a:bodyPr/>
                    <a:lstStyle/>
                    <a:p>
                      <a:r>
                        <a:rPr lang="en-GB" dirty="0"/>
                        <a:t>Smaller selection or limited branding</a:t>
                      </a:r>
                    </a:p>
                  </a:txBody>
                  <a:tcPr/>
                </a:tc>
                <a:tc>
                  <a:txBody>
                    <a:bodyPr/>
                    <a:lstStyle/>
                    <a:p>
                      <a:r>
                        <a:rPr lang="en-GB" dirty="0"/>
                        <a:t>Sweet Moments will focus strongly on social media, branding and customisation</a:t>
                      </a:r>
                    </a:p>
                  </a:txBody>
                  <a:tcPr/>
                </a:tc>
                <a:extLst>
                  <a:ext uri="{0D108BD9-81ED-4DB2-BD59-A6C34878D82A}">
                    <a16:rowId xmlns:a16="http://schemas.microsoft.com/office/drawing/2014/main" val="4255208593"/>
                  </a:ext>
                </a:extLst>
              </a:tr>
            </a:tbl>
          </a:graphicData>
        </a:graphic>
      </p:graphicFrame>
    </p:spTree>
    <p:extLst>
      <p:ext uri="{BB962C8B-B14F-4D97-AF65-F5344CB8AC3E}">
        <p14:creationId xmlns:p14="http://schemas.microsoft.com/office/powerpoint/2010/main" val="389990797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 name="Rectangle 102">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5" name="Rectangle 104">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7" name="Rectangle 10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8832A48-49CF-8E2C-E5DB-D62AE109200E}"/>
              </a:ext>
            </a:extLst>
          </p:cNvPr>
          <p:cNvPicPr>
            <a:picLocks noChangeAspect="1"/>
          </p:cNvPicPr>
          <p:nvPr/>
        </p:nvPicPr>
        <p:blipFill>
          <a:blip r:embed="rId2">
            <a:extLst>
              <a:ext uri="{28A0092B-C50C-407E-A947-70E740481C1C}">
                <a14:useLocalDpi xmlns:a14="http://schemas.microsoft.com/office/drawing/2010/main" val="0"/>
              </a:ext>
            </a:extLst>
          </a:blip>
          <a:srcRect b="443"/>
          <a:stretch>
            <a:fillRect/>
          </a:stretch>
        </p:blipFill>
        <p:spPr>
          <a:xfrm>
            <a:off x="20" y="10"/>
            <a:ext cx="12191979" cy="6857990"/>
          </a:xfrm>
          <a:prstGeom prst="rect">
            <a:avLst/>
          </a:prstGeom>
        </p:spPr>
      </p:pic>
      <p:sp>
        <p:nvSpPr>
          <p:cNvPr id="109" name="Rectangle 108">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8E14E7C-7853-FD21-703D-E7B481E8AF5D}"/>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b="1" dirty="0"/>
              <a:t>Funding Plan</a:t>
            </a:r>
          </a:p>
        </p:txBody>
      </p:sp>
      <p:sp>
        <p:nvSpPr>
          <p:cNvPr id="111" name="Rectangle 11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3" name="Rectangle 11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5" name="Table 24">
            <a:extLst>
              <a:ext uri="{FF2B5EF4-FFF2-40B4-BE49-F238E27FC236}">
                <a16:creationId xmlns:a16="http://schemas.microsoft.com/office/drawing/2014/main" id="{BB823A24-3007-FEC8-CC0A-59DEB41162FA}"/>
              </a:ext>
            </a:extLst>
          </p:cNvPr>
          <p:cNvGraphicFramePr>
            <a:graphicFrameLocks noGrp="1"/>
          </p:cNvGraphicFramePr>
          <p:nvPr>
            <p:extLst>
              <p:ext uri="{D42A27DB-BD31-4B8C-83A1-F6EECF244321}">
                <p14:modId xmlns:p14="http://schemas.microsoft.com/office/powerpoint/2010/main" val="913883499"/>
              </p:ext>
            </p:extLst>
          </p:nvPr>
        </p:nvGraphicFramePr>
        <p:xfrm>
          <a:off x="5008937" y="130101"/>
          <a:ext cx="7041276" cy="3657600"/>
        </p:xfrm>
        <a:graphic>
          <a:graphicData uri="http://schemas.openxmlformats.org/drawingml/2006/table">
            <a:tbl>
              <a:tblPr firstRow="1" bandRow="1">
                <a:tableStyleId>{5C22544A-7EE6-4342-B048-85BDC9FD1C3A}</a:tableStyleId>
              </a:tblPr>
              <a:tblGrid>
                <a:gridCol w="5232690">
                  <a:extLst>
                    <a:ext uri="{9D8B030D-6E8A-4147-A177-3AD203B41FA5}">
                      <a16:colId xmlns:a16="http://schemas.microsoft.com/office/drawing/2014/main" val="1481153018"/>
                    </a:ext>
                  </a:extLst>
                </a:gridCol>
                <a:gridCol w="1808586">
                  <a:extLst>
                    <a:ext uri="{9D8B030D-6E8A-4147-A177-3AD203B41FA5}">
                      <a16:colId xmlns:a16="http://schemas.microsoft.com/office/drawing/2014/main" val="1247696466"/>
                    </a:ext>
                  </a:extLst>
                </a:gridCol>
              </a:tblGrid>
              <a:tr h="356135">
                <a:tc>
                  <a:txBody>
                    <a:bodyPr/>
                    <a:lstStyle/>
                    <a:p>
                      <a:r>
                        <a:rPr lang="en-GB" dirty="0"/>
                        <a:t>START-UP COST</a:t>
                      </a:r>
                    </a:p>
                  </a:txBody>
                  <a:tcPr/>
                </a:tc>
                <a:tc>
                  <a:txBody>
                    <a:bodyPr/>
                    <a:lstStyle/>
                    <a:p>
                      <a:r>
                        <a:rPr lang="en-GB" dirty="0"/>
                        <a:t>AMOUNT</a:t>
                      </a:r>
                    </a:p>
                  </a:txBody>
                  <a:tcPr/>
                </a:tc>
                <a:extLst>
                  <a:ext uri="{0D108BD9-81ED-4DB2-BD59-A6C34878D82A}">
                    <a16:rowId xmlns:a16="http://schemas.microsoft.com/office/drawing/2014/main" val="1294520741"/>
                  </a:ext>
                </a:extLst>
              </a:tr>
              <a:tr h="356135">
                <a:tc>
                  <a:txBody>
                    <a:bodyPr/>
                    <a:lstStyle/>
                    <a:p>
                      <a:r>
                        <a:rPr lang="en-GB" dirty="0"/>
                        <a:t>Candy bar equipment</a:t>
                      </a:r>
                    </a:p>
                  </a:txBody>
                  <a:tcPr/>
                </a:tc>
                <a:tc>
                  <a:txBody>
                    <a:bodyPr/>
                    <a:lstStyle/>
                    <a:p>
                      <a:r>
                        <a:rPr lang="en-GB" dirty="0"/>
                        <a:t>£3,200</a:t>
                      </a:r>
                    </a:p>
                  </a:txBody>
                  <a:tcPr/>
                </a:tc>
                <a:extLst>
                  <a:ext uri="{0D108BD9-81ED-4DB2-BD59-A6C34878D82A}">
                    <a16:rowId xmlns:a16="http://schemas.microsoft.com/office/drawing/2014/main" val="1840006460"/>
                  </a:ext>
                </a:extLst>
              </a:tr>
              <a:tr h="356135">
                <a:tc>
                  <a:txBody>
                    <a:bodyPr/>
                    <a:lstStyle/>
                    <a:p>
                      <a:r>
                        <a:rPr lang="en-GB" dirty="0"/>
                        <a:t>Decoration &amp; event displays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£1,500</a:t>
                      </a:r>
                    </a:p>
                  </a:txBody>
                  <a:tcPr/>
                </a:tc>
                <a:extLst>
                  <a:ext uri="{0D108BD9-81ED-4DB2-BD59-A6C34878D82A}">
                    <a16:rowId xmlns:a16="http://schemas.microsoft.com/office/drawing/2014/main" val="1367780007"/>
                  </a:ext>
                </a:extLst>
              </a:tr>
              <a:tr h="356135">
                <a:tc>
                  <a:txBody>
                    <a:bodyPr/>
                    <a:lstStyle/>
                    <a:p>
                      <a:r>
                        <a:rPr lang="en-GB" dirty="0"/>
                        <a:t>Initial stock, packaging &amp; cleaning</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£1,000</a:t>
                      </a:r>
                    </a:p>
                  </a:txBody>
                  <a:tcPr/>
                </a:tc>
                <a:extLst>
                  <a:ext uri="{0D108BD9-81ED-4DB2-BD59-A6C34878D82A}">
                    <a16:rowId xmlns:a16="http://schemas.microsoft.com/office/drawing/2014/main" val="2325530050"/>
                  </a:ext>
                </a:extLst>
              </a:tr>
              <a:tr h="356135">
                <a:tc>
                  <a:txBody>
                    <a:bodyPr/>
                    <a:lstStyle/>
                    <a:p>
                      <a:r>
                        <a:rPr lang="en-GB" dirty="0"/>
                        <a:t>Van/ delivery setup</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£1,500</a:t>
                      </a:r>
                    </a:p>
                  </a:txBody>
                  <a:tcPr/>
                </a:tc>
                <a:extLst>
                  <a:ext uri="{0D108BD9-81ED-4DB2-BD59-A6C34878D82A}">
                    <a16:rowId xmlns:a16="http://schemas.microsoft.com/office/drawing/2014/main" val="3833313151"/>
                  </a:ext>
                </a:extLst>
              </a:tr>
              <a:tr h="356135">
                <a:tc>
                  <a:txBody>
                    <a:bodyPr/>
                    <a:lstStyle/>
                    <a:p>
                      <a:r>
                        <a:rPr lang="en-GB" dirty="0"/>
                        <a:t>Website, branding &amp; advertising</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£1,200</a:t>
                      </a:r>
                    </a:p>
                  </a:txBody>
                  <a:tcPr/>
                </a:tc>
                <a:extLst>
                  <a:ext uri="{0D108BD9-81ED-4DB2-BD59-A6C34878D82A}">
                    <a16:rowId xmlns:a16="http://schemas.microsoft.com/office/drawing/2014/main" val="1527316453"/>
                  </a:ext>
                </a:extLst>
              </a:tr>
              <a:tr h="356135">
                <a:tc>
                  <a:txBody>
                    <a:bodyPr/>
                    <a:lstStyle/>
                    <a:p>
                      <a:r>
                        <a:rPr lang="en-GB" dirty="0"/>
                        <a:t>Registration, insurance, training &amp; accounting</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£1000</a:t>
                      </a:r>
                    </a:p>
                  </a:txBody>
                  <a:tcPr/>
                </a:tc>
                <a:extLst>
                  <a:ext uri="{0D108BD9-81ED-4DB2-BD59-A6C34878D82A}">
                    <a16:rowId xmlns:a16="http://schemas.microsoft.com/office/drawing/2014/main" val="584330238"/>
                  </a:ext>
                </a:extLst>
              </a:tr>
              <a:tr h="356135">
                <a:tc>
                  <a:txBody>
                    <a:bodyPr/>
                    <a:lstStyle/>
                    <a:p>
                      <a:r>
                        <a:rPr lang="en-GB" dirty="0"/>
                        <a:t>Storage, telephone, software &amp; utilities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£600</a:t>
                      </a:r>
                    </a:p>
                  </a:txBody>
                  <a:tcPr/>
                </a:tc>
                <a:extLst>
                  <a:ext uri="{0D108BD9-81ED-4DB2-BD59-A6C34878D82A}">
                    <a16:rowId xmlns:a16="http://schemas.microsoft.com/office/drawing/2014/main" val="2218120170"/>
                  </a:ext>
                </a:extLst>
              </a:tr>
              <a:tr h="356135">
                <a:tc>
                  <a:txBody>
                    <a:bodyPr/>
                    <a:lstStyle/>
                    <a:p>
                      <a:r>
                        <a:rPr lang="en-GB" dirty="0"/>
                        <a:t>Contingency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£2,000</a:t>
                      </a:r>
                    </a:p>
                  </a:txBody>
                  <a:tcPr/>
                </a:tc>
                <a:extLst>
                  <a:ext uri="{0D108BD9-81ED-4DB2-BD59-A6C34878D82A}">
                    <a16:rowId xmlns:a16="http://schemas.microsoft.com/office/drawing/2014/main" val="2445579521"/>
                  </a:ext>
                </a:extLst>
              </a:tr>
              <a:tr h="356135">
                <a:tc>
                  <a:txBody>
                    <a:bodyPr/>
                    <a:lstStyle/>
                    <a:p>
                      <a:r>
                        <a:rPr lang="en-GB" dirty="0"/>
                        <a:t>TOTAL</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£12,000</a:t>
                      </a:r>
                    </a:p>
                  </a:txBody>
                  <a:tcPr/>
                </a:tc>
                <a:extLst>
                  <a:ext uri="{0D108BD9-81ED-4DB2-BD59-A6C34878D82A}">
                    <a16:rowId xmlns:a16="http://schemas.microsoft.com/office/drawing/2014/main" val="405172794"/>
                  </a:ext>
                </a:extLst>
              </a:tr>
            </a:tbl>
          </a:graphicData>
        </a:graphic>
      </p:graphicFrame>
      <p:sp>
        <p:nvSpPr>
          <p:cNvPr id="29" name="TextBox 28">
            <a:extLst>
              <a:ext uri="{FF2B5EF4-FFF2-40B4-BE49-F238E27FC236}">
                <a16:creationId xmlns:a16="http://schemas.microsoft.com/office/drawing/2014/main" id="{60385740-C062-1561-5503-5A1A09A83FEB}"/>
              </a:ext>
            </a:extLst>
          </p:cNvPr>
          <p:cNvSpPr txBox="1"/>
          <p:nvPr/>
        </p:nvSpPr>
        <p:spPr>
          <a:xfrm>
            <a:off x="578652" y="4592639"/>
            <a:ext cx="2430019" cy="2308324"/>
          </a:xfrm>
          <a:prstGeom prst="rect">
            <a:avLst/>
          </a:prstGeom>
          <a:noFill/>
        </p:spPr>
        <p:txBody>
          <a:bodyPr wrap="square" rtlCol="0">
            <a:spAutoFit/>
          </a:bodyPr>
          <a:lstStyle/>
          <a:p>
            <a:r>
              <a:rPr lang="en-GB" dirty="0">
                <a:solidFill>
                  <a:srgbClr val="232323"/>
                </a:solidFill>
                <a:latin typeface="Aptos"/>
              </a:rPr>
              <a:t>• Total funding required: £12,000
• Startup investment: £12,000
• Working capital: covered through the £2,000 contingency</a:t>
            </a:r>
          </a:p>
          <a:p>
            <a:endParaRPr lang="en-GB" dirty="0"/>
          </a:p>
        </p:txBody>
      </p:sp>
      <p:graphicFrame>
        <p:nvGraphicFramePr>
          <p:cNvPr id="33" name="Table 32">
            <a:extLst>
              <a:ext uri="{FF2B5EF4-FFF2-40B4-BE49-F238E27FC236}">
                <a16:creationId xmlns:a16="http://schemas.microsoft.com/office/drawing/2014/main" id="{BD2B2507-7A47-9C6D-DC0C-38071EF8667E}"/>
              </a:ext>
            </a:extLst>
          </p:cNvPr>
          <p:cNvGraphicFramePr>
            <a:graphicFrameLocks noGrp="1"/>
          </p:cNvGraphicFramePr>
          <p:nvPr>
            <p:extLst>
              <p:ext uri="{D42A27DB-BD31-4B8C-83A1-F6EECF244321}">
                <p14:modId xmlns:p14="http://schemas.microsoft.com/office/powerpoint/2010/main" val="4205172563"/>
              </p:ext>
            </p:extLst>
          </p:nvPr>
        </p:nvGraphicFramePr>
        <p:xfrm>
          <a:off x="5532917" y="3893259"/>
          <a:ext cx="6246562" cy="2834640"/>
        </p:xfrm>
        <a:graphic>
          <a:graphicData uri="http://schemas.openxmlformats.org/drawingml/2006/table">
            <a:tbl>
              <a:tblPr firstRow="1" bandRow="1">
                <a:tableStyleId>{5C22544A-7EE6-4342-B048-85BDC9FD1C3A}</a:tableStyleId>
              </a:tblPr>
              <a:tblGrid>
                <a:gridCol w="4708261">
                  <a:extLst>
                    <a:ext uri="{9D8B030D-6E8A-4147-A177-3AD203B41FA5}">
                      <a16:colId xmlns:a16="http://schemas.microsoft.com/office/drawing/2014/main" val="2600925138"/>
                    </a:ext>
                  </a:extLst>
                </a:gridCol>
                <a:gridCol w="1538301">
                  <a:extLst>
                    <a:ext uri="{9D8B030D-6E8A-4147-A177-3AD203B41FA5}">
                      <a16:colId xmlns:a16="http://schemas.microsoft.com/office/drawing/2014/main" val="501479988"/>
                    </a:ext>
                  </a:extLst>
                </a:gridCol>
              </a:tblGrid>
              <a:tr h="324535">
                <a:tc>
                  <a:txBody>
                    <a:bodyPr/>
                    <a:lstStyle/>
                    <a:p>
                      <a:r>
                        <a:rPr lang="en-GB" dirty="0"/>
                        <a:t>FIXED COSTS</a:t>
                      </a:r>
                    </a:p>
                  </a:txBody>
                  <a:tcPr/>
                </a:tc>
                <a:tc>
                  <a:txBody>
                    <a:bodyPr/>
                    <a:lstStyle/>
                    <a:p>
                      <a:r>
                        <a:rPr lang="en-GB" dirty="0"/>
                        <a:t>PER MONTH</a:t>
                      </a:r>
                    </a:p>
                  </a:txBody>
                  <a:tcPr/>
                </a:tc>
                <a:extLst>
                  <a:ext uri="{0D108BD9-81ED-4DB2-BD59-A6C34878D82A}">
                    <a16:rowId xmlns:a16="http://schemas.microsoft.com/office/drawing/2014/main" val="1135038939"/>
                  </a:ext>
                </a:extLst>
              </a:tr>
              <a:tr h="324535">
                <a:tc>
                  <a:txBody>
                    <a:bodyPr/>
                    <a:lstStyle/>
                    <a:p>
                      <a:r>
                        <a:rPr lang="en-GB" dirty="0"/>
                        <a:t>Insurance</a:t>
                      </a:r>
                    </a:p>
                  </a:txBody>
                  <a:tcPr/>
                </a:tc>
                <a:tc>
                  <a:txBody>
                    <a:bodyPr/>
                    <a:lstStyle/>
                    <a:p>
                      <a:r>
                        <a:rPr lang="en-GB" dirty="0"/>
                        <a:t>£50</a:t>
                      </a:r>
                    </a:p>
                  </a:txBody>
                  <a:tcPr/>
                </a:tc>
                <a:extLst>
                  <a:ext uri="{0D108BD9-81ED-4DB2-BD59-A6C34878D82A}">
                    <a16:rowId xmlns:a16="http://schemas.microsoft.com/office/drawing/2014/main" val="3087664619"/>
                  </a:ext>
                </a:extLst>
              </a:tr>
              <a:tr h="324535">
                <a:tc>
                  <a:txBody>
                    <a:bodyPr/>
                    <a:lstStyle/>
                    <a:p>
                      <a:r>
                        <a:rPr lang="en-GB" dirty="0"/>
                        <a:t>Software/subscriptions/phone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£50</a:t>
                      </a:r>
                    </a:p>
                  </a:txBody>
                  <a:tcPr/>
                </a:tc>
                <a:extLst>
                  <a:ext uri="{0D108BD9-81ED-4DB2-BD59-A6C34878D82A}">
                    <a16:rowId xmlns:a16="http://schemas.microsoft.com/office/drawing/2014/main" val="1416968777"/>
                  </a:ext>
                </a:extLst>
              </a:tr>
              <a:tr h="324535">
                <a:tc>
                  <a:txBody>
                    <a:bodyPr/>
                    <a:lstStyle/>
                    <a:p>
                      <a:r>
                        <a:rPr lang="en-GB" dirty="0"/>
                        <a:t>Storage &amp; utilities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£100</a:t>
                      </a:r>
                    </a:p>
                  </a:txBody>
                  <a:tcPr/>
                </a:tc>
                <a:extLst>
                  <a:ext uri="{0D108BD9-81ED-4DB2-BD59-A6C34878D82A}">
                    <a16:rowId xmlns:a16="http://schemas.microsoft.com/office/drawing/2014/main" val="2128421644"/>
                  </a:ext>
                </a:extLst>
              </a:tr>
              <a:tr h="324535">
                <a:tc>
                  <a:txBody>
                    <a:bodyPr/>
                    <a:lstStyle/>
                    <a:p>
                      <a:r>
                        <a:rPr lang="en-GB" dirty="0"/>
                        <a:t>accounting</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£50</a:t>
                      </a:r>
                    </a:p>
                  </a:txBody>
                  <a:tcPr/>
                </a:tc>
                <a:extLst>
                  <a:ext uri="{0D108BD9-81ED-4DB2-BD59-A6C34878D82A}">
                    <a16:rowId xmlns:a16="http://schemas.microsoft.com/office/drawing/2014/main" val="801188118"/>
                  </a:ext>
                </a:extLst>
              </a:tr>
              <a:tr h="324535">
                <a:tc>
                  <a:txBody>
                    <a:bodyPr/>
                    <a:lstStyle/>
                    <a:p>
                      <a:r>
                        <a:rPr lang="en-GB" dirty="0"/>
                        <a:t>General administration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£50</a:t>
                      </a:r>
                    </a:p>
                  </a:txBody>
                  <a:tcPr/>
                </a:tc>
                <a:extLst>
                  <a:ext uri="{0D108BD9-81ED-4DB2-BD59-A6C34878D82A}">
                    <a16:rowId xmlns:a16="http://schemas.microsoft.com/office/drawing/2014/main" val="3999981956"/>
                  </a:ext>
                </a:extLst>
              </a:tr>
              <a:tr h="324535">
                <a:tc>
                  <a:txBody>
                    <a:bodyPr/>
                    <a:lstStyle/>
                    <a:p>
                      <a:r>
                        <a:rPr lang="en-GB" dirty="0"/>
                        <a:t>TOTAL</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£300</a:t>
                      </a:r>
                    </a:p>
                  </a:txBody>
                  <a:tcPr/>
                </a:tc>
                <a:extLst>
                  <a:ext uri="{0D108BD9-81ED-4DB2-BD59-A6C34878D82A}">
                    <a16:rowId xmlns:a16="http://schemas.microsoft.com/office/drawing/2014/main" val="1911679303"/>
                  </a:ext>
                </a:extLst>
              </a:tr>
            </a:tbl>
          </a:graphicData>
        </a:graphic>
      </p:graphicFrame>
    </p:spTree>
    <p:extLst>
      <p:ext uri="{BB962C8B-B14F-4D97-AF65-F5344CB8AC3E}">
        <p14:creationId xmlns:p14="http://schemas.microsoft.com/office/powerpoint/2010/main" val="3446317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4" name="Picture 3">
            <a:extLst>
              <a:ext uri="{FF2B5EF4-FFF2-40B4-BE49-F238E27FC236}">
                <a16:creationId xmlns:a16="http://schemas.microsoft.com/office/drawing/2014/main" id="{E2BA8EC5-CAB8-D23A-DDC8-67909B1E3AE2}"/>
              </a:ext>
            </a:extLst>
          </p:cNvPr>
          <p:cNvPicPr>
            <a:picLocks noChangeAspect="1"/>
          </p:cNvPicPr>
          <p:nvPr/>
        </p:nvPicPr>
        <p:blipFill>
          <a:blip r:embed="rId2">
            <a:extLst>
              <a:ext uri="{28A0092B-C50C-407E-A947-70E740481C1C}">
                <a14:useLocalDpi xmlns:a14="http://schemas.microsoft.com/office/drawing/2010/main" val="0"/>
              </a:ext>
            </a:extLst>
          </a:blip>
          <a:srcRect b="443"/>
          <a:stretch>
            <a:fillRect/>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02155"/>
            <a:ext cx="12191999" cy="1155845"/>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19001335-91EA-7679-FB20-246FFDB659C8}"/>
              </a:ext>
            </a:extLst>
          </p:cNvPr>
          <p:cNvSpPr>
            <a:spLocks noGrp="1"/>
          </p:cNvSpPr>
          <p:nvPr>
            <p:ph type="title"/>
          </p:nvPr>
        </p:nvSpPr>
        <p:spPr>
          <a:xfrm>
            <a:off x="439271" y="5865805"/>
            <a:ext cx="7534656" cy="807857"/>
          </a:xfrm>
          <a:ln>
            <a:noFill/>
          </a:ln>
        </p:spPr>
        <p:txBody>
          <a:bodyPr vert="horz" lIns="91440" tIns="45720" rIns="91440" bIns="45720" rtlCol="0" anchor="ctr">
            <a:normAutofit/>
          </a:bodyPr>
          <a:lstStyle/>
          <a:p>
            <a:r>
              <a:rPr lang="en-US" sz="3200" dirty="0">
                <a:solidFill>
                  <a:schemeClr val="tx1"/>
                </a:solidFill>
              </a:rPr>
              <a:t>Variable Cost Forecast</a:t>
            </a:r>
          </a:p>
        </p:txBody>
      </p:sp>
      <p:sp>
        <p:nvSpPr>
          <p:cNvPr id="17" name="Rectangle 16">
            <a:extLst>
              <a:ext uri="{FF2B5EF4-FFF2-40B4-BE49-F238E27FC236}">
                <a16:creationId xmlns:a16="http://schemas.microsoft.com/office/drawing/2014/main" id="{47F32F7B-3250-A16C-13CF-57F728E04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2438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98DE8DCB-6F40-A3E0-5DE3-7510A3C2A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62672" y="6276696"/>
            <a:ext cx="73152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Table 5">
            <a:extLst>
              <a:ext uri="{FF2B5EF4-FFF2-40B4-BE49-F238E27FC236}">
                <a16:creationId xmlns:a16="http://schemas.microsoft.com/office/drawing/2014/main" id="{E1BCEC09-E991-0092-9D40-4D5F923FE506}"/>
              </a:ext>
            </a:extLst>
          </p:cNvPr>
          <p:cNvGraphicFramePr>
            <a:graphicFrameLocks noGrp="1"/>
          </p:cNvGraphicFramePr>
          <p:nvPr>
            <p:extLst>
              <p:ext uri="{D42A27DB-BD31-4B8C-83A1-F6EECF244321}">
                <p14:modId xmlns:p14="http://schemas.microsoft.com/office/powerpoint/2010/main" val="1282502032"/>
              </p:ext>
            </p:extLst>
          </p:nvPr>
        </p:nvGraphicFramePr>
        <p:xfrm>
          <a:off x="1471148" y="698835"/>
          <a:ext cx="9249702" cy="4509816"/>
        </p:xfrm>
        <a:graphic>
          <a:graphicData uri="http://schemas.openxmlformats.org/drawingml/2006/table">
            <a:tbl>
              <a:tblPr firstRow="1" bandRow="1">
                <a:tableStyleId>{5C22544A-7EE6-4342-B048-85BDC9FD1C3A}</a:tableStyleId>
              </a:tblPr>
              <a:tblGrid>
                <a:gridCol w="2376954">
                  <a:extLst>
                    <a:ext uri="{9D8B030D-6E8A-4147-A177-3AD203B41FA5}">
                      <a16:colId xmlns:a16="http://schemas.microsoft.com/office/drawing/2014/main" val="3294331014"/>
                    </a:ext>
                  </a:extLst>
                </a:gridCol>
                <a:gridCol w="1170039">
                  <a:extLst>
                    <a:ext uri="{9D8B030D-6E8A-4147-A177-3AD203B41FA5}">
                      <a16:colId xmlns:a16="http://schemas.microsoft.com/office/drawing/2014/main" val="799036552"/>
                    </a:ext>
                  </a:extLst>
                </a:gridCol>
                <a:gridCol w="1160206">
                  <a:extLst>
                    <a:ext uri="{9D8B030D-6E8A-4147-A177-3AD203B41FA5}">
                      <a16:colId xmlns:a16="http://schemas.microsoft.com/office/drawing/2014/main" val="340477913"/>
                    </a:ext>
                  </a:extLst>
                </a:gridCol>
                <a:gridCol w="1140542">
                  <a:extLst>
                    <a:ext uri="{9D8B030D-6E8A-4147-A177-3AD203B41FA5}">
                      <a16:colId xmlns:a16="http://schemas.microsoft.com/office/drawing/2014/main" val="3342275831"/>
                    </a:ext>
                  </a:extLst>
                </a:gridCol>
                <a:gridCol w="1130710">
                  <a:extLst>
                    <a:ext uri="{9D8B030D-6E8A-4147-A177-3AD203B41FA5}">
                      <a16:colId xmlns:a16="http://schemas.microsoft.com/office/drawing/2014/main" val="42509423"/>
                    </a:ext>
                  </a:extLst>
                </a:gridCol>
                <a:gridCol w="1150374">
                  <a:extLst>
                    <a:ext uri="{9D8B030D-6E8A-4147-A177-3AD203B41FA5}">
                      <a16:colId xmlns:a16="http://schemas.microsoft.com/office/drawing/2014/main" val="596692693"/>
                    </a:ext>
                  </a:extLst>
                </a:gridCol>
                <a:gridCol w="1120877">
                  <a:extLst>
                    <a:ext uri="{9D8B030D-6E8A-4147-A177-3AD203B41FA5}">
                      <a16:colId xmlns:a16="http://schemas.microsoft.com/office/drawing/2014/main" val="3796873687"/>
                    </a:ext>
                  </a:extLst>
                </a:gridCol>
              </a:tblGrid>
              <a:tr h="461900">
                <a:tc>
                  <a:txBody>
                    <a:bodyPr/>
                    <a:lstStyle/>
                    <a:p>
                      <a:r>
                        <a:rPr lang="en-GB" dirty="0"/>
                        <a:t>Description</a:t>
                      </a:r>
                    </a:p>
                  </a:txBody>
                  <a:tcPr/>
                </a:tc>
                <a:tc>
                  <a:txBody>
                    <a:bodyPr/>
                    <a:lstStyle/>
                    <a:p>
                      <a:r>
                        <a:rPr lang="en-GB" dirty="0"/>
                        <a:t>Month 1</a:t>
                      </a:r>
                    </a:p>
                  </a:txBody>
                  <a:tcPr/>
                </a:tc>
                <a:tc>
                  <a:txBody>
                    <a:bodyPr/>
                    <a:lstStyle/>
                    <a:p>
                      <a:r>
                        <a:rPr lang="en-GB" dirty="0"/>
                        <a:t>Month 2</a:t>
                      </a:r>
                    </a:p>
                  </a:txBody>
                  <a:tcPr/>
                </a:tc>
                <a:tc>
                  <a:txBody>
                    <a:bodyPr/>
                    <a:lstStyle/>
                    <a:p>
                      <a:r>
                        <a:rPr lang="en-GB" dirty="0"/>
                        <a:t>Month 3</a:t>
                      </a:r>
                    </a:p>
                  </a:txBody>
                  <a:tcPr/>
                </a:tc>
                <a:tc>
                  <a:txBody>
                    <a:bodyPr/>
                    <a:lstStyle/>
                    <a:p>
                      <a:r>
                        <a:rPr lang="en-GB" dirty="0"/>
                        <a:t>Month 4</a:t>
                      </a:r>
                    </a:p>
                  </a:txBody>
                  <a:tcPr/>
                </a:tc>
                <a:tc>
                  <a:txBody>
                    <a:bodyPr/>
                    <a:lstStyle/>
                    <a:p>
                      <a:r>
                        <a:rPr lang="en-GB" dirty="0"/>
                        <a:t>Month 5</a:t>
                      </a:r>
                    </a:p>
                  </a:txBody>
                  <a:tcPr/>
                </a:tc>
                <a:tc>
                  <a:txBody>
                    <a:bodyPr/>
                    <a:lstStyle/>
                    <a:p>
                      <a:r>
                        <a:rPr lang="en-GB" dirty="0"/>
                        <a:t>Month 6</a:t>
                      </a:r>
                    </a:p>
                  </a:txBody>
                  <a:tcPr/>
                </a:tc>
                <a:extLst>
                  <a:ext uri="{0D108BD9-81ED-4DB2-BD59-A6C34878D82A}">
                    <a16:rowId xmlns:a16="http://schemas.microsoft.com/office/drawing/2014/main" val="3755826728"/>
                  </a:ext>
                </a:extLst>
              </a:tr>
              <a:tr h="741976">
                <a:tc>
                  <a:txBody>
                    <a:bodyPr/>
                    <a:lstStyle/>
                    <a:p>
                      <a:r>
                        <a:rPr lang="en-GB" dirty="0"/>
                        <a:t>Sweets and ingredients</a:t>
                      </a:r>
                    </a:p>
                  </a:txBody>
                  <a:tcPr/>
                </a:tc>
                <a:tc>
                  <a:txBody>
                    <a:bodyPr/>
                    <a:lstStyle/>
                    <a:p>
                      <a:r>
                        <a:rPr lang="en-GB" dirty="0"/>
                        <a:t>£550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£700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£850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£1,000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£1,150</a:t>
                      </a:r>
                    </a:p>
                  </a:txBody>
                  <a:tcPr/>
                </a:tc>
                <a:tc>
                  <a:txBody>
                    <a:bodyPr/>
                    <a:lstStyle/>
                    <a:p>
                      <a:r>
                        <a:rPr lang="en-GB" dirty="0"/>
                        <a:t>1,300</a:t>
                      </a:r>
                    </a:p>
                  </a:txBody>
                  <a:tcPr/>
                </a:tc>
                <a:extLst>
                  <a:ext uri="{0D108BD9-81ED-4DB2-BD59-A6C34878D82A}">
                    <a16:rowId xmlns:a16="http://schemas.microsoft.com/office/drawing/2014/main" val="146918808"/>
                  </a:ext>
                </a:extLst>
              </a:tr>
              <a:tr h="461900">
                <a:tc>
                  <a:txBody>
                    <a:bodyPr/>
                    <a:lstStyle/>
                    <a:p>
                      <a:r>
                        <a:rPr lang="en-GB" dirty="0"/>
                        <a:t>Packaging materials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£120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£150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£180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£240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£270</a:t>
                      </a:r>
                    </a:p>
                  </a:txBody>
                  <a:tcPr/>
                </a:tc>
                <a:extLst>
                  <a:ext uri="{0D108BD9-81ED-4DB2-BD59-A6C34878D82A}">
                    <a16:rowId xmlns:a16="http://schemas.microsoft.com/office/drawing/2014/main" val="3978442920"/>
                  </a:ext>
                </a:extLst>
              </a:tr>
              <a:tr h="461900">
                <a:tc>
                  <a:txBody>
                    <a:bodyPr/>
                    <a:lstStyle/>
                    <a:p>
                      <a:r>
                        <a:rPr lang="en-GB" dirty="0"/>
                        <a:t>Fuel/ delivery</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£120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£150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£170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£220</a:t>
                      </a:r>
                    </a:p>
                  </a:txBody>
                  <a:tcPr/>
                </a:tc>
                <a:extLst>
                  <a:ext uri="{0D108BD9-81ED-4DB2-BD59-A6C34878D82A}">
                    <a16:rowId xmlns:a16="http://schemas.microsoft.com/office/drawing/2014/main" val="601413049"/>
                  </a:ext>
                </a:extLst>
              </a:tr>
              <a:tr h="461900">
                <a:tc>
                  <a:txBody>
                    <a:bodyPr/>
                    <a:lstStyle/>
                    <a:p>
                      <a:r>
                        <a:rPr lang="en-GB" dirty="0"/>
                        <a:t>Temporary event staff</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£50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£150</a:t>
                      </a:r>
                    </a:p>
                  </a:txBody>
                  <a:tcPr/>
                </a:tc>
                <a:extLst>
                  <a:ext uri="{0D108BD9-81ED-4DB2-BD59-A6C34878D82A}">
                    <a16:rowId xmlns:a16="http://schemas.microsoft.com/office/drawing/2014/main" val="2575699388"/>
                  </a:ext>
                </a:extLst>
              </a:tr>
              <a:tr h="461900">
                <a:tc>
                  <a:txBody>
                    <a:bodyPr/>
                    <a:lstStyle/>
                    <a:p>
                      <a:r>
                        <a:rPr lang="en-GB" dirty="0"/>
                        <a:t>Marketing &amp; promotions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£100</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£100</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£100</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£100</a:t>
                      </a:r>
                    </a:p>
                    <a:p>
                      <a:endParaRPr lang="en-GB" dirty="0"/>
                    </a:p>
                  </a:txBody>
                  <a:tcPr/>
                </a:tc>
                <a:extLst>
                  <a:ext uri="{0D108BD9-81ED-4DB2-BD59-A6C34878D82A}">
                    <a16:rowId xmlns:a16="http://schemas.microsoft.com/office/drawing/2014/main" val="1998827748"/>
                  </a:ext>
                </a:extLst>
              </a:tr>
              <a:tr h="461900">
                <a:tc>
                  <a:txBody>
                    <a:bodyPr/>
                    <a:lstStyle/>
                    <a:p>
                      <a:r>
                        <a:rPr lang="en-GB" dirty="0"/>
                        <a:t>Payment processing fee</a:t>
                      </a:r>
                    </a:p>
                  </a:txBody>
                  <a:tcPr/>
                </a:tc>
                <a:tc>
                  <a:txBody>
                    <a:bodyPr/>
                    <a:lstStyle/>
                    <a:p>
                      <a:r>
                        <a:rPr lang="en-GB" dirty="0"/>
                        <a:t>£30</a:t>
                      </a:r>
                    </a:p>
                  </a:txBody>
                  <a:tcPr/>
                </a:tc>
                <a:tc>
                  <a:txBody>
                    <a:bodyPr/>
                    <a:lstStyle/>
                    <a:p>
                      <a:r>
                        <a:rPr lang="en-GB" dirty="0"/>
                        <a:t>£40</a:t>
                      </a:r>
                    </a:p>
                  </a:txBody>
                  <a:tcPr/>
                </a:tc>
                <a:tc>
                  <a:txBody>
                    <a:bodyPr/>
                    <a:lstStyle/>
                    <a:p>
                      <a:r>
                        <a:rPr lang="en-GB" dirty="0"/>
                        <a:t>£50</a:t>
                      </a:r>
                    </a:p>
                  </a:txBody>
                  <a:tcPr/>
                </a:tc>
                <a:tc>
                  <a:txBody>
                    <a:bodyPr/>
                    <a:lstStyle/>
                    <a:p>
                      <a:r>
                        <a:rPr lang="en-GB" dirty="0"/>
                        <a:t>£60</a:t>
                      </a:r>
                    </a:p>
                  </a:txBody>
                  <a:tcPr/>
                </a:tc>
                <a:tc>
                  <a:txBody>
                    <a:bodyPr/>
                    <a:lstStyle/>
                    <a:p>
                      <a:r>
                        <a:rPr lang="en-GB" dirty="0"/>
                        <a:t>£70</a:t>
                      </a:r>
                    </a:p>
                  </a:txBody>
                  <a:tcPr/>
                </a:tc>
                <a:tc>
                  <a:txBody>
                    <a:bodyPr/>
                    <a:lstStyle/>
                    <a:p>
                      <a:r>
                        <a:rPr lang="en-GB" dirty="0"/>
                        <a:t>£80</a:t>
                      </a:r>
                    </a:p>
                  </a:txBody>
                  <a:tcPr/>
                </a:tc>
                <a:extLst>
                  <a:ext uri="{0D108BD9-81ED-4DB2-BD59-A6C34878D82A}">
                    <a16:rowId xmlns:a16="http://schemas.microsoft.com/office/drawing/2014/main" val="1511165"/>
                  </a:ext>
                </a:extLst>
              </a:tr>
              <a:tr h="461900">
                <a:tc>
                  <a:txBody>
                    <a:bodyPr/>
                    <a:lstStyle/>
                    <a:p>
                      <a:r>
                        <a:rPr lang="en-GB" dirty="0"/>
                        <a:t>total</a:t>
                      </a:r>
                    </a:p>
                  </a:txBody>
                  <a:tcPr/>
                </a:tc>
                <a:tc>
                  <a:txBody>
                    <a:bodyPr/>
                    <a:lstStyle/>
                    <a:p>
                      <a:r>
                        <a:rPr lang="en-GB" dirty="0"/>
                        <a:t>£900</a:t>
                      </a:r>
                    </a:p>
                  </a:txBody>
                  <a:tcPr/>
                </a:tc>
                <a:tc>
                  <a:txBody>
                    <a:bodyPr/>
                    <a:lstStyle/>
                    <a:p>
                      <a:r>
                        <a:rPr lang="en-GB" dirty="0"/>
                        <a:t>£1,110</a:t>
                      </a:r>
                    </a:p>
                  </a:txBody>
                  <a:tcPr/>
                </a:tc>
                <a:tc>
                  <a:txBody>
                    <a:bodyPr/>
                    <a:lstStyle/>
                    <a:p>
                      <a:r>
                        <a:rPr lang="en-GB" dirty="0"/>
                        <a:t>£1,380</a:t>
                      </a:r>
                    </a:p>
                  </a:txBody>
                  <a:tcPr/>
                </a:tc>
                <a:tc>
                  <a:txBody>
                    <a:bodyPr/>
                    <a:lstStyle/>
                    <a:p>
                      <a:r>
                        <a:rPr lang="en-GB" dirty="0"/>
                        <a:t>£1,640</a:t>
                      </a:r>
                    </a:p>
                  </a:txBody>
                  <a:tcPr/>
                </a:tc>
                <a:tc>
                  <a:txBody>
                    <a:bodyPr/>
                    <a:lstStyle/>
                    <a:p>
                      <a:r>
                        <a:rPr lang="en-GB" dirty="0"/>
                        <a:t>£1,860</a:t>
                      </a:r>
                    </a:p>
                  </a:txBody>
                  <a:tcPr/>
                </a:tc>
                <a:tc>
                  <a:txBody>
                    <a:bodyPr/>
                    <a:lstStyle/>
                    <a:p>
                      <a:r>
                        <a:rPr lang="en-GB" dirty="0"/>
                        <a:t>£2,120</a:t>
                      </a:r>
                    </a:p>
                  </a:txBody>
                  <a:tcPr/>
                </a:tc>
                <a:extLst>
                  <a:ext uri="{0D108BD9-81ED-4DB2-BD59-A6C34878D82A}">
                    <a16:rowId xmlns:a16="http://schemas.microsoft.com/office/drawing/2014/main" val="2990801971"/>
                  </a:ext>
                </a:extLst>
              </a:tr>
            </a:tbl>
          </a:graphicData>
        </a:graphic>
      </p:graphicFrame>
    </p:spTree>
    <p:extLst>
      <p:ext uri="{BB962C8B-B14F-4D97-AF65-F5344CB8AC3E}">
        <p14:creationId xmlns:p14="http://schemas.microsoft.com/office/powerpoint/2010/main" val="1143549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4" name="Picture 3">
            <a:extLst>
              <a:ext uri="{FF2B5EF4-FFF2-40B4-BE49-F238E27FC236}">
                <a16:creationId xmlns:a16="http://schemas.microsoft.com/office/drawing/2014/main" id="{48CEFA44-F5C2-C5EF-BFD3-571B679758AA}"/>
              </a:ext>
            </a:extLst>
          </p:cNvPr>
          <p:cNvPicPr>
            <a:picLocks noChangeAspect="1"/>
          </p:cNvPicPr>
          <p:nvPr/>
        </p:nvPicPr>
        <p:blipFill>
          <a:blip r:embed="rId2">
            <a:extLst>
              <a:ext uri="{28A0092B-C50C-407E-A947-70E740481C1C}">
                <a14:useLocalDpi xmlns:a14="http://schemas.microsoft.com/office/drawing/2010/main" val="0"/>
              </a:ext>
            </a:extLst>
          </a:blip>
          <a:srcRect b="443"/>
          <a:stretch>
            <a:fillRect/>
          </a:stretch>
        </p:blipFill>
        <p:spPr>
          <a:xfrm>
            <a:off x="-37446" y="0"/>
            <a:ext cx="12191980" cy="6857990"/>
          </a:xfrm>
          <a:prstGeom prst="rect">
            <a:avLst/>
          </a:prstGeom>
        </p:spPr>
      </p:pic>
      <p:sp>
        <p:nvSpPr>
          <p:cNvPr id="30" name="Rectangle 29">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02155"/>
            <a:ext cx="12191999" cy="1155845"/>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7AE56710-E1C0-6048-812F-C5954B9E58B2}"/>
              </a:ext>
            </a:extLst>
          </p:cNvPr>
          <p:cNvSpPr>
            <a:spLocks noGrp="1"/>
          </p:cNvSpPr>
          <p:nvPr>
            <p:ph type="title"/>
          </p:nvPr>
        </p:nvSpPr>
        <p:spPr>
          <a:xfrm>
            <a:off x="439271" y="5865805"/>
            <a:ext cx="7534656" cy="807857"/>
          </a:xfrm>
          <a:ln>
            <a:noFill/>
          </a:ln>
        </p:spPr>
        <p:txBody>
          <a:bodyPr vert="horz" lIns="91440" tIns="45720" rIns="91440" bIns="45720" rtlCol="0" anchor="ctr">
            <a:normAutofit/>
          </a:bodyPr>
          <a:lstStyle/>
          <a:p>
            <a:r>
              <a:rPr lang="en-US" sz="3200" dirty="0">
                <a:solidFill>
                  <a:schemeClr val="tx1"/>
                </a:solidFill>
              </a:rPr>
              <a:t>Financial Forecast and Break-even</a:t>
            </a:r>
          </a:p>
        </p:txBody>
      </p:sp>
      <p:sp>
        <p:nvSpPr>
          <p:cNvPr id="32" name="Rectangle 31">
            <a:extLst>
              <a:ext uri="{FF2B5EF4-FFF2-40B4-BE49-F238E27FC236}">
                <a16:creationId xmlns:a16="http://schemas.microsoft.com/office/drawing/2014/main" id="{47F32F7B-3250-A16C-13CF-57F728E04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2438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98DE8DCB-6F40-A3E0-5DE3-7510A3C2A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62672" y="6276696"/>
            <a:ext cx="73152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Table 5">
            <a:extLst>
              <a:ext uri="{FF2B5EF4-FFF2-40B4-BE49-F238E27FC236}">
                <a16:creationId xmlns:a16="http://schemas.microsoft.com/office/drawing/2014/main" id="{A1EFE891-A4A8-ECE0-0C28-315792BCD8D6}"/>
              </a:ext>
            </a:extLst>
          </p:cNvPr>
          <p:cNvGraphicFramePr>
            <a:graphicFrameLocks noGrp="1"/>
          </p:cNvGraphicFramePr>
          <p:nvPr>
            <p:extLst>
              <p:ext uri="{D42A27DB-BD31-4B8C-83A1-F6EECF244321}">
                <p14:modId xmlns:p14="http://schemas.microsoft.com/office/powerpoint/2010/main" val="1735912648"/>
              </p:ext>
            </p:extLst>
          </p:nvPr>
        </p:nvGraphicFramePr>
        <p:xfrm>
          <a:off x="1504324" y="1273653"/>
          <a:ext cx="9183329" cy="2310807"/>
        </p:xfrm>
        <a:graphic>
          <a:graphicData uri="http://schemas.openxmlformats.org/drawingml/2006/table">
            <a:tbl>
              <a:tblPr firstRow="1" bandRow="1">
                <a:tableStyleId>{5C22544A-7EE6-4342-B048-85BDC9FD1C3A}</a:tableStyleId>
              </a:tblPr>
              <a:tblGrid>
                <a:gridCol w="1657903">
                  <a:extLst>
                    <a:ext uri="{9D8B030D-6E8A-4147-A177-3AD203B41FA5}">
                      <a16:colId xmlns:a16="http://schemas.microsoft.com/office/drawing/2014/main" val="2890438862"/>
                    </a:ext>
                  </a:extLst>
                </a:gridCol>
                <a:gridCol w="1173787">
                  <a:extLst>
                    <a:ext uri="{9D8B030D-6E8A-4147-A177-3AD203B41FA5}">
                      <a16:colId xmlns:a16="http://schemas.microsoft.com/office/drawing/2014/main" val="2326405080"/>
                    </a:ext>
                  </a:extLst>
                </a:gridCol>
                <a:gridCol w="1219200">
                  <a:extLst>
                    <a:ext uri="{9D8B030D-6E8A-4147-A177-3AD203B41FA5}">
                      <a16:colId xmlns:a16="http://schemas.microsoft.com/office/drawing/2014/main" val="441188352"/>
                    </a:ext>
                  </a:extLst>
                </a:gridCol>
                <a:gridCol w="1213650">
                  <a:extLst>
                    <a:ext uri="{9D8B030D-6E8A-4147-A177-3AD203B41FA5}">
                      <a16:colId xmlns:a16="http://schemas.microsoft.com/office/drawing/2014/main" val="2409151764"/>
                    </a:ext>
                  </a:extLst>
                </a:gridCol>
                <a:gridCol w="1332905">
                  <a:extLst>
                    <a:ext uri="{9D8B030D-6E8A-4147-A177-3AD203B41FA5}">
                      <a16:colId xmlns:a16="http://schemas.microsoft.com/office/drawing/2014/main" val="2292356761"/>
                    </a:ext>
                  </a:extLst>
                </a:gridCol>
                <a:gridCol w="1140542">
                  <a:extLst>
                    <a:ext uri="{9D8B030D-6E8A-4147-A177-3AD203B41FA5}">
                      <a16:colId xmlns:a16="http://schemas.microsoft.com/office/drawing/2014/main" val="4091358702"/>
                    </a:ext>
                  </a:extLst>
                </a:gridCol>
                <a:gridCol w="1445342">
                  <a:extLst>
                    <a:ext uri="{9D8B030D-6E8A-4147-A177-3AD203B41FA5}">
                      <a16:colId xmlns:a16="http://schemas.microsoft.com/office/drawing/2014/main" val="3037028817"/>
                    </a:ext>
                  </a:extLst>
                </a:gridCol>
              </a:tblGrid>
              <a:tr h="482007">
                <a:tc>
                  <a:txBody>
                    <a:bodyPr/>
                    <a:lstStyle/>
                    <a:p>
                      <a:r>
                        <a:rPr lang="en-GB" dirty="0"/>
                        <a:t>description</a:t>
                      </a:r>
                    </a:p>
                  </a:txBody>
                  <a:tcPr/>
                </a:tc>
                <a:tc>
                  <a:txBody>
                    <a:bodyPr/>
                    <a:lstStyle/>
                    <a:p>
                      <a:r>
                        <a:rPr lang="en-GB" dirty="0"/>
                        <a:t>Month 1</a:t>
                      </a:r>
                    </a:p>
                  </a:txBody>
                  <a:tcPr/>
                </a:tc>
                <a:tc>
                  <a:txBody>
                    <a:bodyPr/>
                    <a:lstStyle/>
                    <a:p>
                      <a:r>
                        <a:rPr lang="en-GB" dirty="0"/>
                        <a:t>Month 2</a:t>
                      </a:r>
                    </a:p>
                  </a:txBody>
                  <a:tcPr/>
                </a:tc>
                <a:tc>
                  <a:txBody>
                    <a:bodyPr/>
                    <a:lstStyle/>
                    <a:p>
                      <a:r>
                        <a:rPr lang="en-GB" dirty="0"/>
                        <a:t>Month 3</a:t>
                      </a:r>
                    </a:p>
                  </a:txBody>
                  <a:tcPr/>
                </a:tc>
                <a:tc>
                  <a:txBody>
                    <a:bodyPr/>
                    <a:lstStyle/>
                    <a:p>
                      <a:r>
                        <a:rPr lang="en-GB" dirty="0"/>
                        <a:t>Month 4</a:t>
                      </a:r>
                    </a:p>
                  </a:txBody>
                  <a:tcPr/>
                </a:tc>
                <a:tc>
                  <a:txBody>
                    <a:bodyPr/>
                    <a:lstStyle/>
                    <a:p>
                      <a:r>
                        <a:rPr lang="en-GB" dirty="0"/>
                        <a:t>Month 5</a:t>
                      </a:r>
                    </a:p>
                  </a:txBody>
                  <a:tcPr/>
                </a:tc>
                <a:tc>
                  <a:txBody>
                    <a:bodyPr/>
                    <a:lstStyle/>
                    <a:p>
                      <a:r>
                        <a:rPr lang="en-GB" dirty="0"/>
                        <a:t>Month 6</a:t>
                      </a:r>
                    </a:p>
                  </a:txBody>
                  <a:tcPr/>
                </a:tc>
                <a:extLst>
                  <a:ext uri="{0D108BD9-81ED-4DB2-BD59-A6C34878D82A}">
                    <a16:rowId xmlns:a16="http://schemas.microsoft.com/office/drawing/2014/main" val="3757672959"/>
                  </a:ext>
                </a:extLst>
              </a:tr>
              <a:tr h="269616">
                <a:tc>
                  <a:txBody>
                    <a:bodyPr/>
                    <a:lstStyle/>
                    <a:p>
                      <a:r>
                        <a:rPr lang="en-GB" dirty="0"/>
                        <a:t>Fixed cost</a:t>
                      </a:r>
                    </a:p>
                  </a:txBody>
                  <a:tcPr/>
                </a:tc>
                <a:tc>
                  <a:txBody>
                    <a:bodyPr/>
                    <a:lstStyle/>
                    <a:p>
                      <a:r>
                        <a:rPr lang="en-GB" dirty="0"/>
                        <a:t>£300</a:t>
                      </a:r>
                    </a:p>
                  </a:txBody>
                  <a:tcPr/>
                </a:tc>
                <a:tc>
                  <a:txBody>
                    <a:bodyPr/>
                    <a:lstStyle/>
                    <a:p>
                      <a:r>
                        <a:rPr lang="en-GB" dirty="0"/>
                        <a:t>£300</a:t>
                      </a:r>
                    </a:p>
                  </a:txBody>
                  <a:tcPr/>
                </a:tc>
                <a:tc>
                  <a:txBody>
                    <a:bodyPr/>
                    <a:lstStyle/>
                    <a:p>
                      <a:r>
                        <a:rPr lang="en-GB" dirty="0"/>
                        <a:t>£300</a:t>
                      </a:r>
                    </a:p>
                  </a:txBody>
                  <a:tcPr/>
                </a:tc>
                <a:tc>
                  <a:txBody>
                    <a:bodyPr/>
                    <a:lstStyle/>
                    <a:p>
                      <a:r>
                        <a:rPr lang="en-GB" dirty="0"/>
                        <a:t>£300</a:t>
                      </a:r>
                    </a:p>
                  </a:txBody>
                  <a:tcPr/>
                </a:tc>
                <a:tc>
                  <a:txBody>
                    <a:bodyPr/>
                    <a:lstStyle/>
                    <a:p>
                      <a:r>
                        <a:rPr lang="en-GB" dirty="0"/>
                        <a:t>£300</a:t>
                      </a:r>
                    </a:p>
                  </a:txBody>
                  <a:tcPr/>
                </a:tc>
                <a:tc>
                  <a:txBody>
                    <a:bodyPr/>
                    <a:lstStyle/>
                    <a:p>
                      <a:r>
                        <a:rPr lang="en-GB" dirty="0"/>
                        <a:t>£300</a:t>
                      </a:r>
                    </a:p>
                  </a:txBody>
                  <a:tcPr/>
                </a:tc>
                <a:extLst>
                  <a:ext uri="{0D108BD9-81ED-4DB2-BD59-A6C34878D82A}">
                    <a16:rowId xmlns:a16="http://schemas.microsoft.com/office/drawing/2014/main" val="2460223225"/>
                  </a:ext>
                </a:extLst>
              </a:tr>
              <a:tr h="269616">
                <a:tc>
                  <a:txBody>
                    <a:bodyPr/>
                    <a:lstStyle/>
                    <a:p>
                      <a:r>
                        <a:rPr lang="en-GB" dirty="0"/>
                        <a:t>Variable cost</a:t>
                      </a:r>
                    </a:p>
                  </a:txBody>
                  <a:tcPr/>
                </a:tc>
                <a:tc>
                  <a:txBody>
                    <a:bodyPr/>
                    <a:lstStyle/>
                    <a:p>
                      <a:r>
                        <a:rPr lang="en-GB" dirty="0"/>
                        <a:t>£900</a:t>
                      </a:r>
                    </a:p>
                  </a:txBody>
                  <a:tcPr/>
                </a:tc>
                <a:tc>
                  <a:txBody>
                    <a:bodyPr/>
                    <a:lstStyle/>
                    <a:p>
                      <a:r>
                        <a:rPr lang="en-GB" dirty="0"/>
                        <a:t>£1,110</a:t>
                      </a:r>
                    </a:p>
                  </a:txBody>
                  <a:tcPr/>
                </a:tc>
                <a:tc>
                  <a:txBody>
                    <a:bodyPr/>
                    <a:lstStyle/>
                    <a:p>
                      <a:r>
                        <a:rPr lang="en-GB" dirty="0"/>
                        <a:t>£1,380</a:t>
                      </a:r>
                    </a:p>
                  </a:txBody>
                  <a:tcPr/>
                </a:tc>
                <a:tc>
                  <a:txBody>
                    <a:bodyPr/>
                    <a:lstStyle/>
                    <a:p>
                      <a:r>
                        <a:rPr lang="en-GB" dirty="0"/>
                        <a:t>£1,640</a:t>
                      </a:r>
                    </a:p>
                  </a:txBody>
                  <a:tcPr/>
                </a:tc>
                <a:tc>
                  <a:txBody>
                    <a:bodyPr/>
                    <a:lstStyle/>
                    <a:p>
                      <a:r>
                        <a:rPr lang="en-GB" dirty="0"/>
                        <a:t>£1,860</a:t>
                      </a:r>
                    </a:p>
                  </a:txBody>
                  <a:tcPr/>
                </a:tc>
                <a:tc>
                  <a:txBody>
                    <a:bodyPr/>
                    <a:lstStyle/>
                    <a:p>
                      <a:r>
                        <a:rPr lang="en-GB" dirty="0"/>
                        <a:t>£2,120</a:t>
                      </a:r>
                    </a:p>
                  </a:txBody>
                  <a:tcPr/>
                </a:tc>
                <a:extLst>
                  <a:ext uri="{0D108BD9-81ED-4DB2-BD59-A6C34878D82A}">
                    <a16:rowId xmlns:a16="http://schemas.microsoft.com/office/drawing/2014/main" val="452195348"/>
                  </a:ext>
                </a:extLst>
              </a:tr>
              <a:tr h="269616">
                <a:tc>
                  <a:txBody>
                    <a:bodyPr/>
                    <a:lstStyle/>
                    <a:p>
                      <a:r>
                        <a:rPr lang="en-GB" dirty="0"/>
                        <a:t>Total cost</a:t>
                      </a:r>
                    </a:p>
                  </a:txBody>
                  <a:tcPr/>
                </a:tc>
                <a:tc>
                  <a:txBody>
                    <a:bodyPr/>
                    <a:lstStyle/>
                    <a:p>
                      <a:r>
                        <a:rPr lang="en-GB" dirty="0"/>
                        <a:t>£1,200</a:t>
                      </a:r>
                    </a:p>
                  </a:txBody>
                  <a:tcPr/>
                </a:tc>
                <a:tc>
                  <a:txBody>
                    <a:bodyPr/>
                    <a:lstStyle/>
                    <a:p>
                      <a:r>
                        <a:rPr lang="en-GB" dirty="0"/>
                        <a:t>£1,410</a:t>
                      </a:r>
                    </a:p>
                  </a:txBody>
                  <a:tcPr/>
                </a:tc>
                <a:tc>
                  <a:txBody>
                    <a:bodyPr/>
                    <a:lstStyle/>
                    <a:p>
                      <a:r>
                        <a:rPr lang="en-GB" dirty="0"/>
                        <a:t>£1,680</a:t>
                      </a:r>
                    </a:p>
                  </a:txBody>
                  <a:tcPr/>
                </a:tc>
                <a:tc>
                  <a:txBody>
                    <a:bodyPr/>
                    <a:lstStyle/>
                    <a:p>
                      <a:r>
                        <a:rPr lang="en-GB" dirty="0"/>
                        <a:t>£1,940</a:t>
                      </a:r>
                    </a:p>
                  </a:txBody>
                  <a:tcPr/>
                </a:tc>
                <a:tc>
                  <a:txBody>
                    <a:bodyPr/>
                    <a:lstStyle/>
                    <a:p>
                      <a:r>
                        <a:rPr lang="en-GB" dirty="0"/>
                        <a:t>£2,160</a:t>
                      </a:r>
                    </a:p>
                  </a:txBody>
                  <a:tcPr/>
                </a:tc>
                <a:tc>
                  <a:txBody>
                    <a:bodyPr/>
                    <a:lstStyle/>
                    <a:p>
                      <a:r>
                        <a:rPr lang="en-GB" dirty="0"/>
                        <a:t>£2,420</a:t>
                      </a:r>
                    </a:p>
                  </a:txBody>
                  <a:tcPr/>
                </a:tc>
                <a:extLst>
                  <a:ext uri="{0D108BD9-81ED-4DB2-BD59-A6C34878D82A}">
                    <a16:rowId xmlns:a16="http://schemas.microsoft.com/office/drawing/2014/main" val="162203486"/>
                  </a:ext>
                </a:extLst>
              </a:tr>
              <a:tr h="269616">
                <a:tc>
                  <a:txBody>
                    <a:bodyPr/>
                    <a:lstStyle/>
                    <a:p>
                      <a:r>
                        <a:rPr lang="en-GB" dirty="0"/>
                        <a:t>Revenue </a:t>
                      </a:r>
                    </a:p>
                  </a:txBody>
                  <a:tcPr/>
                </a:tc>
                <a:tc>
                  <a:txBody>
                    <a:bodyPr/>
                    <a:lstStyle/>
                    <a:p>
                      <a:r>
                        <a:rPr lang="en-GB" dirty="0"/>
                        <a:t>£2,100</a:t>
                      </a:r>
                    </a:p>
                  </a:txBody>
                  <a:tcPr/>
                </a:tc>
                <a:tc>
                  <a:txBody>
                    <a:bodyPr/>
                    <a:lstStyle/>
                    <a:p>
                      <a:r>
                        <a:rPr lang="en-GB" dirty="0"/>
                        <a:t>£2,800</a:t>
                      </a:r>
                    </a:p>
                  </a:txBody>
                  <a:tcPr/>
                </a:tc>
                <a:tc>
                  <a:txBody>
                    <a:bodyPr/>
                    <a:lstStyle/>
                    <a:p>
                      <a:r>
                        <a:rPr lang="en-GB" dirty="0"/>
                        <a:t>£3,500</a:t>
                      </a:r>
                    </a:p>
                  </a:txBody>
                  <a:tcPr/>
                </a:tc>
                <a:tc>
                  <a:txBody>
                    <a:bodyPr/>
                    <a:lstStyle/>
                    <a:p>
                      <a:r>
                        <a:rPr lang="en-GB" dirty="0"/>
                        <a:t>£4,200</a:t>
                      </a:r>
                    </a:p>
                  </a:txBody>
                  <a:tcPr/>
                </a:tc>
                <a:tc>
                  <a:txBody>
                    <a:bodyPr/>
                    <a:lstStyle/>
                    <a:p>
                      <a:r>
                        <a:rPr lang="en-GB" dirty="0"/>
                        <a:t>£4,900</a:t>
                      </a:r>
                    </a:p>
                  </a:txBody>
                  <a:tcPr/>
                </a:tc>
                <a:tc>
                  <a:txBody>
                    <a:bodyPr/>
                    <a:lstStyle/>
                    <a:p>
                      <a:r>
                        <a:rPr lang="en-GB" dirty="0"/>
                        <a:t>£5,600</a:t>
                      </a:r>
                    </a:p>
                  </a:txBody>
                  <a:tcPr/>
                </a:tc>
                <a:extLst>
                  <a:ext uri="{0D108BD9-81ED-4DB2-BD59-A6C34878D82A}">
                    <a16:rowId xmlns:a16="http://schemas.microsoft.com/office/drawing/2014/main" val="1330651084"/>
                  </a:ext>
                </a:extLst>
              </a:tr>
              <a:tr h="282890">
                <a:tc>
                  <a:txBody>
                    <a:bodyPr/>
                    <a:lstStyle/>
                    <a:p>
                      <a:r>
                        <a:rPr lang="en-GB" dirty="0"/>
                        <a:t>Profit/ Loss</a:t>
                      </a:r>
                    </a:p>
                  </a:txBody>
                  <a:tcPr/>
                </a:tc>
                <a:tc>
                  <a:txBody>
                    <a:bodyPr/>
                    <a:lstStyle/>
                    <a:p>
                      <a:r>
                        <a:rPr lang="en-GB" dirty="0"/>
                        <a:t>£900</a:t>
                      </a:r>
                    </a:p>
                  </a:txBody>
                  <a:tcPr/>
                </a:tc>
                <a:tc>
                  <a:txBody>
                    <a:bodyPr/>
                    <a:lstStyle/>
                    <a:p>
                      <a:r>
                        <a:rPr lang="en-GB" dirty="0"/>
                        <a:t>£1,390</a:t>
                      </a:r>
                    </a:p>
                  </a:txBody>
                  <a:tcPr/>
                </a:tc>
                <a:tc>
                  <a:txBody>
                    <a:bodyPr/>
                    <a:lstStyle/>
                    <a:p>
                      <a:r>
                        <a:rPr lang="en-GB" dirty="0"/>
                        <a:t>£1,820</a:t>
                      </a:r>
                    </a:p>
                  </a:txBody>
                  <a:tcPr/>
                </a:tc>
                <a:tc>
                  <a:txBody>
                    <a:bodyPr/>
                    <a:lstStyle/>
                    <a:p>
                      <a:r>
                        <a:rPr lang="en-GB" dirty="0"/>
                        <a:t>£2,260</a:t>
                      </a:r>
                    </a:p>
                  </a:txBody>
                  <a:tcPr/>
                </a:tc>
                <a:tc>
                  <a:txBody>
                    <a:bodyPr/>
                    <a:lstStyle/>
                    <a:p>
                      <a:r>
                        <a:rPr lang="en-GB" dirty="0"/>
                        <a:t>£2,740</a:t>
                      </a:r>
                    </a:p>
                  </a:txBody>
                  <a:tcPr/>
                </a:tc>
                <a:tc>
                  <a:txBody>
                    <a:bodyPr/>
                    <a:lstStyle/>
                    <a:p>
                      <a:r>
                        <a:rPr lang="en-GB" dirty="0"/>
                        <a:t>£3,180</a:t>
                      </a:r>
                    </a:p>
                  </a:txBody>
                  <a:tcPr/>
                </a:tc>
                <a:extLst>
                  <a:ext uri="{0D108BD9-81ED-4DB2-BD59-A6C34878D82A}">
                    <a16:rowId xmlns:a16="http://schemas.microsoft.com/office/drawing/2014/main" val="3495543957"/>
                  </a:ext>
                </a:extLst>
              </a:tr>
            </a:tbl>
          </a:graphicData>
        </a:graphic>
      </p:graphicFrame>
      <p:sp>
        <p:nvSpPr>
          <p:cNvPr id="7" name="TextBox 6">
            <a:extLst>
              <a:ext uri="{FF2B5EF4-FFF2-40B4-BE49-F238E27FC236}">
                <a16:creationId xmlns:a16="http://schemas.microsoft.com/office/drawing/2014/main" id="{D12664B2-26F1-6407-4DFC-E7D66A7A7981}"/>
              </a:ext>
            </a:extLst>
          </p:cNvPr>
          <p:cNvSpPr txBox="1"/>
          <p:nvPr/>
        </p:nvSpPr>
        <p:spPr>
          <a:xfrm>
            <a:off x="1282740" y="3983487"/>
            <a:ext cx="9473750" cy="646331"/>
          </a:xfrm>
          <a:prstGeom prst="rect">
            <a:avLst/>
          </a:prstGeom>
          <a:noFill/>
        </p:spPr>
        <p:txBody>
          <a:bodyPr wrap="square" rtlCol="0">
            <a:spAutoFit/>
          </a:bodyPr>
          <a:lstStyle/>
          <a:p>
            <a:r>
              <a:rPr lang="en-GB" dirty="0"/>
              <a:t>The business has the potential to become increasingly profitable as it attracts more customers and events through social media, especially in the summertime.</a:t>
            </a:r>
          </a:p>
        </p:txBody>
      </p:sp>
    </p:spTree>
    <p:extLst>
      <p:ext uri="{BB962C8B-B14F-4D97-AF65-F5344CB8AC3E}">
        <p14:creationId xmlns:p14="http://schemas.microsoft.com/office/powerpoint/2010/main" val="1636949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C7B352FC-1F44-4AB9-A2BD-FBF231C6B1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EAFD263-52A8-A082-86B0-6BD998C341B8}"/>
              </a:ext>
            </a:extLst>
          </p:cNvPr>
          <p:cNvPicPr>
            <a:picLocks noChangeAspect="1"/>
          </p:cNvPicPr>
          <p:nvPr/>
        </p:nvPicPr>
        <p:blipFill>
          <a:blip r:embed="rId2">
            <a:extLst>
              <a:ext uri="{28A0092B-C50C-407E-A947-70E740481C1C}">
                <a14:useLocalDpi xmlns:a14="http://schemas.microsoft.com/office/drawing/2010/main" val="0"/>
              </a:ext>
            </a:extLst>
          </a:blip>
          <a:srcRect b="442"/>
          <a:stretch>
            <a:fillRect/>
          </a:stretch>
        </p:blipFill>
        <p:spPr>
          <a:xfrm>
            <a:off x="-85035" y="0"/>
            <a:ext cx="12192001" cy="6858000"/>
          </a:xfrm>
          <a:prstGeom prst="rect">
            <a:avLst/>
          </a:prstGeom>
        </p:spPr>
      </p:pic>
      <p:sp>
        <p:nvSpPr>
          <p:cNvPr id="15" name="Rectangle 14">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4716089"/>
            <a:ext cx="6288261" cy="1573149"/>
          </a:xfrm>
          <a:prstGeom prst="rect">
            <a:avLst/>
          </a:prstGeom>
          <a:solidFill>
            <a:schemeClr val="tx1">
              <a:alpha val="30000"/>
            </a:schemeClr>
          </a:solidFill>
          <a:ln w="12700">
            <a:noFill/>
          </a:ln>
          <a:effectLst>
            <a:outerShdw blurRad="50800" dist="508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514D753-2C8A-EC1D-0018-C3E61F797FDB}"/>
              </a:ext>
            </a:extLst>
          </p:cNvPr>
          <p:cNvSpPr>
            <a:spLocks noGrp="1"/>
          </p:cNvSpPr>
          <p:nvPr>
            <p:ph type="title"/>
          </p:nvPr>
        </p:nvSpPr>
        <p:spPr>
          <a:xfrm>
            <a:off x="856210" y="4909985"/>
            <a:ext cx="3212386" cy="1185353"/>
          </a:xfrm>
        </p:spPr>
        <p:txBody>
          <a:bodyPr vert="horz" lIns="91440" tIns="45720" rIns="91440" bIns="45720" rtlCol="0" anchor="ctr">
            <a:normAutofit/>
          </a:bodyPr>
          <a:lstStyle/>
          <a:p>
            <a:r>
              <a:rPr lang="en-US" sz="2600" b="1" dirty="0"/>
              <a:t>Financial Performance</a:t>
            </a:r>
          </a:p>
        </p:txBody>
      </p:sp>
      <p:sp>
        <p:nvSpPr>
          <p:cNvPr id="17" name="Rectangle 16">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5175711"/>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28936" y="5498088"/>
            <a:ext cx="102145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F0D56774-1635-1667-2A9A-DD842F49E3DE}"/>
              </a:ext>
            </a:extLst>
          </p:cNvPr>
          <p:cNvSpPr/>
          <p:nvPr/>
        </p:nvSpPr>
        <p:spPr>
          <a:xfrm>
            <a:off x="7971564" y="12724"/>
            <a:ext cx="4247535" cy="6858000"/>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4C3C4E75-7487-A5E6-0A88-6472A05EED08}"/>
              </a:ext>
            </a:extLst>
          </p:cNvPr>
          <p:cNvSpPr txBox="1"/>
          <p:nvPr/>
        </p:nvSpPr>
        <p:spPr>
          <a:xfrm>
            <a:off x="8115570" y="2311435"/>
            <a:ext cx="2901967" cy="2031325"/>
          </a:xfrm>
          <a:prstGeom prst="rect">
            <a:avLst/>
          </a:prstGeom>
          <a:noFill/>
        </p:spPr>
        <p:txBody>
          <a:bodyPr wrap="square" rtlCol="0">
            <a:spAutoFit/>
          </a:bodyPr>
          <a:lstStyle/>
          <a:p>
            <a:r>
              <a:rPr lang="en-GB" u="sng" dirty="0"/>
              <a:t>Expected income:</a:t>
            </a:r>
          </a:p>
          <a:p>
            <a:pPr marL="285750" indent="-285750">
              <a:buFont typeface="Arial" panose="020B0604020202020204" pitchFamily="34" charset="0"/>
              <a:buChar char="•"/>
            </a:pPr>
            <a:r>
              <a:rPr lang="en-GB" dirty="0"/>
              <a:t>Packages starting from approximately £350</a:t>
            </a:r>
          </a:p>
          <a:p>
            <a:pPr marL="285750" indent="-285750">
              <a:buFont typeface="Arial" panose="020B0604020202020204" pitchFamily="34" charset="0"/>
              <a:buChar char="•"/>
            </a:pPr>
            <a:r>
              <a:rPr lang="en-GB" dirty="0"/>
              <a:t>Customer deposits for bookings</a:t>
            </a:r>
          </a:p>
          <a:p>
            <a:pPr marL="285750" indent="-285750">
              <a:buFont typeface="Arial" panose="020B0604020202020204" pitchFamily="34" charset="0"/>
              <a:buChar char="•"/>
            </a:pPr>
            <a:r>
              <a:rPr lang="en-GB" dirty="0"/>
              <a:t>Extra income from premium services</a:t>
            </a:r>
          </a:p>
        </p:txBody>
      </p:sp>
      <p:sp>
        <p:nvSpPr>
          <p:cNvPr id="12" name="TextBox 11">
            <a:extLst>
              <a:ext uri="{FF2B5EF4-FFF2-40B4-BE49-F238E27FC236}">
                <a16:creationId xmlns:a16="http://schemas.microsoft.com/office/drawing/2014/main" id="{D0F117A3-F20A-A8F4-1F21-DA1BC098B661}"/>
              </a:ext>
            </a:extLst>
          </p:cNvPr>
          <p:cNvSpPr txBox="1"/>
          <p:nvPr/>
        </p:nvSpPr>
        <p:spPr>
          <a:xfrm>
            <a:off x="8115570" y="4496353"/>
            <a:ext cx="3844062" cy="2585323"/>
          </a:xfrm>
          <a:prstGeom prst="rect">
            <a:avLst/>
          </a:prstGeom>
          <a:noFill/>
        </p:spPr>
        <p:txBody>
          <a:bodyPr wrap="square" rtlCol="0">
            <a:spAutoFit/>
          </a:bodyPr>
          <a:lstStyle/>
          <a:p>
            <a:r>
              <a:rPr lang="en-GB" u="sng" dirty="0"/>
              <a:t>Plans :</a:t>
            </a:r>
          </a:p>
          <a:p>
            <a:pPr marL="285750" indent="-285750">
              <a:buFont typeface="Arial" panose="020B0604020202020204" pitchFamily="34" charset="0"/>
              <a:buChar char="•"/>
            </a:pPr>
            <a:r>
              <a:rPr lang="en-GB" dirty="0"/>
              <a:t>Reinvest profits into the business</a:t>
            </a:r>
          </a:p>
          <a:p>
            <a:pPr marL="285750" indent="-285750">
              <a:buFont typeface="Arial" panose="020B0604020202020204" pitchFamily="34" charset="0"/>
              <a:buChar char="•"/>
            </a:pPr>
            <a:r>
              <a:rPr lang="en-GB" dirty="0"/>
              <a:t>Buy more equipment</a:t>
            </a:r>
          </a:p>
          <a:p>
            <a:pPr marL="285750" indent="-285750">
              <a:buFont typeface="Arial" panose="020B0604020202020204" pitchFamily="34" charset="0"/>
              <a:buChar char="•"/>
            </a:pPr>
            <a:r>
              <a:rPr lang="en-GB" dirty="0"/>
              <a:t>Expand services as demand increases</a:t>
            </a:r>
          </a:p>
          <a:p>
            <a:pPr marL="285750" indent="-285750">
              <a:buFont typeface="Arial" panose="020B0604020202020204" pitchFamily="34" charset="0"/>
              <a:buChar char="•"/>
            </a:pPr>
            <a:r>
              <a:rPr lang="en-GB" dirty="0"/>
              <a:t>Monitor monthly cash flow and expenses</a:t>
            </a:r>
          </a:p>
          <a:p>
            <a:endParaRPr lang="en-GB" dirty="0"/>
          </a:p>
        </p:txBody>
      </p:sp>
      <p:sp>
        <p:nvSpPr>
          <p:cNvPr id="14" name="TextBox 13">
            <a:extLst>
              <a:ext uri="{FF2B5EF4-FFF2-40B4-BE49-F238E27FC236}">
                <a16:creationId xmlns:a16="http://schemas.microsoft.com/office/drawing/2014/main" id="{6EC6C751-77D8-C2A8-5205-D11B39C84337}"/>
              </a:ext>
            </a:extLst>
          </p:cNvPr>
          <p:cNvSpPr txBox="1"/>
          <p:nvPr/>
        </p:nvSpPr>
        <p:spPr>
          <a:xfrm>
            <a:off x="8058357" y="164273"/>
            <a:ext cx="3582090" cy="2031325"/>
          </a:xfrm>
          <a:prstGeom prst="rect">
            <a:avLst/>
          </a:prstGeom>
          <a:noFill/>
        </p:spPr>
        <p:txBody>
          <a:bodyPr wrap="square" rtlCol="0">
            <a:spAutoFit/>
          </a:bodyPr>
          <a:lstStyle/>
          <a:p>
            <a:r>
              <a:rPr lang="en-GB" u="sng" dirty="0"/>
              <a:t>Main business expenses:</a:t>
            </a:r>
          </a:p>
          <a:p>
            <a:pPr marL="285750" indent="-285750">
              <a:buFont typeface="Arial" panose="020B0604020202020204" pitchFamily="34" charset="0"/>
              <a:buChar char="•"/>
            </a:pPr>
            <a:r>
              <a:rPr lang="en-GB" dirty="0"/>
              <a:t>Display tables and stands</a:t>
            </a:r>
          </a:p>
          <a:p>
            <a:pPr marL="285750" indent="-285750">
              <a:buFont typeface="Arial" panose="020B0604020202020204" pitchFamily="34" charset="0"/>
              <a:buChar char="•"/>
            </a:pPr>
            <a:r>
              <a:rPr lang="en-GB" dirty="0"/>
              <a:t>Decorations and lighting</a:t>
            </a:r>
          </a:p>
          <a:p>
            <a:pPr marL="285750" indent="-285750">
              <a:buFont typeface="Arial" panose="020B0604020202020204" pitchFamily="34" charset="0"/>
              <a:buChar char="•"/>
            </a:pPr>
            <a:r>
              <a:rPr lang="en-GB" dirty="0"/>
              <a:t>Sweets and packaging</a:t>
            </a:r>
          </a:p>
          <a:p>
            <a:pPr marL="285750" indent="-285750">
              <a:buFont typeface="Arial" panose="020B0604020202020204" pitchFamily="34" charset="0"/>
              <a:buChar char="•"/>
            </a:pPr>
            <a:r>
              <a:rPr lang="en-GB" dirty="0"/>
              <a:t>Transport costs</a:t>
            </a:r>
          </a:p>
          <a:p>
            <a:pPr marL="285750" indent="-285750">
              <a:buFont typeface="Arial" panose="020B0604020202020204" pitchFamily="34" charset="0"/>
              <a:buChar char="•"/>
            </a:pPr>
            <a:r>
              <a:rPr lang="en-GB" dirty="0"/>
              <a:t>Website and advertising</a:t>
            </a:r>
          </a:p>
          <a:p>
            <a:pPr marL="285750" indent="-285750">
              <a:buFont typeface="Arial" panose="020B0604020202020204" pitchFamily="34" charset="0"/>
              <a:buChar char="•"/>
            </a:pPr>
            <a:r>
              <a:rPr lang="en-GB" dirty="0"/>
              <a:t>Insurance and registrations </a:t>
            </a:r>
          </a:p>
        </p:txBody>
      </p:sp>
      <p:pic>
        <p:nvPicPr>
          <p:cNvPr id="21" name="Picture 20">
            <a:extLst>
              <a:ext uri="{FF2B5EF4-FFF2-40B4-BE49-F238E27FC236}">
                <a16:creationId xmlns:a16="http://schemas.microsoft.com/office/drawing/2014/main" id="{5F2B6D6D-E8C2-ADE2-22A6-243BF261B4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1553" y="86595"/>
            <a:ext cx="3391941" cy="4218006"/>
          </a:xfrm>
          <a:prstGeom prst="rect">
            <a:avLst/>
          </a:prstGeom>
        </p:spPr>
      </p:pic>
      <p:sp>
        <p:nvSpPr>
          <p:cNvPr id="22" name="TextBox 21">
            <a:extLst>
              <a:ext uri="{FF2B5EF4-FFF2-40B4-BE49-F238E27FC236}">
                <a16:creationId xmlns:a16="http://schemas.microsoft.com/office/drawing/2014/main" id="{8A5DE1B7-F0B9-47FA-F871-964FAF460F30}"/>
              </a:ext>
            </a:extLst>
          </p:cNvPr>
          <p:cNvSpPr txBox="1"/>
          <p:nvPr/>
        </p:nvSpPr>
        <p:spPr>
          <a:xfrm>
            <a:off x="447767" y="4363168"/>
            <a:ext cx="3540301" cy="246221"/>
          </a:xfrm>
          <a:prstGeom prst="rect">
            <a:avLst/>
          </a:prstGeom>
          <a:noFill/>
        </p:spPr>
        <p:txBody>
          <a:bodyPr wrap="square" rtlCol="0">
            <a:spAutoFit/>
          </a:bodyPr>
          <a:lstStyle/>
          <a:p>
            <a:r>
              <a:rPr lang="en-GB" sz="1000" dirty="0"/>
              <a:t>Ref: https://uk.pinterest.com/pin/7951736835502591/</a:t>
            </a:r>
          </a:p>
        </p:txBody>
      </p:sp>
      <p:pic>
        <p:nvPicPr>
          <p:cNvPr id="24" name="Picture 23">
            <a:extLst>
              <a:ext uri="{FF2B5EF4-FFF2-40B4-BE49-F238E27FC236}">
                <a16:creationId xmlns:a16="http://schemas.microsoft.com/office/drawing/2014/main" id="{514962A0-41C2-EAB5-E708-ED8033D320E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35093" y="108319"/>
            <a:ext cx="3148281" cy="4196282"/>
          </a:xfrm>
          <a:prstGeom prst="rect">
            <a:avLst/>
          </a:prstGeom>
        </p:spPr>
      </p:pic>
      <p:sp>
        <p:nvSpPr>
          <p:cNvPr id="25" name="TextBox 24">
            <a:extLst>
              <a:ext uri="{FF2B5EF4-FFF2-40B4-BE49-F238E27FC236}">
                <a16:creationId xmlns:a16="http://schemas.microsoft.com/office/drawing/2014/main" id="{C6B8A1CD-842E-63DE-020B-12F7ECA13521}"/>
              </a:ext>
            </a:extLst>
          </p:cNvPr>
          <p:cNvSpPr txBox="1"/>
          <p:nvPr/>
        </p:nvSpPr>
        <p:spPr>
          <a:xfrm>
            <a:off x="4068596" y="4342760"/>
            <a:ext cx="3540301" cy="246221"/>
          </a:xfrm>
          <a:prstGeom prst="rect">
            <a:avLst/>
          </a:prstGeom>
          <a:noFill/>
        </p:spPr>
        <p:txBody>
          <a:bodyPr wrap="square" rtlCol="0">
            <a:spAutoFit/>
          </a:bodyPr>
          <a:lstStyle/>
          <a:p>
            <a:r>
              <a:rPr lang="en-GB" sz="1000" dirty="0"/>
              <a:t>Ref: https://uk.pinterest.com/pin/586030970289397584/</a:t>
            </a:r>
          </a:p>
        </p:txBody>
      </p:sp>
    </p:spTree>
    <p:extLst>
      <p:ext uri="{BB962C8B-B14F-4D97-AF65-F5344CB8AC3E}">
        <p14:creationId xmlns:p14="http://schemas.microsoft.com/office/powerpoint/2010/main" val="6579109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7" name="Rectangle 56">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9" name="Rectangle 58">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C46C650-79E6-F868-98D3-730BE15C8F28}"/>
              </a:ext>
            </a:extLst>
          </p:cNvPr>
          <p:cNvPicPr>
            <a:picLocks noChangeAspect="1"/>
          </p:cNvPicPr>
          <p:nvPr/>
        </p:nvPicPr>
        <p:blipFill>
          <a:blip r:embed="rId2">
            <a:extLst>
              <a:ext uri="{28A0092B-C50C-407E-A947-70E740481C1C}">
                <a14:useLocalDpi xmlns:a14="http://schemas.microsoft.com/office/drawing/2010/main" val="0"/>
              </a:ext>
            </a:extLst>
          </a:blip>
          <a:srcRect b="443"/>
          <a:stretch>
            <a:fillRect/>
          </a:stretch>
        </p:blipFill>
        <p:spPr>
          <a:xfrm>
            <a:off x="19" y="-17665"/>
            <a:ext cx="12191981" cy="6857990"/>
          </a:xfrm>
          <a:prstGeom prst="rect">
            <a:avLst/>
          </a:prstGeom>
        </p:spPr>
      </p:pic>
      <p:sp>
        <p:nvSpPr>
          <p:cNvPr id="61" name="Rectangle 60">
            <a:extLst>
              <a:ext uri="{FF2B5EF4-FFF2-40B4-BE49-F238E27FC236}">
                <a16:creationId xmlns:a16="http://schemas.microsoft.com/office/drawing/2014/main" id="{9FA98EAA-A866-4C95-A2A8-44E46FBA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56000">
                <a:schemeClr val="tx1">
                  <a:alpha val="40000"/>
                </a:schemeClr>
              </a:gs>
              <a:gs pos="100000">
                <a:schemeClr val="tx1">
                  <a:alpha val="8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0DE1C8-CB51-4594-B9D4-B5D59008B7B4}"/>
              </a:ext>
            </a:extLst>
          </p:cNvPr>
          <p:cNvSpPr>
            <a:spLocks noGrp="1"/>
          </p:cNvSpPr>
          <p:nvPr>
            <p:ph type="title"/>
          </p:nvPr>
        </p:nvSpPr>
        <p:spPr>
          <a:xfrm>
            <a:off x="2374426" y="264423"/>
            <a:ext cx="7985759" cy="868823"/>
          </a:xfrm>
        </p:spPr>
        <p:txBody>
          <a:bodyPr vert="horz" lIns="91440" tIns="45720" rIns="91440" bIns="45720" rtlCol="0" anchor="b">
            <a:normAutofit/>
          </a:bodyPr>
          <a:lstStyle/>
          <a:p>
            <a:pPr algn="ctr"/>
            <a:r>
              <a:rPr lang="en-US" sz="4000" b="1" u="sng" dirty="0">
                <a:solidFill>
                  <a:schemeClr val="tx1"/>
                </a:solidFill>
              </a:rPr>
              <a:t>conclusion</a:t>
            </a:r>
          </a:p>
        </p:txBody>
      </p:sp>
      <p:sp>
        <p:nvSpPr>
          <p:cNvPr id="5" name="TextBox 4">
            <a:extLst>
              <a:ext uri="{FF2B5EF4-FFF2-40B4-BE49-F238E27FC236}">
                <a16:creationId xmlns:a16="http://schemas.microsoft.com/office/drawing/2014/main" id="{E5D0D798-7245-B9D1-0BD1-702B1D13CE9D}"/>
              </a:ext>
            </a:extLst>
          </p:cNvPr>
          <p:cNvSpPr txBox="1"/>
          <p:nvPr/>
        </p:nvSpPr>
        <p:spPr>
          <a:xfrm>
            <a:off x="2887043" y="1259363"/>
            <a:ext cx="6960524" cy="598516"/>
          </a:xfrm>
          <a:prstGeom prst="rect">
            <a:avLst/>
          </a:prstGeom>
        </p:spPr>
        <p:txBody>
          <a:bodyPr vert="horz" lIns="91440" tIns="45720" rIns="91440" bIns="45720" rtlCol="0" anchor="t">
            <a:normAutofit/>
          </a:bodyPr>
          <a:lstStyle/>
          <a:p>
            <a:pPr algn="ctr" defTabSz="914400">
              <a:lnSpc>
                <a:spcPct val="110000"/>
              </a:lnSpc>
              <a:spcBef>
                <a:spcPts val="1000"/>
              </a:spcBef>
            </a:pPr>
            <a:r>
              <a:rPr lang="en-US" sz="2000" u="sng" dirty="0"/>
              <a:t>Why will Sweet Moments succeed? </a:t>
            </a:r>
          </a:p>
        </p:txBody>
      </p:sp>
      <p:sp>
        <p:nvSpPr>
          <p:cNvPr id="6" name="TextBox 5">
            <a:extLst>
              <a:ext uri="{FF2B5EF4-FFF2-40B4-BE49-F238E27FC236}">
                <a16:creationId xmlns:a16="http://schemas.microsoft.com/office/drawing/2014/main" id="{F368E54C-E5CF-F3CD-B485-F23BE1BDD0C1}"/>
              </a:ext>
            </a:extLst>
          </p:cNvPr>
          <p:cNvSpPr txBox="1"/>
          <p:nvPr/>
        </p:nvSpPr>
        <p:spPr>
          <a:xfrm>
            <a:off x="1282740" y="2641935"/>
            <a:ext cx="3736257" cy="1754326"/>
          </a:xfrm>
          <a:prstGeom prst="rect">
            <a:avLst/>
          </a:prstGeom>
          <a:noFill/>
        </p:spPr>
        <p:txBody>
          <a:bodyPr wrap="square" rtlCol="0">
            <a:spAutoFit/>
          </a:bodyPr>
          <a:lstStyle/>
          <a:p>
            <a:pPr marL="285750" indent="-285750">
              <a:buFont typeface="Arial" panose="020B0604020202020204" pitchFamily="34" charset="0"/>
              <a:buChar char="•"/>
            </a:pPr>
            <a:r>
              <a:rPr lang="en-GB" dirty="0"/>
              <a:t>High demand for personalised events</a:t>
            </a:r>
          </a:p>
          <a:p>
            <a:pPr marL="285750" indent="-285750">
              <a:buFont typeface="Arial" panose="020B0604020202020204" pitchFamily="34" charset="0"/>
              <a:buChar char="•"/>
            </a:pPr>
            <a:r>
              <a:rPr lang="en-GB" dirty="0"/>
              <a:t>Flexible pricing packages</a:t>
            </a:r>
          </a:p>
          <a:p>
            <a:pPr marL="285750" indent="-285750">
              <a:buFont typeface="Arial" panose="020B0604020202020204" pitchFamily="34" charset="0"/>
              <a:buChar char="•"/>
            </a:pPr>
            <a:r>
              <a:rPr lang="en-GB" dirty="0"/>
              <a:t>Professional customer service</a:t>
            </a:r>
          </a:p>
          <a:p>
            <a:pPr marL="285750" indent="-285750">
              <a:buFont typeface="Arial" panose="020B0604020202020204" pitchFamily="34" charset="0"/>
              <a:buChar char="•"/>
            </a:pPr>
            <a:r>
              <a:rPr lang="en-GB" dirty="0"/>
              <a:t>Strong social media presence</a:t>
            </a:r>
          </a:p>
          <a:p>
            <a:pPr marL="285750" indent="-285750">
              <a:buFont typeface="Arial" panose="020B0604020202020204" pitchFamily="34" charset="0"/>
              <a:buChar char="•"/>
            </a:pPr>
            <a:r>
              <a:rPr lang="en-GB" dirty="0"/>
              <a:t>Long-term business growth</a:t>
            </a:r>
          </a:p>
        </p:txBody>
      </p:sp>
      <p:sp>
        <p:nvSpPr>
          <p:cNvPr id="7" name="TextBox 6">
            <a:extLst>
              <a:ext uri="{FF2B5EF4-FFF2-40B4-BE49-F238E27FC236}">
                <a16:creationId xmlns:a16="http://schemas.microsoft.com/office/drawing/2014/main" id="{CD702D0F-583D-DCB5-A699-58490CC77AC3}"/>
              </a:ext>
            </a:extLst>
          </p:cNvPr>
          <p:cNvSpPr txBox="1"/>
          <p:nvPr/>
        </p:nvSpPr>
        <p:spPr>
          <a:xfrm>
            <a:off x="6367305" y="2641935"/>
            <a:ext cx="4819258" cy="2031325"/>
          </a:xfrm>
          <a:prstGeom prst="rect">
            <a:avLst/>
          </a:prstGeom>
          <a:noFill/>
        </p:spPr>
        <p:txBody>
          <a:bodyPr wrap="square" rtlCol="0">
            <a:spAutoFit/>
          </a:bodyPr>
          <a:lstStyle/>
          <a:p>
            <a:r>
              <a:rPr lang="en-GB" dirty="0"/>
              <a:t>Sweet Moments Candy Bar combines creativity with good financial planning to offer customers a unique sweet experience. With effective marketing and high-quality service, I believe the business can establish a strong reputation across Essex and continue growing in the future</a:t>
            </a:r>
          </a:p>
        </p:txBody>
      </p:sp>
    </p:spTree>
    <p:extLst>
      <p:ext uri="{BB962C8B-B14F-4D97-AF65-F5344CB8AC3E}">
        <p14:creationId xmlns:p14="http://schemas.microsoft.com/office/powerpoint/2010/main" val="295351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3059</TotalTime>
  <Words>1109</Words>
  <Application>Microsoft Office PowerPoint</Application>
  <PresentationFormat>Widescreen</PresentationFormat>
  <Paragraphs>300</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Avenir Next LT Pro</vt:lpstr>
      <vt:lpstr>Calibri</vt:lpstr>
      <vt:lpstr>AccentBoxVTI</vt:lpstr>
      <vt:lpstr>Presentation- Sweet Moments Candy Bar, Business Plan</vt:lpstr>
      <vt:lpstr>Presentation overview</vt:lpstr>
      <vt:lpstr>About the business</vt:lpstr>
      <vt:lpstr>Business Concept</vt:lpstr>
      <vt:lpstr>Company structure</vt:lpstr>
      <vt:lpstr>PESTLE ANALYSIS</vt:lpstr>
      <vt:lpstr>Marketing Plan</vt:lpstr>
      <vt:lpstr>Competition analysis</vt:lpstr>
      <vt:lpstr>Funding Plan</vt:lpstr>
      <vt:lpstr>Variable Cost Forecast</vt:lpstr>
      <vt:lpstr>Financial Forecast and Break-even</vt:lpstr>
      <vt:lpstr>Financial Performance</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Denisa Paraschiv</dc:creator>
  <cp:lastModifiedBy>Denisa Paraschiv</cp:lastModifiedBy>
  <cp:revision>1</cp:revision>
  <dcterms:created xsi:type="dcterms:W3CDTF">2026-08-07T14:47:40Z</dcterms:created>
  <dcterms:modified xsi:type="dcterms:W3CDTF">2026-08-09T17:47:19Z</dcterms:modified>
</cp:coreProperties>
</file>