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120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606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183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471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02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88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27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76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107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95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299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5172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29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8338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015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7213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2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8BC1D-481B-EB44-BDFE-B62E8A6EF66B}" type="datetimeFigureOut">
              <a:rPr lang="en-US" smtClean="0"/>
              <a:t>7/30/2023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5505673-9132-CF4E-96B0-0CCBBD0A7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71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resources.workable.com/hr-administrator-job-descriptio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eystonetrainingltd.co.uk/the-4-main-benefits-of-hr-training-courses-for-hr-managers/" TargetMode="External"/><Relationship Id="rId2" Type="http://schemas.openxmlformats.org/officeDocument/2006/relationships/hyperlink" Target="https://www.studocu.com/en-us/document/university-of-the-people/introduction-to-psychology/swot-analysis-strengthswhat-do-you-do-wellwhat-unique-resources-can-you-draw-onwhat-do/2963190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rlz=1CDGOYI_enGB957GB957&amp;hl=en-GB&amp;sxsrf=AB5stBjL5ap2uuBwNu78x2gQpTqnp_mHpg:1690128111632&amp;q=thank+you&amp;tbm=isch&amp;sa=X&amp;ved=2ahUKEwjmuN_tmaWAAxWqVUEAHYluDjUQ0pQJegQIChAB&amp;biw=414&amp;bih=720&amp;dpr=2#imgrc=v8zFEhBFvmLV-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11DD2-825D-0583-6937-B646B35C01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lt-LT" dirty="0"/>
              <a:t>Training And Development needs for an HR officer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B0FF42-6398-5E15-303A-52739C89EC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4000" dirty="0"/>
              <a:t>FedEx</a:t>
            </a:r>
            <a:r>
              <a:rPr lang="en-US" sz="4000" dirty="0"/>
              <a:t> Corporation</a:t>
            </a:r>
            <a:endParaRPr lang="en-GB" sz="4000" dirty="0"/>
          </a:p>
          <a:p>
            <a:r>
              <a:rPr lang="en-GB" sz="4000" dirty="0"/>
              <a:t>Lecturer:Charles </a:t>
            </a:r>
            <a:r>
              <a:rPr lang="en-GB" sz="4000" dirty="0" err="1"/>
              <a:t>Nwaogwugwu</a:t>
            </a:r>
            <a:endParaRPr lang="en-GB" sz="4000" dirty="0"/>
          </a:p>
          <a:p>
            <a:r>
              <a:rPr lang="en-GB" sz="4000" dirty="0" err="1"/>
              <a:t>Donatas</a:t>
            </a:r>
            <a:r>
              <a:rPr lang="en-GB" sz="4000" dirty="0"/>
              <a:t> </a:t>
            </a:r>
            <a:r>
              <a:rPr lang="en-GB" sz="4000" dirty="0" err="1"/>
              <a:t>Keliauskas</a:t>
            </a:r>
            <a:r>
              <a:rPr lang="en-GB" sz="4000"/>
              <a:t>(2120434)</a:t>
            </a:r>
            <a:endParaRPr lang="lt-LT" sz="40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07BA4CF-E922-AD6A-7587-2A2A9B74E8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9683" y="69964"/>
            <a:ext cx="4147634" cy="263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080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75260-EBCB-1139-B43D-BF8D591BA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 of Fedex company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4FB2E-436E-CA1B-CA61-AC061F1A48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Roboto" panose="020F0502020204030204" pitchFamily="34" charset="0"/>
              </a:rPr>
              <a:t>Our history dates back to 1965 when our CEO and Chairman Frederick W. Smith, then a Yale undergraduate, designed a cutting-edge new system that would allow for the safe delivery of time-sensitive shipments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07CDC61-821E-191B-F7C1-78DAA96E99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658" y="3429000"/>
            <a:ext cx="8530953" cy="2786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482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83F51-0CFA-993F-4DE2-0E0F57FA1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/>
              <a:t>Benefits to the organisation and individual of developing you as an HR officer through effective training and development.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45ADE-FD40-6D8E-944B-8B5EFDE30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400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Improve company culture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solidFill>
                  <a:srgbClr val="666666"/>
                </a:solidFill>
                <a:latin typeface="Open Sans" panose="020B0606030504020204" pitchFamily="34" charset="0"/>
              </a:rPr>
              <a:t>Continually learning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Your employees  will be able to keep their skills up to date and bring valuable and innovative ideas into the business</a:t>
            </a:r>
          </a:p>
          <a:p>
            <a:pPr marL="514350" indent="-514350">
              <a:buFont typeface="+mj-lt"/>
              <a:buAutoNum type="arabicPeriod"/>
            </a:pPr>
            <a:endParaRPr lang="en-GB" sz="1400" b="0" i="0" dirty="0">
              <a:solidFill>
                <a:srgbClr val="666666"/>
              </a:solidFill>
              <a:effectLst/>
              <a:latin typeface="Open Sans" panose="020B0606030504020204" pitchFamily="34" charset="0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0066BE1-AE0E-6A6E-D315-E131330D4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935" y="4681011"/>
            <a:ext cx="3887480" cy="217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872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E8425-A679-33F4-C5CF-570620B4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KSB – Knowledge,Skills,Behaviours of HR officer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EEFC3-C827-6710-4C81-AA21E1A13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lt-LT" dirty="0"/>
              <a:t>SKILLS 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/>
              <a:t>Administration skills.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/>
              <a:t>Knowledge of human resources and employement law</a:t>
            </a:r>
            <a:r>
              <a:rPr lang="lt-LT" dirty="0">
                <a:latin typeface="Google Sans"/>
              </a:rPr>
              <a:t>.</a:t>
            </a:r>
            <a:endParaRPr lang="lt-LT" dirty="0">
              <a:highlight>
                <a:srgbClr val="000000"/>
              </a:highlight>
              <a:latin typeface="Google Sans"/>
            </a:endParaRPr>
          </a:p>
          <a:p>
            <a:pPr marL="514350" indent="-514350">
              <a:buFont typeface="+mj-lt"/>
              <a:buAutoNum type="arabicPeriod"/>
            </a:pPr>
            <a:r>
              <a:rPr lang="lt-LT" dirty="0">
                <a:latin typeface="Google Sans"/>
              </a:rPr>
              <a:t>To be  thorough and pay anttention to detail.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>
                <a:latin typeface="Google Sans"/>
              </a:rPr>
              <a:t>The ability to work well with others.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>
                <a:latin typeface="Google Sans"/>
              </a:rPr>
              <a:t>Excellent written communication skills.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6A1DD1C-584F-410B-CFEB-1AFB2FFE90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4744" y="3238501"/>
            <a:ext cx="425608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899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D8495-E773-3F89-DAFC-3C8E2E4C6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Knowledge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FF9D7-5D8E-1373-E725-6E47288F3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lt-LT" dirty="0"/>
              <a:t>Excellent organizational skills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/>
              <a:t>Good time-management skills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/>
              <a:t>Ability to multi-task in a fast-paced environment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0A1557E-16F7-F9F7-26D3-72F97AC316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0482" y="3782122"/>
            <a:ext cx="5471518" cy="3075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53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BCE5A-3EA5-935B-7399-A97C612D7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Behaviour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B168-F6EF-EC83-B6E8-7C96CD9245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lt-LT" dirty="0"/>
              <a:t>Open mindedness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/>
              <a:t>Being open to and accept new ideas</a:t>
            </a:r>
          </a:p>
          <a:p>
            <a:pPr marL="514350" indent="-514350">
              <a:buFont typeface="+mj-lt"/>
              <a:buAutoNum type="arabicPeriod"/>
            </a:pPr>
            <a:r>
              <a:rPr lang="lt-LT" dirty="0"/>
              <a:t>Clear and Thoughtful communication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FAEE8F5-A6FC-86B7-013B-F2B37A2FB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813" y="2364405"/>
            <a:ext cx="3349950" cy="418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249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244AD-0833-6A08-B130-3C45FCD00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525"/>
            <a:ext cx="10515600" cy="1325563"/>
          </a:xfrm>
        </p:spPr>
        <p:txBody>
          <a:bodyPr/>
          <a:lstStyle/>
          <a:p>
            <a:r>
              <a:rPr lang="en-US" dirty="0"/>
              <a:t>Appendix A</a:t>
            </a:r>
            <a:r>
              <a:rPr lang="lt-LT" dirty="0"/>
              <a:t> </a:t>
            </a:r>
            <a:r>
              <a:rPr lang="en-US" dirty="0"/>
              <a:t>Key expectations of HR Officer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EF60F-81F3-E45B-26A0-102EE7CF2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dirty="0">
                <a:effectLst/>
              </a:rPr>
              <a:t>Proven experience as HR officer, </a:t>
            </a:r>
            <a:r>
              <a:rPr lang="en-GB" b="0" u="none" strike="noStrike" dirty="0">
                <a:solidFill>
                  <a:srgbClr val="00756A"/>
                </a:solidFill>
                <a:effectLst/>
                <a:hlinkClick r:id="rId2"/>
              </a:rPr>
              <a:t>administrator</a:t>
            </a:r>
            <a:r>
              <a:rPr lang="en-GB" b="0" dirty="0">
                <a:effectLst/>
              </a:rPr>
              <a:t> or other HR position</a:t>
            </a:r>
            <a:endParaRPr lang="lt-LT" b="0" dirty="0">
              <a:effectLst/>
            </a:endParaRPr>
          </a:p>
          <a:p>
            <a:r>
              <a:rPr lang="en-GB" b="0" dirty="0">
                <a:effectLst/>
              </a:rPr>
              <a:t>Knowledge of HR functions (pay &amp; benefits, recruitment, training &amp; development etc.)</a:t>
            </a:r>
            <a:endParaRPr lang="lt-LT" b="0" dirty="0">
              <a:effectLst/>
            </a:endParaRPr>
          </a:p>
          <a:p>
            <a:r>
              <a:rPr lang="en-GB" b="0" dirty="0">
                <a:effectLst/>
              </a:rPr>
              <a:t>Understanding of labor laws and disciplinary procedures</a:t>
            </a:r>
            <a:endParaRPr lang="lt-LT" b="0" dirty="0">
              <a:effectLst/>
            </a:endParaRPr>
          </a:p>
          <a:p>
            <a:r>
              <a:rPr lang="en-GB" b="0" dirty="0">
                <a:effectLst/>
              </a:rPr>
              <a:t>Proficient in MS Office; knowledge of HRMS is a plus</a:t>
            </a:r>
            <a:endParaRPr lang="lt-LT" b="0" dirty="0">
              <a:effectLst/>
            </a:endParaRPr>
          </a:p>
          <a:p>
            <a:r>
              <a:rPr lang="en-GB" b="0" dirty="0">
                <a:effectLst/>
              </a:rPr>
              <a:t>Outstanding </a:t>
            </a:r>
            <a:r>
              <a:rPr lang="en-GB" b="0" dirty="0" err="1">
                <a:effectLst/>
              </a:rPr>
              <a:t>organizational</a:t>
            </a:r>
            <a:r>
              <a:rPr lang="en-GB" b="0" dirty="0">
                <a:effectLst/>
              </a:rPr>
              <a:t> and time-management abilities</a:t>
            </a:r>
            <a:endParaRPr lang="lt-LT" b="0" dirty="0">
              <a:effectLst/>
            </a:endParaRPr>
          </a:p>
          <a:p>
            <a:r>
              <a:rPr lang="en-GB" b="0" dirty="0">
                <a:effectLst/>
              </a:rPr>
              <a:t>Excellent communication and interpersonal skills</a:t>
            </a:r>
            <a:endParaRPr lang="lt-LT" b="0" dirty="0">
              <a:effectLst/>
            </a:endParaRPr>
          </a:p>
          <a:p>
            <a:r>
              <a:rPr lang="en-GB" dirty="0"/>
              <a:t>Problem-solving and decision-making aptitude</a:t>
            </a:r>
            <a:endParaRPr lang="lt-LT" dirty="0"/>
          </a:p>
          <a:p>
            <a:r>
              <a:rPr lang="en-GB" dirty="0"/>
              <a:t>Strong ethics and reliability</a:t>
            </a:r>
            <a:endParaRPr lang="lt-LT" dirty="0"/>
          </a:p>
          <a:p>
            <a:r>
              <a:rPr lang="en-GB" b="0" dirty="0">
                <a:effectLst/>
              </a:rPr>
              <a:t>BSc/BA in business administration, social studies or relevant field; further training will be a plus</a:t>
            </a:r>
            <a:endParaRPr lang="lt-LT" b="0" dirty="0">
              <a:effectLst/>
            </a:endParaRPr>
          </a:p>
          <a:p>
            <a:r>
              <a:rPr lang="en-GB" b="0" dirty="0">
                <a:effectLst/>
              </a:rPr>
              <a:t>HR Credentials (e.g. PHR from the HR Certification Institute)</a:t>
            </a:r>
            <a:endParaRPr lang="en-GB" b="0" i="0" u="none" strike="noStrike" dirty="0">
              <a:solidFill>
                <a:srgbClr val="333E49"/>
              </a:solidFill>
              <a:effectLst/>
              <a:latin typeface="proxima-nova"/>
            </a:endParaRPr>
          </a:p>
        </p:txBody>
      </p:sp>
    </p:spTree>
    <p:extLst>
      <p:ext uri="{BB962C8B-B14F-4D97-AF65-F5344CB8AC3E}">
        <p14:creationId xmlns:p14="http://schemas.microsoft.com/office/powerpoint/2010/main" val="3579306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5698-B8E8-DADC-234F-3B4AEF95A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Appendix B</a:t>
            </a:r>
            <a:br>
              <a:rPr lang="en-GB" dirty="0"/>
            </a:br>
            <a:r>
              <a:rPr lang="lt-LT" dirty="0"/>
              <a:t>SWOT analysis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09D13AD-2F86-0BC9-9A36-174A5F95C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090189"/>
              </p:ext>
            </p:extLst>
          </p:nvPr>
        </p:nvGraphicFramePr>
        <p:xfrm>
          <a:off x="1" y="-640080"/>
          <a:ext cx="12191999" cy="813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20775075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82914665"/>
                    </a:ext>
                  </a:extLst>
                </a:gridCol>
                <a:gridCol w="3025913">
                  <a:extLst>
                    <a:ext uri="{9D8B030D-6E8A-4147-A177-3AD203B41FA5}">
                      <a16:colId xmlns:a16="http://schemas.microsoft.com/office/drawing/2014/main" val="3597514683"/>
                    </a:ext>
                  </a:extLst>
                </a:gridCol>
                <a:gridCol w="3070086">
                  <a:extLst>
                    <a:ext uri="{9D8B030D-6E8A-4147-A177-3AD203B41FA5}">
                      <a16:colId xmlns:a16="http://schemas.microsoft.com/office/drawing/2014/main" val="4075028404"/>
                    </a:ext>
                  </a:extLst>
                </a:gridCol>
              </a:tblGrid>
              <a:tr h="2008046"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Strenghts</a:t>
                      </a:r>
                      <a:endParaRPr lang="en-GB" dirty="0"/>
                    </a:p>
                    <a:p>
                      <a:pPr algn="ctr"/>
                      <a:r>
                        <a:rPr lang="en-GB" dirty="0"/>
                        <a:t>What do you do well? What unique resources can you draw on? What do others see as your strengths? </a:t>
                      </a: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Weaknesses</a:t>
                      </a:r>
                      <a:endParaRPr lang="en-GB" dirty="0"/>
                    </a:p>
                    <a:p>
                      <a:pPr algn="ctr"/>
                      <a:r>
                        <a:rPr lang="en-GB" dirty="0"/>
                        <a:t>What could you improve? Where do you have fewer resources than others? What are others likely to see as weaknesses? </a:t>
                      </a: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Opportunities</a:t>
                      </a:r>
                      <a:endParaRPr lang="en-GB" dirty="0"/>
                    </a:p>
                    <a:p>
                      <a:pPr algn="ctr"/>
                      <a:r>
                        <a:rPr lang="en-GB" dirty="0"/>
                        <a:t>Opportunities What opportunities are open to you? What trends could you take advantage of? How can you turn your strengths into opportunities? </a:t>
                      </a: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Threats</a:t>
                      </a:r>
                      <a:endParaRPr lang="en-GB" dirty="0"/>
                    </a:p>
                    <a:p>
                      <a:pPr algn="ctr"/>
                      <a:r>
                        <a:rPr lang="en-GB" dirty="0"/>
                        <a:t>What threats could harm you? What threats do your weaknesses expose to you? </a:t>
                      </a:r>
                      <a:endParaRPr lang="en-US" dirty="0"/>
                    </a:p>
                  </a:txBody>
                  <a:tcPr marL="77525" marR="77525"/>
                </a:tc>
                <a:extLst>
                  <a:ext uri="{0D108BD9-81ED-4DB2-BD59-A6C34878D82A}">
                    <a16:rowId xmlns:a16="http://schemas.microsoft.com/office/drawing/2014/main" val="150701189"/>
                  </a:ext>
                </a:extLst>
              </a:tr>
              <a:tr h="1767080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Manage  multiple roles and locate important information quickly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 must work on eye </a:t>
                      </a:r>
                      <a:r>
                        <a:rPr lang="en-GB" dirty="0" err="1"/>
                        <a:t>contact,am</a:t>
                      </a:r>
                      <a:r>
                        <a:rPr lang="en-GB" dirty="0"/>
                        <a:t> naturally shy that makes me avoid eye contact.</a:t>
                      </a:r>
                      <a:endParaRPr lang="lt-LT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Been on demand to be motivational speaker and life coach in several </a:t>
                      </a:r>
                      <a:r>
                        <a:rPr lang="en-US" dirty="0" err="1"/>
                        <a:t>institutiions</a:t>
                      </a: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Being too soft always lead to people borrowing but not return and also spend most of my ample time in talking to people about their problems</a:t>
                      </a:r>
                    </a:p>
                  </a:txBody>
                  <a:tcPr marL="77525" marR="77525"/>
                </a:tc>
                <a:extLst>
                  <a:ext uri="{0D108BD9-81ED-4DB2-BD59-A6C34878D82A}">
                    <a16:rowId xmlns:a16="http://schemas.microsoft.com/office/drawing/2014/main" val="3030373484"/>
                  </a:ext>
                </a:extLst>
              </a:tr>
              <a:tr h="1285149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I’m technology advanced so I use that as a tool to get more resources to make things happen</a:t>
                      </a:r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Am less privileged when it comes to finances.</a:t>
                      </a:r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The trends of stress and </a:t>
                      </a:r>
                      <a:r>
                        <a:rPr lang="en-US" dirty="0" err="1"/>
                        <a:t>depression.I</a:t>
                      </a:r>
                      <a:r>
                        <a:rPr lang="en-US" dirty="0"/>
                        <a:t> have a gift in talking to people who are feeling low in revive their mood</a:t>
                      </a:r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 marL="77525" marR="77525"/>
                </a:tc>
                <a:extLst>
                  <a:ext uri="{0D108BD9-81ED-4DB2-BD59-A6C34878D82A}">
                    <a16:rowId xmlns:a16="http://schemas.microsoft.com/office/drawing/2014/main" val="1531807437"/>
                  </a:ext>
                </a:extLst>
              </a:tr>
              <a:tr h="1767080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Others see different strengths in </a:t>
                      </a:r>
                      <a:r>
                        <a:rPr lang="en-US" dirty="0" err="1"/>
                        <a:t>me,others</a:t>
                      </a:r>
                      <a:r>
                        <a:rPr lang="en-US" dirty="0"/>
                        <a:t> see </a:t>
                      </a:r>
                      <a:r>
                        <a:rPr lang="en-US" dirty="0" err="1"/>
                        <a:t>leadership,others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symphaty</a:t>
                      </a:r>
                      <a:r>
                        <a:rPr lang="en-US" dirty="0"/>
                        <a:t> others </a:t>
                      </a:r>
                      <a:r>
                        <a:rPr lang="en-US" dirty="0" err="1"/>
                        <a:t>teamplayer</a:t>
                      </a: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The major weakness that people see in me is that am too flexible to people and others take that as an advantage to get things from me.</a:t>
                      </a:r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I can easily turn my motivational strengths to become a private life </a:t>
                      </a:r>
                      <a:r>
                        <a:rPr lang="en-US" dirty="0" err="1"/>
                        <a:t>coach,counsellor</a:t>
                      </a: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With already available infrastructure and </a:t>
                      </a:r>
                      <a:r>
                        <a:rPr lang="en-US" dirty="0" err="1"/>
                        <a:t>funding,my</a:t>
                      </a:r>
                      <a:r>
                        <a:rPr lang="en-US" dirty="0"/>
                        <a:t> competitors have an upper hand as most of my plans </a:t>
                      </a:r>
                      <a:r>
                        <a:rPr lang="en-US"/>
                        <a:t>are pipeline</a:t>
                      </a:r>
                      <a:endParaRPr lang="en-US" dirty="0"/>
                    </a:p>
                  </a:txBody>
                  <a:tcPr marL="77525" marR="77525"/>
                </a:tc>
                <a:extLst>
                  <a:ext uri="{0D108BD9-81ED-4DB2-BD59-A6C34878D82A}">
                    <a16:rowId xmlns:a16="http://schemas.microsoft.com/office/drawing/2014/main" val="699473967"/>
                  </a:ext>
                </a:extLst>
              </a:tr>
              <a:tr h="321287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77525" marR="77525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lt-LT" dirty="0"/>
                    </a:p>
                  </a:txBody>
                  <a:tcPr marL="77525" marR="77525"/>
                </a:tc>
                <a:extLst>
                  <a:ext uri="{0D108BD9-81ED-4DB2-BD59-A6C34878D82A}">
                    <a16:rowId xmlns:a16="http://schemas.microsoft.com/office/drawing/2014/main" val="38087322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454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33DC0-6F06-28E0-2C61-38377A425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5B3B684-8ED2-DE0A-EB3B-3013C77455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6" y="0"/>
            <a:ext cx="12173414" cy="7107703"/>
          </a:xfrm>
        </p:spPr>
      </p:pic>
    </p:spTree>
    <p:extLst>
      <p:ext uri="{BB962C8B-B14F-4D97-AF65-F5344CB8AC3E}">
        <p14:creationId xmlns:p14="http://schemas.microsoft.com/office/powerpoint/2010/main" val="170306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64148-EF1E-C46E-DCAA-A37604CBE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US" dirty="0" err="1"/>
              <a:t>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8C322-EA79-1F2D-35A6-F1F4FE6C1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4943" y="1540189"/>
            <a:ext cx="8915400" cy="3777622"/>
          </a:xfrm>
        </p:spPr>
        <p:txBody>
          <a:bodyPr>
            <a:normAutofit fontScale="62500" lnSpcReduction="20000"/>
          </a:bodyPr>
          <a:lstStyle/>
          <a:p>
            <a:r>
              <a:rPr lang="en-US" dirty="0">
                <a:hlinkClick r:id="rId2"/>
              </a:rPr>
              <a:t>https://www.studocu.com/en-us/document/university-of-the-people/introduction-to-psychology/swot-analysis-strengthswhat-do-you-do-wellwhat-unique-resources-can-you-draw-onwhat-do/29631902</a:t>
            </a:r>
            <a:endParaRPr lang="en-US" dirty="0"/>
          </a:p>
          <a:p>
            <a:r>
              <a:rPr lang="en-US" dirty="0">
                <a:hlinkClick r:id="rId3"/>
              </a:rPr>
              <a:t>https://www.keystonetrainingltd.co.uk/the-4-main-benefits-of-hr-training-courses-for-hr-managers/</a:t>
            </a:r>
            <a:endParaRPr lang="en-GB" dirty="0"/>
          </a:p>
          <a:p>
            <a:r>
              <a:rPr lang="en-US" dirty="0"/>
              <a:t>https://www.google.com/search?q=hr+officer+training+and+development&amp;</a:t>
            </a:r>
            <a:r>
              <a:rPr lang="en-US" dirty="0" err="1"/>
              <a:t>prmd</a:t>
            </a:r>
            <a:r>
              <a:rPr lang="en-US" dirty="0"/>
              <a:t>=ibvn&amp;</a:t>
            </a:r>
            <a:r>
              <a:rPr lang="en-US" dirty="0" err="1"/>
              <a:t>sxsrf</a:t>
            </a:r>
            <a:r>
              <a:rPr lang="en-US" dirty="0"/>
              <a:t>=AB5stBi3rtWKGSAludlH7xSexQSkqkg7xQ:1690126921242&amp;source=</a:t>
            </a:r>
            <a:r>
              <a:rPr lang="en-US" dirty="0" err="1"/>
              <a:t>lnms</a:t>
            </a:r>
            <a:r>
              <a:rPr lang="en-US" dirty="0"/>
              <a:t>&amp;</a:t>
            </a:r>
            <a:r>
              <a:rPr lang="en-US" dirty="0" err="1"/>
              <a:t>tbm</a:t>
            </a:r>
            <a:r>
              <a:rPr lang="en-US" dirty="0"/>
              <a:t>=isch&amp;</a:t>
            </a:r>
            <a:r>
              <a:rPr lang="en-US" dirty="0" err="1"/>
              <a:t>sa</a:t>
            </a:r>
            <a:r>
              <a:rPr lang="en-US" dirty="0"/>
              <a:t>=X&amp;</a:t>
            </a:r>
            <a:r>
              <a:rPr lang="en-US" dirty="0" err="1"/>
              <a:t>ved</a:t>
            </a:r>
            <a:r>
              <a:rPr lang="en-US" dirty="0"/>
              <a:t>=2ahUKEwia8I-2laWAAxWMUkEAHbhGBvsQ_AUoAXoECAQQAQ&amp;</a:t>
            </a:r>
            <a:r>
              <a:rPr lang="en-US" dirty="0" err="1"/>
              <a:t>biw</a:t>
            </a:r>
            <a:r>
              <a:rPr lang="en-US" dirty="0"/>
              <a:t>=414&amp;</a:t>
            </a:r>
            <a:r>
              <a:rPr lang="en-US" dirty="0" err="1"/>
              <a:t>bih</a:t>
            </a:r>
            <a:r>
              <a:rPr lang="en-US" dirty="0"/>
              <a:t>=720&amp;</a:t>
            </a:r>
            <a:r>
              <a:rPr lang="en-US" dirty="0" err="1"/>
              <a:t>dpr</a:t>
            </a:r>
            <a:r>
              <a:rPr lang="en-US" dirty="0"/>
              <a:t>=2#</a:t>
            </a:r>
            <a:r>
              <a:rPr lang="en-US" dirty="0" err="1"/>
              <a:t>imgrc</a:t>
            </a:r>
            <a:r>
              <a:rPr lang="en-US" dirty="0"/>
              <a:t>=J3REeATWijrs4M</a:t>
            </a:r>
            <a:endParaRPr lang="en-GB" dirty="0"/>
          </a:p>
          <a:p>
            <a:r>
              <a:rPr lang="en-US" dirty="0"/>
              <a:t>https://www.google.com/search?</a:t>
            </a:r>
            <a:r>
              <a:rPr lang="en-US" dirty="0" err="1"/>
              <a:t>rlz</a:t>
            </a:r>
            <a:r>
              <a:rPr lang="en-US" dirty="0"/>
              <a:t>=1CDGOYI_enGB957GB957&amp;hl=en-GB&amp;</a:t>
            </a:r>
            <a:r>
              <a:rPr lang="en-US" dirty="0" err="1"/>
              <a:t>sxsrf</a:t>
            </a:r>
            <a:r>
              <a:rPr lang="en-US" dirty="0"/>
              <a:t>=AB5stBiyU6IMYnUgzuck6kWMPgDtmD1ChA:1690127077067&amp;q=</a:t>
            </a:r>
            <a:r>
              <a:rPr lang="en-US" dirty="0" err="1"/>
              <a:t>ksb</a:t>
            </a:r>
            <a:r>
              <a:rPr lang="en-US" dirty="0"/>
              <a:t>+knowledge+skills+behaviour&amp;</a:t>
            </a:r>
            <a:r>
              <a:rPr lang="en-US" dirty="0" err="1"/>
              <a:t>tbm</a:t>
            </a:r>
            <a:r>
              <a:rPr lang="en-US" dirty="0"/>
              <a:t>=isch&amp;</a:t>
            </a:r>
            <a:r>
              <a:rPr lang="en-US" dirty="0" err="1"/>
              <a:t>sa</a:t>
            </a:r>
            <a:r>
              <a:rPr lang="en-US" dirty="0"/>
              <a:t>=X&amp;</a:t>
            </a:r>
            <a:r>
              <a:rPr lang="en-US" dirty="0" err="1"/>
              <a:t>ved</a:t>
            </a:r>
            <a:r>
              <a:rPr lang="en-US" dirty="0"/>
              <a:t>=2ahUKEwjC47aAlqWAAxWnWkEAHZZbAS4Q0pQJegQIChAB&amp;</a:t>
            </a:r>
            <a:r>
              <a:rPr lang="en-US" dirty="0" err="1"/>
              <a:t>biw</a:t>
            </a:r>
            <a:r>
              <a:rPr lang="en-US" dirty="0"/>
              <a:t>=414&amp;</a:t>
            </a:r>
            <a:r>
              <a:rPr lang="en-US" dirty="0" err="1"/>
              <a:t>bih</a:t>
            </a:r>
            <a:r>
              <a:rPr lang="en-US" dirty="0"/>
              <a:t>=720&amp;</a:t>
            </a:r>
            <a:r>
              <a:rPr lang="en-US" dirty="0" err="1"/>
              <a:t>dpr</a:t>
            </a:r>
            <a:r>
              <a:rPr lang="en-US" dirty="0"/>
              <a:t>=2#</a:t>
            </a:r>
            <a:r>
              <a:rPr lang="en-US" dirty="0" err="1"/>
              <a:t>imgrc</a:t>
            </a:r>
            <a:r>
              <a:rPr lang="en-US" dirty="0"/>
              <a:t>=qWXEUWyxn2-f6M</a:t>
            </a:r>
            <a:endParaRPr lang="en-GB" dirty="0"/>
          </a:p>
          <a:p>
            <a:r>
              <a:rPr lang="en-US" dirty="0"/>
              <a:t>https://www.google.com/search?q=</a:t>
            </a:r>
            <a:r>
              <a:rPr lang="en-US" dirty="0" err="1"/>
              <a:t>fedex</a:t>
            </a:r>
            <a:r>
              <a:rPr lang="en-US" dirty="0"/>
              <a:t>+corporation&amp;</a:t>
            </a:r>
            <a:r>
              <a:rPr lang="en-US" dirty="0" err="1"/>
              <a:t>tbm</a:t>
            </a:r>
            <a:r>
              <a:rPr lang="en-US" dirty="0"/>
              <a:t>=isch&amp;</a:t>
            </a:r>
            <a:r>
              <a:rPr lang="en-US" dirty="0" err="1"/>
              <a:t>ved</a:t>
            </a:r>
            <a:r>
              <a:rPr lang="en-US" dirty="0"/>
              <a:t>=2ahUKEwiZiNqBlqWAAxXericCHZ4JBR0Q2-</a:t>
            </a:r>
            <a:r>
              <a:rPr lang="en-US" dirty="0" err="1"/>
              <a:t>cCegQIABAD</a:t>
            </a:r>
            <a:r>
              <a:rPr lang="en-US" dirty="0"/>
              <a:t>&amp;</a:t>
            </a:r>
            <a:r>
              <a:rPr lang="en-US" dirty="0" err="1"/>
              <a:t>oq</a:t>
            </a:r>
            <a:r>
              <a:rPr lang="en-US" dirty="0"/>
              <a:t>=fedex+corpor&amp;</a:t>
            </a:r>
            <a:r>
              <a:rPr lang="en-US" dirty="0" err="1"/>
              <a:t>gs_lcp</a:t>
            </a:r>
            <a:r>
              <a:rPr lang="en-US" dirty="0"/>
              <a:t>=ChJtb2JpbGUtZ3dzLXdpei1pbWcQARgAMgUIABCABDIFCAAQgAQyBQgAEIAEMgUIABCABDIFCAAQgAQ6BwgjEOoCECc6BAgjECc6BAgAEAM6BwgAEIoFEEM6CAgAEIAEELEDUIpdWN5xYLJ4aAJwAHgAgAHfAYgBowmSAQU5LjIuMZgBAKABAbABBcABAQ&amp;</a:t>
            </a:r>
            <a:r>
              <a:rPr lang="en-US" dirty="0" err="1"/>
              <a:t>sclient</a:t>
            </a:r>
            <a:r>
              <a:rPr lang="en-US" dirty="0"/>
              <a:t>=mobile-</a:t>
            </a:r>
            <a:r>
              <a:rPr lang="en-US" dirty="0" err="1"/>
              <a:t>gws-wiz-img</a:t>
            </a:r>
            <a:r>
              <a:rPr lang="en-US" dirty="0"/>
              <a:t>&amp;</a:t>
            </a:r>
            <a:r>
              <a:rPr lang="en-US" dirty="0" err="1"/>
              <a:t>ei</a:t>
            </a:r>
            <a:r>
              <a:rPr lang="en-US" dirty="0"/>
              <a:t>=50q9ZNn4LN7dnsEPnpOU6AE&amp;</a:t>
            </a:r>
            <a:r>
              <a:rPr lang="en-US" dirty="0" err="1"/>
              <a:t>bih</a:t>
            </a:r>
            <a:r>
              <a:rPr lang="en-US" dirty="0"/>
              <a:t>=720&amp;</a:t>
            </a:r>
            <a:r>
              <a:rPr lang="en-US" dirty="0" err="1"/>
              <a:t>biw</a:t>
            </a:r>
            <a:r>
              <a:rPr lang="en-US" dirty="0"/>
              <a:t>=414&amp;</a:t>
            </a:r>
            <a:r>
              <a:rPr lang="en-US" dirty="0" err="1"/>
              <a:t>rlz</a:t>
            </a:r>
            <a:r>
              <a:rPr lang="en-US" dirty="0"/>
              <a:t>=1CDGOYI_enGB957GB957&amp;hl=en-GB#</a:t>
            </a:r>
            <a:r>
              <a:rPr lang="en-US" dirty="0" err="1"/>
              <a:t>imgrc</a:t>
            </a:r>
            <a:r>
              <a:rPr lang="en-US" dirty="0"/>
              <a:t>=-</a:t>
            </a:r>
            <a:r>
              <a:rPr lang="en-US" dirty="0" err="1"/>
              <a:t>8SvqMm_tpwqTM</a:t>
            </a:r>
            <a:endParaRPr lang="en-GB" dirty="0"/>
          </a:p>
          <a:p>
            <a:r>
              <a:rPr lang="en-US" dirty="0">
                <a:hlinkClick r:id="rId4"/>
              </a:rPr>
              <a:t>https://www.google.com/search?</a:t>
            </a:r>
            <a:r>
              <a:rPr lang="en-US" dirty="0" err="1">
                <a:hlinkClick r:id="rId4"/>
              </a:rPr>
              <a:t>rlz</a:t>
            </a:r>
            <a:r>
              <a:rPr lang="en-US" dirty="0">
                <a:hlinkClick r:id="rId4"/>
              </a:rPr>
              <a:t>=1CDGOYI_enGB957GB957&amp;hl=en-GB&amp;</a:t>
            </a:r>
            <a:r>
              <a:rPr lang="en-US" dirty="0" err="1">
                <a:hlinkClick r:id="rId4"/>
              </a:rPr>
              <a:t>sxsrf</a:t>
            </a:r>
            <a:r>
              <a:rPr lang="en-US" dirty="0">
                <a:hlinkClick r:id="rId4"/>
              </a:rPr>
              <a:t>=AB5stBjL5ap2uuBwNu78x2gQpTqnp</a:t>
            </a:r>
            <a:r>
              <a:rPr lang="en-US" dirty="0" err="1">
                <a:hlinkClick r:id="rId4"/>
              </a:rPr>
              <a:t>_mHpg:1690128111632</a:t>
            </a:r>
            <a:r>
              <a:rPr lang="en-US" dirty="0">
                <a:hlinkClick r:id="rId4"/>
              </a:rPr>
              <a:t>&amp;q=thank+you&amp;</a:t>
            </a:r>
            <a:r>
              <a:rPr lang="en-US" dirty="0" err="1">
                <a:hlinkClick r:id="rId4"/>
              </a:rPr>
              <a:t>tbm</a:t>
            </a:r>
            <a:r>
              <a:rPr lang="en-US" dirty="0">
                <a:hlinkClick r:id="rId4"/>
              </a:rPr>
              <a:t>=isch&amp;</a:t>
            </a:r>
            <a:r>
              <a:rPr lang="en-US" dirty="0" err="1">
                <a:hlinkClick r:id="rId4"/>
              </a:rPr>
              <a:t>sa</a:t>
            </a:r>
            <a:r>
              <a:rPr lang="en-US" dirty="0">
                <a:hlinkClick r:id="rId4"/>
              </a:rPr>
              <a:t>=X&amp;</a:t>
            </a:r>
            <a:r>
              <a:rPr lang="en-US" dirty="0" err="1">
                <a:hlinkClick r:id="rId4"/>
              </a:rPr>
              <a:t>ved</a:t>
            </a:r>
            <a:r>
              <a:rPr lang="en-US" dirty="0">
                <a:hlinkClick r:id="rId4"/>
              </a:rPr>
              <a:t>=2ahUKEwjmuN_tmaWAAxWqVUEAHYluDjUQ0pQJegQIChAB&amp;</a:t>
            </a:r>
            <a:r>
              <a:rPr lang="en-US" dirty="0" err="1">
                <a:hlinkClick r:id="rId4"/>
              </a:rPr>
              <a:t>biw</a:t>
            </a:r>
            <a:r>
              <a:rPr lang="en-US" dirty="0">
                <a:hlinkClick r:id="rId4"/>
              </a:rPr>
              <a:t>=414&amp;</a:t>
            </a:r>
            <a:r>
              <a:rPr lang="en-US" dirty="0" err="1">
                <a:hlinkClick r:id="rId4"/>
              </a:rPr>
              <a:t>bih</a:t>
            </a:r>
            <a:r>
              <a:rPr lang="en-US" dirty="0">
                <a:hlinkClick r:id="rId4"/>
              </a:rPr>
              <a:t>=720&amp;</a:t>
            </a:r>
            <a:r>
              <a:rPr lang="en-US" dirty="0" err="1">
                <a:hlinkClick r:id="rId4"/>
              </a:rPr>
              <a:t>dpr</a:t>
            </a:r>
            <a:r>
              <a:rPr lang="en-US" dirty="0">
                <a:hlinkClick r:id="rId4"/>
              </a:rPr>
              <a:t>=2#</a:t>
            </a:r>
            <a:r>
              <a:rPr lang="en-US" dirty="0" err="1">
                <a:hlinkClick r:id="rId4"/>
              </a:rPr>
              <a:t>imgrc</a:t>
            </a:r>
            <a:r>
              <a:rPr lang="en-US" dirty="0">
                <a:hlinkClick r:id="rId4"/>
              </a:rPr>
              <a:t>=v8zFEhBFvmLV-M</a:t>
            </a:r>
            <a:endParaRPr lang="en-GB" dirty="0"/>
          </a:p>
          <a:p>
            <a:r>
              <a:rPr lang="en-US" dirty="0"/>
              <a:t>https://</a:t>
            </a:r>
            <a:r>
              <a:rPr lang="en-US" dirty="0" err="1"/>
              <a:t>www.fedex.com</a:t>
            </a:r>
            <a:r>
              <a:rPr lang="en-US" dirty="0"/>
              <a:t>/en-gb/about/company-info/history.html</a:t>
            </a:r>
          </a:p>
        </p:txBody>
      </p:sp>
    </p:spTree>
    <p:extLst>
      <p:ext uri="{BB962C8B-B14F-4D97-AF65-F5344CB8AC3E}">
        <p14:creationId xmlns:p14="http://schemas.microsoft.com/office/powerpoint/2010/main" val="344220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637E7-146C-6516-177B-0E1AF6663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839A8-9EC0-E618-597D-038126A13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213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57A7B-F606-3156-855E-8B4ADC86B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DFDC9-70B3-B277-F87C-E9170E917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34632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0</TotalTime>
  <Words>874</Words>
  <Application>Microsoft Office PowerPoint</Application>
  <PresentationFormat>Widescreen</PresentationFormat>
  <Paragraphs>64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Google Sans</vt:lpstr>
      <vt:lpstr>proxima-nova</vt:lpstr>
      <vt:lpstr>Arial</vt:lpstr>
      <vt:lpstr>Century Gothic</vt:lpstr>
      <vt:lpstr>Open Sans</vt:lpstr>
      <vt:lpstr>Roboto</vt:lpstr>
      <vt:lpstr>Wingdings 3</vt:lpstr>
      <vt:lpstr>Wisp</vt:lpstr>
      <vt:lpstr>Training And Development needs for an HR officer</vt:lpstr>
      <vt:lpstr>Introduction of Fedex company</vt:lpstr>
      <vt:lpstr>Benefits to the organisation and individual of developing you as an HR officer through effective training and development.</vt:lpstr>
      <vt:lpstr>KSB – Knowledge,Skills,Behaviours of HR officer</vt:lpstr>
      <vt:lpstr>Knowledge</vt:lpstr>
      <vt:lpstr>Behaviour</vt:lpstr>
      <vt:lpstr>Appendix A Key expectations of HR Officer Roles</vt:lpstr>
      <vt:lpstr>Appendix B SWOT analysis</vt:lpstr>
      <vt:lpstr>PowerPoint Presentation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And Development needs for an HR officer</dc:title>
  <dc:creator>Donatas Keliauskas (2120434)</dc:creator>
  <cp:lastModifiedBy>Anita Chiafi</cp:lastModifiedBy>
  <cp:revision>9</cp:revision>
  <dcterms:created xsi:type="dcterms:W3CDTF">2023-07-14T12:28:50Z</dcterms:created>
  <dcterms:modified xsi:type="dcterms:W3CDTF">2023-07-30T12:23:01Z</dcterms:modified>
</cp:coreProperties>
</file>