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6" r:id="rId5"/>
    <p:sldId id="265" r:id="rId6"/>
    <p:sldId id="264" r:id="rId7"/>
    <p:sldId id="263" r:id="rId8"/>
    <p:sldId id="262" r:id="rId9"/>
    <p:sldId id="269" r:id="rId10"/>
    <p:sldId id="268" r:id="rId11"/>
    <p:sldId id="270" r:id="rId12"/>
    <p:sldId id="25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7" autoAdjust="0"/>
    <p:restoredTop sz="94660"/>
  </p:normalViewPr>
  <p:slideViewPr>
    <p:cSldViewPr snapToGrid="0">
      <p:cViewPr varScale="1">
        <p:scale>
          <a:sx n="82" d="100"/>
          <a:sy n="82" d="100"/>
        </p:scale>
        <p:origin x="485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E21E8C-9A98-4B42-BDDB-D45871587C2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D09822E-91BA-4E3B-9CA0-8C90C6CF3C4D}">
      <dgm:prSet/>
      <dgm:spPr/>
      <dgm:t>
        <a:bodyPr/>
        <a:lstStyle/>
        <a:p>
          <a:pPr algn="ctr"/>
          <a:r>
            <a:rPr lang="en-GB" b="1" i="0" dirty="0">
              <a:latin typeface="Arial" panose="020B0604020202020204" pitchFamily="34" charset="0"/>
              <a:cs typeface="Arial" panose="020B0604020202020204" pitchFamily="34" charset="0"/>
            </a:rPr>
            <a:t>Challenges in Implementation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292465-1DBD-45D5-B91F-AB06F625ABA3}" type="parTrans" cxnId="{DF590F04-8746-4422-8C04-50FE2D930482}">
      <dgm:prSet/>
      <dgm:spPr/>
      <dgm:t>
        <a:bodyPr/>
        <a:lstStyle/>
        <a:p>
          <a:endParaRPr lang="en-US"/>
        </a:p>
      </dgm:t>
    </dgm:pt>
    <dgm:pt modelId="{7F23C811-0337-4BD2-819F-BF61A2163A17}" type="sibTrans" cxnId="{DF590F04-8746-4422-8C04-50FE2D930482}">
      <dgm:prSet/>
      <dgm:spPr/>
      <dgm:t>
        <a:bodyPr/>
        <a:lstStyle/>
        <a:p>
          <a:endParaRPr lang="en-US"/>
        </a:p>
      </dgm:t>
    </dgm:pt>
    <dgm:pt modelId="{C29EADBF-3EE0-4B79-B954-1A04B686718B}">
      <dgm:prSet/>
      <dgm:spPr/>
      <dgm:t>
        <a:bodyPr/>
        <a:lstStyle/>
        <a:p>
          <a:r>
            <a:rPr lang="en-GB" b="1" i="0" dirty="0">
              <a:latin typeface="Arial" panose="020B0604020202020204" pitchFamily="34" charset="0"/>
              <a:cs typeface="Arial" panose="020B0604020202020204" pitchFamily="34" charset="0"/>
            </a:rPr>
            <a:t>Trust: </a:t>
          </a: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Ensuring confidentiality and trust in the feedback process(Smith, 2019).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9C82E6-26D3-42C1-9350-8045727E8AC9}" type="parTrans" cxnId="{4ED62F8E-9413-43E7-880D-16D32D122138}">
      <dgm:prSet/>
      <dgm:spPr/>
      <dgm:t>
        <a:bodyPr/>
        <a:lstStyle/>
        <a:p>
          <a:endParaRPr lang="en-US"/>
        </a:p>
      </dgm:t>
    </dgm:pt>
    <dgm:pt modelId="{5EFC5F2D-890C-4F3D-81D9-735C8C012854}" type="sibTrans" cxnId="{4ED62F8E-9413-43E7-880D-16D32D122138}">
      <dgm:prSet/>
      <dgm:spPr/>
      <dgm:t>
        <a:bodyPr/>
        <a:lstStyle/>
        <a:p>
          <a:endParaRPr lang="en-US"/>
        </a:p>
      </dgm:t>
    </dgm:pt>
    <dgm:pt modelId="{20FFEE4E-DBBA-4C8E-99C5-3A61DF061576}">
      <dgm:prSet/>
      <dgm:spPr/>
      <dgm:t>
        <a:bodyPr/>
        <a:lstStyle/>
        <a:p>
          <a:r>
            <a:rPr lang="en-GB" b="1" i="0" dirty="0">
              <a:latin typeface="Arial" panose="020B0604020202020204" pitchFamily="34" charset="0"/>
              <a:cs typeface="Arial" panose="020B0604020202020204" pitchFamily="34" charset="0"/>
            </a:rPr>
            <a:t>Training: </a:t>
          </a: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Providing training for all stakeholders involved.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14035D-4623-4E23-B0CB-DF5FA1F97B71}" type="parTrans" cxnId="{B7985BB1-1198-4743-B932-563EAB85DD73}">
      <dgm:prSet/>
      <dgm:spPr/>
      <dgm:t>
        <a:bodyPr/>
        <a:lstStyle/>
        <a:p>
          <a:endParaRPr lang="en-US"/>
        </a:p>
      </dgm:t>
    </dgm:pt>
    <dgm:pt modelId="{9A2BCECF-50C0-430C-95DE-C8FD1F6BD4FF}" type="sibTrans" cxnId="{B7985BB1-1198-4743-B932-563EAB85DD73}">
      <dgm:prSet/>
      <dgm:spPr/>
      <dgm:t>
        <a:bodyPr/>
        <a:lstStyle/>
        <a:p>
          <a:endParaRPr lang="en-US"/>
        </a:p>
      </dgm:t>
    </dgm:pt>
    <dgm:pt modelId="{33C6FA61-F436-4375-BE41-D1DECFA286F8}">
      <dgm:prSet/>
      <dgm:spPr/>
      <dgm:t>
        <a:bodyPr/>
        <a:lstStyle/>
        <a:p>
          <a:r>
            <a:rPr lang="en-GB" b="1" i="0" dirty="0">
              <a:latin typeface="Arial" panose="020B0604020202020204" pitchFamily="34" charset="0"/>
              <a:cs typeface="Arial" panose="020B0604020202020204" pitchFamily="34" charset="0"/>
            </a:rPr>
            <a:t>Resistance: </a:t>
          </a: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Addressing employee concerns and resistance(Jones, 2018).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3D4BBD-9DAC-4A51-9375-42D850B18AB7}" type="parTrans" cxnId="{C30714DE-FB71-4DF4-A0A6-2F98957FF93E}">
      <dgm:prSet/>
      <dgm:spPr/>
      <dgm:t>
        <a:bodyPr/>
        <a:lstStyle/>
        <a:p>
          <a:endParaRPr lang="en-US"/>
        </a:p>
      </dgm:t>
    </dgm:pt>
    <dgm:pt modelId="{D150706F-C4A1-49D6-87F3-71DC53A56F34}" type="sibTrans" cxnId="{C30714DE-FB71-4DF4-A0A6-2F98957FF93E}">
      <dgm:prSet/>
      <dgm:spPr/>
      <dgm:t>
        <a:bodyPr/>
        <a:lstStyle/>
        <a:p>
          <a:endParaRPr lang="en-US"/>
        </a:p>
      </dgm:t>
    </dgm:pt>
    <dgm:pt modelId="{D3FBF1A3-5523-4781-8130-57F4147840CF}" type="pres">
      <dgm:prSet presAssocID="{D5E21E8C-9A98-4B42-BDDB-D45871587C23}" presName="vert0" presStyleCnt="0">
        <dgm:presLayoutVars>
          <dgm:dir/>
          <dgm:animOne val="branch"/>
          <dgm:animLvl val="lvl"/>
        </dgm:presLayoutVars>
      </dgm:prSet>
      <dgm:spPr/>
    </dgm:pt>
    <dgm:pt modelId="{B8E330D8-14EA-4541-AC74-DDF26402A9E2}" type="pres">
      <dgm:prSet presAssocID="{2D09822E-91BA-4E3B-9CA0-8C90C6CF3C4D}" presName="thickLine" presStyleLbl="alignNode1" presStyleIdx="0" presStyleCnt="4"/>
      <dgm:spPr/>
    </dgm:pt>
    <dgm:pt modelId="{C0987834-3B34-46CE-ACD2-0536A1FFEF16}" type="pres">
      <dgm:prSet presAssocID="{2D09822E-91BA-4E3B-9CA0-8C90C6CF3C4D}" presName="horz1" presStyleCnt="0"/>
      <dgm:spPr/>
    </dgm:pt>
    <dgm:pt modelId="{4DD80C0A-A396-4FD3-B477-F4617A762E85}" type="pres">
      <dgm:prSet presAssocID="{2D09822E-91BA-4E3B-9CA0-8C90C6CF3C4D}" presName="tx1" presStyleLbl="revTx" presStyleIdx="0" presStyleCnt="4"/>
      <dgm:spPr/>
    </dgm:pt>
    <dgm:pt modelId="{2015B3BC-CBB7-4F3F-A9ED-83020E67402F}" type="pres">
      <dgm:prSet presAssocID="{2D09822E-91BA-4E3B-9CA0-8C90C6CF3C4D}" presName="vert1" presStyleCnt="0"/>
      <dgm:spPr/>
    </dgm:pt>
    <dgm:pt modelId="{D97B0E78-C7E3-4209-BC79-9E27B2AFBC96}" type="pres">
      <dgm:prSet presAssocID="{C29EADBF-3EE0-4B79-B954-1A04B686718B}" presName="thickLine" presStyleLbl="alignNode1" presStyleIdx="1" presStyleCnt="4"/>
      <dgm:spPr/>
    </dgm:pt>
    <dgm:pt modelId="{1902BBF5-B3D1-4EB9-A259-3F0F80202EF8}" type="pres">
      <dgm:prSet presAssocID="{C29EADBF-3EE0-4B79-B954-1A04B686718B}" presName="horz1" presStyleCnt="0"/>
      <dgm:spPr/>
    </dgm:pt>
    <dgm:pt modelId="{58C145DB-7579-4D96-9773-5D13056FBC06}" type="pres">
      <dgm:prSet presAssocID="{C29EADBF-3EE0-4B79-B954-1A04B686718B}" presName="tx1" presStyleLbl="revTx" presStyleIdx="1" presStyleCnt="4"/>
      <dgm:spPr/>
    </dgm:pt>
    <dgm:pt modelId="{00ECBE56-175A-4747-A9AC-3E05A8055D30}" type="pres">
      <dgm:prSet presAssocID="{C29EADBF-3EE0-4B79-B954-1A04B686718B}" presName="vert1" presStyleCnt="0"/>
      <dgm:spPr/>
    </dgm:pt>
    <dgm:pt modelId="{E20A275D-3D1A-48EA-8D43-D57589969448}" type="pres">
      <dgm:prSet presAssocID="{20FFEE4E-DBBA-4C8E-99C5-3A61DF061576}" presName="thickLine" presStyleLbl="alignNode1" presStyleIdx="2" presStyleCnt="4"/>
      <dgm:spPr/>
    </dgm:pt>
    <dgm:pt modelId="{8330E99B-E450-4517-BBAF-DD5D25DF068B}" type="pres">
      <dgm:prSet presAssocID="{20FFEE4E-DBBA-4C8E-99C5-3A61DF061576}" presName="horz1" presStyleCnt="0"/>
      <dgm:spPr/>
    </dgm:pt>
    <dgm:pt modelId="{0F1CFF1A-12A3-4401-8D4E-1EBA0894D9F7}" type="pres">
      <dgm:prSet presAssocID="{20FFEE4E-DBBA-4C8E-99C5-3A61DF061576}" presName="tx1" presStyleLbl="revTx" presStyleIdx="2" presStyleCnt="4"/>
      <dgm:spPr/>
    </dgm:pt>
    <dgm:pt modelId="{6C02DBA1-BBC0-4F3F-8CA1-D4EAB897C661}" type="pres">
      <dgm:prSet presAssocID="{20FFEE4E-DBBA-4C8E-99C5-3A61DF061576}" presName="vert1" presStyleCnt="0"/>
      <dgm:spPr/>
    </dgm:pt>
    <dgm:pt modelId="{49983FE3-2C62-4CDA-8898-4DFD6660065E}" type="pres">
      <dgm:prSet presAssocID="{33C6FA61-F436-4375-BE41-D1DECFA286F8}" presName="thickLine" presStyleLbl="alignNode1" presStyleIdx="3" presStyleCnt="4"/>
      <dgm:spPr/>
    </dgm:pt>
    <dgm:pt modelId="{1B94FE6F-175B-44BC-84D1-2F8066719632}" type="pres">
      <dgm:prSet presAssocID="{33C6FA61-F436-4375-BE41-D1DECFA286F8}" presName="horz1" presStyleCnt="0"/>
      <dgm:spPr/>
    </dgm:pt>
    <dgm:pt modelId="{AC343452-2AC8-4EDF-A1F8-BC61AFEEDF52}" type="pres">
      <dgm:prSet presAssocID="{33C6FA61-F436-4375-BE41-D1DECFA286F8}" presName="tx1" presStyleLbl="revTx" presStyleIdx="3" presStyleCnt="4"/>
      <dgm:spPr/>
    </dgm:pt>
    <dgm:pt modelId="{7E4A678F-9684-489D-8F5D-183B699308FB}" type="pres">
      <dgm:prSet presAssocID="{33C6FA61-F436-4375-BE41-D1DECFA286F8}" presName="vert1" presStyleCnt="0"/>
      <dgm:spPr/>
    </dgm:pt>
  </dgm:ptLst>
  <dgm:cxnLst>
    <dgm:cxn modelId="{DF590F04-8746-4422-8C04-50FE2D930482}" srcId="{D5E21E8C-9A98-4B42-BDDB-D45871587C23}" destId="{2D09822E-91BA-4E3B-9CA0-8C90C6CF3C4D}" srcOrd="0" destOrd="0" parTransId="{D8292465-1DBD-45D5-B91F-AB06F625ABA3}" sibTransId="{7F23C811-0337-4BD2-819F-BF61A2163A17}"/>
    <dgm:cxn modelId="{C413FB0B-5981-4079-B59B-951420E127A8}" type="presOf" srcId="{2D09822E-91BA-4E3B-9CA0-8C90C6CF3C4D}" destId="{4DD80C0A-A396-4FD3-B477-F4617A762E85}" srcOrd="0" destOrd="0" presId="urn:microsoft.com/office/officeart/2008/layout/LinedList"/>
    <dgm:cxn modelId="{7E30D82B-10A7-48D4-B47A-E0EDCE2A11FD}" type="presOf" srcId="{33C6FA61-F436-4375-BE41-D1DECFA286F8}" destId="{AC343452-2AC8-4EDF-A1F8-BC61AFEEDF52}" srcOrd="0" destOrd="0" presId="urn:microsoft.com/office/officeart/2008/layout/LinedList"/>
    <dgm:cxn modelId="{5D3AB64D-CE5C-415E-86F0-B1215F8D287A}" type="presOf" srcId="{D5E21E8C-9A98-4B42-BDDB-D45871587C23}" destId="{D3FBF1A3-5523-4781-8130-57F4147840CF}" srcOrd="0" destOrd="0" presId="urn:microsoft.com/office/officeart/2008/layout/LinedList"/>
    <dgm:cxn modelId="{F9B97674-BF9E-4FFF-866B-8A1BF1C6A8D9}" type="presOf" srcId="{C29EADBF-3EE0-4B79-B954-1A04B686718B}" destId="{58C145DB-7579-4D96-9773-5D13056FBC06}" srcOrd="0" destOrd="0" presId="urn:microsoft.com/office/officeart/2008/layout/LinedList"/>
    <dgm:cxn modelId="{9948C98C-414B-45A0-A3EB-42E81CEB907E}" type="presOf" srcId="{20FFEE4E-DBBA-4C8E-99C5-3A61DF061576}" destId="{0F1CFF1A-12A3-4401-8D4E-1EBA0894D9F7}" srcOrd="0" destOrd="0" presId="urn:microsoft.com/office/officeart/2008/layout/LinedList"/>
    <dgm:cxn modelId="{4ED62F8E-9413-43E7-880D-16D32D122138}" srcId="{D5E21E8C-9A98-4B42-BDDB-D45871587C23}" destId="{C29EADBF-3EE0-4B79-B954-1A04B686718B}" srcOrd="1" destOrd="0" parTransId="{C19C82E6-26D3-42C1-9350-8045727E8AC9}" sibTransId="{5EFC5F2D-890C-4F3D-81D9-735C8C012854}"/>
    <dgm:cxn modelId="{B7985BB1-1198-4743-B932-563EAB85DD73}" srcId="{D5E21E8C-9A98-4B42-BDDB-D45871587C23}" destId="{20FFEE4E-DBBA-4C8E-99C5-3A61DF061576}" srcOrd="2" destOrd="0" parTransId="{7F14035D-4623-4E23-B0CB-DF5FA1F97B71}" sibTransId="{9A2BCECF-50C0-430C-95DE-C8FD1F6BD4FF}"/>
    <dgm:cxn modelId="{C30714DE-FB71-4DF4-A0A6-2F98957FF93E}" srcId="{D5E21E8C-9A98-4B42-BDDB-D45871587C23}" destId="{33C6FA61-F436-4375-BE41-D1DECFA286F8}" srcOrd="3" destOrd="0" parTransId="{BC3D4BBD-9DAC-4A51-9375-42D850B18AB7}" sibTransId="{D150706F-C4A1-49D6-87F3-71DC53A56F34}"/>
    <dgm:cxn modelId="{0FF30078-6D74-4FD6-A94D-227F4C71799B}" type="presParOf" srcId="{D3FBF1A3-5523-4781-8130-57F4147840CF}" destId="{B8E330D8-14EA-4541-AC74-DDF26402A9E2}" srcOrd="0" destOrd="0" presId="urn:microsoft.com/office/officeart/2008/layout/LinedList"/>
    <dgm:cxn modelId="{3C683A0D-B420-4A44-949F-AA45DFD3FBF1}" type="presParOf" srcId="{D3FBF1A3-5523-4781-8130-57F4147840CF}" destId="{C0987834-3B34-46CE-ACD2-0536A1FFEF16}" srcOrd="1" destOrd="0" presId="urn:microsoft.com/office/officeart/2008/layout/LinedList"/>
    <dgm:cxn modelId="{F0D75A42-8D80-4A8F-9AE5-03B3C066E57F}" type="presParOf" srcId="{C0987834-3B34-46CE-ACD2-0536A1FFEF16}" destId="{4DD80C0A-A396-4FD3-B477-F4617A762E85}" srcOrd="0" destOrd="0" presId="urn:microsoft.com/office/officeart/2008/layout/LinedList"/>
    <dgm:cxn modelId="{9CD0703F-8720-4FDC-B4A8-1B16EE3D687C}" type="presParOf" srcId="{C0987834-3B34-46CE-ACD2-0536A1FFEF16}" destId="{2015B3BC-CBB7-4F3F-A9ED-83020E67402F}" srcOrd="1" destOrd="0" presId="urn:microsoft.com/office/officeart/2008/layout/LinedList"/>
    <dgm:cxn modelId="{E3122D9D-A05F-4BC4-91FC-299AFBDDF1D9}" type="presParOf" srcId="{D3FBF1A3-5523-4781-8130-57F4147840CF}" destId="{D97B0E78-C7E3-4209-BC79-9E27B2AFBC96}" srcOrd="2" destOrd="0" presId="urn:microsoft.com/office/officeart/2008/layout/LinedList"/>
    <dgm:cxn modelId="{EE5B4B2A-C382-4C43-9227-F62E5A447038}" type="presParOf" srcId="{D3FBF1A3-5523-4781-8130-57F4147840CF}" destId="{1902BBF5-B3D1-4EB9-A259-3F0F80202EF8}" srcOrd="3" destOrd="0" presId="urn:microsoft.com/office/officeart/2008/layout/LinedList"/>
    <dgm:cxn modelId="{7CD7363D-610A-4BC0-BBE3-07CB288A7ACA}" type="presParOf" srcId="{1902BBF5-B3D1-4EB9-A259-3F0F80202EF8}" destId="{58C145DB-7579-4D96-9773-5D13056FBC06}" srcOrd="0" destOrd="0" presId="urn:microsoft.com/office/officeart/2008/layout/LinedList"/>
    <dgm:cxn modelId="{AF843C6B-FFCC-4168-9E61-D557D067F795}" type="presParOf" srcId="{1902BBF5-B3D1-4EB9-A259-3F0F80202EF8}" destId="{00ECBE56-175A-4747-A9AC-3E05A8055D30}" srcOrd="1" destOrd="0" presId="urn:microsoft.com/office/officeart/2008/layout/LinedList"/>
    <dgm:cxn modelId="{8C594104-A23E-4258-AE20-3F76FA02B675}" type="presParOf" srcId="{D3FBF1A3-5523-4781-8130-57F4147840CF}" destId="{E20A275D-3D1A-48EA-8D43-D57589969448}" srcOrd="4" destOrd="0" presId="urn:microsoft.com/office/officeart/2008/layout/LinedList"/>
    <dgm:cxn modelId="{2E3226D8-A394-488B-A7BA-8C3B48FC7F3E}" type="presParOf" srcId="{D3FBF1A3-5523-4781-8130-57F4147840CF}" destId="{8330E99B-E450-4517-BBAF-DD5D25DF068B}" srcOrd="5" destOrd="0" presId="urn:microsoft.com/office/officeart/2008/layout/LinedList"/>
    <dgm:cxn modelId="{EDEDEF55-75A0-4924-9914-7C4BF2EA3DE4}" type="presParOf" srcId="{8330E99B-E450-4517-BBAF-DD5D25DF068B}" destId="{0F1CFF1A-12A3-4401-8D4E-1EBA0894D9F7}" srcOrd="0" destOrd="0" presId="urn:microsoft.com/office/officeart/2008/layout/LinedList"/>
    <dgm:cxn modelId="{5B66CDAE-5F1E-4813-92DB-02AA047F1964}" type="presParOf" srcId="{8330E99B-E450-4517-BBAF-DD5D25DF068B}" destId="{6C02DBA1-BBC0-4F3F-8CA1-D4EAB897C661}" srcOrd="1" destOrd="0" presId="urn:microsoft.com/office/officeart/2008/layout/LinedList"/>
    <dgm:cxn modelId="{C7089C51-0504-41A3-83D2-0E2A3B497432}" type="presParOf" srcId="{D3FBF1A3-5523-4781-8130-57F4147840CF}" destId="{49983FE3-2C62-4CDA-8898-4DFD6660065E}" srcOrd="6" destOrd="0" presId="urn:microsoft.com/office/officeart/2008/layout/LinedList"/>
    <dgm:cxn modelId="{EBE9C621-D3A5-4C59-A1C8-80116DEF1B57}" type="presParOf" srcId="{D3FBF1A3-5523-4781-8130-57F4147840CF}" destId="{1B94FE6F-175B-44BC-84D1-2F8066719632}" srcOrd="7" destOrd="0" presId="urn:microsoft.com/office/officeart/2008/layout/LinedList"/>
    <dgm:cxn modelId="{1AA1872D-E350-4CF2-9B13-0C8E92813F60}" type="presParOf" srcId="{1B94FE6F-175B-44BC-84D1-2F8066719632}" destId="{AC343452-2AC8-4EDF-A1F8-BC61AFEEDF52}" srcOrd="0" destOrd="0" presId="urn:microsoft.com/office/officeart/2008/layout/LinedList"/>
    <dgm:cxn modelId="{584776B7-C8C8-471F-A3B0-6CC31E76422B}" type="presParOf" srcId="{1B94FE6F-175B-44BC-84D1-2F8066719632}" destId="{7E4A678F-9684-489D-8F5D-183B699308F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E21E8C-9A98-4B42-BDDB-D45871587C2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09822E-91BA-4E3B-9CA0-8C90C6CF3C4D}">
      <dgm:prSet custT="1"/>
      <dgm:spPr/>
      <dgm:t>
        <a:bodyPr/>
        <a:lstStyle/>
        <a:p>
          <a:pPr algn="ctr"/>
          <a:r>
            <a:rPr lang="en-GB" sz="2400" b="1" i="0" dirty="0">
              <a:latin typeface="Arial" panose="020B0604020202020204" pitchFamily="34" charset="0"/>
              <a:cs typeface="Arial" panose="020B0604020202020204" pitchFamily="34" charset="0"/>
            </a:rPr>
            <a:t>Challenges in Implementation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292465-1DBD-45D5-B91F-AB06F625ABA3}" type="parTrans" cxnId="{DF590F04-8746-4422-8C04-50FE2D930482}">
      <dgm:prSet/>
      <dgm:spPr/>
      <dgm:t>
        <a:bodyPr/>
        <a:lstStyle/>
        <a:p>
          <a:endParaRPr lang="en-US"/>
        </a:p>
      </dgm:t>
    </dgm:pt>
    <dgm:pt modelId="{7F23C811-0337-4BD2-819F-BF61A2163A17}" type="sibTrans" cxnId="{DF590F04-8746-4422-8C04-50FE2D930482}">
      <dgm:prSet/>
      <dgm:spPr/>
      <dgm:t>
        <a:bodyPr/>
        <a:lstStyle/>
        <a:p>
          <a:endParaRPr lang="en-US"/>
        </a:p>
      </dgm:t>
    </dgm:pt>
    <dgm:pt modelId="{C29EADBF-3EE0-4B79-B954-1A04B686718B}">
      <dgm:prSet/>
      <dgm:spPr/>
      <dgm:t>
        <a:bodyPr/>
        <a:lstStyle/>
        <a:p>
          <a:r>
            <a:rPr lang="en-GB" b="1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Communication: </a:t>
          </a:r>
          <a:r>
            <a: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Clear and transparent communication about the process.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9C82E6-26D3-42C1-9350-8045727E8AC9}" type="parTrans" cxnId="{4ED62F8E-9413-43E7-880D-16D32D122138}">
      <dgm:prSet/>
      <dgm:spPr/>
      <dgm:t>
        <a:bodyPr/>
        <a:lstStyle/>
        <a:p>
          <a:endParaRPr lang="en-US"/>
        </a:p>
      </dgm:t>
    </dgm:pt>
    <dgm:pt modelId="{5EFC5F2D-890C-4F3D-81D9-735C8C012854}" type="sibTrans" cxnId="{4ED62F8E-9413-43E7-880D-16D32D122138}">
      <dgm:prSet/>
      <dgm:spPr/>
      <dgm:t>
        <a:bodyPr/>
        <a:lstStyle/>
        <a:p>
          <a:endParaRPr lang="en-US"/>
        </a:p>
      </dgm:t>
    </dgm:pt>
    <dgm:pt modelId="{20FFEE4E-DBBA-4C8E-99C5-3A61DF061576}">
      <dgm:prSet/>
      <dgm:spPr/>
      <dgm:t>
        <a:bodyPr/>
        <a:lstStyle/>
        <a:p>
          <a:r>
            <a:rPr lang="en-GB" b="1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Follow-up: </a:t>
          </a:r>
          <a:r>
            <a: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Establishing a system for feedback follow-up and action plans.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14035D-4623-4E23-B0CB-DF5FA1F97B71}" type="parTrans" cxnId="{B7985BB1-1198-4743-B932-563EAB85DD73}">
      <dgm:prSet/>
      <dgm:spPr/>
      <dgm:t>
        <a:bodyPr/>
        <a:lstStyle/>
        <a:p>
          <a:endParaRPr lang="en-US"/>
        </a:p>
      </dgm:t>
    </dgm:pt>
    <dgm:pt modelId="{9A2BCECF-50C0-430C-95DE-C8FD1F6BD4FF}" type="sibTrans" cxnId="{B7985BB1-1198-4743-B932-563EAB85DD73}">
      <dgm:prSet/>
      <dgm:spPr/>
      <dgm:t>
        <a:bodyPr/>
        <a:lstStyle/>
        <a:p>
          <a:endParaRPr lang="en-US"/>
        </a:p>
      </dgm:t>
    </dgm:pt>
    <dgm:pt modelId="{33C6FA61-F436-4375-BE41-D1DECFA286F8}">
      <dgm:prSet/>
      <dgm:spPr/>
      <dgm:t>
        <a:bodyPr/>
        <a:lstStyle/>
        <a:p>
          <a:r>
            <a:rPr lang="en-GB" b="1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Calibration: </a:t>
          </a:r>
          <a:r>
            <a: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Ensuring consistency in feedback interpretation(Brown &amp; White, 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3D4BBD-9DAC-4A51-9375-42D850B18AB7}" type="parTrans" cxnId="{C30714DE-FB71-4DF4-A0A6-2F98957FF93E}">
      <dgm:prSet/>
      <dgm:spPr/>
      <dgm:t>
        <a:bodyPr/>
        <a:lstStyle/>
        <a:p>
          <a:endParaRPr lang="en-US"/>
        </a:p>
      </dgm:t>
    </dgm:pt>
    <dgm:pt modelId="{D150706F-C4A1-49D6-87F3-71DC53A56F34}" type="sibTrans" cxnId="{C30714DE-FB71-4DF4-A0A6-2F98957FF93E}">
      <dgm:prSet/>
      <dgm:spPr/>
      <dgm:t>
        <a:bodyPr/>
        <a:lstStyle/>
        <a:p>
          <a:endParaRPr lang="en-US"/>
        </a:p>
      </dgm:t>
    </dgm:pt>
    <dgm:pt modelId="{D3FBF1A3-5523-4781-8130-57F4147840CF}" type="pres">
      <dgm:prSet presAssocID="{D5E21E8C-9A98-4B42-BDDB-D45871587C23}" presName="vert0" presStyleCnt="0">
        <dgm:presLayoutVars>
          <dgm:dir/>
          <dgm:animOne val="branch"/>
          <dgm:animLvl val="lvl"/>
        </dgm:presLayoutVars>
      </dgm:prSet>
      <dgm:spPr/>
    </dgm:pt>
    <dgm:pt modelId="{B8E330D8-14EA-4541-AC74-DDF26402A9E2}" type="pres">
      <dgm:prSet presAssocID="{2D09822E-91BA-4E3B-9CA0-8C90C6CF3C4D}" presName="thickLine" presStyleLbl="alignNode1" presStyleIdx="0" presStyleCnt="4"/>
      <dgm:spPr/>
    </dgm:pt>
    <dgm:pt modelId="{C0987834-3B34-46CE-ACD2-0536A1FFEF16}" type="pres">
      <dgm:prSet presAssocID="{2D09822E-91BA-4E3B-9CA0-8C90C6CF3C4D}" presName="horz1" presStyleCnt="0"/>
      <dgm:spPr/>
    </dgm:pt>
    <dgm:pt modelId="{4DD80C0A-A396-4FD3-B477-F4617A762E85}" type="pres">
      <dgm:prSet presAssocID="{2D09822E-91BA-4E3B-9CA0-8C90C6CF3C4D}" presName="tx1" presStyleLbl="revTx" presStyleIdx="0" presStyleCnt="4"/>
      <dgm:spPr/>
    </dgm:pt>
    <dgm:pt modelId="{2015B3BC-CBB7-4F3F-A9ED-83020E67402F}" type="pres">
      <dgm:prSet presAssocID="{2D09822E-91BA-4E3B-9CA0-8C90C6CF3C4D}" presName="vert1" presStyleCnt="0"/>
      <dgm:spPr/>
    </dgm:pt>
    <dgm:pt modelId="{D97B0E78-C7E3-4209-BC79-9E27B2AFBC96}" type="pres">
      <dgm:prSet presAssocID="{C29EADBF-3EE0-4B79-B954-1A04B686718B}" presName="thickLine" presStyleLbl="alignNode1" presStyleIdx="1" presStyleCnt="4"/>
      <dgm:spPr/>
    </dgm:pt>
    <dgm:pt modelId="{1902BBF5-B3D1-4EB9-A259-3F0F80202EF8}" type="pres">
      <dgm:prSet presAssocID="{C29EADBF-3EE0-4B79-B954-1A04B686718B}" presName="horz1" presStyleCnt="0"/>
      <dgm:spPr/>
    </dgm:pt>
    <dgm:pt modelId="{58C145DB-7579-4D96-9773-5D13056FBC06}" type="pres">
      <dgm:prSet presAssocID="{C29EADBF-3EE0-4B79-B954-1A04B686718B}" presName="tx1" presStyleLbl="revTx" presStyleIdx="1" presStyleCnt="4"/>
      <dgm:spPr/>
    </dgm:pt>
    <dgm:pt modelId="{00ECBE56-175A-4747-A9AC-3E05A8055D30}" type="pres">
      <dgm:prSet presAssocID="{C29EADBF-3EE0-4B79-B954-1A04B686718B}" presName="vert1" presStyleCnt="0"/>
      <dgm:spPr/>
    </dgm:pt>
    <dgm:pt modelId="{E20A275D-3D1A-48EA-8D43-D57589969448}" type="pres">
      <dgm:prSet presAssocID="{20FFEE4E-DBBA-4C8E-99C5-3A61DF061576}" presName="thickLine" presStyleLbl="alignNode1" presStyleIdx="2" presStyleCnt="4"/>
      <dgm:spPr/>
    </dgm:pt>
    <dgm:pt modelId="{8330E99B-E450-4517-BBAF-DD5D25DF068B}" type="pres">
      <dgm:prSet presAssocID="{20FFEE4E-DBBA-4C8E-99C5-3A61DF061576}" presName="horz1" presStyleCnt="0"/>
      <dgm:spPr/>
    </dgm:pt>
    <dgm:pt modelId="{0F1CFF1A-12A3-4401-8D4E-1EBA0894D9F7}" type="pres">
      <dgm:prSet presAssocID="{20FFEE4E-DBBA-4C8E-99C5-3A61DF061576}" presName="tx1" presStyleLbl="revTx" presStyleIdx="2" presStyleCnt="4"/>
      <dgm:spPr/>
    </dgm:pt>
    <dgm:pt modelId="{6C02DBA1-BBC0-4F3F-8CA1-D4EAB897C661}" type="pres">
      <dgm:prSet presAssocID="{20FFEE4E-DBBA-4C8E-99C5-3A61DF061576}" presName="vert1" presStyleCnt="0"/>
      <dgm:spPr/>
    </dgm:pt>
    <dgm:pt modelId="{49983FE3-2C62-4CDA-8898-4DFD6660065E}" type="pres">
      <dgm:prSet presAssocID="{33C6FA61-F436-4375-BE41-D1DECFA286F8}" presName="thickLine" presStyleLbl="alignNode1" presStyleIdx="3" presStyleCnt="4"/>
      <dgm:spPr/>
    </dgm:pt>
    <dgm:pt modelId="{1B94FE6F-175B-44BC-84D1-2F8066719632}" type="pres">
      <dgm:prSet presAssocID="{33C6FA61-F436-4375-BE41-D1DECFA286F8}" presName="horz1" presStyleCnt="0"/>
      <dgm:spPr/>
    </dgm:pt>
    <dgm:pt modelId="{AC343452-2AC8-4EDF-A1F8-BC61AFEEDF52}" type="pres">
      <dgm:prSet presAssocID="{33C6FA61-F436-4375-BE41-D1DECFA286F8}" presName="tx1" presStyleLbl="revTx" presStyleIdx="3" presStyleCnt="4"/>
      <dgm:spPr/>
    </dgm:pt>
    <dgm:pt modelId="{7E4A678F-9684-489D-8F5D-183B699308FB}" type="pres">
      <dgm:prSet presAssocID="{33C6FA61-F436-4375-BE41-D1DECFA286F8}" presName="vert1" presStyleCnt="0"/>
      <dgm:spPr/>
    </dgm:pt>
  </dgm:ptLst>
  <dgm:cxnLst>
    <dgm:cxn modelId="{DF590F04-8746-4422-8C04-50FE2D930482}" srcId="{D5E21E8C-9A98-4B42-BDDB-D45871587C23}" destId="{2D09822E-91BA-4E3B-9CA0-8C90C6CF3C4D}" srcOrd="0" destOrd="0" parTransId="{D8292465-1DBD-45D5-B91F-AB06F625ABA3}" sibTransId="{7F23C811-0337-4BD2-819F-BF61A2163A17}"/>
    <dgm:cxn modelId="{C413FB0B-5981-4079-B59B-951420E127A8}" type="presOf" srcId="{2D09822E-91BA-4E3B-9CA0-8C90C6CF3C4D}" destId="{4DD80C0A-A396-4FD3-B477-F4617A762E85}" srcOrd="0" destOrd="0" presId="urn:microsoft.com/office/officeart/2008/layout/LinedList"/>
    <dgm:cxn modelId="{7E30D82B-10A7-48D4-B47A-E0EDCE2A11FD}" type="presOf" srcId="{33C6FA61-F436-4375-BE41-D1DECFA286F8}" destId="{AC343452-2AC8-4EDF-A1F8-BC61AFEEDF52}" srcOrd="0" destOrd="0" presId="urn:microsoft.com/office/officeart/2008/layout/LinedList"/>
    <dgm:cxn modelId="{5D3AB64D-CE5C-415E-86F0-B1215F8D287A}" type="presOf" srcId="{D5E21E8C-9A98-4B42-BDDB-D45871587C23}" destId="{D3FBF1A3-5523-4781-8130-57F4147840CF}" srcOrd="0" destOrd="0" presId="urn:microsoft.com/office/officeart/2008/layout/LinedList"/>
    <dgm:cxn modelId="{F9B97674-BF9E-4FFF-866B-8A1BF1C6A8D9}" type="presOf" srcId="{C29EADBF-3EE0-4B79-B954-1A04B686718B}" destId="{58C145DB-7579-4D96-9773-5D13056FBC06}" srcOrd="0" destOrd="0" presId="urn:microsoft.com/office/officeart/2008/layout/LinedList"/>
    <dgm:cxn modelId="{9948C98C-414B-45A0-A3EB-42E81CEB907E}" type="presOf" srcId="{20FFEE4E-DBBA-4C8E-99C5-3A61DF061576}" destId="{0F1CFF1A-12A3-4401-8D4E-1EBA0894D9F7}" srcOrd="0" destOrd="0" presId="urn:microsoft.com/office/officeart/2008/layout/LinedList"/>
    <dgm:cxn modelId="{4ED62F8E-9413-43E7-880D-16D32D122138}" srcId="{D5E21E8C-9A98-4B42-BDDB-D45871587C23}" destId="{C29EADBF-3EE0-4B79-B954-1A04B686718B}" srcOrd="1" destOrd="0" parTransId="{C19C82E6-26D3-42C1-9350-8045727E8AC9}" sibTransId="{5EFC5F2D-890C-4F3D-81D9-735C8C012854}"/>
    <dgm:cxn modelId="{B7985BB1-1198-4743-B932-563EAB85DD73}" srcId="{D5E21E8C-9A98-4B42-BDDB-D45871587C23}" destId="{20FFEE4E-DBBA-4C8E-99C5-3A61DF061576}" srcOrd="2" destOrd="0" parTransId="{7F14035D-4623-4E23-B0CB-DF5FA1F97B71}" sibTransId="{9A2BCECF-50C0-430C-95DE-C8FD1F6BD4FF}"/>
    <dgm:cxn modelId="{C30714DE-FB71-4DF4-A0A6-2F98957FF93E}" srcId="{D5E21E8C-9A98-4B42-BDDB-D45871587C23}" destId="{33C6FA61-F436-4375-BE41-D1DECFA286F8}" srcOrd="3" destOrd="0" parTransId="{BC3D4BBD-9DAC-4A51-9375-42D850B18AB7}" sibTransId="{D150706F-C4A1-49D6-87F3-71DC53A56F34}"/>
    <dgm:cxn modelId="{0FF30078-6D74-4FD6-A94D-227F4C71799B}" type="presParOf" srcId="{D3FBF1A3-5523-4781-8130-57F4147840CF}" destId="{B8E330D8-14EA-4541-AC74-DDF26402A9E2}" srcOrd="0" destOrd="0" presId="urn:microsoft.com/office/officeart/2008/layout/LinedList"/>
    <dgm:cxn modelId="{3C683A0D-B420-4A44-949F-AA45DFD3FBF1}" type="presParOf" srcId="{D3FBF1A3-5523-4781-8130-57F4147840CF}" destId="{C0987834-3B34-46CE-ACD2-0536A1FFEF16}" srcOrd="1" destOrd="0" presId="urn:microsoft.com/office/officeart/2008/layout/LinedList"/>
    <dgm:cxn modelId="{F0D75A42-8D80-4A8F-9AE5-03B3C066E57F}" type="presParOf" srcId="{C0987834-3B34-46CE-ACD2-0536A1FFEF16}" destId="{4DD80C0A-A396-4FD3-B477-F4617A762E85}" srcOrd="0" destOrd="0" presId="urn:microsoft.com/office/officeart/2008/layout/LinedList"/>
    <dgm:cxn modelId="{9CD0703F-8720-4FDC-B4A8-1B16EE3D687C}" type="presParOf" srcId="{C0987834-3B34-46CE-ACD2-0536A1FFEF16}" destId="{2015B3BC-CBB7-4F3F-A9ED-83020E67402F}" srcOrd="1" destOrd="0" presId="urn:microsoft.com/office/officeart/2008/layout/LinedList"/>
    <dgm:cxn modelId="{E3122D9D-A05F-4BC4-91FC-299AFBDDF1D9}" type="presParOf" srcId="{D3FBF1A3-5523-4781-8130-57F4147840CF}" destId="{D97B0E78-C7E3-4209-BC79-9E27B2AFBC96}" srcOrd="2" destOrd="0" presId="urn:microsoft.com/office/officeart/2008/layout/LinedList"/>
    <dgm:cxn modelId="{EE5B4B2A-C382-4C43-9227-F62E5A447038}" type="presParOf" srcId="{D3FBF1A3-5523-4781-8130-57F4147840CF}" destId="{1902BBF5-B3D1-4EB9-A259-3F0F80202EF8}" srcOrd="3" destOrd="0" presId="urn:microsoft.com/office/officeart/2008/layout/LinedList"/>
    <dgm:cxn modelId="{7CD7363D-610A-4BC0-BBE3-07CB288A7ACA}" type="presParOf" srcId="{1902BBF5-B3D1-4EB9-A259-3F0F80202EF8}" destId="{58C145DB-7579-4D96-9773-5D13056FBC06}" srcOrd="0" destOrd="0" presId="urn:microsoft.com/office/officeart/2008/layout/LinedList"/>
    <dgm:cxn modelId="{AF843C6B-FFCC-4168-9E61-D557D067F795}" type="presParOf" srcId="{1902BBF5-B3D1-4EB9-A259-3F0F80202EF8}" destId="{00ECBE56-175A-4747-A9AC-3E05A8055D30}" srcOrd="1" destOrd="0" presId="urn:microsoft.com/office/officeart/2008/layout/LinedList"/>
    <dgm:cxn modelId="{8C594104-A23E-4258-AE20-3F76FA02B675}" type="presParOf" srcId="{D3FBF1A3-5523-4781-8130-57F4147840CF}" destId="{E20A275D-3D1A-48EA-8D43-D57589969448}" srcOrd="4" destOrd="0" presId="urn:microsoft.com/office/officeart/2008/layout/LinedList"/>
    <dgm:cxn modelId="{2E3226D8-A394-488B-A7BA-8C3B48FC7F3E}" type="presParOf" srcId="{D3FBF1A3-5523-4781-8130-57F4147840CF}" destId="{8330E99B-E450-4517-BBAF-DD5D25DF068B}" srcOrd="5" destOrd="0" presId="urn:microsoft.com/office/officeart/2008/layout/LinedList"/>
    <dgm:cxn modelId="{EDEDEF55-75A0-4924-9914-7C4BF2EA3DE4}" type="presParOf" srcId="{8330E99B-E450-4517-BBAF-DD5D25DF068B}" destId="{0F1CFF1A-12A3-4401-8D4E-1EBA0894D9F7}" srcOrd="0" destOrd="0" presId="urn:microsoft.com/office/officeart/2008/layout/LinedList"/>
    <dgm:cxn modelId="{5B66CDAE-5F1E-4813-92DB-02AA047F1964}" type="presParOf" srcId="{8330E99B-E450-4517-BBAF-DD5D25DF068B}" destId="{6C02DBA1-BBC0-4F3F-8CA1-D4EAB897C661}" srcOrd="1" destOrd="0" presId="urn:microsoft.com/office/officeart/2008/layout/LinedList"/>
    <dgm:cxn modelId="{C7089C51-0504-41A3-83D2-0E2A3B497432}" type="presParOf" srcId="{D3FBF1A3-5523-4781-8130-57F4147840CF}" destId="{49983FE3-2C62-4CDA-8898-4DFD6660065E}" srcOrd="6" destOrd="0" presId="urn:microsoft.com/office/officeart/2008/layout/LinedList"/>
    <dgm:cxn modelId="{EBE9C621-D3A5-4C59-A1C8-80116DEF1B57}" type="presParOf" srcId="{D3FBF1A3-5523-4781-8130-57F4147840CF}" destId="{1B94FE6F-175B-44BC-84D1-2F8066719632}" srcOrd="7" destOrd="0" presId="urn:microsoft.com/office/officeart/2008/layout/LinedList"/>
    <dgm:cxn modelId="{1AA1872D-E350-4CF2-9B13-0C8E92813F60}" type="presParOf" srcId="{1B94FE6F-175B-44BC-84D1-2F8066719632}" destId="{AC343452-2AC8-4EDF-A1F8-BC61AFEEDF52}" srcOrd="0" destOrd="0" presId="urn:microsoft.com/office/officeart/2008/layout/LinedList"/>
    <dgm:cxn modelId="{584776B7-C8C8-471F-A3B0-6CC31E76422B}" type="presParOf" srcId="{1B94FE6F-175B-44BC-84D1-2F8066719632}" destId="{7E4A678F-9684-489D-8F5D-183B699308F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E330D8-14EA-4541-AC74-DDF26402A9E2}">
      <dsp:nvSpPr>
        <dsp:cNvPr id="0" name=""/>
        <dsp:cNvSpPr/>
      </dsp:nvSpPr>
      <dsp:spPr>
        <a:xfrm>
          <a:off x="0" y="0"/>
          <a:ext cx="52077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80C0A-A396-4FD3-B477-F4617A762E85}">
      <dsp:nvSpPr>
        <dsp:cNvPr id="0" name=""/>
        <dsp:cNvSpPr/>
      </dsp:nvSpPr>
      <dsp:spPr>
        <a:xfrm>
          <a:off x="0" y="0"/>
          <a:ext cx="5207735" cy="1198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>
              <a:latin typeface="Arial" panose="020B0604020202020204" pitchFamily="34" charset="0"/>
              <a:cs typeface="Arial" panose="020B0604020202020204" pitchFamily="34" charset="0"/>
            </a:rPr>
            <a:t>Challenges in Implementation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5207735" cy="1198006"/>
      </dsp:txXfrm>
    </dsp:sp>
    <dsp:sp modelId="{D97B0E78-C7E3-4209-BC79-9E27B2AFBC96}">
      <dsp:nvSpPr>
        <dsp:cNvPr id="0" name=""/>
        <dsp:cNvSpPr/>
      </dsp:nvSpPr>
      <dsp:spPr>
        <a:xfrm>
          <a:off x="0" y="1198006"/>
          <a:ext cx="52077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145DB-7579-4D96-9773-5D13056FBC06}">
      <dsp:nvSpPr>
        <dsp:cNvPr id="0" name=""/>
        <dsp:cNvSpPr/>
      </dsp:nvSpPr>
      <dsp:spPr>
        <a:xfrm>
          <a:off x="0" y="1198006"/>
          <a:ext cx="5207735" cy="1198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>
              <a:latin typeface="Arial" panose="020B0604020202020204" pitchFamily="34" charset="0"/>
              <a:cs typeface="Arial" panose="020B0604020202020204" pitchFamily="34" charset="0"/>
            </a:rPr>
            <a:t>Trust: </a:t>
          </a:r>
          <a:r>
            <a:rPr lang="en-GB" sz="2500" b="0" i="0" kern="1200" dirty="0">
              <a:latin typeface="Arial" panose="020B0604020202020204" pitchFamily="34" charset="0"/>
              <a:cs typeface="Arial" panose="020B0604020202020204" pitchFamily="34" charset="0"/>
            </a:rPr>
            <a:t>Ensuring confidentiality and trust in the feedback process(Smith, 2019).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98006"/>
        <a:ext cx="5207735" cy="1198006"/>
      </dsp:txXfrm>
    </dsp:sp>
    <dsp:sp modelId="{E20A275D-3D1A-48EA-8D43-D57589969448}">
      <dsp:nvSpPr>
        <dsp:cNvPr id="0" name=""/>
        <dsp:cNvSpPr/>
      </dsp:nvSpPr>
      <dsp:spPr>
        <a:xfrm>
          <a:off x="0" y="2396013"/>
          <a:ext cx="52077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CFF1A-12A3-4401-8D4E-1EBA0894D9F7}">
      <dsp:nvSpPr>
        <dsp:cNvPr id="0" name=""/>
        <dsp:cNvSpPr/>
      </dsp:nvSpPr>
      <dsp:spPr>
        <a:xfrm>
          <a:off x="0" y="2396013"/>
          <a:ext cx="5207735" cy="1198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>
              <a:latin typeface="Arial" panose="020B0604020202020204" pitchFamily="34" charset="0"/>
              <a:cs typeface="Arial" panose="020B0604020202020204" pitchFamily="34" charset="0"/>
            </a:rPr>
            <a:t>Training: </a:t>
          </a:r>
          <a:r>
            <a:rPr lang="en-GB" sz="2500" b="0" i="0" kern="1200" dirty="0">
              <a:latin typeface="Arial" panose="020B0604020202020204" pitchFamily="34" charset="0"/>
              <a:cs typeface="Arial" panose="020B0604020202020204" pitchFamily="34" charset="0"/>
            </a:rPr>
            <a:t>Providing training for all stakeholders involved.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96013"/>
        <a:ext cx="5207735" cy="1198006"/>
      </dsp:txXfrm>
    </dsp:sp>
    <dsp:sp modelId="{49983FE3-2C62-4CDA-8898-4DFD6660065E}">
      <dsp:nvSpPr>
        <dsp:cNvPr id="0" name=""/>
        <dsp:cNvSpPr/>
      </dsp:nvSpPr>
      <dsp:spPr>
        <a:xfrm>
          <a:off x="0" y="3594020"/>
          <a:ext cx="52077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43452-2AC8-4EDF-A1F8-BC61AFEEDF52}">
      <dsp:nvSpPr>
        <dsp:cNvPr id="0" name=""/>
        <dsp:cNvSpPr/>
      </dsp:nvSpPr>
      <dsp:spPr>
        <a:xfrm>
          <a:off x="0" y="3594020"/>
          <a:ext cx="5207735" cy="1198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>
              <a:latin typeface="Arial" panose="020B0604020202020204" pitchFamily="34" charset="0"/>
              <a:cs typeface="Arial" panose="020B0604020202020204" pitchFamily="34" charset="0"/>
            </a:rPr>
            <a:t>Resistance: </a:t>
          </a:r>
          <a:r>
            <a:rPr lang="en-GB" sz="2500" b="0" i="0" kern="1200" dirty="0">
              <a:latin typeface="Arial" panose="020B0604020202020204" pitchFamily="34" charset="0"/>
              <a:cs typeface="Arial" panose="020B0604020202020204" pitchFamily="34" charset="0"/>
            </a:rPr>
            <a:t>Addressing employee concerns and resistance(Jones, 2018).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94020"/>
        <a:ext cx="5207735" cy="11980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E330D8-14EA-4541-AC74-DDF26402A9E2}">
      <dsp:nvSpPr>
        <dsp:cNvPr id="0" name=""/>
        <dsp:cNvSpPr/>
      </dsp:nvSpPr>
      <dsp:spPr>
        <a:xfrm>
          <a:off x="0" y="0"/>
          <a:ext cx="503978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80C0A-A396-4FD3-B477-F4617A762E85}">
      <dsp:nvSpPr>
        <dsp:cNvPr id="0" name=""/>
        <dsp:cNvSpPr/>
      </dsp:nvSpPr>
      <dsp:spPr>
        <a:xfrm>
          <a:off x="0" y="0"/>
          <a:ext cx="5039784" cy="1198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>
              <a:latin typeface="Arial" panose="020B0604020202020204" pitchFamily="34" charset="0"/>
              <a:cs typeface="Arial" panose="020B0604020202020204" pitchFamily="34" charset="0"/>
            </a:rPr>
            <a:t>Challenges in Implementation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5039784" cy="1198006"/>
      </dsp:txXfrm>
    </dsp:sp>
    <dsp:sp modelId="{D97B0E78-C7E3-4209-BC79-9E27B2AFBC96}">
      <dsp:nvSpPr>
        <dsp:cNvPr id="0" name=""/>
        <dsp:cNvSpPr/>
      </dsp:nvSpPr>
      <dsp:spPr>
        <a:xfrm>
          <a:off x="0" y="1198006"/>
          <a:ext cx="503978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145DB-7579-4D96-9773-5D13056FBC06}">
      <dsp:nvSpPr>
        <dsp:cNvPr id="0" name=""/>
        <dsp:cNvSpPr/>
      </dsp:nvSpPr>
      <dsp:spPr>
        <a:xfrm>
          <a:off x="0" y="1198006"/>
          <a:ext cx="5039784" cy="1198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Communication: </a:t>
          </a:r>
          <a:r>
            <a:rPr lang="en-GB" sz="2400" b="0" i="0" kern="120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Clear and transparent communication about the process.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98006"/>
        <a:ext cx="5039784" cy="1198006"/>
      </dsp:txXfrm>
    </dsp:sp>
    <dsp:sp modelId="{E20A275D-3D1A-48EA-8D43-D57589969448}">
      <dsp:nvSpPr>
        <dsp:cNvPr id="0" name=""/>
        <dsp:cNvSpPr/>
      </dsp:nvSpPr>
      <dsp:spPr>
        <a:xfrm>
          <a:off x="0" y="2396013"/>
          <a:ext cx="503978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CFF1A-12A3-4401-8D4E-1EBA0894D9F7}">
      <dsp:nvSpPr>
        <dsp:cNvPr id="0" name=""/>
        <dsp:cNvSpPr/>
      </dsp:nvSpPr>
      <dsp:spPr>
        <a:xfrm>
          <a:off x="0" y="2396013"/>
          <a:ext cx="5039784" cy="1198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Follow-up: </a:t>
          </a:r>
          <a:r>
            <a:rPr lang="en-GB" sz="2400" b="0" i="0" kern="120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Establishing a system for feedback follow-up and action plans.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96013"/>
        <a:ext cx="5039784" cy="1198006"/>
      </dsp:txXfrm>
    </dsp:sp>
    <dsp:sp modelId="{49983FE3-2C62-4CDA-8898-4DFD6660065E}">
      <dsp:nvSpPr>
        <dsp:cNvPr id="0" name=""/>
        <dsp:cNvSpPr/>
      </dsp:nvSpPr>
      <dsp:spPr>
        <a:xfrm>
          <a:off x="0" y="3594020"/>
          <a:ext cx="503978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43452-2AC8-4EDF-A1F8-BC61AFEEDF52}">
      <dsp:nvSpPr>
        <dsp:cNvPr id="0" name=""/>
        <dsp:cNvSpPr/>
      </dsp:nvSpPr>
      <dsp:spPr>
        <a:xfrm>
          <a:off x="0" y="3594020"/>
          <a:ext cx="5039784" cy="1198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Calibration: </a:t>
          </a:r>
          <a:r>
            <a:rPr lang="en-GB" sz="2400" b="0" i="0" kern="120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Ensuring consistency in feedback interpretation(Brown &amp; White, 2022).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94020"/>
        <a:ext cx="5039784" cy="1198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AE5E8-9214-2220-BE09-AF7E7F6827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271738-F2C6-0981-4BE0-9CF6EC20C7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73B7-8FDB-36D0-8D43-EC8ECDD35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13A4C-099B-BF47-C4CB-449EE8751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3347B4-E3A4-278F-15BB-B32375BC3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32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48E4A-AA9E-5B25-1D44-333CA1B87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89825-8C72-A715-D3D8-B7DBAE0C7A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49078-E369-E7AE-4285-60891FF62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BC051-944D-5CE5-2807-12ADE276D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2B565-F2D7-CE2A-3F3E-C256CC46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81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7F943-DBF2-F5D6-6D26-94DEB1C82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1507A3-0ABF-0659-73C5-E0ED9F197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601D4C-D79E-9094-20DD-F6C16580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73BADF-830E-8F2D-F92F-E677B9984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4A252A-8449-192B-5377-8CE1CE928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95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DBB0E-3DB1-A9BE-CAD6-A406152B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A3EA9-93FD-C5CD-1DF2-BD3ED033B2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94379-73A3-9260-5F90-6277B91CCC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75C63A-C002-14C3-4EF4-1460C733B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16BAC4-7BA7-DD9E-590A-14AA2155D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1162B5-086F-1997-8A47-BC602B2DC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245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A68F3-69C2-0279-D08B-94FE0ECF8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E9C6FF-E3DF-3CE7-6D7B-F3C25644A5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30A795-36C0-7DE1-AE88-5DE130C888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548BDB-F6C5-0C57-6E4D-9950509498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B3E814-A9BD-368A-EC87-832A973B9B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7DB452-DBDE-293C-02F8-B9FFE8317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C579DE-127E-4A3D-F71C-7F077F10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51D61C-7AFD-DCBF-FC8C-F3EB9DBDF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2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0FD60-FD41-81B2-EB45-B71CC6031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37B619-CFEE-DC41-485E-66B13395A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FBA327-6718-C0DA-1000-550BA1C80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8FD964-A4EF-C98E-EB84-7AF68091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400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5EBAB3-A495-B2A1-0A9D-5CD55C066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924CDD-D338-3D2D-3FAD-DF3D40064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3B3BC9-A4B8-A689-7551-69F6E491B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140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A4101-00B7-61A5-0867-617313A43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C1BE4-AD94-B5E8-D1FF-663A75982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162242-555F-B3B8-D970-8B3DE52B8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A42900-D48C-880E-9348-D3437F882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E09AB7-D945-26A9-3DD1-979049FB4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2B1525-BC4B-C2C5-AE81-E9B94327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09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C44C1-207C-40AC-6C4E-D4C8947B3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24F707-B2F0-AC7C-1625-E45E4FD27F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122C2C-B7E4-00CB-D7FD-F5B873718E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34213F-2320-6DF6-B5DC-BC4C79F03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E62DF-575F-728A-1688-AE8375C4A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B94FA8-4CFD-CF03-8A81-BBD80AF8D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89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267D3-DE6E-1361-488D-2FF7CE6F0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960C9B-F6AE-88DD-0F8B-F3A032B958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2007E-ECA0-4557-8BE5-F6045A395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CB54D-A8DC-882B-A973-19E17D73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9DA3B-4EED-BFC0-B0EF-D458EF4DC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00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53E811-1B82-7ADE-07DD-82FC8A9C0D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29EE4E-BD1B-FD9C-3FC6-26C22DDB7B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ACACE-8B26-E664-26B7-4A623B230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D21FD-B833-9984-0A77-4995C279F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63799-E5C8-C23E-03E9-462FB721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2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F8930E-AD42-CBB7-BC83-4EC66D3A3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9C7102-7DF5-3C78-6958-6C95CD36A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B8807-1F2F-E1B3-5F4F-4E48A2D5D2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5A5C9-842F-47E2-BE19-0B3D8A73BA7D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5009A-48A3-3151-B987-DB14BF581F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6BED0E-DD25-47BD-C5EB-7F36052CF8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D113E-8C1B-4439-B0FE-A68F92C62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127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9A732A-D6A5-4B1D-D85F-48086C727B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360-Degree Feedback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B36C8E-4712-B036-3338-EF5C06308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03746" y="5111749"/>
            <a:ext cx="5188034" cy="1314011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1800" b="1" kern="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Dr Ehsan </a:t>
            </a:r>
            <a:r>
              <a:rPr lang="en-GB" sz="1800" b="1" kern="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Khajeh</a:t>
            </a:r>
            <a:endParaRPr lang="en-GB" sz="1800" kern="100" dirty="0">
              <a:solidFill>
                <a:schemeClr val="tx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1800" b="1" kern="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Elena Mihaela Radu (2126383)</a:t>
            </a:r>
            <a:endParaRPr lang="en-GB" sz="1800" kern="100" dirty="0">
              <a:solidFill>
                <a:schemeClr val="tx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 BMSW5102</a:t>
            </a:r>
            <a:endParaRPr lang="en-GB" sz="18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116238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A3DC5-D238-A0E4-C9E2-4CDB126F6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b="1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360-Degree Feedback?</a:t>
            </a:r>
            <a:endParaRPr lang="en-GB" sz="36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F3936-6DB7-C808-B969-6367F15B6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GB" sz="2000" i="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According to Daniels (2018), ”360-degree feedback is a performance evaluation method that gathers input from various sources to provide a comprehensive view of an employee's performance.”</a:t>
            </a:r>
          </a:p>
          <a:p>
            <a:pPr marL="0" indent="0">
              <a:buNone/>
            </a:pPr>
            <a:endParaRPr lang="en-GB" sz="2000" i="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Employers and employees can both benefit from 360-degree feedback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43BD11C-229D-29B2-2BF1-D38C8139B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8077" y="2540000"/>
            <a:ext cx="4572547" cy="246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80976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7B5BC-E1E8-7FEF-4146-C7C64A0AF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101" y="232250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It Works</a:t>
            </a:r>
            <a:endParaRPr lang="en-GB" sz="3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12238-46FA-4A5F-2FFE-6CB3B5A98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686301"/>
            <a:ext cx="4765949" cy="40888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b="1" i="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Key Elements: </a:t>
            </a:r>
          </a:p>
          <a:p>
            <a:pPr marL="0" indent="0">
              <a:buNone/>
            </a:pPr>
            <a:endParaRPr lang="en-GB" sz="1800" b="1" i="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Self-assessment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Supervisor feedback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Peer feedback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Subordinate feedback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feedback</a:t>
            </a:r>
          </a:p>
          <a:p>
            <a:endParaRPr lang="en-GB" sz="1800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Offers a complete view of an employee's performance(Daniels, 2018).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F9524F0-8A54-FD6F-2662-AAF05C6BA3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92" y="2084759"/>
            <a:ext cx="4142232" cy="3612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212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2CABDF-6590-5FA3-97CF-2579668B9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754" y="203201"/>
            <a:ext cx="5184248" cy="1586446"/>
          </a:xfrm>
        </p:spPr>
        <p:txBody>
          <a:bodyPr>
            <a:normAutofit/>
          </a:bodyPr>
          <a:lstStyle/>
          <a:p>
            <a:r>
              <a:rPr lang="en-GB" sz="3600" b="0" i="0" dirty="0">
                <a:solidFill>
                  <a:schemeClr val="tx2"/>
                </a:solidFill>
                <a:effectLst/>
                <a:latin typeface="Söhne"/>
              </a:rPr>
              <a:t>Importance to Employees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F7EFC-83C2-7752-5971-D953B14CA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503680"/>
            <a:ext cx="4930541" cy="4271479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Development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Opportunities for self-improvement.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 Growth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Aids in identifying areas for growth and advancement.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 Evaluation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Reduces biases and offers fairness in assessment(Fletcher, 2017).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589D566-AE95-BA6B-3A15-DD13168D20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3233" y="2030752"/>
            <a:ext cx="4531454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935694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BDD930-0E65-490A-9CE5-554C357C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12C67-99A1-4956-8F68-1846C2177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D1FEF8-AEB6-AA8B-3371-ED3385A48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398" cy="1299411"/>
          </a:xfrm>
        </p:spPr>
        <p:txBody>
          <a:bodyPr>
            <a:normAutofit/>
          </a:bodyPr>
          <a:lstStyle/>
          <a:p>
            <a:r>
              <a:rPr lang="en-GB" sz="3600" b="0" i="0" dirty="0">
                <a:solidFill>
                  <a:schemeClr val="tx2"/>
                </a:solidFill>
                <a:effectLst/>
                <a:latin typeface="Söhne"/>
              </a:rPr>
              <a:t>Importance to Employers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BA995-841F-BE4D-14D7-55CC57987D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871" y="1270000"/>
            <a:ext cx="5029200" cy="4785045"/>
          </a:xfrm>
        </p:spPr>
        <p:txBody>
          <a:bodyPr anchor="ctr">
            <a:normAutofit fontScale="92500"/>
          </a:bodyPr>
          <a:lstStyle/>
          <a:p>
            <a:endParaRPr lang="en-GB" sz="1500" dirty="0">
              <a:solidFill>
                <a:schemeClr val="tx2"/>
              </a:solidFill>
            </a:endParaRPr>
          </a:p>
          <a:p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Performance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Enhanced employee performance leads to better organisational results.</a:t>
            </a: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Talent Management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Identifying high-potential employees for future leadership roles(Davison, 2019).</a:t>
            </a: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Feedback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Encourages open communication and problem-solving(Vance &amp; Deegan, 2020).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69E5994-073E-4708-B3E6-43BFED0C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381784" y="4178643"/>
            <a:ext cx="3061444" cy="2297267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32F818D-9087-4691-AABA-465619A0C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8B7668A-5C96-4FB9-BFA9-38094EB8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4F95BD-8661-4C45-94E3-CF3159BF4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85BBF8A-E2FB-47F6-A60F-4FB855D50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D81D498-EAA8-40F3-8230-AE4DEDA38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906190" y="0"/>
            <a:ext cx="3282247" cy="2837712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62F2402-5879-41A3-ACEC-6D2811BA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BD41895-A230-4959-97BA-80F51638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670BD54-10A6-4092-9E32-647B2F870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C2B9A82-4826-4BF4-A16E-0B005FE76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FDC6C6E-6C8E-C2E6-BBEA-F91E9D512A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300" y="1618288"/>
            <a:ext cx="4054191" cy="4383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987066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A010F2-2EF5-7095-EB36-3A34A72D9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Benefits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C0E65-8407-481C-40F3-3F64D57DD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48641"/>
            <a:ext cx="5455920" cy="5276374"/>
          </a:xfrm>
        </p:spPr>
        <p:txBody>
          <a:bodyPr anchor="ctr">
            <a:normAutofit/>
          </a:bodyPr>
          <a:lstStyle/>
          <a:p>
            <a:endParaRPr lang="en-GB" sz="20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Growth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Provides insight for self-improvement.</a:t>
            </a:r>
          </a:p>
          <a:p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Acknowledges strengths and achievements.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 Enhancement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Identifies areas for skill development(Cummings, 2016).</a:t>
            </a:r>
          </a:p>
        </p:txBody>
      </p:sp>
    </p:spTree>
    <p:extLst>
      <p:ext uri="{BB962C8B-B14F-4D97-AF65-F5344CB8AC3E}">
        <p14:creationId xmlns:p14="http://schemas.microsoft.com/office/powerpoint/2010/main" val="2703319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95876-37B6-FA2A-C0EF-697BCA251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Employer Benefits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4AD4D-70D0-E0DB-C029-39AD85964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652" y="822960"/>
            <a:ext cx="4919108" cy="4792027"/>
          </a:xfrm>
        </p:spPr>
        <p:txBody>
          <a:bodyPr anchor="ctr">
            <a:normAutofit lnSpcReduction="10000"/>
          </a:bodyPr>
          <a:lstStyle/>
          <a:p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Development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Identifies potential leaders.</a:t>
            </a:r>
          </a:p>
          <a:p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Teamwork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Encourages collaboration and team performance.</a:t>
            </a:r>
          </a:p>
          <a:p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Data-Driven Decisions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Supports HR strategies with data(Harris &amp; Collins, 2021).</a:t>
            </a:r>
          </a:p>
        </p:txBody>
      </p:sp>
    </p:spTree>
    <p:extLst>
      <p:ext uri="{BB962C8B-B14F-4D97-AF65-F5344CB8AC3E}">
        <p14:creationId xmlns:p14="http://schemas.microsoft.com/office/powerpoint/2010/main" val="270357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240B4-694A-6DDB-D30A-159A0B752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Issues in Implementation</a:t>
            </a:r>
            <a:endParaRPr lang="en-GB" sz="3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9E17B80E-CF58-52DC-AEB1-D25B9A1AD6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0406911"/>
              </p:ext>
            </p:extLst>
          </p:nvPr>
        </p:nvGraphicFramePr>
        <p:xfrm>
          <a:off x="6632811" y="1032987"/>
          <a:ext cx="5207735" cy="4792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23693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240B4-694A-6DDB-D30A-159A0B752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Issues in Implementation</a:t>
            </a:r>
            <a:endParaRPr lang="en-GB" sz="3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9E17B80E-CF58-52DC-AEB1-D25B9A1AD6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0822211"/>
              </p:ext>
            </p:extLst>
          </p:nvPr>
        </p:nvGraphicFramePr>
        <p:xfrm>
          <a:off x="6632812" y="1032987"/>
          <a:ext cx="5039784" cy="4792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046810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91487B-122C-EC9E-0D6C-6778B8FCA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85774-813E-E665-9F94-0770178C2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0282" y="2828610"/>
            <a:ext cx="7731129" cy="2740744"/>
          </a:xfrm>
        </p:spPr>
        <p:txBody>
          <a:bodyPr anchor="t">
            <a:normAutofit lnSpcReduction="10000"/>
          </a:bodyPr>
          <a:lstStyle/>
          <a:p>
            <a:r>
              <a:rPr lang="en-GB" sz="30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360-degree feedback offers a balanced perspective and benefits both employees and employers.</a:t>
            </a:r>
          </a:p>
          <a:p>
            <a:pPr marL="0" indent="0">
              <a:buNone/>
            </a:pPr>
            <a:endParaRPr lang="en-GB" sz="3000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Employees' active involvement is key to success.</a:t>
            </a:r>
            <a:endParaRPr lang="en-GB" sz="3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81956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A6B88-3421-C1A3-F347-9D8B9B969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4609" y="768853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b="0" i="0" kern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Q&amp;A</a:t>
            </a:r>
            <a:endParaRPr lang="en-US" sz="40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52788-D39B-5375-A2FF-C76FABC82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8382" y="2523930"/>
            <a:ext cx="5162235" cy="16095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ctr">
              <a:buNone/>
            </a:pPr>
            <a:r>
              <a:rPr lang="en-US" b="0" i="0" kern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Any questions or concerns about 360-degree feedback?</a:t>
            </a:r>
            <a:endParaRPr lang="en-US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Graphic 25" descr="Questions">
            <a:extLst>
              <a:ext uri="{FF2B5EF4-FFF2-40B4-BE49-F238E27FC236}">
                <a16:creationId xmlns:a16="http://schemas.microsoft.com/office/drawing/2014/main" id="{49B18D47-348C-8ECE-55F1-9C55D80B85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38506353"/>
      </p:ext>
    </p:extLst>
  </p:cSld>
  <p:clrMapOvr>
    <a:masterClrMapping/>
  </p:clrMapOvr>
  <p:transition spd="slow">
    <p:cove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605F6-C82B-6953-941B-D93EAD07F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986" y="-165175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C265C-9E53-AB88-AD70-746A037FC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720" y="1632111"/>
            <a:ext cx="10423494" cy="4273149"/>
          </a:xfrm>
        </p:spPr>
        <p:txBody>
          <a:bodyPr>
            <a:noAutofit/>
          </a:bodyPr>
          <a:lstStyle/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Brown, T., &amp; White, S. (2022). Ensuring Calibration in 360-Degree Feedback. Journal of Applied Psychology, 76(1), 89-102.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Cummings, M. (2016). Personal Growth and 360-Degree Feedback. Journal of Career Development, 34(3), 224-236.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Daniels, A. (2018). 360-Degree Feedback in Modern Organizations. HR Today, 45(3), 36-39.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Davison, S. (2019). Talent Management and 360-Degree Feedback. Organizational Dynamics, 42(4), 245-259.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Fletcher, L. (2017). Employee Development through 360-Degree Feedback. Journal of Human Resources, 29(2), 123-136.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Harris, R., &amp; Collins, B. (2021). Data-Driven HR Decisions with 360-Degree Feedback. Human Resource Management Journal, 52(6), 789-802.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Jones, E. (2018). Overcoming Resistance to 360-Degree Feedback. International Journal of HR Management, 36(4), 456-469.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Smith, K. (2019). Building Trust in the 360-Degree Feedback Process. Harvard Business Review, 74(5), 65-73.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Vance, P., &amp; Deegan, J. (2020). Fostering Open Communication in 360-Degree Feedback. HR Quarterly, 64(1), 12-18.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53798546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572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Söhne</vt:lpstr>
      <vt:lpstr>Office Theme</vt:lpstr>
      <vt:lpstr>Understanding 360-Degree Feedback</vt:lpstr>
      <vt:lpstr>What is 360-Degree Feedback?</vt:lpstr>
      <vt:lpstr>How It Works</vt:lpstr>
      <vt:lpstr>Importance to Employees</vt:lpstr>
      <vt:lpstr>Importance to Employers</vt:lpstr>
      <vt:lpstr>Employee Benefits</vt:lpstr>
      <vt:lpstr>Employer Benefits</vt:lpstr>
      <vt:lpstr>Key Issues in Implementation</vt:lpstr>
      <vt:lpstr>Key Issues in Implementation</vt:lpstr>
      <vt:lpstr>Conclusion</vt:lpstr>
      <vt:lpstr>Q&amp;A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360-Degree Feedback</dc:title>
  <dc:creator>Elena Mihaela Radu (2126383)</dc:creator>
  <cp:lastModifiedBy>Elena Mihaela Radu (2126383)</cp:lastModifiedBy>
  <cp:revision>4</cp:revision>
  <dcterms:created xsi:type="dcterms:W3CDTF">2023-10-26T12:09:55Z</dcterms:created>
  <dcterms:modified xsi:type="dcterms:W3CDTF">2023-10-26T13:51:34Z</dcterms:modified>
</cp:coreProperties>
</file>