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59" r:id="rId5"/>
    <p:sldId id="265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10E935-BFF0-65E2-2D24-9955022E98D2}" v="30" dt="2022-02-21T15:05:49.994"/>
    <p1510:client id="{0A861113-11AB-0BB2-035C-566F802CA208}" v="11" dt="2022-02-21T15:58:29.451"/>
    <p1510:client id="{15B991BC-EFB3-B18D-A305-0181CC520784}" v="542" dt="2022-02-23T16:42:04.569"/>
    <p1510:client id="{1AD4C0A3-CEDB-FAD0-748F-51DC36F914BF}" v="28" dt="2022-02-22T13:38:05.564"/>
    <p1510:client id="{35EBDA65-0E7F-9655-277C-6B41A08BA323}" v="382" dt="2022-02-24T19:32:55.666"/>
    <p1510:client id="{3CEA398E-B9A5-5CE4-F006-7D15C4C78AFC}" v="62" dt="2022-02-22T12:54:46.039"/>
    <p1510:client id="{4B1412D2-F017-7D7C-8A2A-D487F0DE3951}" v="327" dt="2022-02-23T23:26:32.413"/>
    <p1510:client id="{6F81AC75-CEF2-6B1F-ED2E-591925FBA553}" v="206" dt="2022-02-21T13:17:09.994"/>
    <p1510:client id="{846FB90B-1E42-1EBC-0F81-F0AF2CA0E25C}" v="47" dt="2022-02-21T16:20:05.097"/>
    <p1510:client id="{8657F97C-EF74-279E-4FFD-EE3567923B7F}" v="296" dt="2022-02-25T18:10:35.965"/>
    <p1510:client id="{8A8D1AED-D809-B113-9090-A75A487EF050}" v="155" dt="2022-02-22T10:32:35.770"/>
    <p1510:client id="{A075A7F5-A608-47FA-9701-CD5FBDC03D54}" v="213" dt="2022-02-20T14:22:10.567"/>
    <p1510:client id="{A252FA4E-4226-9E52-DAC0-9B60AEFAE053}" v="22" dt="2022-02-24T17:00:21.059"/>
    <p1510:client id="{C9AF5051-CE2C-5137-F16A-FFA174A88522}" v="279" dt="2022-02-23T18:11:27.570"/>
    <p1510:client id="{EF351A01-94E7-7CD3-D227-FFAC90B87D2E}" v="29" dt="2022-02-24T17:31:15.7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DCAE5D-95A0-4B30-8EAB-3606060E24C6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5E4C6C8-4044-4735-B1A7-1D8DF7014F36}">
      <dgm:prSet phldrT="[Text]" phldr="0"/>
      <dgm:spPr/>
      <dgm:t>
        <a:bodyPr/>
        <a:lstStyle/>
        <a:p>
          <a:r>
            <a:rPr lang="en-GB" dirty="0">
              <a:latin typeface="Neue Haas Grotesk Text Pro"/>
            </a:rPr>
            <a:t>STRUCTURE</a:t>
          </a:r>
          <a:endParaRPr lang="en-GB" dirty="0"/>
        </a:p>
      </dgm:t>
    </dgm:pt>
    <dgm:pt modelId="{8ACE1526-01D1-4C6C-96D4-DE7204087990}" type="parTrans" cxnId="{AC3D9A91-A74A-4826-B440-CA6DE92A9049}">
      <dgm:prSet/>
      <dgm:spPr/>
      <dgm:t>
        <a:bodyPr/>
        <a:lstStyle/>
        <a:p>
          <a:endParaRPr lang="en-GB"/>
        </a:p>
      </dgm:t>
    </dgm:pt>
    <dgm:pt modelId="{09D7B536-BE18-461B-BE3C-E3EFF54A3308}" type="sibTrans" cxnId="{AC3D9A91-A74A-4826-B440-CA6DE92A9049}">
      <dgm:prSet/>
      <dgm:spPr/>
      <dgm:t>
        <a:bodyPr/>
        <a:lstStyle/>
        <a:p>
          <a:endParaRPr lang="en-GB"/>
        </a:p>
      </dgm:t>
    </dgm:pt>
    <dgm:pt modelId="{9826E0B1-03F9-4B37-AB2E-94ECE88169AD}">
      <dgm:prSet phldrT="[Text]" phldr="0"/>
      <dgm:spPr/>
      <dgm:t>
        <a:bodyPr/>
        <a:lstStyle/>
        <a:p>
          <a:pPr rtl="0"/>
          <a:r>
            <a:rPr lang="en-GB" dirty="0">
              <a:latin typeface="Neue Haas Grotesk Text Pro"/>
            </a:rPr>
            <a:t>DATA COLLECTION</a:t>
          </a:r>
          <a:endParaRPr lang="en-GB" dirty="0"/>
        </a:p>
      </dgm:t>
    </dgm:pt>
    <dgm:pt modelId="{CF823373-E9C7-463A-BDD9-E98F8C930EAB}" type="parTrans" cxnId="{050EBA83-3D5F-41C4-8BFF-D703B67C2891}">
      <dgm:prSet/>
      <dgm:spPr/>
      <dgm:t>
        <a:bodyPr/>
        <a:lstStyle/>
        <a:p>
          <a:endParaRPr lang="en-GB"/>
        </a:p>
      </dgm:t>
    </dgm:pt>
    <dgm:pt modelId="{61111A1F-DE18-4178-AC31-180A7CE48DF6}" type="sibTrans" cxnId="{050EBA83-3D5F-41C4-8BFF-D703B67C2891}">
      <dgm:prSet/>
      <dgm:spPr/>
      <dgm:t>
        <a:bodyPr/>
        <a:lstStyle/>
        <a:p>
          <a:endParaRPr lang="en-GB"/>
        </a:p>
      </dgm:t>
    </dgm:pt>
    <dgm:pt modelId="{DA45355F-1F0B-4582-8DCC-F273560081F2}">
      <dgm:prSet phldrT="[Text]" phldr="0"/>
      <dgm:spPr/>
      <dgm:t>
        <a:bodyPr/>
        <a:lstStyle/>
        <a:p>
          <a:r>
            <a:rPr lang="en-GB" dirty="0">
              <a:latin typeface="Neue Haas Grotesk Text Pro"/>
            </a:rPr>
            <a:t>ANALYSE</a:t>
          </a:r>
          <a:endParaRPr lang="en-GB" dirty="0"/>
        </a:p>
      </dgm:t>
    </dgm:pt>
    <dgm:pt modelId="{47E9837B-2784-4B3E-B82C-CCBD801FEE1D}" type="parTrans" cxnId="{1D9DE39F-34B7-49FD-9EC9-7DEBE9C81DA5}">
      <dgm:prSet/>
      <dgm:spPr/>
      <dgm:t>
        <a:bodyPr/>
        <a:lstStyle/>
        <a:p>
          <a:endParaRPr lang="en-GB"/>
        </a:p>
      </dgm:t>
    </dgm:pt>
    <dgm:pt modelId="{6A08A3C6-9C5D-4468-81AB-BB128382FA84}" type="sibTrans" cxnId="{1D9DE39F-34B7-49FD-9EC9-7DEBE9C81DA5}">
      <dgm:prSet/>
      <dgm:spPr/>
      <dgm:t>
        <a:bodyPr/>
        <a:lstStyle/>
        <a:p>
          <a:endParaRPr lang="en-GB"/>
        </a:p>
      </dgm:t>
    </dgm:pt>
    <dgm:pt modelId="{DE680DE0-2FD3-4F08-A26A-EE20E98D9E1B}">
      <dgm:prSet phldrT="[Text]" phldr="0"/>
      <dgm:spPr/>
      <dgm:t>
        <a:bodyPr/>
        <a:lstStyle/>
        <a:p>
          <a:r>
            <a:rPr lang="en-GB" dirty="0">
              <a:latin typeface="Neue Haas Grotesk Text Pro"/>
            </a:rPr>
            <a:t>EXAMINATION</a:t>
          </a:r>
          <a:endParaRPr lang="en-GB" dirty="0"/>
        </a:p>
      </dgm:t>
    </dgm:pt>
    <dgm:pt modelId="{324B6C37-25D4-4276-B401-A3EF4A933E00}" type="parTrans" cxnId="{C43824D7-9D8F-42DE-AA70-D3C5F329438D}">
      <dgm:prSet/>
      <dgm:spPr/>
      <dgm:t>
        <a:bodyPr/>
        <a:lstStyle/>
        <a:p>
          <a:endParaRPr lang="en-GB"/>
        </a:p>
      </dgm:t>
    </dgm:pt>
    <dgm:pt modelId="{9A02B142-13F9-4D9F-9E3E-8C3AB8BBC6C3}" type="sibTrans" cxnId="{C43824D7-9D8F-42DE-AA70-D3C5F329438D}">
      <dgm:prSet/>
      <dgm:spPr/>
      <dgm:t>
        <a:bodyPr/>
        <a:lstStyle/>
        <a:p>
          <a:endParaRPr lang="en-GB"/>
        </a:p>
      </dgm:t>
    </dgm:pt>
    <dgm:pt modelId="{000C612A-AB94-4733-B911-22B501F586F6}">
      <dgm:prSet phldrT="[Text]" phldr="0"/>
      <dgm:spPr/>
      <dgm:t>
        <a:bodyPr/>
        <a:lstStyle/>
        <a:p>
          <a:r>
            <a:rPr lang="en-GB" dirty="0">
              <a:latin typeface="Neue Haas Grotesk Text Pro"/>
            </a:rPr>
            <a:t>PROGRESS</a:t>
          </a:r>
          <a:endParaRPr lang="en-GB" dirty="0"/>
        </a:p>
      </dgm:t>
    </dgm:pt>
    <dgm:pt modelId="{5AAB4E91-CC18-43E4-9876-12611E973618}" type="parTrans" cxnId="{C9644D0E-644D-4149-AB38-7B8FE647B302}">
      <dgm:prSet/>
      <dgm:spPr/>
      <dgm:t>
        <a:bodyPr/>
        <a:lstStyle/>
        <a:p>
          <a:endParaRPr lang="en-GB"/>
        </a:p>
      </dgm:t>
    </dgm:pt>
    <dgm:pt modelId="{22C04835-184E-4D51-B267-882988107AAA}" type="sibTrans" cxnId="{C9644D0E-644D-4149-AB38-7B8FE647B302}">
      <dgm:prSet/>
      <dgm:spPr/>
      <dgm:t>
        <a:bodyPr/>
        <a:lstStyle/>
        <a:p>
          <a:endParaRPr lang="en-GB"/>
        </a:p>
      </dgm:t>
    </dgm:pt>
    <dgm:pt modelId="{534054E8-F0FC-4837-9780-D7DE878ACC46}" type="pres">
      <dgm:prSet presAssocID="{B2DCAE5D-95A0-4B30-8EAB-3606060E24C6}" presName="cycle" presStyleCnt="0">
        <dgm:presLayoutVars>
          <dgm:dir/>
          <dgm:resizeHandles val="exact"/>
        </dgm:presLayoutVars>
      </dgm:prSet>
      <dgm:spPr/>
    </dgm:pt>
    <dgm:pt modelId="{998C927E-A0A5-4E3D-A15E-D23F4F562809}" type="pres">
      <dgm:prSet presAssocID="{35E4C6C8-4044-4735-B1A7-1D8DF7014F36}" presName="node" presStyleLbl="node1" presStyleIdx="0" presStyleCnt="5">
        <dgm:presLayoutVars>
          <dgm:bulletEnabled val="1"/>
        </dgm:presLayoutVars>
      </dgm:prSet>
      <dgm:spPr/>
    </dgm:pt>
    <dgm:pt modelId="{2A4069C4-A428-4AB0-906E-8F540F5F32D3}" type="pres">
      <dgm:prSet presAssocID="{09D7B536-BE18-461B-BE3C-E3EFF54A3308}" presName="sibTrans" presStyleLbl="sibTrans2D1" presStyleIdx="0" presStyleCnt="5"/>
      <dgm:spPr/>
    </dgm:pt>
    <dgm:pt modelId="{AB7F23EB-C28A-4848-BDEC-E3F2649F41EB}" type="pres">
      <dgm:prSet presAssocID="{09D7B536-BE18-461B-BE3C-E3EFF54A3308}" presName="connectorText" presStyleLbl="sibTrans2D1" presStyleIdx="0" presStyleCnt="5"/>
      <dgm:spPr/>
    </dgm:pt>
    <dgm:pt modelId="{4C6F0E80-CD7B-4C8F-A2AF-7EE91FE60B22}" type="pres">
      <dgm:prSet presAssocID="{9826E0B1-03F9-4B37-AB2E-94ECE88169AD}" presName="node" presStyleLbl="node1" presStyleIdx="1" presStyleCnt="5">
        <dgm:presLayoutVars>
          <dgm:bulletEnabled val="1"/>
        </dgm:presLayoutVars>
      </dgm:prSet>
      <dgm:spPr/>
    </dgm:pt>
    <dgm:pt modelId="{74912C1D-52FA-4936-9096-B02A2C16B398}" type="pres">
      <dgm:prSet presAssocID="{61111A1F-DE18-4178-AC31-180A7CE48DF6}" presName="sibTrans" presStyleLbl="sibTrans2D1" presStyleIdx="1" presStyleCnt="5"/>
      <dgm:spPr/>
    </dgm:pt>
    <dgm:pt modelId="{C9B9E439-74A1-4423-8DCA-9A3509C3D33E}" type="pres">
      <dgm:prSet presAssocID="{61111A1F-DE18-4178-AC31-180A7CE48DF6}" presName="connectorText" presStyleLbl="sibTrans2D1" presStyleIdx="1" presStyleCnt="5"/>
      <dgm:spPr/>
    </dgm:pt>
    <dgm:pt modelId="{78FF56F1-28A8-4654-9438-CA1CD95C7B5C}" type="pres">
      <dgm:prSet presAssocID="{DA45355F-1F0B-4582-8DCC-F273560081F2}" presName="node" presStyleLbl="node1" presStyleIdx="2" presStyleCnt="5">
        <dgm:presLayoutVars>
          <dgm:bulletEnabled val="1"/>
        </dgm:presLayoutVars>
      </dgm:prSet>
      <dgm:spPr/>
    </dgm:pt>
    <dgm:pt modelId="{F567D0A5-48A5-4F43-9A95-4AAD0ECF5EDF}" type="pres">
      <dgm:prSet presAssocID="{6A08A3C6-9C5D-4468-81AB-BB128382FA84}" presName="sibTrans" presStyleLbl="sibTrans2D1" presStyleIdx="2" presStyleCnt="5"/>
      <dgm:spPr/>
    </dgm:pt>
    <dgm:pt modelId="{7DC1CD06-EE7C-401B-8677-75C1C08851C2}" type="pres">
      <dgm:prSet presAssocID="{6A08A3C6-9C5D-4468-81AB-BB128382FA84}" presName="connectorText" presStyleLbl="sibTrans2D1" presStyleIdx="2" presStyleCnt="5"/>
      <dgm:spPr/>
    </dgm:pt>
    <dgm:pt modelId="{BB0AE3EE-A5D7-40E3-8CB8-0DC009EB14E8}" type="pres">
      <dgm:prSet presAssocID="{DE680DE0-2FD3-4F08-A26A-EE20E98D9E1B}" presName="node" presStyleLbl="node1" presStyleIdx="3" presStyleCnt="5">
        <dgm:presLayoutVars>
          <dgm:bulletEnabled val="1"/>
        </dgm:presLayoutVars>
      </dgm:prSet>
      <dgm:spPr/>
    </dgm:pt>
    <dgm:pt modelId="{F1B53442-933F-45F7-AD4E-E84591B05FA5}" type="pres">
      <dgm:prSet presAssocID="{9A02B142-13F9-4D9F-9E3E-8C3AB8BBC6C3}" presName="sibTrans" presStyleLbl="sibTrans2D1" presStyleIdx="3" presStyleCnt="5"/>
      <dgm:spPr/>
    </dgm:pt>
    <dgm:pt modelId="{F47ADB5B-18DE-485D-80E5-4B4F78F70C27}" type="pres">
      <dgm:prSet presAssocID="{9A02B142-13F9-4D9F-9E3E-8C3AB8BBC6C3}" presName="connectorText" presStyleLbl="sibTrans2D1" presStyleIdx="3" presStyleCnt="5"/>
      <dgm:spPr/>
    </dgm:pt>
    <dgm:pt modelId="{7BFCD349-FBC7-4321-9F69-9B790BB89918}" type="pres">
      <dgm:prSet presAssocID="{000C612A-AB94-4733-B911-22B501F586F6}" presName="node" presStyleLbl="node1" presStyleIdx="4" presStyleCnt="5">
        <dgm:presLayoutVars>
          <dgm:bulletEnabled val="1"/>
        </dgm:presLayoutVars>
      </dgm:prSet>
      <dgm:spPr/>
    </dgm:pt>
    <dgm:pt modelId="{415D2A93-5E63-49B5-A3CC-2B2BB2A814AF}" type="pres">
      <dgm:prSet presAssocID="{22C04835-184E-4D51-B267-882988107AAA}" presName="sibTrans" presStyleLbl="sibTrans2D1" presStyleIdx="4" presStyleCnt="5"/>
      <dgm:spPr/>
    </dgm:pt>
    <dgm:pt modelId="{3245B0AC-764D-49A6-8962-86BD6D141CEF}" type="pres">
      <dgm:prSet presAssocID="{22C04835-184E-4D51-B267-882988107AAA}" presName="connectorText" presStyleLbl="sibTrans2D1" presStyleIdx="4" presStyleCnt="5"/>
      <dgm:spPr/>
    </dgm:pt>
  </dgm:ptLst>
  <dgm:cxnLst>
    <dgm:cxn modelId="{47CF2D02-441B-4755-8E50-ABD093BC7DD6}" type="presOf" srcId="{61111A1F-DE18-4178-AC31-180A7CE48DF6}" destId="{74912C1D-52FA-4936-9096-B02A2C16B398}" srcOrd="0" destOrd="0" presId="urn:microsoft.com/office/officeart/2005/8/layout/cycle2"/>
    <dgm:cxn modelId="{5E158607-A5D0-4563-97F5-F1B1E63DBD29}" type="presOf" srcId="{09D7B536-BE18-461B-BE3C-E3EFF54A3308}" destId="{2A4069C4-A428-4AB0-906E-8F540F5F32D3}" srcOrd="0" destOrd="0" presId="urn:microsoft.com/office/officeart/2005/8/layout/cycle2"/>
    <dgm:cxn modelId="{95B0AB08-4DB0-44CA-8968-75BBD539AA02}" type="presOf" srcId="{B2DCAE5D-95A0-4B30-8EAB-3606060E24C6}" destId="{534054E8-F0FC-4837-9780-D7DE878ACC46}" srcOrd="0" destOrd="0" presId="urn:microsoft.com/office/officeart/2005/8/layout/cycle2"/>
    <dgm:cxn modelId="{C9644D0E-644D-4149-AB38-7B8FE647B302}" srcId="{B2DCAE5D-95A0-4B30-8EAB-3606060E24C6}" destId="{000C612A-AB94-4733-B911-22B501F586F6}" srcOrd="4" destOrd="0" parTransId="{5AAB4E91-CC18-43E4-9876-12611E973618}" sibTransId="{22C04835-184E-4D51-B267-882988107AAA}"/>
    <dgm:cxn modelId="{3EABFF18-F2DA-4141-A6F3-03EE6F94FD1B}" type="presOf" srcId="{000C612A-AB94-4733-B911-22B501F586F6}" destId="{7BFCD349-FBC7-4321-9F69-9B790BB89918}" srcOrd="0" destOrd="0" presId="urn:microsoft.com/office/officeart/2005/8/layout/cycle2"/>
    <dgm:cxn modelId="{3235A81F-B7DB-4213-8026-FD569E13D124}" type="presOf" srcId="{35E4C6C8-4044-4735-B1A7-1D8DF7014F36}" destId="{998C927E-A0A5-4E3D-A15E-D23F4F562809}" srcOrd="0" destOrd="0" presId="urn:microsoft.com/office/officeart/2005/8/layout/cycle2"/>
    <dgm:cxn modelId="{1E1EF229-7827-4ECC-B067-977458D567A3}" type="presOf" srcId="{DE680DE0-2FD3-4F08-A26A-EE20E98D9E1B}" destId="{BB0AE3EE-A5D7-40E3-8CB8-0DC009EB14E8}" srcOrd="0" destOrd="0" presId="urn:microsoft.com/office/officeart/2005/8/layout/cycle2"/>
    <dgm:cxn modelId="{533FE330-6EDF-4E7B-A3E5-1567112F9ADB}" type="presOf" srcId="{6A08A3C6-9C5D-4468-81AB-BB128382FA84}" destId="{7DC1CD06-EE7C-401B-8677-75C1C08851C2}" srcOrd="1" destOrd="0" presId="urn:microsoft.com/office/officeart/2005/8/layout/cycle2"/>
    <dgm:cxn modelId="{728B2A40-0455-450B-ACDF-EA3380A4B19B}" type="presOf" srcId="{09D7B536-BE18-461B-BE3C-E3EFF54A3308}" destId="{AB7F23EB-C28A-4848-BDEC-E3F2649F41EB}" srcOrd="1" destOrd="0" presId="urn:microsoft.com/office/officeart/2005/8/layout/cycle2"/>
    <dgm:cxn modelId="{4C9DEB5B-2B69-483A-8981-1B1B30050171}" type="presOf" srcId="{22C04835-184E-4D51-B267-882988107AAA}" destId="{3245B0AC-764D-49A6-8962-86BD6D141CEF}" srcOrd="1" destOrd="0" presId="urn:microsoft.com/office/officeart/2005/8/layout/cycle2"/>
    <dgm:cxn modelId="{59BC0963-AAF8-4CBD-AC26-4E3791899AFF}" type="presOf" srcId="{6A08A3C6-9C5D-4468-81AB-BB128382FA84}" destId="{F567D0A5-48A5-4F43-9A95-4AAD0ECF5EDF}" srcOrd="0" destOrd="0" presId="urn:microsoft.com/office/officeart/2005/8/layout/cycle2"/>
    <dgm:cxn modelId="{043FAB72-3CE0-454C-BB7B-3E1D3ECEF544}" type="presOf" srcId="{22C04835-184E-4D51-B267-882988107AAA}" destId="{415D2A93-5E63-49B5-A3CC-2B2BB2A814AF}" srcOrd="0" destOrd="0" presId="urn:microsoft.com/office/officeart/2005/8/layout/cycle2"/>
    <dgm:cxn modelId="{14CAAA53-9A14-4B67-ADA2-56D6B40A8A73}" type="presOf" srcId="{9826E0B1-03F9-4B37-AB2E-94ECE88169AD}" destId="{4C6F0E80-CD7B-4C8F-A2AF-7EE91FE60B22}" srcOrd="0" destOrd="0" presId="urn:microsoft.com/office/officeart/2005/8/layout/cycle2"/>
    <dgm:cxn modelId="{050EBA83-3D5F-41C4-8BFF-D703B67C2891}" srcId="{B2DCAE5D-95A0-4B30-8EAB-3606060E24C6}" destId="{9826E0B1-03F9-4B37-AB2E-94ECE88169AD}" srcOrd="1" destOrd="0" parTransId="{CF823373-E9C7-463A-BDD9-E98F8C930EAB}" sibTransId="{61111A1F-DE18-4178-AC31-180A7CE48DF6}"/>
    <dgm:cxn modelId="{AC3D9A91-A74A-4826-B440-CA6DE92A9049}" srcId="{B2DCAE5D-95A0-4B30-8EAB-3606060E24C6}" destId="{35E4C6C8-4044-4735-B1A7-1D8DF7014F36}" srcOrd="0" destOrd="0" parTransId="{8ACE1526-01D1-4C6C-96D4-DE7204087990}" sibTransId="{09D7B536-BE18-461B-BE3C-E3EFF54A3308}"/>
    <dgm:cxn modelId="{A4E8CC9C-1F2E-410A-8EA5-1AE2EAD2DDF1}" type="presOf" srcId="{9A02B142-13F9-4D9F-9E3E-8C3AB8BBC6C3}" destId="{F47ADB5B-18DE-485D-80E5-4B4F78F70C27}" srcOrd="1" destOrd="0" presId="urn:microsoft.com/office/officeart/2005/8/layout/cycle2"/>
    <dgm:cxn modelId="{1D9DE39F-34B7-49FD-9EC9-7DEBE9C81DA5}" srcId="{B2DCAE5D-95A0-4B30-8EAB-3606060E24C6}" destId="{DA45355F-1F0B-4582-8DCC-F273560081F2}" srcOrd="2" destOrd="0" parTransId="{47E9837B-2784-4B3E-B82C-CCBD801FEE1D}" sibTransId="{6A08A3C6-9C5D-4468-81AB-BB128382FA84}"/>
    <dgm:cxn modelId="{9F000FC6-6B5A-4895-A7F0-602A14275F9C}" type="presOf" srcId="{61111A1F-DE18-4178-AC31-180A7CE48DF6}" destId="{C9B9E439-74A1-4423-8DCA-9A3509C3D33E}" srcOrd="1" destOrd="0" presId="urn:microsoft.com/office/officeart/2005/8/layout/cycle2"/>
    <dgm:cxn modelId="{C43824D7-9D8F-42DE-AA70-D3C5F329438D}" srcId="{B2DCAE5D-95A0-4B30-8EAB-3606060E24C6}" destId="{DE680DE0-2FD3-4F08-A26A-EE20E98D9E1B}" srcOrd="3" destOrd="0" parTransId="{324B6C37-25D4-4276-B401-A3EF4A933E00}" sibTransId="{9A02B142-13F9-4D9F-9E3E-8C3AB8BBC6C3}"/>
    <dgm:cxn modelId="{8BB006E7-B277-470F-8F2E-2D16DF3B94C9}" type="presOf" srcId="{9A02B142-13F9-4D9F-9E3E-8C3AB8BBC6C3}" destId="{F1B53442-933F-45F7-AD4E-E84591B05FA5}" srcOrd="0" destOrd="0" presId="urn:microsoft.com/office/officeart/2005/8/layout/cycle2"/>
    <dgm:cxn modelId="{B795B8E7-2255-453A-B546-67CCBBC5D7F8}" type="presOf" srcId="{DA45355F-1F0B-4582-8DCC-F273560081F2}" destId="{78FF56F1-28A8-4654-9438-CA1CD95C7B5C}" srcOrd="0" destOrd="0" presId="urn:microsoft.com/office/officeart/2005/8/layout/cycle2"/>
    <dgm:cxn modelId="{9578DD09-705C-4801-AB4E-9A8188C58365}" type="presParOf" srcId="{534054E8-F0FC-4837-9780-D7DE878ACC46}" destId="{998C927E-A0A5-4E3D-A15E-D23F4F562809}" srcOrd="0" destOrd="0" presId="urn:microsoft.com/office/officeart/2005/8/layout/cycle2"/>
    <dgm:cxn modelId="{C7FC4BFA-ADD0-49F2-8D56-1EAB0FE1C6F8}" type="presParOf" srcId="{534054E8-F0FC-4837-9780-D7DE878ACC46}" destId="{2A4069C4-A428-4AB0-906E-8F540F5F32D3}" srcOrd="1" destOrd="0" presId="urn:microsoft.com/office/officeart/2005/8/layout/cycle2"/>
    <dgm:cxn modelId="{3C3DD52C-1B91-4CAC-98B9-79EC572732FF}" type="presParOf" srcId="{2A4069C4-A428-4AB0-906E-8F540F5F32D3}" destId="{AB7F23EB-C28A-4848-BDEC-E3F2649F41EB}" srcOrd="0" destOrd="0" presId="urn:microsoft.com/office/officeart/2005/8/layout/cycle2"/>
    <dgm:cxn modelId="{27C7ADFF-F4F5-4B54-BA30-4CF9498D47E5}" type="presParOf" srcId="{534054E8-F0FC-4837-9780-D7DE878ACC46}" destId="{4C6F0E80-CD7B-4C8F-A2AF-7EE91FE60B22}" srcOrd="2" destOrd="0" presId="urn:microsoft.com/office/officeart/2005/8/layout/cycle2"/>
    <dgm:cxn modelId="{92ABCEC3-04F7-4F9C-AE66-81CB3C7AE9A6}" type="presParOf" srcId="{534054E8-F0FC-4837-9780-D7DE878ACC46}" destId="{74912C1D-52FA-4936-9096-B02A2C16B398}" srcOrd="3" destOrd="0" presId="urn:microsoft.com/office/officeart/2005/8/layout/cycle2"/>
    <dgm:cxn modelId="{CBCE871C-21AE-4F8C-B044-4D21F9E22C7E}" type="presParOf" srcId="{74912C1D-52FA-4936-9096-B02A2C16B398}" destId="{C9B9E439-74A1-4423-8DCA-9A3509C3D33E}" srcOrd="0" destOrd="0" presId="urn:microsoft.com/office/officeart/2005/8/layout/cycle2"/>
    <dgm:cxn modelId="{91A0D89D-97FE-4F5A-9EF1-36C0B3A00CDC}" type="presParOf" srcId="{534054E8-F0FC-4837-9780-D7DE878ACC46}" destId="{78FF56F1-28A8-4654-9438-CA1CD95C7B5C}" srcOrd="4" destOrd="0" presId="urn:microsoft.com/office/officeart/2005/8/layout/cycle2"/>
    <dgm:cxn modelId="{BE2CBC13-6634-4186-8147-623EC087D72F}" type="presParOf" srcId="{534054E8-F0FC-4837-9780-D7DE878ACC46}" destId="{F567D0A5-48A5-4F43-9A95-4AAD0ECF5EDF}" srcOrd="5" destOrd="0" presId="urn:microsoft.com/office/officeart/2005/8/layout/cycle2"/>
    <dgm:cxn modelId="{02970B98-33C2-4A28-B0E0-6135C2C07ABF}" type="presParOf" srcId="{F567D0A5-48A5-4F43-9A95-4AAD0ECF5EDF}" destId="{7DC1CD06-EE7C-401B-8677-75C1C08851C2}" srcOrd="0" destOrd="0" presId="urn:microsoft.com/office/officeart/2005/8/layout/cycle2"/>
    <dgm:cxn modelId="{3574DA37-ED8A-427E-81F6-6743EBF7A867}" type="presParOf" srcId="{534054E8-F0FC-4837-9780-D7DE878ACC46}" destId="{BB0AE3EE-A5D7-40E3-8CB8-0DC009EB14E8}" srcOrd="6" destOrd="0" presId="urn:microsoft.com/office/officeart/2005/8/layout/cycle2"/>
    <dgm:cxn modelId="{9C3753EE-8F80-4413-8E62-7E6FDBECDE53}" type="presParOf" srcId="{534054E8-F0FC-4837-9780-D7DE878ACC46}" destId="{F1B53442-933F-45F7-AD4E-E84591B05FA5}" srcOrd="7" destOrd="0" presId="urn:microsoft.com/office/officeart/2005/8/layout/cycle2"/>
    <dgm:cxn modelId="{4863EF8F-6E21-4128-A65E-1B60BD149313}" type="presParOf" srcId="{F1B53442-933F-45F7-AD4E-E84591B05FA5}" destId="{F47ADB5B-18DE-485D-80E5-4B4F78F70C27}" srcOrd="0" destOrd="0" presId="urn:microsoft.com/office/officeart/2005/8/layout/cycle2"/>
    <dgm:cxn modelId="{3F4EBEA4-86C4-4738-B9C0-9CCCC3D5B9FB}" type="presParOf" srcId="{534054E8-F0FC-4837-9780-D7DE878ACC46}" destId="{7BFCD349-FBC7-4321-9F69-9B790BB89918}" srcOrd="8" destOrd="0" presId="urn:microsoft.com/office/officeart/2005/8/layout/cycle2"/>
    <dgm:cxn modelId="{07C39421-1222-43BC-8BEB-00EF244C9C8D}" type="presParOf" srcId="{534054E8-F0FC-4837-9780-D7DE878ACC46}" destId="{415D2A93-5E63-49B5-A3CC-2B2BB2A814AF}" srcOrd="9" destOrd="0" presId="urn:microsoft.com/office/officeart/2005/8/layout/cycle2"/>
    <dgm:cxn modelId="{91A70159-28BE-4C66-B3EB-C5E0BE108D91}" type="presParOf" srcId="{415D2A93-5E63-49B5-A3CC-2B2BB2A814AF}" destId="{3245B0AC-764D-49A6-8962-86BD6D141CEF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FFE645C-F7E5-43A8-A827-7C5EE7E731B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B30CF90-8E22-4987-95B5-5A01AA6AB5B8}">
      <dgm:prSet/>
      <dgm:spPr/>
      <dgm:t>
        <a:bodyPr/>
        <a:lstStyle/>
        <a:p>
          <a:r>
            <a:rPr lang="en-GB"/>
            <a:t>Voluntary participation</a:t>
          </a:r>
          <a:endParaRPr lang="en-US"/>
        </a:p>
      </dgm:t>
    </dgm:pt>
    <dgm:pt modelId="{489AB288-1280-4B58-8724-799B75BAC8DF}" type="parTrans" cxnId="{AA427B0C-1720-4340-B985-9E9F614B5D50}">
      <dgm:prSet/>
      <dgm:spPr/>
      <dgm:t>
        <a:bodyPr/>
        <a:lstStyle/>
        <a:p>
          <a:endParaRPr lang="en-US"/>
        </a:p>
      </dgm:t>
    </dgm:pt>
    <dgm:pt modelId="{6CFEE30A-E745-4C0E-8B05-3CA2E9D131A5}" type="sibTrans" cxnId="{AA427B0C-1720-4340-B985-9E9F614B5D50}">
      <dgm:prSet/>
      <dgm:spPr/>
      <dgm:t>
        <a:bodyPr/>
        <a:lstStyle/>
        <a:p>
          <a:endParaRPr lang="en-US"/>
        </a:p>
      </dgm:t>
    </dgm:pt>
    <dgm:pt modelId="{8E90DD70-4337-4296-8560-98EBB63E4242}">
      <dgm:prSet/>
      <dgm:spPr/>
      <dgm:t>
        <a:bodyPr/>
        <a:lstStyle/>
        <a:p>
          <a:r>
            <a:rPr lang="en-GB"/>
            <a:t>Anonymity </a:t>
          </a:r>
          <a:endParaRPr lang="en-US"/>
        </a:p>
      </dgm:t>
    </dgm:pt>
    <dgm:pt modelId="{B13739D5-C636-4D55-A71C-91F6CC9E4561}" type="parTrans" cxnId="{28782140-84BF-45A3-B995-313F59BC0CFE}">
      <dgm:prSet/>
      <dgm:spPr/>
      <dgm:t>
        <a:bodyPr/>
        <a:lstStyle/>
        <a:p>
          <a:endParaRPr lang="en-US"/>
        </a:p>
      </dgm:t>
    </dgm:pt>
    <dgm:pt modelId="{7E0EAC81-6B43-4C82-BC36-DBA678EA8B66}" type="sibTrans" cxnId="{28782140-84BF-45A3-B995-313F59BC0CFE}">
      <dgm:prSet/>
      <dgm:spPr/>
      <dgm:t>
        <a:bodyPr/>
        <a:lstStyle/>
        <a:p>
          <a:endParaRPr lang="en-US"/>
        </a:p>
      </dgm:t>
    </dgm:pt>
    <dgm:pt modelId="{7DC88706-28FD-4560-B562-95D169C91530}">
      <dgm:prSet/>
      <dgm:spPr/>
      <dgm:t>
        <a:bodyPr/>
        <a:lstStyle/>
        <a:p>
          <a:r>
            <a:rPr lang="en-GB"/>
            <a:t>Confidentiality</a:t>
          </a:r>
          <a:endParaRPr lang="en-US"/>
        </a:p>
      </dgm:t>
    </dgm:pt>
    <dgm:pt modelId="{B30A6B62-0739-4E33-AB9E-008D11BEFA64}" type="parTrans" cxnId="{BA94F576-8982-4532-A1E5-E1C705C1EF91}">
      <dgm:prSet/>
      <dgm:spPr/>
      <dgm:t>
        <a:bodyPr/>
        <a:lstStyle/>
        <a:p>
          <a:endParaRPr lang="en-US"/>
        </a:p>
      </dgm:t>
    </dgm:pt>
    <dgm:pt modelId="{FDE3A66F-594E-401E-8FDF-CE559E658BCA}" type="sibTrans" cxnId="{BA94F576-8982-4532-A1E5-E1C705C1EF91}">
      <dgm:prSet/>
      <dgm:spPr/>
      <dgm:t>
        <a:bodyPr/>
        <a:lstStyle/>
        <a:p>
          <a:endParaRPr lang="en-US"/>
        </a:p>
      </dgm:t>
    </dgm:pt>
    <dgm:pt modelId="{F2653122-E398-4665-98EA-D7D1EFF99AD1}">
      <dgm:prSet/>
      <dgm:spPr/>
      <dgm:t>
        <a:bodyPr/>
        <a:lstStyle/>
        <a:p>
          <a:r>
            <a:rPr lang="en-GB"/>
            <a:t>Informed consent</a:t>
          </a:r>
          <a:endParaRPr lang="en-US"/>
        </a:p>
      </dgm:t>
    </dgm:pt>
    <dgm:pt modelId="{18627A06-FBD5-4790-892C-18B7EC13425B}" type="parTrans" cxnId="{E92125BE-2FF7-4468-BDBB-25C47561A576}">
      <dgm:prSet/>
      <dgm:spPr/>
      <dgm:t>
        <a:bodyPr/>
        <a:lstStyle/>
        <a:p>
          <a:endParaRPr lang="en-US"/>
        </a:p>
      </dgm:t>
    </dgm:pt>
    <dgm:pt modelId="{3553C2EE-C2A2-46AF-B220-19275F15FA1A}" type="sibTrans" cxnId="{E92125BE-2FF7-4468-BDBB-25C47561A576}">
      <dgm:prSet/>
      <dgm:spPr/>
      <dgm:t>
        <a:bodyPr/>
        <a:lstStyle/>
        <a:p>
          <a:endParaRPr lang="en-US"/>
        </a:p>
      </dgm:t>
    </dgm:pt>
    <dgm:pt modelId="{CFF9074A-F452-42E9-BCC3-576186EED493}">
      <dgm:prSet/>
      <dgm:spPr/>
      <dgm:t>
        <a:bodyPr/>
        <a:lstStyle/>
        <a:p>
          <a:r>
            <a:rPr lang="en-GB"/>
            <a:t>Permission</a:t>
          </a:r>
          <a:endParaRPr lang="en-US"/>
        </a:p>
      </dgm:t>
    </dgm:pt>
    <dgm:pt modelId="{C56B9AED-C1CE-4D15-A089-A05CCCA367DA}" type="parTrans" cxnId="{B79F0FA4-E569-4995-BDF3-CDB3694667B0}">
      <dgm:prSet/>
      <dgm:spPr/>
      <dgm:t>
        <a:bodyPr/>
        <a:lstStyle/>
        <a:p>
          <a:endParaRPr lang="en-US"/>
        </a:p>
      </dgm:t>
    </dgm:pt>
    <dgm:pt modelId="{F346C4D3-F4AC-43A7-B7A8-7800DC4A9E33}" type="sibTrans" cxnId="{B79F0FA4-E569-4995-BDF3-CDB3694667B0}">
      <dgm:prSet/>
      <dgm:spPr/>
      <dgm:t>
        <a:bodyPr/>
        <a:lstStyle/>
        <a:p>
          <a:endParaRPr lang="en-US"/>
        </a:p>
      </dgm:t>
    </dgm:pt>
    <dgm:pt modelId="{B55EF6AF-F04A-416E-991F-FE337F1BEECA}">
      <dgm:prSet/>
      <dgm:spPr/>
      <dgm:t>
        <a:bodyPr/>
        <a:lstStyle/>
        <a:p>
          <a:r>
            <a:rPr lang="en-GB"/>
            <a:t>Results communication</a:t>
          </a:r>
          <a:endParaRPr lang="en-US"/>
        </a:p>
      </dgm:t>
    </dgm:pt>
    <dgm:pt modelId="{9EF675FD-7078-45FD-B607-A3352AAED248}" type="parTrans" cxnId="{4B73656B-3B86-4C22-B1C9-0791FA11CB0C}">
      <dgm:prSet/>
      <dgm:spPr/>
      <dgm:t>
        <a:bodyPr/>
        <a:lstStyle/>
        <a:p>
          <a:endParaRPr lang="en-US"/>
        </a:p>
      </dgm:t>
    </dgm:pt>
    <dgm:pt modelId="{30350464-5C8B-48DC-A774-2347C7B1DD6E}" type="sibTrans" cxnId="{4B73656B-3B86-4C22-B1C9-0791FA11CB0C}">
      <dgm:prSet/>
      <dgm:spPr/>
      <dgm:t>
        <a:bodyPr/>
        <a:lstStyle/>
        <a:p>
          <a:endParaRPr lang="en-US"/>
        </a:p>
      </dgm:t>
    </dgm:pt>
    <dgm:pt modelId="{C561B94C-ECC4-46F2-9362-49A898634839}" type="pres">
      <dgm:prSet presAssocID="{8FFE645C-F7E5-43A8-A827-7C5EE7E731BB}" presName="linear" presStyleCnt="0">
        <dgm:presLayoutVars>
          <dgm:animLvl val="lvl"/>
          <dgm:resizeHandles val="exact"/>
        </dgm:presLayoutVars>
      </dgm:prSet>
      <dgm:spPr/>
    </dgm:pt>
    <dgm:pt modelId="{224D65BD-678E-44C0-BEE6-CFE6809C566E}" type="pres">
      <dgm:prSet presAssocID="{FB30CF90-8E22-4987-95B5-5A01AA6AB5B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DFC3BD1A-FEA2-4948-8A5D-C6578703DF57}" type="pres">
      <dgm:prSet presAssocID="{6CFEE30A-E745-4C0E-8B05-3CA2E9D131A5}" presName="spacer" presStyleCnt="0"/>
      <dgm:spPr/>
    </dgm:pt>
    <dgm:pt modelId="{02CD05FE-A7D8-4A7A-BA9A-E8202DCF3296}" type="pres">
      <dgm:prSet presAssocID="{8E90DD70-4337-4296-8560-98EBB63E424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CE75CB3-E13C-4978-9965-577A3E8C984A}" type="pres">
      <dgm:prSet presAssocID="{7E0EAC81-6B43-4C82-BC36-DBA678EA8B66}" presName="spacer" presStyleCnt="0"/>
      <dgm:spPr/>
    </dgm:pt>
    <dgm:pt modelId="{AF3F4AD9-3934-4ADD-B511-CDD115748CEC}" type="pres">
      <dgm:prSet presAssocID="{7DC88706-28FD-4560-B562-95D169C9153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29B7845-5EDB-4F75-9AC5-74F6DAEB1981}" type="pres">
      <dgm:prSet presAssocID="{FDE3A66F-594E-401E-8FDF-CE559E658BCA}" presName="spacer" presStyleCnt="0"/>
      <dgm:spPr/>
    </dgm:pt>
    <dgm:pt modelId="{9942D6EA-1B49-492F-8C81-82DA22DF9B8D}" type="pres">
      <dgm:prSet presAssocID="{F2653122-E398-4665-98EA-D7D1EFF99AD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E79EA25E-A95B-4B9F-875E-4B29F1197A2D}" type="pres">
      <dgm:prSet presAssocID="{3553C2EE-C2A2-46AF-B220-19275F15FA1A}" presName="spacer" presStyleCnt="0"/>
      <dgm:spPr/>
    </dgm:pt>
    <dgm:pt modelId="{5EB832FD-B7D5-464A-8E2F-B235AD6FAAC3}" type="pres">
      <dgm:prSet presAssocID="{CFF9074A-F452-42E9-BCC3-576186EED493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A86AED0-2D1C-4C4B-9EB9-86535652BB89}" type="pres">
      <dgm:prSet presAssocID="{F346C4D3-F4AC-43A7-B7A8-7800DC4A9E33}" presName="spacer" presStyleCnt="0"/>
      <dgm:spPr/>
    </dgm:pt>
    <dgm:pt modelId="{360EE0E5-C0CB-4DA2-AFFF-77A0909223F2}" type="pres">
      <dgm:prSet presAssocID="{B55EF6AF-F04A-416E-991F-FE337F1BEEC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920DF01-1BE0-4560-BF0A-7378FB164538}" type="presOf" srcId="{8FFE645C-F7E5-43A8-A827-7C5EE7E731BB}" destId="{C561B94C-ECC4-46F2-9362-49A898634839}" srcOrd="0" destOrd="0" presId="urn:microsoft.com/office/officeart/2005/8/layout/vList2"/>
    <dgm:cxn modelId="{39262008-B480-454C-A645-9584C2118DF9}" type="presOf" srcId="{B55EF6AF-F04A-416E-991F-FE337F1BEECA}" destId="{360EE0E5-C0CB-4DA2-AFFF-77A0909223F2}" srcOrd="0" destOrd="0" presId="urn:microsoft.com/office/officeart/2005/8/layout/vList2"/>
    <dgm:cxn modelId="{AA427B0C-1720-4340-B985-9E9F614B5D50}" srcId="{8FFE645C-F7E5-43A8-A827-7C5EE7E731BB}" destId="{FB30CF90-8E22-4987-95B5-5A01AA6AB5B8}" srcOrd="0" destOrd="0" parTransId="{489AB288-1280-4B58-8724-799B75BAC8DF}" sibTransId="{6CFEE30A-E745-4C0E-8B05-3CA2E9D131A5}"/>
    <dgm:cxn modelId="{CF309812-7C24-48FE-B88D-10D27384CB67}" type="presOf" srcId="{F2653122-E398-4665-98EA-D7D1EFF99AD1}" destId="{9942D6EA-1B49-492F-8C81-82DA22DF9B8D}" srcOrd="0" destOrd="0" presId="urn:microsoft.com/office/officeart/2005/8/layout/vList2"/>
    <dgm:cxn modelId="{E1F47716-E274-4EE1-AE23-5CDC14FBBB37}" type="presOf" srcId="{8E90DD70-4337-4296-8560-98EBB63E4242}" destId="{02CD05FE-A7D8-4A7A-BA9A-E8202DCF3296}" srcOrd="0" destOrd="0" presId="urn:microsoft.com/office/officeart/2005/8/layout/vList2"/>
    <dgm:cxn modelId="{D78A2832-153E-4346-ACFE-F0AF5AD48E85}" type="presOf" srcId="{CFF9074A-F452-42E9-BCC3-576186EED493}" destId="{5EB832FD-B7D5-464A-8E2F-B235AD6FAAC3}" srcOrd="0" destOrd="0" presId="urn:microsoft.com/office/officeart/2005/8/layout/vList2"/>
    <dgm:cxn modelId="{A4147E32-1126-487F-B6AF-F06B750CCDD2}" type="presOf" srcId="{FB30CF90-8E22-4987-95B5-5A01AA6AB5B8}" destId="{224D65BD-678E-44C0-BEE6-CFE6809C566E}" srcOrd="0" destOrd="0" presId="urn:microsoft.com/office/officeart/2005/8/layout/vList2"/>
    <dgm:cxn modelId="{28782140-84BF-45A3-B995-313F59BC0CFE}" srcId="{8FFE645C-F7E5-43A8-A827-7C5EE7E731BB}" destId="{8E90DD70-4337-4296-8560-98EBB63E4242}" srcOrd="1" destOrd="0" parTransId="{B13739D5-C636-4D55-A71C-91F6CC9E4561}" sibTransId="{7E0EAC81-6B43-4C82-BC36-DBA678EA8B66}"/>
    <dgm:cxn modelId="{E2A79045-D9A8-4B4B-B1FC-13E7F2244F18}" type="presOf" srcId="{7DC88706-28FD-4560-B562-95D169C91530}" destId="{AF3F4AD9-3934-4ADD-B511-CDD115748CEC}" srcOrd="0" destOrd="0" presId="urn:microsoft.com/office/officeart/2005/8/layout/vList2"/>
    <dgm:cxn modelId="{4B73656B-3B86-4C22-B1C9-0791FA11CB0C}" srcId="{8FFE645C-F7E5-43A8-A827-7C5EE7E731BB}" destId="{B55EF6AF-F04A-416E-991F-FE337F1BEECA}" srcOrd="5" destOrd="0" parTransId="{9EF675FD-7078-45FD-B607-A3352AAED248}" sibTransId="{30350464-5C8B-48DC-A774-2347C7B1DD6E}"/>
    <dgm:cxn modelId="{BA94F576-8982-4532-A1E5-E1C705C1EF91}" srcId="{8FFE645C-F7E5-43A8-A827-7C5EE7E731BB}" destId="{7DC88706-28FD-4560-B562-95D169C91530}" srcOrd="2" destOrd="0" parTransId="{B30A6B62-0739-4E33-AB9E-008D11BEFA64}" sibTransId="{FDE3A66F-594E-401E-8FDF-CE559E658BCA}"/>
    <dgm:cxn modelId="{B79F0FA4-E569-4995-BDF3-CDB3694667B0}" srcId="{8FFE645C-F7E5-43A8-A827-7C5EE7E731BB}" destId="{CFF9074A-F452-42E9-BCC3-576186EED493}" srcOrd="4" destOrd="0" parTransId="{C56B9AED-C1CE-4D15-A089-A05CCCA367DA}" sibTransId="{F346C4D3-F4AC-43A7-B7A8-7800DC4A9E33}"/>
    <dgm:cxn modelId="{E92125BE-2FF7-4468-BDBB-25C47561A576}" srcId="{8FFE645C-F7E5-43A8-A827-7C5EE7E731BB}" destId="{F2653122-E398-4665-98EA-D7D1EFF99AD1}" srcOrd="3" destOrd="0" parTransId="{18627A06-FBD5-4790-892C-18B7EC13425B}" sibTransId="{3553C2EE-C2A2-46AF-B220-19275F15FA1A}"/>
    <dgm:cxn modelId="{6FDDAF7D-FBAD-4988-89CF-030CC65F0A2A}" type="presParOf" srcId="{C561B94C-ECC4-46F2-9362-49A898634839}" destId="{224D65BD-678E-44C0-BEE6-CFE6809C566E}" srcOrd="0" destOrd="0" presId="urn:microsoft.com/office/officeart/2005/8/layout/vList2"/>
    <dgm:cxn modelId="{603F1697-BF74-4B6F-ADEB-8FD20154412E}" type="presParOf" srcId="{C561B94C-ECC4-46F2-9362-49A898634839}" destId="{DFC3BD1A-FEA2-4948-8A5D-C6578703DF57}" srcOrd="1" destOrd="0" presId="urn:microsoft.com/office/officeart/2005/8/layout/vList2"/>
    <dgm:cxn modelId="{C58E3B2B-9B42-420C-B015-94DD5D47EB3E}" type="presParOf" srcId="{C561B94C-ECC4-46F2-9362-49A898634839}" destId="{02CD05FE-A7D8-4A7A-BA9A-E8202DCF3296}" srcOrd="2" destOrd="0" presId="urn:microsoft.com/office/officeart/2005/8/layout/vList2"/>
    <dgm:cxn modelId="{6AACAFB3-FFA4-454B-864D-6097938DFFCF}" type="presParOf" srcId="{C561B94C-ECC4-46F2-9362-49A898634839}" destId="{3CE75CB3-E13C-4978-9965-577A3E8C984A}" srcOrd="3" destOrd="0" presId="urn:microsoft.com/office/officeart/2005/8/layout/vList2"/>
    <dgm:cxn modelId="{2120571F-8711-402F-A15C-33BBD784CFCF}" type="presParOf" srcId="{C561B94C-ECC4-46F2-9362-49A898634839}" destId="{AF3F4AD9-3934-4ADD-B511-CDD115748CEC}" srcOrd="4" destOrd="0" presId="urn:microsoft.com/office/officeart/2005/8/layout/vList2"/>
    <dgm:cxn modelId="{6C9CFC7B-C816-42A7-A5BB-38B919CEF9DC}" type="presParOf" srcId="{C561B94C-ECC4-46F2-9362-49A898634839}" destId="{A29B7845-5EDB-4F75-9AC5-74F6DAEB1981}" srcOrd="5" destOrd="0" presId="urn:microsoft.com/office/officeart/2005/8/layout/vList2"/>
    <dgm:cxn modelId="{E06FE65A-D05A-4CA7-9A6D-4C2BA46D3205}" type="presParOf" srcId="{C561B94C-ECC4-46F2-9362-49A898634839}" destId="{9942D6EA-1B49-492F-8C81-82DA22DF9B8D}" srcOrd="6" destOrd="0" presId="urn:microsoft.com/office/officeart/2005/8/layout/vList2"/>
    <dgm:cxn modelId="{76F6E5C4-80A0-4C65-9405-1B24489B9F5E}" type="presParOf" srcId="{C561B94C-ECC4-46F2-9362-49A898634839}" destId="{E79EA25E-A95B-4B9F-875E-4B29F1197A2D}" srcOrd="7" destOrd="0" presId="urn:microsoft.com/office/officeart/2005/8/layout/vList2"/>
    <dgm:cxn modelId="{EF8077C1-3C55-436C-971B-CA8E7E04BA2A}" type="presParOf" srcId="{C561B94C-ECC4-46F2-9362-49A898634839}" destId="{5EB832FD-B7D5-464A-8E2F-B235AD6FAAC3}" srcOrd="8" destOrd="0" presId="urn:microsoft.com/office/officeart/2005/8/layout/vList2"/>
    <dgm:cxn modelId="{8821C264-596F-46A5-8C70-72A078972BE3}" type="presParOf" srcId="{C561B94C-ECC4-46F2-9362-49A898634839}" destId="{6A86AED0-2D1C-4C4B-9EB9-86535652BB89}" srcOrd="9" destOrd="0" presId="urn:microsoft.com/office/officeart/2005/8/layout/vList2"/>
    <dgm:cxn modelId="{A7CF75D4-C5D1-410D-B394-4DA5E2642E51}" type="presParOf" srcId="{C561B94C-ECC4-46F2-9362-49A898634839}" destId="{360EE0E5-C0CB-4DA2-AFFF-77A0909223F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9710E5E-BE9E-41AA-BD97-664E6915A4D0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091E0F4E-7257-4DDB-AFF7-4B681CCD022F}">
      <dgm:prSet phldrT="[Text]" phldr="0"/>
      <dgm:spPr/>
      <dgm:t>
        <a:bodyPr/>
        <a:lstStyle/>
        <a:p>
          <a:pPr rtl="0"/>
          <a:r>
            <a:rPr lang="en-GB" dirty="0">
              <a:latin typeface="Neue Haas Grotesk Text Pro"/>
            </a:rPr>
            <a:t>Microsoft Teams</a:t>
          </a:r>
          <a:endParaRPr lang="en-GB" dirty="0"/>
        </a:p>
      </dgm:t>
    </dgm:pt>
    <dgm:pt modelId="{9F6EBE52-810D-4DB0-9788-5BFE9D371BE2}" type="parTrans" cxnId="{67B131A9-803D-4AE8-B02D-8096C39AD14D}">
      <dgm:prSet/>
      <dgm:spPr/>
    </dgm:pt>
    <dgm:pt modelId="{7DF3ED75-D27C-4ED4-BBDC-5671078CE69E}" type="sibTrans" cxnId="{67B131A9-803D-4AE8-B02D-8096C39AD14D}">
      <dgm:prSet/>
      <dgm:spPr/>
      <dgm:t>
        <a:bodyPr/>
        <a:lstStyle/>
        <a:p>
          <a:endParaRPr lang="en-GB"/>
        </a:p>
      </dgm:t>
    </dgm:pt>
    <dgm:pt modelId="{1EFD5DEC-8C32-43E0-9ED7-A55E9A00C0FA}">
      <dgm:prSet phldrT="[Text]" phldr="0"/>
      <dgm:spPr/>
      <dgm:t>
        <a:bodyPr/>
        <a:lstStyle/>
        <a:p>
          <a:r>
            <a:rPr lang="en-GB" dirty="0">
              <a:latin typeface="Neue Haas Grotesk Text Pro"/>
            </a:rPr>
            <a:t>Outlook</a:t>
          </a:r>
          <a:endParaRPr lang="en-GB" dirty="0"/>
        </a:p>
      </dgm:t>
    </dgm:pt>
    <dgm:pt modelId="{B1CB1DB7-AD18-4C6B-902E-53DF9D95E5F3}" type="parTrans" cxnId="{918CE10A-A2FE-4B96-BAF9-75BF1C62095B}">
      <dgm:prSet/>
      <dgm:spPr/>
    </dgm:pt>
    <dgm:pt modelId="{01B2AC57-9BB4-4C3A-BEEF-0078528E4678}" type="sibTrans" cxnId="{918CE10A-A2FE-4B96-BAF9-75BF1C62095B}">
      <dgm:prSet/>
      <dgm:spPr/>
      <dgm:t>
        <a:bodyPr/>
        <a:lstStyle/>
        <a:p>
          <a:endParaRPr lang="en-GB"/>
        </a:p>
      </dgm:t>
    </dgm:pt>
    <dgm:pt modelId="{E9DF5767-38B1-44F6-A012-A88F59764704}">
      <dgm:prSet phldrT="[Text]" phldr="0"/>
      <dgm:spPr/>
      <dgm:t>
        <a:bodyPr/>
        <a:lstStyle/>
        <a:p>
          <a:r>
            <a:rPr lang="en-GB" dirty="0" err="1">
              <a:latin typeface="Neue Haas Grotesk Text Pro"/>
            </a:rPr>
            <a:t>Whatsapp</a:t>
          </a:r>
          <a:endParaRPr lang="en-GB" dirty="0" err="1"/>
        </a:p>
      </dgm:t>
    </dgm:pt>
    <dgm:pt modelId="{E5FC712E-6F38-4462-B8E8-5D56A3ED587F}" type="parTrans" cxnId="{2FDFDF43-9D03-435A-BC85-AF97A9071BAB}">
      <dgm:prSet/>
      <dgm:spPr/>
    </dgm:pt>
    <dgm:pt modelId="{35003199-37CA-4110-BC6E-C7BAB66CD687}" type="sibTrans" cxnId="{2FDFDF43-9D03-435A-BC85-AF97A9071BAB}">
      <dgm:prSet/>
      <dgm:spPr/>
    </dgm:pt>
    <dgm:pt modelId="{F652BEAB-726B-4DF4-973F-D5A3C2A13FDD}" type="pres">
      <dgm:prSet presAssocID="{49710E5E-BE9E-41AA-BD97-664E6915A4D0}" presName="Name0" presStyleCnt="0">
        <dgm:presLayoutVars>
          <dgm:dir/>
          <dgm:resizeHandles val="exact"/>
        </dgm:presLayoutVars>
      </dgm:prSet>
      <dgm:spPr/>
    </dgm:pt>
    <dgm:pt modelId="{76B4E6A1-B3C8-41E6-B32F-444497569106}" type="pres">
      <dgm:prSet presAssocID="{091E0F4E-7257-4DDB-AFF7-4B681CCD022F}" presName="node" presStyleLbl="node1" presStyleIdx="0" presStyleCnt="3">
        <dgm:presLayoutVars>
          <dgm:bulletEnabled val="1"/>
        </dgm:presLayoutVars>
      </dgm:prSet>
      <dgm:spPr/>
    </dgm:pt>
    <dgm:pt modelId="{70690E07-99FA-4D7F-84BE-D92A696A813A}" type="pres">
      <dgm:prSet presAssocID="{7DF3ED75-D27C-4ED4-BBDC-5671078CE69E}" presName="sibTrans" presStyleLbl="sibTrans2D1" presStyleIdx="0" presStyleCnt="2"/>
      <dgm:spPr/>
    </dgm:pt>
    <dgm:pt modelId="{BDC8364E-456D-4038-980F-00BE69408ACD}" type="pres">
      <dgm:prSet presAssocID="{7DF3ED75-D27C-4ED4-BBDC-5671078CE69E}" presName="connectorText" presStyleLbl="sibTrans2D1" presStyleIdx="0" presStyleCnt="2"/>
      <dgm:spPr/>
    </dgm:pt>
    <dgm:pt modelId="{7743AA77-31E7-4D00-BB3B-29708C425B9E}" type="pres">
      <dgm:prSet presAssocID="{1EFD5DEC-8C32-43E0-9ED7-A55E9A00C0FA}" presName="node" presStyleLbl="node1" presStyleIdx="1" presStyleCnt="3">
        <dgm:presLayoutVars>
          <dgm:bulletEnabled val="1"/>
        </dgm:presLayoutVars>
      </dgm:prSet>
      <dgm:spPr/>
    </dgm:pt>
    <dgm:pt modelId="{A8C0CC40-E018-425B-94FD-C0D264BADF8E}" type="pres">
      <dgm:prSet presAssocID="{01B2AC57-9BB4-4C3A-BEEF-0078528E4678}" presName="sibTrans" presStyleLbl="sibTrans2D1" presStyleIdx="1" presStyleCnt="2"/>
      <dgm:spPr/>
    </dgm:pt>
    <dgm:pt modelId="{D41FBE40-763B-4FE0-900F-BB8A8093B8E8}" type="pres">
      <dgm:prSet presAssocID="{01B2AC57-9BB4-4C3A-BEEF-0078528E4678}" presName="connectorText" presStyleLbl="sibTrans2D1" presStyleIdx="1" presStyleCnt="2"/>
      <dgm:spPr/>
    </dgm:pt>
    <dgm:pt modelId="{68A7F0FF-08CC-405E-B0DA-8289CFF8C3F6}" type="pres">
      <dgm:prSet presAssocID="{E9DF5767-38B1-44F6-A012-A88F59764704}" presName="node" presStyleLbl="node1" presStyleIdx="2" presStyleCnt="3">
        <dgm:presLayoutVars>
          <dgm:bulletEnabled val="1"/>
        </dgm:presLayoutVars>
      </dgm:prSet>
      <dgm:spPr/>
    </dgm:pt>
  </dgm:ptLst>
  <dgm:cxnLst>
    <dgm:cxn modelId="{918CE10A-A2FE-4B96-BAF9-75BF1C62095B}" srcId="{49710E5E-BE9E-41AA-BD97-664E6915A4D0}" destId="{1EFD5DEC-8C32-43E0-9ED7-A55E9A00C0FA}" srcOrd="1" destOrd="0" parTransId="{B1CB1DB7-AD18-4C6B-902E-53DF9D95E5F3}" sibTransId="{01B2AC57-9BB4-4C3A-BEEF-0078528E4678}"/>
    <dgm:cxn modelId="{33E3A910-55F9-4967-9BBA-17657290D8E9}" type="presOf" srcId="{091E0F4E-7257-4DDB-AFF7-4B681CCD022F}" destId="{76B4E6A1-B3C8-41E6-B32F-444497569106}" srcOrd="0" destOrd="0" presId="urn:microsoft.com/office/officeart/2005/8/layout/process1"/>
    <dgm:cxn modelId="{2AE3BD13-C4E6-4483-9F46-F02DD62C43AF}" type="presOf" srcId="{1EFD5DEC-8C32-43E0-9ED7-A55E9A00C0FA}" destId="{7743AA77-31E7-4D00-BB3B-29708C425B9E}" srcOrd="0" destOrd="0" presId="urn:microsoft.com/office/officeart/2005/8/layout/process1"/>
    <dgm:cxn modelId="{14EE1021-E84D-43BD-BC3F-0511110ABBB1}" type="presOf" srcId="{7DF3ED75-D27C-4ED4-BBDC-5671078CE69E}" destId="{70690E07-99FA-4D7F-84BE-D92A696A813A}" srcOrd="0" destOrd="0" presId="urn:microsoft.com/office/officeart/2005/8/layout/process1"/>
    <dgm:cxn modelId="{6172403C-4F54-4530-9BF8-3397A3AADCAD}" type="presOf" srcId="{7DF3ED75-D27C-4ED4-BBDC-5671078CE69E}" destId="{BDC8364E-456D-4038-980F-00BE69408ACD}" srcOrd="1" destOrd="0" presId="urn:microsoft.com/office/officeart/2005/8/layout/process1"/>
    <dgm:cxn modelId="{2FDFDF43-9D03-435A-BC85-AF97A9071BAB}" srcId="{49710E5E-BE9E-41AA-BD97-664E6915A4D0}" destId="{E9DF5767-38B1-44F6-A012-A88F59764704}" srcOrd="2" destOrd="0" parTransId="{E5FC712E-6F38-4462-B8E8-5D56A3ED587F}" sibTransId="{35003199-37CA-4110-BC6E-C7BAB66CD687}"/>
    <dgm:cxn modelId="{9CA7AF51-DF91-41A0-8AF5-8674CF80918D}" type="presOf" srcId="{01B2AC57-9BB4-4C3A-BEEF-0078528E4678}" destId="{D41FBE40-763B-4FE0-900F-BB8A8093B8E8}" srcOrd="1" destOrd="0" presId="urn:microsoft.com/office/officeart/2005/8/layout/process1"/>
    <dgm:cxn modelId="{97A74D94-EC28-4E82-A4B9-C2DC192A0B66}" type="presOf" srcId="{01B2AC57-9BB4-4C3A-BEEF-0078528E4678}" destId="{A8C0CC40-E018-425B-94FD-C0D264BADF8E}" srcOrd="0" destOrd="0" presId="urn:microsoft.com/office/officeart/2005/8/layout/process1"/>
    <dgm:cxn modelId="{67B131A9-803D-4AE8-B02D-8096C39AD14D}" srcId="{49710E5E-BE9E-41AA-BD97-664E6915A4D0}" destId="{091E0F4E-7257-4DDB-AFF7-4B681CCD022F}" srcOrd="0" destOrd="0" parTransId="{9F6EBE52-810D-4DB0-9788-5BFE9D371BE2}" sibTransId="{7DF3ED75-D27C-4ED4-BBDC-5671078CE69E}"/>
    <dgm:cxn modelId="{F63A54D7-39D8-4181-B1BA-D1ECEBA2E73F}" type="presOf" srcId="{49710E5E-BE9E-41AA-BD97-664E6915A4D0}" destId="{F652BEAB-726B-4DF4-973F-D5A3C2A13FDD}" srcOrd="0" destOrd="0" presId="urn:microsoft.com/office/officeart/2005/8/layout/process1"/>
    <dgm:cxn modelId="{D2434FE7-C6DF-47DC-BA65-6DF6CBAFA06D}" type="presOf" srcId="{E9DF5767-38B1-44F6-A012-A88F59764704}" destId="{68A7F0FF-08CC-405E-B0DA-8289CFF8C3F6}" srcOrd="0" destOrd="0" presId="urn:microsoft.com/office/officeart/2005/8/layout/process1"/>
    <dgm:cxn modelId="{FDDFB5F3-15C4-4487-8E22-06B04D6C08DC}" type="presParOf" srcId="{F652BEAB-726B-4DF4-973F-D5A3C2A13FDD}" destId="{76B4E6A1-B3C8-41E6-B32F-444497569106}" srcOrd="0" destOrd="0" presId="urn:microsoft.com/office/officeart/2005/8/layout/process1"/>
    <dgm:cxn modelId="{F9332F1B-762E-4715-9F7B-340A6B47D4B5}" type="presParOf" srcId="{F652BEAB-726B-4DF4-973F-D5A3C2A13FDD}" destId="{70690E07-99FA-4D7F-84BE-D92A696A813A}" srcOrd="1" destOrd="0" presId="urn:microsoft.com/office/officeart/2005/8/layout/process1"/>
    <dgm:cxn modelId="{A2BD31EC-D481-4900-8F5E-E835D0E53739}" type="presParOf" srcId="{70690E07-99FA-4D7F-84BE-D92A696A813A}" destId="{BDC8364E-456D-4038-980F-00BE69408ACD}" srcOrd="0" destOrd="0" presId="urn:microsoft.com/office/officeart/2005/8/layout/process1"/>
    <dgm:cxn modelId="{2013A05F-B7D9-4C3C-B946-1F4C0FFD85F2}" type="presParOf" srcId="{F652BEAB-726B-4DF4-973F-D5A3C2A13FDD}" destId="{7743AA77-31E7-4D00-BB3B-29708C425B9E}" srcOrd="2" destOrd="0" presId="urn:microsoft.com/office/officeart/2005/8/layout/process1"/>
    <dgm:cxn modelId="{FE5A2790-ECC4-49D0-81AD-1E50F7FE8599}" type="presParOf" srcId="{F652BEAB-726B-4DF4-973F-D5A3C2A13FDD}" destId="{A8C0CC40-E018-425B-94FD-C0D264BADF8E}" srcOrd="3" destOrd="0" presId="urn:microsoft.com/office/officeart/2005/8/layout/process1"/>
    <dgm:cxn modelId="{F6968328-E453-476F-BC81-57FA8091E393}" type="presParOf" srcId="{A8C0CC40-E018-425B-94FD-C0D264BADF8E}" destId="{D41FBE40-763B-4FE0-900F-BB8A8093B8E8}" srcOrd="0" destOrd="0" presId="urn:microsoft.com/office/officeart/2005/8/layout/process1"/>
    <dgm:cxn modelId="{E2CD3C73-71F9-429A-9C19-4E250C67D4B1}" type="presParOf" srcId="{F652BEAB-726B-4DF4-973F-D5A3C2A13FDD}" destId="{68A7F0FF-08CC-405E-B0DA-8289CFF8C3F6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8C927E-A0A5-4E3D-A15E-D23F4F562809}">
      <dsp:nvSpPr>
        <dsp:cNvPr id="0" name=""/>
        <dsp:cNvSpPr/>
      </dsp:nvSpPr>
      <dsp:spPr>
        <a:xfrm>
          <a:off x="1733475" y="432"/>
          <a:ext cx="1105048" cy="11050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Neue Haas Grotesk Text Pro"/>
            </a:rPr>
            <a:t>STRUCTURE</a:t>
          </a:r>
          <a:endParaRPr lang="en-GB" sz="800" kern="1200" dirty="0"/>
        </a:p>
      </dsp:txBody>
      <dsp:txXfrm>
        <a:off x="1895306" y="162263"/>
        <a:ext cx="781386" cy="781386"/>
      </dsp:txXfrm>
    </dsp:sp>
    <dsp:sp modelId="{2A4069C4-A428-4AB0-906E-8F540F5F32D3}">
      <dsp:nvSpPr>
        <dsp:cNvPr id="0" name=""/>
        <dsp:cNvSpPr/>
      </dsp:nvSpPr>
      <dsp:spPr>
        <a:xfrm rot="2160000">
          <a:off x="2803456" y="848931"/>
          <a:ext cx="293162" cy="372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2811854" y="897674"/>
        <a:ext cx="205213" cy="223771"/>
      </dsp:txXfrm>
    </dsp:sp>
    <dsp:sp modelId="{4C6F0E80-CD7B-4C8F-A2AF-7EE91FE60B22}">
      <dsp:nvSpPr>
        <dsp:cNvPr id="0" name=""/>
        <dsp:cNvSpPr/>
      </dsp:nvSpPr>
      <dsp:spPr>
        <a:xfrm>
          <a:off x="3074975" y="975089"/>
          <a:ext cx="1105048" cy="11050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Neue Haas Grotesk Text Pro"/>
            </a:rPr>
            <a:t>DATA COLLECTION</a:t>
          </a:r>
          <a:endParaRPr lang="en-GB" sz="800" kern="1200" dirty="0"/>
        </a:p>
      </dsp:txBody>
      <dsp:txXfrm>
        <a:off x="3236806" y="1136920"/>
        <a:ext cx="781386" cy="781386"/>
      </dsp:txXfrm>
    </dsp:sp>
    <dsp:sp modelId="{74912C1D-52FA-4936-9096-B02A2C16B398}">
      <dsp:nvSpPr>
        <dsp:cNvPr id="0" name=""/>
        <dsp:cNvSpPr/>
      </dsp:nvSpPr>
      <dsp:spPr>
        <a:xfrm rot="6480000">
          <a:off x="3227279" y="2121760"/>
          <a:ext cx="293162" cy="372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 rot="10800000">
        <a:off x="3284842" y="2154529"/>
        <a:ext cx="205213" cy="223771"/>
      </dsp:txXfrm>
    </dsp:sp>
    <dsp:sp modelId="{78FF56F1-28A8-4654-9438-CA1CD95C7B5C}">
      <dsp:nvSpPr>
        <dsp:cNvPr id="0" name=""/>
        <dsp:cNvSpPr/>
      </dsp:nvSpPr>
      <dsp:spPr>
        <a:xfrm>
          <a:off x="2562568" y="2552118"/>
          <a:ext cx="1105048" cy="11050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Neue Haas Grotesk Text Pro"/>
            </a:rPr>
            <a:t>ANALYSE</a:t>
          </a:r>
          <a:endParaRPr lang="en-GB" sz="800" kern="1200" dirty="0"/>
        </a:p>
      </dsp:txBody>
      <dsp:txXfrm>
        <a:off x="2724399" y="2713949"/>
        <a:ext cx="781386" cy="781386"/>
      </dsp:txXfrm>
    </dsp:sp>
    <dsp:sp modelId="{F567D0A5-48A5-4F43-9A95-4AAD0ECF5EDF}">
      <dsp:nvSpPr>
        <dsp:cNvPr id="0" name=""/>
        <dsp:cNvSpPr/>
      </dsp:nvSpPr>
      <dsp:spPr>
        <a:xfrm rot="10800000">
          <a:off x="2147715" y="2918165"/>
          <a:ext cx="293162" cy="372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 rot="10800000">
        <a:off x="2235664" y="2992756"/>
        <a:ext cx="205213" cy="223771"/>
      </dsp:txXfrm>
    </dsp:sp>
    <dsp:sp modelId="{BB0AE3EE-A5D7-40E3-8CB8-0DC009EB14E8}">
      <dsp:nvSpPr>
        <dsp:cNvPr id="0" name=""/>
        <dsp:cNvSpPr/>
      </dsp:nvSpPr>
      <dsp:spPr>
        <a:xfrm>
          <a:off x="904382" y="2552118"/>
          <a:ext cx="1105048" cy="11050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Neue Haas Grotesk Text Pro"/>
            </a:rPr>
            <a:t>EXAMINATION</a:t>
          </a:r>
          <a:endParaRPr lang="en-GB" sz="800" kern="1200" dirty="0"/>
        </a:p>
      </dsp:txBody>
      <dsp:txXfrm>
        <a:off x="1066213" y="2713949"/>
        <a:ext cx="781386" cy="781386"/>
      </dsp:txXfrm>
    </dsp:sp>
    <dsp:sp modelId="{F1B53442-933F-45F7-AD4E-E84591B05FA5}">
      <dsp:nvSpPr>
        <dsp:cNvPr id="0" name=""/>
        <dsp:cNvSpPr/>
      </dsp:nvSpPr>
      <dsp:spPr>
        <a:xfrm rot="15120000">
          <a:off x="1056686" y="2137542"/>
          <a:ext cx="293162" cy="372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 rot="10800000">
        <a:off x="1114249" y="2253955"/>
        <a:ext cx="205213" cy="223771"/>
      </dsp:txXfrm>
    </dsp:sp>
    <dsp:sp modelId="{7BFCD349-FBC7-4321-9F69-9B790BB89918}">
      <dsp:nvSpPr>
        <dsp:cNvPr id="0" name=""/>
        <dsp:cNvSpPr/>
      </dsp:nvSpPr>
      <dsp:spPr>
        <a:xfrm>
          <a:off x="391975" y="975089"/>
          <a:ext cx="1105048" cy="110504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Neue Haas Grotesk Text Pro"/>
            </a:rPr>
            <a:t>PROGRESS</a:t>
          </a:r>
          <a:endParaRPr lang="en-GB" sz="800" kern="1200" dirty="0"/>
        </a:p>
      </dsp:txBody>
      <dsp:txXfrm>
        <a:off x="553806" y="1136920"/>
        <a:ext cx="781386" cy="781386"/>
      </dsp:txXfrm>
    </dsp:sp>
    <dsp:sp modelId="{415D2A93-5E63-49B5-A3CC-2B2BB2A814AF}">
      <dsp:nvSpPr>
        <dsp:cNvPr id="0" name=""/>
        <dsp:cNvSpPr/>
      </dsp:nvSpPr>
      <dsp:spPr>
        <a:xfrm rot="19440000">
          <a:off x="1461956" y="858685"/>
          <a:ext cx="293162" cy="372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1470354" y="959124"/>
        <a:ext cx="205213" cy="2237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4D65BD-678E-44C0-BEE6-CFE6809C566E}">
      <dsp:nvSpPr>
        <dsp:cNvPr id="0" name=""/>
        <dsp:cNvSpPr/>
      </dsp:nvSpPr>
      <dsp:spPr>
        <a:xfrm>
          <a:off x="0" y="59195"/>
          <a:ext cx="733583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Voluntary participation</a:t>
          </a:r>
          <a:endParaRPr lang="en-US" sz="2200" kern="1200"/>
        </a:p>
      </dsp:txBody>
      <dsp:txXfrm>
        <a:off x="25759" y="84954"/>
        <a:ext cx="7284317" cy="476152"/>
      </dsp:txXfrm>
    </dsp:sp>
    <dsp:sp modelId="{02CD05FE-A7D8-4A7A-BA9A-E8202DCF3296}">
      <dsp:nvSpPr>
        <dsp:cNvPr id="0" name=""/>
        <dsp:cNvSpPr/>
      </dsp:nvSpPr>
      <dsp:spPr>
        <a:xfrm>
          <a:off x="0" y="650225"/>
          <a:ext cx="733583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Anonymity </a:t>
          </a:r>
          <a:endParaRPr lang="en-US" sz="2200" kern="1200"/>
        </a:p>
      </dsp:txBody>
      <dsp:txXfrm>
        <a:off x="25759" y="675984"/>
        <a:ext cx="7284317" cy="476152"/>
      </dsp:txXfrm>
    </dsp:sp>
    <dsp:sp modelId="{AF3F4AD9-3934-4ADD-B511-CDD115748CEC}">
      <dsp:nvSpPr>
        <dsp:cNvPr id="0" name=""/>
        <dsp:cNvSpPr/>
      </dsp:nvSpPr>
      <dsp:spPr>
        <a:xfrm>
          <a:off x="0" y="1241255"/>
          <a:ext cx="733583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Confidentiality</a:t>
          </a:r>
          <a:endParaRPr lang="en-US" sz="2200" kern="1200"/>
        </a:p>
      </dsp:txBody>
      <dsp:txXfrm>
        <a:off x="25759" y="1267014"/>
        <a:ext cx="7284317" cy="476152"/>
      </dsp:txXfrm>
    </dsp:sp>
    <dsp:sp modelId="{9942D6EA-1B49-492F-8C81-82DA22DF9B8D}">
      <dsp:nvSpPr>
        <dsp:cNvPr id="0" name=""/>
        <dsp:cNvSpPr/>
      </dsp:nvSpPr>
      <dsp:spPr>
        <a:xfrm>
          <a:off x="0" y="1832286"/>
          <a:ext cx="733583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Informed consent</a:t>
          </a:r>
          <a:endParaRPr lang="en-US" sz="2200" kern="1200"/>
        </a:p>
      </dsp:txBody>
      <dsp:txXfrm>
        <a:off x="25759" y="1858045"/>
        <a:ext cx="7284317" cy="476152"/>
      </dsp:txXfrm>
    </dsp:sp>
    <dsp:sp modelId="{5EB832FD-B7D5-464A-8E2F-B235AD6FAAC3}">
      <dsp:nvSpPr>
        <dsp:cNvPr id="0" name=""/>
        <dsp:cNvSpPr/>
      </dsp:nvSpPr>
      <dsp:spPr>
        <a:xfrm>
          <a:off x="0" y="2423316"/>
          <a:ext cx="733583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Permission</a:t>
          </a:r>
          <a:endParaRPr lang="en-US" sz="2200" kern="1200"/>
        </a:p>
      </dsp:txBody>
      <dsp:txXfrm>
        <a:off x="25759" y="2449075"/>
        <a:ext cx="7284317" cy="476152"/>
      </dsp:txXfrm>
    </dsp:sp>
    <dsp:sp modelId="{360EE0E5-C0CB-4DA2-AFFF-77A0909223F2}">
      <dsp:nvSpPr>
        <dsp:cNvPr id="0" name=""/>
        <dsp:cNvSpPr/>
      </dsp:nvSpPr>
      <dsp:spPr>
        <a:xfrm>
          <a:off x="0" y="3014346"/>
          <a:ext cx="7335835" cy="5276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Results communication</a:t>
          </a:r>
          <a:endParaRPr lang="en-US" sz="2200" kern="1200"/>
        </a:p>
      </dsp:txBody>
      <dsp:txXfrm>
        <a:off x="25759" y="3040105"/>
        <a:ext cx="7284317" cy="4761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B4E6A1-B3C8-41E6-B32F-444497569106}">
      <dsp:nvSpPr>
        <dsp:cNvPr id="0" name=""/>
        <dsp:cNvSpPr/>
      </dsp:nvSpPr>
      <dsp:spPr>
        <a:xfrm>
          <a:off x="6934" y="1510829"/>
          <a:ext cx="2072685" cy="12436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>
              <a:latin typeface="Neue Haas Grotesk Text Pro"/>
            </a:rPr>
            <a:t>Microsoft Teams</a:t>
          </a:r>
          <a:endParaRPr lang="en-GB" sz="2900" kern="1200" dirty="0"/>
        </a:p>
      </dsp:txBody>
      <dsp:txXfrm>
        <a:off x="43358" y="1547253"/>
        <a:ext cx="1999837" cy="1170763"/>
      </dsp:txXfrm>
    </dsp:sp>
    <dsp:sp modelId="{70690E07-99FA-4D7F-84BE-D92A696A813A}">
      <dsp:nvSpPr>
        <dsp:cNvPr id="0" name=""/>
        <dsp:cNvSpPr/>
      </dsp:nvSpPr>
      <dsp:spPr>
        <a:xfrm>
          <a:off x="2286888" y="1875621"/>
          <a:ext cx="439409" cy="514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2286888" y="1978426"/>
        <a:ext cx="307586" cy="308416"/>
      </dsp:txXfrm>
    </dsp:sp>
    <dsp:sp modelId="{7743AA77-31E7-4D00-BB3B-29708C425B9E}">
      <dsp:nvSpPr>
        <dsp:cNvPr id="0" name=""/>
        <dsp:cNvSpPr/>
      </dsp:nvSpPr>
      <dsp:spPr>
        <a:xfrm>
          <a:off x="2908694" y="1510829"/>
          <a:ext cx="2072685" cy="12436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>
              <a:latin typeface="Neue Haas Grotesk Text Pro"/>
            </a:rPr>
            <a:t>Outlook</a:t>
          </a:r>
          <a:endParaRPr lang="en-GB" sz="2900" kern="1200" dirty="0"/>
        </a:p>
      </dsp:txBody>
      <dsp:txXfrm>
        <a:off x="2945118" y="1547253"/>
        <a:ext cx="1999837" cy="1170763"/>
      </dsp:txXfrm>
    </dsp:sp>
    <dsp:sp modelId="{A8C0CC40-E018-425B-94FD-C0D264BADF8E}">
      <dsp:nvSpPr>
        <dsp:cNvPr id="0" name=""/>
        <dsp:cNvSpPr/>
      </dsp:nvSpPr>
      <dsp:spPr>
        <a:xfrm>
          <a:off x="5188648" y="1875621"/>
          <a:ext cx="439409" cy="5140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5188648" y="1978426"/>
        <a:ext cx="307586" cy="308416"/>
      </dsp:txXfrm>
    </dsp:sp>
    <dsp:sp modelId="{68A7F0FF-08CC-405E-B0DA-8289CFF8C3F6}">
      <dsp:nvSpPr>
        <dsp:cNvPr id="0" name=""/>
        <dsp:cNvSpPr/>
      </dsp:nvSpPr>
      <dsp:spPr>
        <a:xfrm>
          <a:off x="5810454" y="1510829"/>
          <a:ext cx="2072685" cy="12436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 err="1">
              <a:latin typeface="Neue Haas Grotesk Text Pro"/>
            </a:rPr>
            <a:t>Whatsapp</a:t>
          </a:r>
          <a:endParaRPr lang="en-GB" sz="2900" kern="1200" dirty="0" err="1"/>
        </a:p>
      </dsp:txBody>
      <dsp:txXfrm>
        <a:off x="5846878" y="1547253"/>
        <a:ext cx="1999837" cy="11707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B46B8FB-F6A2-5F47-A6CD-A7E17E69270F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B39E9-6F50-3F4B-9DDB-FC0E0CA99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768334"/>
            <a:ext cx="5066001" cy="2866405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2C33E-E9A6-304D-BBCB-97AD0B213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0" y="4283239"/>
            <a:ext cx="5066001" cy="1475177"/>
          </a:xfrm>
        </p:spPr>
        <p:txBody>
          <a:bodyPr anchor="b"/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75C4-E533-BE48-B528-D1A278BC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457200"/>
            <a:ext cx="3608205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fld id="{A5B0A250-5CC0-1746-B209-08E8B0DAE6AF}" type="datetimeFigureOut">
              <a:rPr lang="en-US" smtClean="0"/>
              <a:pPr algn="l"/>
              <a:t>2/27/2022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9BA8A-EF83-434D-A90E-0805D1104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FDDE0-90B9-AD4E-B0EB-E7464FA9C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3A3282-0389-C547-8CA6-7F3E7F27B34D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1479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F0CAFDA3-320A-C24D-A7A1-20C1267EC987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</a:extLst>
            </p:cNvPr>
            <p:cNvSpPr/>
            <p:nvPr/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2A1E4-52BA-534C-AECC-35C3CF44F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15675-65B4-E14F-9785-663A83B7B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76A1E-2332-684F-BDD2-687C166BD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8CB0-B7BE-7D4F-B254-8A2F8AEC2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5A569-A063-8E40-B703-82B11D2A9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7169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31D73A-BA91-794F-8C09-4F4B41A6D08B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60677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3ABDDED5-B489-454D-A72D-46C9473AB018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E6338A9A-49A1-B04D-B479-43604A5CD6D5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3151B6D8-101B-F34D-992A-1668DB5D0067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21D4DE71-EB1A-E74C-9364-5FEC5377F4EF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D99A5CD-9D3A-DA46-AD96-34B9DB522051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E6537DF9-74F2-924C-9B63-22B100C80C92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7655457-8E4D-F34C-A595-66A45E9C3A1F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FB0E8D2C-8947-E44C-BC5F-F81B083DAA3E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ED57F45D-85B8-AC49-A2BA-E941F1BE7F15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A576359-CAE3-634C-8DF8-A834BCD7D668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6343F35-6601-BD4A-B9A5-25361D0453D2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ED1C169-DCD9-9C4B-91B1-519621155A64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32328AC7-E0BC-0E46-A25B-11D523EC8100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2BBE02A-588F-6C4D-B310-694098C6A340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51D5A0-C90A-0A44-8654-CFE1B719B35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0F0FA086-0D80-B74A-9B37-5EACDE30D61F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022E302-2A55-8844-A50B-DC16D075E16B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B325F5-A048-2843-A40B-3B2B31ECED76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707B616-7E85-5442-B46B-AF9426A7A0E9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08914A00-D181-5847-A150-77CE67F94369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DAF2D976-5F49-2848-B465-C85708A6D706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5E333474-B850-354C-A2E2-01735C948D47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BC25646C-71B3-4A44-A4FE-C3CABE5580BB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B598CFE9-67EE-E342-9EF7-F40A1E0BE59E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E29AD13-94FE-1349-A28E-10F6E780F510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0648E-B4D5-4145-84E7-46B5793E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51"/>
            <a:ext cx="5066001" cy="2334768"/>
          </a:xfrm>
        </p:spPr>
        <p:txBody>
          <a:bodyPr anchor="t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B92A6-7558-3148-B855-5BC58B415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55453"/>
            <a:ext cx="5066001" cy="1500187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bg1">
                    <a:lumMod val="6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0B541-D211-974B-97FE-C1F9473AB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27FB0-D95A-D543-8E29-6E5F22B49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C4404-F49D-9F48-A10B-1F60870B4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6A1FD1-D82F-3141-8687-8D7C0631C21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5069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442ECFEB-12CF-4C4F-BC8A-5816C27CA565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26C9482-2804-144B-88B2-0AF191BD757D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1363F79-96BD-9240-86E2-DF26C9C2437D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153F0BF1-DA57-1D49-82F0-802F4D385A85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CD42A1B-A03A-C946-8A2A-CE437EA433FD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591FE00-3AAF-9B4B-8107-E94D50828227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49E92E9-89A7-4842-B271-411C7DF75D2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C29C99-0841-9F46-AB1A-E9751DFE448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AB684-BDA8-014B-8DCC-125F8B8DC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40E05-0F5F-6243-AD57-66BFC33AD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2851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0B3A4-11FE-D94C-9B93-255E36231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9638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BEEAF-F881-6E48-84AF-E5CEEF1C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72753-1CC3-9244-9AF0-6927018A6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D55D0-FCC7-AC42-9810-9B49E334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C736C3-88FB-244C-83B8-B2856998D22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1875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7D16A9C-7411-5242-A59C-816B8907E3BE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997260B-7D44-7049-B605-7FD6E6CE5612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D6AF601-77C3-D74A-B1E5-7F33703A6927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DFCA921-0F9E-2E41-A285-75409E25501A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20B9E03-438B-FC42-9DA1-835D5BC3FE8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670E1F-61CD-8940-A898-6D5092A78BB9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80C64CF-0C6A-3449-9709-AE038C4A7995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FEC46D5B-957F-A24C-8E36-CC71F660EC8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58182F-7B5E-FD42-AFC6-A3848D833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68096"/>
            <a:ext cx="7333488" cy="127101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9E4DE-75C0-C841-A68D-9D7BBAD76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149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87F7-356E-9E43-97A0-D972B22853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149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AB4C28-30CB-CC4E-A25E-F4FEFA49BC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3066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D0191-963B-1E4C-BEC5-9B42E3951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3066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0E0BED-3EB7-BB4A-A556-FA967FB0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A2466A-4D90-174C-B382-AC4674D7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EADE49-8082-214B-9742-5EE8DA2E9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E39200-18D5-014B-BAB8-FF5D0BA15E0C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6812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D7DF52F6-A06E-0343-95B8-DAAC38DB4B8C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7092C52-7052-0749-9DA0-9374DBF495AE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64E1C2F-81E1-C44D-859C-946596C950F2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626485-4263-0A44-9561-E278A7056C33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D45AAB5-3CCC-DE4A-A962-3702911B55C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CAFB16F-8EDE-D44F-A51E-34EDC41E7404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CD51329-732C-BB4C-98E5-715BAF9F8853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92B5D44-BC55-AF4C-984D-C8231B22F80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A1E9E2-564E-7049-A22F-BB5B876B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359D05-C08D-7747-B2FC-3F62B3357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FF615-BB08-A844-B689-BAA7C5040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63A67D-F96F-4849-8C83-49CC3A653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DCFAAB9-2B6B-8D4C-A748-433E2C393EA6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4905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BCA70-D63D-40F6-B9B3-4E49B96E2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2/27/2022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12559-BD91-4904-A24A-0CF0A2324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58BB7-74A5-4A6F-A0FF-021E68F0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325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D0914A35-7AAF-4B42-9C68-47A633EFD9D0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ABCED79-0E70-FB4D-ABF2-D859BF5556E4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364885D-A3A4-5144-AB4E-7624F27287E6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22073D5-CC72-0549-BD26-F7AF9851BE45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1827A049-C9FD-554E-9B01-F151B0D9E86B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6832559-4D18-8744-AB91-9FCFAB732477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F97A623-E5DC-1B44-B687-8643B9F0D741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37BBE1-2C82-4E45-B5C5-35E07B05E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64973"/>
            <a:ext cx="3609982" cy="1395043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1F2E-A734-364B-8A7D-990D6B889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32" y="770890"/>
            <a:ext cx="6112517" cy="48005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CBAD9-5515-1748-8E77-F48160F4E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7089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6C22B-80D4-AA42-9999-401E37B4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55DE4-33E8-7F4B-9334-95EA6084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70FA5-21EE-D742-8F01-C1BAE0FD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EF966AA-D7DF-F84D-80D4-E216A641B00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4122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210D391A-F01E-4947-8A01-95438AA0B323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D499306-B4E0-064D-8F6C-96E9C4BD04DA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AF3D0241-0A21-8047-8CE3-B3FDD5FDF71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3083F97-6891-0447-957C-AB0834B826D2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2EF7D75-E7C1-5147-A03B-3EC641CF3B0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D7CA94-94B4-C140-8C68-01C0ADFA1C7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11CD629-C318-A848-BDDE-BBA9465EBF9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A5AC1F8-1370-E946-977E-E4CFC6947BA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CEE63B-B967-0A48-9623-220376760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89"/>
            <a:ext cx="3609983" cy="1389127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11F680-28C8-FA44-9CD5-20709DA02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23838" y="890816"/>
            <a:ext cx="6060136" cy="4870411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507CD-197E-BB4C-83A6-DA3FC97A2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60121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E00AC-DF6C-D548-8A06-D6269BDB0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D113B-57D4-9A4F-BFE0-2A3963B4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D9954-FA18-8948-AA52-21CED0594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E3EB25D-2379-5040-B990-1C99B0B7D93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340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ED46EE4-CE67-DD46-A751-9FEA049A22B8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55C5B70-D34F-8A49-B220-808CE2BBB7F3}"/>
                </a:ext>
              </a:extLst>
            </p:cNvPr>
            <p:cNvSpPr/>
            <p:nvPr/>
          </p:nvSpPr>
          <p:spPr>
            <a:xfrm>
              <a:off x="8928528" y="491812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BBFE624-6DBD-8541-B43B-180C0AFA21F0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E01AC23-2120-A542-B140-5A29AA27A2C8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54689C0-9C35-9B4D-906B-DA287DA55A38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96570F0-11E0-6147-9053-E3A4B5DBA0E4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BDD97F6-A366-B54A-B889-42E97AFEDE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8E853BC-EE80-374B-B823-8D51A948C4CF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B5B70B1-649D-9848-B5D4-6DE04D55F5F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6A2092A-2157-0A49-937F-BBAE14687DE7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F092371E-D526-AF43-816F-F7AEBA9FF16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06995714-B51E-E84A-9FD5-3AD33004E517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0FDB0CC5-76AA-6E44-8376-4EE649C1DE42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3D981F0B-8982-1C45-8D7C-30E744003823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76EEB7-1E87-0447-8CD6-DD220CF4E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AE526-3A03-9B41-8C9F-27156E701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8D72-182D-C947-B3F7-B74948D08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6E396-D059-AF4D-A1D9-C1347978A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845B6-87C0-2F4A-8146-00E911CD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480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8A912D-4325-C449-BF2E-F331A221C69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14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20422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3803ECC-8207-244B-8051-94AA5304EDD9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F2E8536-821C-3846-A152-2001B7BA4BC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7A02781-FFB4-C04E-97FB-78D26A9E8F1C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4C29607-37D2-7A4B-98E2-2C851CD6776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12FC7BA-80CC-1C4E-B268-B3EEA08137F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BEBC8FB1-96B9-D84A-BD2A-BC8410EBE012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8455B4-A778-B44D-A7E8-C45A4846D9F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07CCA-80EF-2B45-8F8C-7D5796A61B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50095" y="976630"/>
            <a:ext cx="2268507" cy="47845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A221C3-F2D3-FC4F-938B-4C4CAC7370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5150" y="976630"/>
            <a:ext cx="8264057" cy="478459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61B46-3E9A-AC48-8C84-5B46EA1EC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2/27/2022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8F49-5859-714C-8EE1-61A74F32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B6F69-3FFA-D94F-BA99-873D36F7F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31B40EC-87DB-A64F-9D4B-98A86F7CEFFF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4518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0D98E2-86CE-4D4F-9F8F-17C83D19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4B4F2-48A4-A140-B59B-7A2ED9FD4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160016"/>
            <a:ext cx="7335835" cy="3601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F4A7E-D5FF-BF48-8E01-8F46150ABF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457200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5B0A250-5CC0-1746-B209-08E8B0DAE6AF}" type="datetimeFigureOut">
              <a:rPr lang="en-US" smtClean="0"/>
              <a:pPr/>
              <a:t>2/27/2022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31757-5039-BF46-B47A-50DA8FFBC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6141085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3FD16-4337-B940-905E-D20A26FD48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9678" y="6141085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811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4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8" descr="Close-up of two people's hands pointing at laptop screen with stack of 4 books in background, one person holding a pen">
            <a:extLst>
              <a:ext uri="{FF2B5EF4-FFF2-40B4-BE49-F238E27FC236}">
                <a16:creationId xmlns:a16="http://schemas.microsoft.com/office/drawing/2014/main" id="{730A50CD-45D3-4194-B10E-B4E7B1805A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3191" y="1"/>
            <a:ext cx="12191980" cy="6857999"/>
          </a:xfrm>
          <a:prstGeom prst="rect">
            <a:avLst/>
          </a:prstGeom>
        </p:spPr>
      </p:pic>
      <p:sp>
        <p:nvSpPr>
          <p:cNvPr id="43" name="Rectangle">
            <a:extLst>
              <a:ext uri="{FF2B5EF4-FFF2-40B4-BE49-F238E27FC236}">
                <a16:creationId xmlns:a16="http://schemas.microsoft.com/office/drawing/2014/main" id="{8B80D579-AC08-8D49-BB6A-21123F80B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8469492" cy="6858000"/>
          </a:xfrm>
          <a:prstGeom prst="rect">
            <a:avLst/>
          </a:prstGeom>
          <a:gradFill flip="none" rotWithShape="1">
            <a:gsLst>
              <a:gs pos="31000">
                <a:schemeClr val="bg1">
                  <a:alpha val="80000"/>
                </a:schemeClr>
              </a:gs>
              <a:gs pos="0">
                <a:schemeClr val="bg1"/>
              </a:gs>
              <a:gs pos="100000">
                <a:schemeClr val="bg1">
                  <a:alpha val="34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65150" y="768334"/>
            <a:ext cx="6969505" cy="286640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6600"/>
          </a:p>
          <a:p>
            <a:endParaRPr lang="en-US" sz="6600"/>
          </a:p>
          <a:p>
            <a:endParaRPr lang="en-US" sz="66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6547" y="3667377"/>
            <a:ext cx="6969505" cy="328101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dirty="0">
                <a:latin typeface="Neue Haas Grotesk Text Pro"/>
                <a:cs typeface="Arial"/>
              </a:rPr>
              <a:t>Frida Izabella Tac (2118358)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Neue Haas Grotesk Text Pro"/>
                <a:cs typeface="Arial"/>
              </a:rPr>
              <a:t>Hristina </a:t>
            </a:r>
            <a:r>
              <a:rPr lang="en-US" sz="1600" dirty="0" err="1">
                <a:latin typeface="Neue Haas Grotesk Text Pro"/>
                <a:cs typeface="Arial"/>
              </a:rPr>
              <a:t>Birova-Kokkini</a:t>
            </a:r>
            <a:r>
              <a:rPr lang="en-US" sz="1600" dirty="0">
                <a:latin typeface="Neue Haas Grotesk Text Pro"/>
                <a:cs typeface="Arial"/>
              </a:rPr>
              <a:t> (2120089)</a:t>
            </a:r>
          </a:p>
          <a:p>
            <a:pPr>
              <a:lnSpc>
                <a:spcPct val="90000"/>
              </a:lnSpc>
            </a:pPr>
            <a:r>
              <a:rPr lang="en-US" sz="1600" dirty="0" err="1">
                <a:latin typeface="Neue Haas Grotesk Text Pro"/>
                <a:cs typeface="Arial"/>
              </a:rPr>
              <a:t>Khademudin</a:t>
            </a:r>
            <a:r>
              <a:rPr lang="en-US" sz="1600" dirty="0">
                <a:latin typeface="Neue Haas Grotesk Text Pro"/>
                <a:cs typeface="Arial"/>
              </a:rPr>
              <a:t> Allahyar (2117720)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Neue Haas Grotesk Text Pro"/>
                <a:cs typeface="Arial"/>
              </a:rPr>
              <a:t>Lecturer: Yohan Mendis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latin typeface="Neue Haas Grotesk Text Pro"/>
                <a:cs typeface="Arial"/>
              </a:rPr>
              <a:t>                  Digital Skills and Research Method BMSW4003</a:t>
            </a:r>
          </a:p>
          <a:p>
            <a:pPr>
              <a:lnSpc>
                <a:spcPct val="90000"/>
              </a:lnSpc>
            </a:pPr>
            <a:endParaRPr lang="en-US" sz="1300">
              <a:latin typeface="Neue Haas Grotesk Text Pro"/>
              <a:cs typeface="Arial"/>
            </a:endParaRPr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endParaRPr lang="en-US" sz="1300"/>
          </a:p>
        </p:txBody>
      </p:sp>
      <p:cxnSp>
        <p:nvCxnSpPr>
          <p:cNvPr id="44" name="Straight Connector 28">
            <a:extLst>
              <a:ext uri="{FF2B5EF4-FFF2-40B4-BE49-F238E27FC236}">
                <a16:creationId xmlns:a16="http://schemas.microsoft.com/office/drawing/2014/main" id="{EC392F51-F23E-E242-9750-A5B1F128E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5" name="Group 30">
            <a:extLst>
              <a:ext uri="{FF2B5EF4-FFF2-40B4-BE49-F238E27FC236}">
                <a16:creationId xmlns:a16="http://schemas.microsoft.com/office/drawing/2014/main" id="{44406D7A-DB1A-D940-8AD1-93FAF9DD7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32" name="Freeform 40">
              <a:extLst>
                <a:ext uri="{FF2B5EF4-FFF2-40B4-BE49-F238E27FC236}">
                  <a16:creationId xmlns:a16="http://schemas.microsoft.com/office/drawing/2014/main" id="{D0F85DF7-431B-BE45-B932-0E22FC3F8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1">
              <a:extLst>
                <a:ext uri="{FF2B5EF4-FFF2-40B4-BE49-F238E27FC236}">
                  <a16:creationId xmlns:a16="http://schemas.microsoft.com/office/drawing/2014/main" id="{BEA0AA89-2965-2A44-B84E-51C748B2D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42">
              <a:extLst>
                <a:ext uri="{FF2B5EF4-FFF2-40B4-BE49-F238E27FC236}">
                  <a16:creationId xmlns:a16="http://schemas.microsoft.com/office/drawing/2014/main" id="{7EC47259-887A-FD48-989C-42BC5A3C98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3">
              <a:extLst>
                <a:ext uri="{FF2B5EF4-FFF2-40B4-BE49-F238E27FC236}">
                  <a16:creationId xmlns:a16="http://schemas.microsoft.com/office/drawing/2014/main" id="{16E261C3-18BE-934F-8A2B-59BE70AE2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Freeform 44">
              <a:extLst>
                <a:ext uri="{FF2B5EF4-FFF2-40B4-BE49-F238E27FC236}">
                  <a16:creationId xmlns:a16="http://schemas.microsoft.com/office/drawing/2014/main" id="{35A2267B-0862-A24E-87D2-6CE5187CF9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5">
              <a:extLst>
                <a:ext uri="{FF2B5EF4-FFF2-40B4-BE49-F238E27FC236}">
                  <a16:creationId xmlns:a16="http://schemas.microsoft.com/office/drawing/2014/main" id="{A404A0DE-A076-8C4E-B8D4-EBC9453377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Freeform 53">
              <a:extLst>
                <a:ext uri="{FF2B5EF4-FFF2-40B4-BE49-F238E27FC236}">
                  <a16:creationId xmlns:a16="http://schemas.microsoft.com/office/drawing/2014/main" id="{9EED6D73-C275-3347-BB66-C83964257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5201AA71-2626-4FD5-8957-E6268BD69252}"/>
              </a:ext>
            </a:extLst>
          </p:cNvPr>
          <p:cNvSpPr txBox="1"/>
          <p:nvPr/>
        </p:nvSpPr>
        <p:spPr>
          <a:xfrm>
            <a:off x="652781" y="1142723"/>
            <a:ext cx="8939882" cy="14003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4000">
                <a:ea typeface="+mn-lt"/>
                <a:cs typeface="+mn-lt"/>
              </a:rPr>
              <a:t>How do we use technology to</a:t>
            </a:r>
          </a:p>
          <a:p>
            <a:pPr>
              <a:spcAft>
                <a:spcPts val="600"/>
              </a:spcAft>
            </a:pPr>
            <a:r>
              <a:rPr lang="en-US" sz="4000">
                <a:ea typeface="+mn-lt"/>
                <a:cs typeface="+mn-lt"/>
              </a:rPr>
              <a:t> collaborate at UWTSD?</a:t>
            </a:r>
            <a:endParaRPr lang="en-US" sz="40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8065F5-0447-4A0E-80C0-5A1BE0826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251" y="770890"/>
            <a:ext cx="8570468" cy="2850858"/>
          </a:xfrm>
        </p:spPr>
        <p:txBody>
          <a:bodyPr>
            <a:normAutofit/>
          </a:bodyPr>
          <a:lstStyle/>
          <a:p>
            <a:r>
              <a:rPr lang="en-GB" sz="2400" b="0" dirty="0">
                <a:solidFill>
                  <a:schemeClr val="accent1"/>
                </a:solidFill>
              </a:rPr>
              <a:t>Introduction:</a:t>
            </a:r>
            <a:br>
              <a:rPr lang="en-GB" sz="2400" b="0" dirty="0">
                <a:solidFill>
                  <a:schemeClr val="accent1"/>
                </a:solidFill>
              </a:rPr>
            </a:br>
            <a:br>
              <a:rPr lang="en-GB" sz="2400" b="0" dirty="0"/>
            </a:br>
            <a:br>
              <a:rPr lang="en-GB" sz="2400" b="0" dirty="0"/>
            </a:br>
            <a:endParaRPr lang="en-GB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B43FEE-EAF7-45F0-88C3-DB3F5400EF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4021610"/>
            <a:ext cx="7335835" cy="173961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>
                <a:solidFill>
                  <a:schemeClr val="accent1"/>
                </a:solidFill>
              </a:rPr>
              <a:t>Research Question:</a:t>
            </a: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r>
              <a:rPr lang="en-GB" b="1">
                <a:ea typeface="+mn-lt"/>
                <a:cs typeface="+mn-lt"/>
              </a:rPr>
              <a:t>Which digital tool is most commonly used for collaboration at UWTSD?</a:t>
            </a:r>
            <a:endParaRPr lang="en-GB" b="1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18E8E2-841E-4B11-8F71-A18CC055B613}"/>
              </a:ext>
            </a:extLst>
          </p:cNvPr>
          <p:cNvSpPr txBox="1"/>
          <p:nvPr/>
        </p:nvSpPr>
        <p:spPr>
          <a:xfrm>
            <a:off x="9961945" y="6286982"/>
            <a:ext cx="298433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20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B2531D-A381-4EF5-8768-2C139CAF4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2</a:t>
            </a:fld>
            <a:endParaRPr lang="en-GB"/>
          </a:p>
        </p:txBody>
      </p:sp>
      <p:graphicFrame>
        <p:nvGraphicFramePr>
          <p:cNvPr id="875" name="Diagram 875">
            <a:extLst>
              <a:ext uri="{FF2B5EF4-FFF2-40B4-BE49-F238E27FC236}">
                <a16:creationId xmlns:a16="http://schemas.microsoft.com/office/drawing/2014/main" id="{737B2A3E-6C14-4B61-AD9C-D547510543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58865140"/>
              </p:ext>
            </p:extLst>
          </p:nvPr>
        </p:nvGraphicFramePr>
        <p:xfrm>
          <a:off x="2556076" y="240174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8" name="TextBox 27">
            <a:extLst>
              <a:ext uri="{FF2B5EF4-FFF2-40B4-BE49-F238E27FC236}">
                <a16:creationId xmlns:a16="http://schemas.microsoft.com/office/drawing/2014/main" id="{744EFCCA-C376-4C9F-8027-9DBA12D7B9F3}"/>
              </a:ext>
            </a:extLst>
          </p:cNvPr>
          <p:cNvSpPr txBox="1"/>
          <p:nvPr/>
        </p:nvSpPr>
        <p:spPr>
          <a:xfrm>
            <a:off x="8659792" y="6007260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 err="1"/>
              <a:t>Khademudin</a:t>
            </a:r>
            <a:r>
              <a:rPr lang="en-GB" sz="1200" dirty="0"/>
              <a:t> Allahyar</a:t>
            </a:r>
          </a:p>
        </p:txBody>
      </p:sp>
    </p:spTree>
    <p:extLst>
      <p:ext uri="{BB962C8B-B14F-4D97-AF65-F5344CB8AC3E}">
        <p14:creationId xmlns:p14="http://schemas.microsoft.com/office/powerpoint/2010/main" val="14498454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24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9B84EC-95AE-4F89-87DF-6A8FA6A84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10130224" cy="420174"/>
          </a:xfrm>
        </p:spPr>
        <p:txBody>
          <a:bodyPr>
            <a:normAutofit fontScale="90000"/>
          </a:bodyPr>
          <a:lstStyle/>
          <a:p>
            <a:r>
              <a:rPr lang="en-GB" sz="2400" dirty="0">
                <a:solidFill>
                  <a:schemeClr val="accent1"/>
                </a:solidFill>
              </a:rPr>
              <a:t>Rationale: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5EE37A-56E8-4A5A-A3EC-CBF8362D8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407662"/>
            <a:ext cx="10130224" cy="435356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ourier New" panose="020B0604020202020204" pitchFamily="34" charset="0"/>
              <a:buChar char="o"/>
            </a:pPr>
            <a:r>
              <a:rPr lang="en-US" b="1" dirty="0"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</a:rPr>
              <a:t>More and more often people work together from different locations meeting many challenges to do their work successfully. (Olson and Olson, 2014) </a:t>
            </a:r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US" dirty="0">
                <a:ea typeface="+mn-lt"/>
                <a:cs typeface="+mn-lt"/>
              </a:rPr>
              <a:t>Online is constantly evolving so all the online workers need to adapt to the constant changes to finish their jobs. (Kolbaek,2018)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>
              <a:buFont typeface="Courier New" panose="020B0604020202020204" pitchFamily="34" charset="0"/>
              <a:buChar char="o"/>
            </a:pPr>
            <a:r>
              <a:rPr lang="en-US" dirty="0"/>
              <a:t>Digital tools are in continuously  growing so are the need to learn how to use them effectively and properly </a:t>
            </a:r>
          </a:p>
          <a:p>
            <a:pPr marL="0" indent="0">
              <a:buNone/>
            </a:pPr>
            <a:r>
              <a:rPr lang="en-US" i="1" dirty="0"/>
              <a:t>Designing successful workshops for digital tools</a:t>
            </a:r>
            <a:r>
              <a:rPr lang="en-US" dirty="0"/>
              <a:t> (2007) </a:t>
            </a:r>
            <a:endParaRPr lang="en-US"/>
          </a:p>
          <a:p>
            <a:pPr>
              <a:buFont typeface="Courier New" panose="020B0604020202020204" pitchFamily="34" charset="0"/>
              <a:buChar char="o"/>
            </a:pPr>
            <a:endParaRPr lang="en-US" dirty="0"/>
          </a:p>
          <a:p>
            <a:pPr>
              <a:buFont typeface="Courier New" panose="020B0604020202020204" pitchFamily="34" charset="0"/>
              <a:buChar char="o"/>
            </a:pPr>
            <a:endParaRPr lang="en-US" dirty="0"/>
          </a:p>
          <a:p>
            <a:pPr>
              <a:buFont typeface="Courier New" panose="020B0604020202020204" pitchFamily="34" charset="0"/>
              <a:buChar char="o"/>
            </a:pPr>
            <a:endParaRPr lang="en-US" dirty="0"/>
          </a:p>
          <a:p>
            <a:pPr>
              <a:buFont typeface="Courier New" panose="020B0604020202020204" pitchFamily="34" charset="0"/>
              <a:buChar char="o"/>
            </a:pPr>
            <a:endParaRPr lang="en-US" dirty="0"/>
          </a:p>
          <a:p>
            <a:pPr>
              <a:buFont typeface="Courier New" panose="020B0604020202020204" pitchFamily="34" charset="0"/>
              <a:buChar char="o"/>
            </a:pPr>
            <a:endParaRPr lang="en-US" dirty="0"/>
          </a:p>
          <a:p>
            <a:pPr>
              <a:buFont typeface="Courier New" panose="020B0604020202020204" pitchFamily="34" charset="0"/>
              <a:buChar char="o"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66EA11-F629-4BBB-9CFE-0958CCF50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9667" y="6086102"/>
            <a:ext cx="81381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9ABCAEC-7D34-E549-A96E-FCEDAADBE4B0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GB"/>
          </a:p>
        </p:txBody>
      </p:sp>
      <p:grpSp>
        <p:nvGrpSpPr>
          <p:cNvPr id="60" name="Group 26">
            <a:extLst>
              <a:ext uri="{FF2B5EF4-FFF2-40B4-BE49-F238E27FC236}">
                <a16:creationId xmlns:a16="http://schemas.microsoft.com/office/drawing/2014/main" id="{E9EEDFCB-2A3D-724C-808B-F598214AF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8" y="0"/>
            <a:ext cx="1900252" cy="6858000"/>
            <a:chOff x="10291748" y="0"/>
            <a:chExt cx="1900252" cy="6858000"/>
          </a:xfrm>
        </p:grpSpPr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E21EA309-B774-174A-8761-21F785ADE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 25">
              <a:extLst>
                <a:ext uri="{FF2B5EF4-FFF2-40B4-BE49-F238E27FC236}">
                  <a16:creationId xmlns:a16="http://schemas.microsoft.com/office/drawing/2014/main" id="{BAFC7591-C9A8-C74C-AC5D-4D68233A07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6">
              <a:extLst>
                <a:ext uri="{FF2B5EF4-FFF2-40B4-BE49-F238E27FC236}">
                  <a16:creationId xmlns:a16="http://schemas.microsoft.com/office/drawing/2014/main" id="{EF809621-1BDA-164A-AF8F-B4387D7F59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27">
              <a:extLst>
                <a:ext uri="{FF2B5EF4-FFF2-40B4-BE49-F238E27FC236}">
                  <a16:creationId xmlns:a16="http://schemas.microsoft.com/office/drawing/2014/main" id="{1BB770FA-A215-4145-99DD-A80F352223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29">
              <a:extLst>
                <a:ext uri="{FF2B5EF4-FFF2-40B4-BE49-F238E27FC236}">
                  <a16:creationId xmlns:a16="http://schemas.microsoft.com/office/drawing/2014/main" id="{219FDC8D-2EFE-F143-88AB-B53BDF84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0">
              <a:extLst>
                <a:ext uri="{FF2B5EF4-FFF2-40B4-BE49-F238E27FC236}">
                  <a16:creationId xmlns:a16="http://schemas.microsoft.com/office/drawing/2014/main" id="{EB93DBCE-E7A6-BE4D-8D07-3D07913D9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8C393749-7AE6-1341-8D2D-3F0369850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77D18FB-D3BA-4D45-A7BB-A057704AEA38}"/>
              </a:ext>
            </a:extLst>
          </p:cNvPr>
          <p:cNvSpPr txBox="1"/>
          <p:nvPr/>
        </p:nvSpPr>
        <p:spPr>
          <a:xfrm>
            <a:off x="10768209" y="5820427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4715B1-74A9-4D03-BFFE-71F6D101E458}"/>
              </a:ext>
            </a:extLst>
          </p:cNvPr>
          <p:cNvSpPr txBox="1"/>
          <p:nvPr/>
        </p:nvSpPr>
        <p:spPr>
          <a:xfrm>
            <a:off x="9614704" y="6103715"/>
            <a:ext cx="186545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 err="1"/>
              <a:t>Khademudin</a:t>
            </a:r>
            <a:r>
              <a:rPr lang="en-GB" sz="1200" dirty="0"/>
              <a:t> Allahyar</a:t>
            </a:r>
          </a:p>
        </p:txBody>
      </p:sp>
    </p:spTree>
    <p:extLst>
      <p:ext uri="{BB962C8B-B14F-4D97-AF65-F5344CB8AC3E}">
        <p14:creationId xmlns:p14="http://schemas.microsoft.com/office/powerpoint/2010/main" val="1354642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3AEEE-6F24-4DFE-BEA7-E9E661230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288612"/>
            <a:ext cx="7335835" cy="410529"/>
          </a:xfrm>
        </p:spPr>
        <p:txBody>
          <a:bodyPr>
            <a:normAutofit fontScale="90000"/>
          </a:bodyPr>
          <a:lstStyle/>
          <a:p>
            <a:r>
              <a:rPr lang="en-GB" sz="2400" dirty="0">
                <a:solidFill>
                  <a:schemeClr val="accent1"/>
                </a:solidFill>
              </a:rPr>
              <a:t>Method:                         WHAT?</a:t>
            </a:r>
            <a:endParaRPr lang="en-US" sz="2400" dirty="0">
              <a:solidFill>
                <a:schemeClr val="accent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0DF8DC-84C1-4F7C-A850-9FFA9C014B44}"/>
              </a:ext>
            </a:extLst>
          </p:cNvPr>
          <p:cNvSpPr txBox="1"/>
          <p:nvPr/>
        </p:nvSpPr>
        <p:spPr>
          <a:xfrm>
            <a:off x="8793022" y="5812540"/>
            <a:ext cx="274319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Frida Tac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10497C-DF58-4B0D-B7D7-5A0E4DE81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4</a:t>
            </a:fld>
            <a:endParaRPr lang="en-GB"/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77F664E1-4073-4BEA-9265-18159A3B49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0694" y="693890"/>
            <a:ext cx="6168721" cy="40852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 QUANTITATIVE  QUESTIONNAIRE</a:t>
            </a:r>
            <a:r>
              <a:rPr lang="en-GB" sz="2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 </a:t>
            </a:r>
            <a:endParaRPr lang="en-US" sz="28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3A1971A7-7A22-4329-9CB3-AAD63D2ED4C0}"/>
              </a:ext>
            </a:extLst>
          </p:cNvPr>
          <p:cNvSpPr/>
          <p:nvPr/>
        </p:nvSpPr>
        <p:spPr>
          <a:xfrm>
            <a:off x="698459" y="1648548"/>
            <a:ext cx="3019064" cy="167832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CLOSED </a:t>
            </a:r>
            <a:endParaRPr lang="en-GB"/>
          </a:p>
          <a:p>
            <a:pPr algn="ctr"/>
            <a:r>
              <a:rPr lang="en-GB" dirty="0"/>
              <a:t>QUESTIONS</a:t>
            </a: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DE70DA-D356-46F4-A358-80886A4E4387}"/>
              </a:ext>
            </a:extLst>
          </p:cNvPr>
          <p:cNvSpPr/>
          <p:nvPr/>
        </p:nvSpPr>
        <p:spPr>
          <a:xfrm>
            <a:off x="7053081" y="1145169"/>
            <a:ext cx="2874379" cy="17169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LIKERT SKALE</a:t>
            </a:r>
          </a:p>
          <a:p>
            <a:pPr algn="ctr"/>
            <a:r>
              <a:rPr lang="en-GB" dirty="0"/>
              <a:t>QUESTIONS</a:t>
            </a: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BA3B8E0B-12DB-4486-9AF4-493041A02A6C}"/>
              </a:ext>
            </a:extLst>
          </p:cNvPr>
          <p:cNvSpPr/>
          <p:nvPr/>
        </p:nvSpPr>
        <p:spPr>
          <a:xfrm>
            <a:off x="4456614" y="2435867"/>
            <a:ext cx="2131670" cy="12346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RANK ORDER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63ACE62-091B-4B18-82DC-3274E13F8BEC}"/>
              </a:ext>
            </a:extLst>
          </p:cNvPr>
          <p:cNvSpPr txBox="1"/>
          <p:nvPr/>
        </p:nvSpPr>
        <p:spPr>
          <a:xfrm>
            <a:off x="969259" y="4306626"/>
            <a:ext cx="2743199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      </a:t>
            </a:r>
            <a:r>
              <a:rPr lang="en-GB" sz="2000" b="1" dirty="0">
                <a:solidFill>
                  <a:schemeClr val="accent1"/>
                </a:solidFill>
              </a:rPr>
              <a:t>WHO?</a:t>
            </a:r>
          </a:p>
          <a:p>
            <a:endParaRPr lang="en-GB"/>
          </a:p>
          <a:p>
            <a:r>
              <a:rPr lang="en-GB" dirty="0"/>
              <a:t>• </a:t>
            </a:r>
            <a:r>
              <a:rPr lang="en-GB" b="1" dirty="0"/>
              <a:t>UWTSD students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C47296-B7E3-4E6C-BDE6-8278E08F4A44}"/>
              </a:ext>
            </a:extLst>
          </p:cNvPr>
          <p:cNvSpPr txBox="1"/>
          <p:nvPr/>
        </p:nvSpPr>
        <p:spPr>
          <a:xfrm>
            <a:off x="6585995" y="4415741"/>
            <a:ext cx="2791426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dirty="0">
                <a:solidFill>
                  <a:schemeClr val="accent1"/>
                </a:solidFill>
              </a:rPr>
              <a:t>HOW?</a:t>
            </a:r>
          </a:p>
          <a:p>
            <a:pPr marL="285750" indent="-285750">
              <a:buFont typeface="Arial"/>
              <a:buChar char="•"/>
            </a:pPr>
            <a:r>
              <a:rPr lang="en-GB" b="1" dirty="0"/>
              <a:t>Observing</a:t>
            </a:r>
            <a:r>
              <a:rPr lang="en-GB" sz="2000" b="1" dirty="0">
                <a:solidFill>
                  <a:schemeClr val="accent1"/>
                </a:solidFill>
              </a:rPr>
              <a:t> </a:t>
            </a:r>
            <a:r>
              <a:rPr lang="en-GB" sz="2000" b="1" dirty="0"/>
              <a:t>all the results</a:t>
            </a:r>
          </a:p>
          <a:p>
            <a:endParaRPr lang="en-GB" sz="20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0959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11828-8035-46E2-906F-969088DE1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555212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/>
                </a:solidFill>
                <a:ea typeface="+mj-lt"/>
                <a:cs typeface="+mj-lt"/>
              </a:rPr>
              <a:t>Ethical considerations:</a:t>
            </a:r>
            <a:endParaRPr lang="en-US" sz="2400" dirty="0">
              <a:solidFill>
                <a:schemeClr val="accent1"/>
              </a:solidFill>
            </a:endParaRP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D900761C-2D3D-4180-88A3-B000B45232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5150" y="2160016"/>
          <a:ext cx="7335835" cy="36012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9CB212-215C-4113-BCB3-7C30C3C0D1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5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926B9D-D3CD-40DA-97EE-8809CFC533FE}"/>
              </a:ext>
            </a:extLst>
          </p:cNvPr>
          <p:cNvSpPr txBox="1"/>
          <p:nvPr/>
        </p:nvSpPr>
        <p:spPr>
          <a:xfrm>
            <a:off x="10000791" y="5961148"/>
            <a:ext cx="106473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Frida Tac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918806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90E76A4-718B-4383-A8EE-585EBCE27F19}"/>
              </a:ext>
            </a:extLst>
          </p:cNvPr>
          <p:cNvSpPr txBox="1"/>
          <p:nvPr/>
        </p:nvSpPr>
        <p:spPr>
          <a:xfrm>
            <a:off x="885463" y="383894"/>
            <a:ext cx="351484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chemeClr val="accent1"/>
                </a:solidFill>
              </a:rPr>
              <a:t>Research timeline: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3ED343-1927-40D9-834A-20CDA103ED21}"/>
              </a:ext>
            </a:extLst>
          </p:cNvPr>
          <p:cNvSpPr txBox="1"/>
          <p:nvPr/>
        </p:nvSpPr>
        <p:spPr>
          <a:xfrm>
            <a:off x="7934922" y="6294249"/>
            <a:ext cx="243454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F908FF-F914-4168-BE06-86E3B6070C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703240" y="6193277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pPr/>
              <a:t>6</a:t>
            </a:fld>
            <a:endParaRPr lang="en-GB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450DE38F-15C9-49A7-9337-A2F336599C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0772046"/>
              </p:ext>
            </p:extLst>
          </p:nvPr>
        </p:nvGraphicFramePr>
        <p:xfrm>
          <a:off x="1321443" y="1408253"/>
          <a:ext cx="8421842" cy="19311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7689">
                  <a:extLst>
                    <a:ext uri="{9D8B030D-6E8A-4147-A177-3AD203B41FA5}">
                      <a16:colId xmlns:a16="http://schemas.microsoft.com/office/drawing/2014/main" val="2022389863"/>
                    </a:ext>
                  </a:extLst>
                </a:gridCol>
                <a:gridCol w="1179590">
                  <a:extLst>
                    <a:ext uri="{9D8B030D-6E8A-4147-A177-3AD203B41FA5}">
                      <a16:colId xmlns:a16="http://schemas.microsoft.com/office/drawing/2014/main" val="3130627789"/>
                    </a:ext>
                  </a:extLst>
                </a:gridCol>
                <a:gridCol w="1392238">
                  <a:extLst>
                    <a:ext uri="{9D8B030D-6E8A-4147-A177-3AD203B41FA5}">
                      <a16:colId xmlns:a16="http://schemas.microsoft.com/office/drawing/2014/main" val="3880910640"/>
                    </a:ext>
                  </a:extLst>
                </a:gridCol>
                <a:gridCol w="1415045">
                  <a:extLst>
                    <a:ext uri="{9D8B030D-6E8A-4147-A177-3AD203B41FA5}">
                      <a16:colId xmlns:a16="http://schemas.microsoft.com/office/drawing/2014/main" val="2977231705"/>
                    </a:ext>
                  </a:extLst>
                </a:gridCol>
                <a:gridCol w="1403640">
                  <a:extLst>
                    <a:ext uri="{9D8B030D-6E8A-4147-A177-3AD203B41FA5}">
                      <a16:colId xmlns:a16="http://schemas.microsoft.com/office/drawing/2014/main" val="2959210774"/>
                    </a:ext>
                  </a:extLst>
                </a:gridCol>
                <a:gridCol w="1403640">
                  <a:extLst>
                    <a:ext uri="{9D8B030D-6E8A-4147-A177-3AD203B41FA5}">
                      <a16:colId xmlns:a16="http://schemas.microsoft.com/office/drawing/2014/main" val="3346243552"/>
                    </a:ext>
                  </a:extLst>
                </a:gridCol>
              </a:tblGrid>
              <a:tr h="482278">
                <a:tc>
                  <a:txBody>
                    <a:bodyPr/>
                    <a:lstStyle/>
                    <a:p>
                      <a:r>
                        <a:rPr lang="en-GB" dirty="0"/>
                        <a:t>Week 4-5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Week 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8051617"/>
                  </a:ext>
                </a:extLst>
              </a:tr>
              <a:tr h="1448836">
                <a:tc>
                  <a:txBody>
                    <a:bodyPr/>
                    <a:lstStyle/>
                    <a:p>
                      <a:r>
                        <a:rPr lang="en-GB" sz="1600" dirty="0"/>
                        <a:t>Prepare and complete the questionnaire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Share 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Data collection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Analyse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Research report writing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Final report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706994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F9A0BDD-2393-4F10-9576-521ACBA1C7A0}"/>
              </a:ext>
            </a:extLst>
          </p:cNvPr>
          <p:cNvSpPr txBox="1"/>
          <p:nvPr/>
        </p:nvSpPr>
        <p:spPr>
          <a:xfrm>
            <a:off x="9199944" y="6055488"/>
            <a:ext cx="313866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/>
              <a:t>Hristina </a:t>
            </a:r>
            <a:r>
              <a:rPr lang="en-US" sz="1200" dirty="0" err="1"/>
              <a:t>Birova</a:t>
            </a:r>
            <a:r>
              <a:rPr lang="en-US" sz="1200" dirty="0"/>
              <a:t>- </a:t>
            </a:r>
            <a:r>
              <a:rPr lang="en-US" sz="1200" dirty="0" err="1"/>
              <a:t>Kokkini</a:t>
            </a: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37494871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5AD11-8E60-481A-B209-14DF7EEED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616" y="259411"/>
            <a:ext cx="7335835" cy="1997952"/>
          </a:xfrm>
        </p:spPr>
        <p:txBody>
          <a:bodyPr>
            <a:normAutofit/>
          </a:bodyPr>
          <a:lstStyle/>
          <a:p>
            <a:r>
              <a:rPr lang="en-GB" sz="2400" b="0" dirty="0">
                <a:solidFill>
                  <a:schemeClr val="accent1"/>
                </a:solidFill>
                <a:ea typeface="+mj-lt"/>
                <a:cs typeface="+mj-lt"/>
              </a:rPr>
              <a:t>Hypothesis: </a:t>
            </a:r>
            <a:br>
              <a:rPr lang="en-GB" sz="2400" b="0" dirty="0">
                <a:solidFill>
                  <a:schemeClr val="accent1"/>
                </a:solidFill>
                <a:ea typeface="+mj-lt"/>
                <a:cs typeface="+mj-lt"/>
              </a:rPr>
            </a:br>
            <a:br>
              <a:rPr lang="en-GB" sz="2400" b="0" dirty="0">
                <a:ea typeface="+mj-lt"/>
                <a:cs typeface="+mj-lt"/>
              </a:rPr>
            </a:br>
            <a:r>
              <a:rPr lang="en-GB" sz="2000" b="0" dirty="0">
                <a:solidFill>
                  <a:schemeClr val="tx2">
                    <a:lumMod val="90000"/>
                    <a:lumOff val="10000"/>
                  </a:schemeClr>
                </a:solidFill>
                <a:ea typeface="+mj-lt"/>
                <a:cs typeface="+mj-lt"/>
              </a:rPr>
              <a:t>Our group think that the next three digital tools would be the most commonly used for collaboration at UWTSD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17470D-15C3-4518-B260-E9C26BFE92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510822"/>
            <a:ext cx="10195944" cy="32504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800" b="1" dirty="0">
              <a:solidFill>
                <a:schemeClr val="accent3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                                                     </a:t>
            </a:r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chemeClr val="accent3"/>
                </a:solidFill>
              </a:rPr>
              <a:t>        </a:t>
            </a:r>
            <a:endParaRPr lang="en-GB" b="1" dirty="0">
              <a:solidFill>
                <a:schemeClr val="accent3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tx2"/>
                </a:solidFill>
              </a:rPr>
              <a:t>                              </a:t>
            </a:r>
          </a:p>
          <a:p>
            <a:pPr marL="0" indent="0">
              <a:buNone/>
            </a:pPr>
            <a:endParaRPr lang="en-GB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2800" b="1" dirty="0">
              <a:solidFill>
                <a:schemeClr val="accent3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C682EB-B620-4358-A62B-5B3215CF1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7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16D246-E83D-4C40-8BBB-7BB58C83ACA3}"/>
              </a:ext>
            </a:extLst>
          </p:cNvPr>
          <p:cNvSpPr txBox="1"/>
          <p:nvPr/>
        </p:nvSpPr>
        <p:spPr>
          <a:xfrm>
            <a:off x="8630856" y="5997614"/>
            <a:ext cx="344732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/>
              <a:t>Hristina </a:t>
            </a:r>
            <a:r>
              <a:rPr lang="en-US" sz="1200" dirty="0" err="1"/>
              <a:t>Birova</a:t>
            </a:r>
            <a:r>
              <a:rPr lang="en-US" sz="1200" dirty="0"/>
              <a:t>- </a:t>
            </a:r>
            <a:r>
              <a:rPr lang="en-US" sz="1200" dirty="0" err="1"/>
              <a:t>Kokkini</a:t>
            </a:r>
          </a:p>
        </p:txBody>
      </p:sp>
      <p:graphicFrame>
        <p:nvGraphicFramePr>
          <p:cNvPr id="20" name="Diagram 20">
            <a:extLst>
              <a:ext uri="{FF2B5EF4-FFF2-40B4-BE49-F238E27FC236}">
                <a16:creationId xmlns:a16="http://schemas.microsoft.com/office/drawing/2014/main" id="{ADEF5639-8A73-48EF-8752-2CE2B3D3A6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99138926"/>
              </p:ext>
            </p:extLst>
          </p:nvPr>
        </p:nvGraphicFramePr>
        <p:xfrm>
          <a:off x="1716912" y="1301188"/>
          <a:ext cx="7890075" cy="42652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93764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311D0-B14F-4145-A8DD-C3FDCBB847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758" y="259675"/>
            <a:ext cx="7335835" cy="468402"/>
          </a:xfrm>
        </p:spPr>
        <p:txBody>
          <a:bodyPr>
            <a:normAutofit/>
          </a:bodyPr>
          <a:lstStyle/>
          <a:p>
            <a:r>
              <a:rPr lang="en-GB" sz="2400" b="0" dirty="0">
                <a:solidFill>
                  <a:schemeClr val="accent1"/>
                </a:solidFill>
                <a:ea typeface="+mj-lt"/>
                <a:cs typeface="+mj-lt"/>
              </a:rPr>
              <a:t>Reference List:</a:t>
            </a:r>
            <a:endParaRPr lang="en-US" sz="2400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5B47F-CBA1-4450-B8A3-E4AD10BFF0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896447"/>
            <a:ext cx="10499581" cy="47200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br>
              <a:rPr lang="en-US" dirty="0"/>
            </a:br>
            <a:endParaRPr lang="en-US"/>
          </a:p>
          <a:p>
            <a:endParaRPr lang="en-GB"/>
          </a:p>
          <a:p>
            <a:endParaRPr lang="en-GB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29A32E-8BFA-4F85-9005-1803359A1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8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2C9142-8B6E-4ECC-A2B5-0306393B2AC2}"/>
              </a:ext>
            </a:extLst>
          </p:cNvPr>
          <p:cNvSpPr txBox="1"/>
          <p:nvPr/>
        </p:nvSpPr>
        <p:spPr>
          <a:xfrm>
            <a:off x="499641" y="1126603"/>
            <a:ext cx="10247451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 dirty="0">
                <a:ea typeface="+mn-lt"/>
                <a:cs typeface="+mn-lt"/>
              </a:rPr>
              <a:t>Designing successful workshops for digital tools</a:t>
            </a:r>
            <a:r>
              <a:rPr lang="en-US" dirty="0">
                <a:ea typeface="+mn-lt"/>
                <a:cs typeface="+mn-lt"/>
              </a:rPr>
              <a:t> (2007) </a:t>
            </a:r>
            <a:r>
              <a:rPr lang="en-US" i="1" dirty="0">
                <a:ea typeface="+mn-lt"/>
                <a:cs typeface="+mn-lt"/>
              </a:rPr>
              <a:t>Reference Services Review</a:t>
            </a:r>
            <a:r>
              <a:rPr lang="en-US" dirty="0">
                <a:ea typeface="+mn-lt"/>
                <a:cs typeface="+mn-lt"/>
              </a:rPr>
              <a:t>. Emerald Group Publishing Limited, pp. 552–559. doi:10.1108/00907320710838372.</a:t>
            </a:r>
            <a:endParaRPr lang="en-US" dirty="0"/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 err="1">
                <a:ea typeface="+mn-lt"/>
                <a:cs typeface="+mn-lt"/>
              </a:rPr>
              <a:t>Kolbaek</a:t>
            </a:r>
            <a:r>
              <a:rPr lang="en-US" dirty="0">
                <a:ea typeface="+mn-lt"/>
                <a:cs typeface="+mn-lt"/>
              </a:rPr>
              <a:t>, D. and </a:t>
            </a:r>
            <a:r>
              <a:rPr lang="en-US" dirty="0" err="1">
                <a:ea typeface="+mn-lt"/>
                <a:cs typeface="+mn-lt"/>
              </a:rPr>
              <a:t>Kolbaek</a:t>
            </a:r>
            <a:r>
              <a:rPr lang="en-US" dirty="0">
                <a:ea typeface="+mn-lt"/>
                <a:cs typeface="+mn-lt"/>
              </a:rPr>
              <a:t>, D. (2018) </a:t>
            </a:r>
            <a:r>
              <a:rPr lang="en-US" i="1" dirty="0">
                <a:ea typeface="+mn-lt"/>
                <a:cs typeface="+mn-lt"/>
              </a:rPr>
              <a:t>Online collaboration and communication in contemporary organizations</a:t>
            </a:r>
            <a:r>
              <a:rPr lang="en-US" dirty="0">
                <a:ea typeface="+mn-lt"/>
                <a:cs typeface="+mn-lt"/>
              </a:rPr>
              <a:t>. Hershey, Pennsylvania: IGI Global.</a:t>
            </a:r>
          </a:p>
          <a:p>
            <a:endParaRPr lang="en-US" dirty="0">
              <a:ea typeface="+mn-lt"/>
              <a:cs typeface="+mn-lt"/>
            </a:endParaRP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Olson, J.R. and Olson, G.M. (2014) </a:t>
            </a:r>
            <a:r>
              <a:rPr lang="en-US" i="1" dirty="0">
                <a:ea typeface="+mn-lt"/>
                <a:cs typeface="+mn-lt"/>
              </a:rPr>
              <a:t>Working together apart : collaboration over the internet</a:t>
            </a:r>
            <a:r>
              <a:rPr lang="en-US" dirty="0">
                <a:ea typeface="+mn-lt"/>
                <a:cs typeface="+mn-lt"/>
              </a:rPr>
              <a:t>. San Rafael, California (1537 Fourth Street, San Rafael, CA  94901 USA): Morgan &amp; Claypool. doi:10.2200/S00542ED1V01Y201310HCI020.</a:t>
            </a:r>
            <a:endParaRPr lang="en-US"/>
          </a:p>
          <a:p>
            <a:endParaRPr lang="en-US"/>
          </a:p>
          <a:p>
            <a:endParaRPr lang="en-US" dirty="0"/>
          </a:p>
          <a:p>
            <a:endParaRPr lang="en-US">
              <a:latin typeface="Neue Haas Grotesk Text Pro"/>
              <a:ea typeface="Open Sans"/>
              <a:cs typeface="Open Sans"/>
            </a:endParaRPr>
          </a:p>
          <a:p>
            <a:endParaRPr lang="en-US" dirty="0">
              <a:latin typeface="Open Sans"/>
              <a:ea typeface="Open Sans"/>
              <a:cs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3325114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8" name="Rectangle 34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C901DC-8E52-4FE8-944B-85A2BAA2C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3016503"/>
            <a:ext cx="7335835" cy="286640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/>
              <a:t>Thank you!</a:t>
            </a:r>
          </a:p>
        </p:txBody>
      </p:sp>
      <p:cxnSp>
        <p:nvCxnSpPr>
          <p:cNvPr id="59" name="Straight Connector 36">
            <a:extLst>
              <a:ext uri="{FF2B5EF4-FFF2-40B4-BE49-F238E27FC236}">
                <a16:creationId xmlns:a16="http://schemas.microsoft.com/office/drawing/2014/main" id="{2DDDFCEF-D5C9-BE40-9979-57040F021F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0" name="Group 38">
            <a:extLst>
              <a:ext uri="{FF2B5EF4-FFF2-40B4-BE49-F238E27FC236}">
                <a16:creationId xmlns:a16="http://schemas.microsoft.com/office/drawing/2014/main" id="{1714268B-8C50-CA4E-9D9C-55342903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925974" y="0"/>
            <a:ext cx="3266026" cy="6858001"/>
            <a:chOff x="8925974" y="0"/>
            <a:chExt cx="3266026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8ABEF35D-F220-CC47-918A-86AD6DB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057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Freeform 36">
              <a:extLst>
                <a:ext uri="{FF2B5EF4-FFF2-40B4-BE49-F238E27FC236}">
                  <a16:creationId xmlns:a16="http://schemas.microsoft.com/office/drawing/2014/main" id="{C00E500B-D6E7-C64D-BB6C-BCC4F8B7B8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922" y="6295076"/>
              <a:ext cx="539078" cy="562924"/>
            </a:xfrm>
            <a:custGeom>
              <a:avLst/>
              <a:gdLst>
                <a:gd name="connsiteX0" fmla="*/ 539078 w 539078"/>
                <a:gd name="connsiteY0" fmla="*/ 0 h 562924"/>
                <a:gd name="connsiteX1" fmla="*/ 539078 w 539078"/>
                <a:gd name="connsiteY1" fmla="*/ 562924 h 562924"/>
                <a:gd name="connsiteX2" fmla="*/ 22 w 539078"/>
                <a:gd name="connsiteY2" fmla="*/ 562924 h 562924"/>
                <a:gd name="connsiteX3" fmla="*/ 0 w 539078"/>
                <a:gd name="connsiteY3" fmla="*/ 562712 h 562924"/>
                <a:gd name="connsiteX4" fmla="*/ 451422 w 539078"/>
                <a:gd name="connsiteY4" fmla="*/ 8836 h 562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078" h="562924">
                  <a:moveTo>
                    <a:pt x="539078" y="0"/>
                  </a:moveTo>
                  <a:lnTo>
                    <a:pt x="539078" y="562924"/>
                  </a:lnTo>
                  <a:lnTo>
                    <a:pt x="22" y="562924"/>
                  </a:lnTo>
                  <a:lnTo>
                    <a:pt x="0" y="562712"/>
                  </a:lnTo>
                  <a:cubicBezTo>
                    <a:pt x="0" y="289501"/>
                    <a:pt x="193796" y="61554"/>
                    <a:pt x="451422" y="883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37">
              <a:extLst>
                <a:ext uri="{FF2B5EF4-FFF2-40B4-BE49-F238E27FC236}">
                  <a16:creationId xmlns:a16="http://schemas.microsoft.com/office/drawing/2014/main" id="{E738F114-63E2-2F46-879C-39082E11D3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922" y="3552046"/>
              <a:ext cx="539078" cy="1125424"/>
            </a:xfrm>
            <a:custGeom>
              <a:avLst/>
              <a:gdLst>
                <a:gd name="connsiteX0" fmla="*/ 539078 w 539078"/>
                <a:gd name="connsiteY0" fmla="*/ 0 h 1125424"/>
                <a:gd name="connsiteX1" fmla="*/ 539078 w 539078"/>
                <a:gd name="connsiteY1" fmla="*/ 1125424 h 1125424"/>
                <a:gd name="connsiteX2" fmla="*/ 451423 w 539078"/>
                <a:gd name="connsiteY2" fmla="*/ 1116588 h 1125424"/>
                <a:gd name="connsiteX3" fmla="*/ 0 w 539078"/>
                <a:gd name="connsiteY3" fmla="*/ 562712 h 1125424"/>
                <a:gd name="connsiteX4" fmla="*/ 451423 w 539078"/>
                <a:gd name="connsiteY4" fmla="*/ 8836 h 11254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078" h="1125424">
                  <a:moveTo>
                    <a:pt x="539078" y="0"/>
                  </a:moveTo>
                  <a:lnTo>
                    <a:pt x="539078" y="1125424"/>
                  </a:lnTo>
                  <a:lnTo>
                    <a:pt x="451423" y="1116588"/>
                  </a:lnTo>
                  <a:cubicBezTo>
                    <a:pt x="193797" y="1063870"/>
                    <a:pt x="0" y="835923"/>
                    <a:pt x="0" y="562712"/>
                  </a:cubicBezTo>
                  <a:cubicBezTo>
                    <a:pt x="0" y="289501"/>
                    <a:pt x="193797" y="61554"/>
                    <a:pt x="451423" y="883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Freeform 38">
              <a:extLst>
                <a:ext uri="{FF2B5EF4-FFF2-40B4-BE49-F238E27FC236}">
                  <a16:creationId xmlns:a16="http://schemas.microsoft.com/office/drawing/2014/main" id="{02D7001E-46DE-6140-8803-620C53392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922" y="2180532"/>
              <a:ext cx="539078" cy="1125425"/>
            </a:xfrm>
            <a:custGeom>
              <a:avLst/>
              <a:gdLst>
                <a:gd name="connsiteX0" fmla="*/ 539078 w 539078"/>
                <a:gd name="connsiteY0" fmla="*/ 0 h 1125425"/>
                <a:gd name="connsiteX1" fmla="*/ 539078 w 539078"/>
                <a:gd name="connsiteY1" fmla="*/ 1125425 h 1125425"/>
                <a:gd name="connsiteX2" fmla="*/ 451423 w 539078"/>
                <a:gd name="connsiteY2" fmla="*/ 1116588 h 1125425"/>
                <a:gd name="connsiteX3" fmla="*/ 0 w 539078"/>
                <a:gd name="connsiteY3" fmla="*/ 562712 h 1125425"/>
                <a:gd name="connsiteX4" fmla="*/ 451423 w 539078"/>
                <a:gd name="connsiteY4" fmla="*/ 8836 h 1125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078" h="1125425">
                  <a:moveTo>
                    <a:pt x="539078" y="0"/>
                  </a:moveTo>
                  <a:lnTo>
                    <a:pt x="539078" y="1125425"/>
                  </a:lnTo>
                  <a:lnTo>
                    <a:pt x="451423" y="1116588"/>
                  </a:lnTo>
                  <a:cubicBezTo>
                    <a:pt x="193797" y="1063870"/>
                    <a:pt x="0" y="835923"/>
                    <a:pt x="0" y="562712"/>
                  </a:cubicBezTo>
                  <a:cubicBezTo>
                    <a:pt x="0" y="289502"/>
                    <a:pt x="193797" y="61554"/>
                    <a:pt x="451423" y="8836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4" name="Freeform 39">
              <a:extLst>
                <a:ext uri="{FF2B5EF4-FFF2-40B4-BE49-F238E27FC236}">
                  <a16:creationId xmlns:a16="http://schemas.microsoft.com/office/drawing/2014/main" id="{BD55182B-F5B7-BC4D-9649-D3A17486E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922" y="0"/>
              <a:ext cx="539078" cy="562926"/>
            </a:xfrm>
            <a:custGeom>
              <a:avLst/>
              <a:gdLst>
                <a:gd name="connsiteX0" fmla="*/ 22 w 539078"/>
                <a:gd name="connsiteY0" fmla="*/ 0 h 562926"/>
                <a:gd name="connsiteX1" fmla="*/ 539078 w 539078"/>
                <a:gd name="connsiteY1" fmla="*/ 0 h 562926"/>
                <a:gd name="connsiteX2" fmla="*/ 539078 w 539078"/>
                <a:gd name="connsiteY2" fmla="*/ 562926 h 562926"/>
                <a:gd name="connsiteX3" fmla="*/ 451423 w 539078"/>
                <a:gd name="connsiteY3" fmla="*/ 554090 h 562926"/>
                <a:gd name="connsiteX4" fmla="*/ 0 w 539078"/>
                <a:gd name="connsiteY4" fmla="*/ 214 h 5629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078" h="562926">
                  <a:moveTo>
                    <a:pt x="22" y="0"/>
                  </a:moveTo>
                  <a:lnTo>
                    <a:pt x="539078" y="0"/>
                  </a:lnTo>
                  <a:lnTo>
                    <a:pt x="539078" y="562926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Freeform 40">
              <a:extLst>
                <a:ext uri="{FF2B5EF4-FFF2-40B4-BE49-F238E27FC236}">
                  <a16:creationId xmlns:a16="http://schemas.microsoft.com/office/drawing/2014/main" id="{E2A11AC1-65D6-254F-8C03-98312331D6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5976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 41">
              <a:extLst>
                <a:ext uri="{FF2B5EF4-FFF2-40B4-BE49-F238E27FC236}">
                  <a16:creationId xmlns:a16="http://schemas.microsoft.com/office/drawing/2014/main" id="{3F2B5374-F243-F34E-BC5C-861BA70ECA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805" y="0"/>
              <a:ext cx="1130726" cy="565362"/>
            </a:xfrm>
            <a:custGeom>
              <a:avLst/>
              <a:gdLst>
                <a:gd name="connsiteX0" fmla="*/ 0 w 1130726"/>
                <a:gd name="connsiteY0" fmla="*/ 0 h 565362"/>
                <a:gd name="connsiteX1" fmla="*/ 25421 w 1130726"/>
                <a:gd name="connsiteY1" fmla="*/ 0 h 565362"/>
                <a:gd name="connsiteX2" fmla="*/ 36370 w 1130726"/>
                <a:gd name="connsiteY2" fmla="*/ 108609 h 565362"/>
                <a:gd name="connsiteX3" fmla="*/ 565364 w 1130726"/>
                <a:gd name="connsiteY3" fmla="*/ 539750 h 565362"/>
                <a:gd name="connsiteX4" fmla="*/ 1094357 w 1130726"/>
                <a:gd name="connsiteY4" fmla="*/ 108609 h 565362"/>
                <a:gd name="connsiteX5" fmla="*/ 1105306 w 1130726"/>
                <a:gd name="connsiteY5" fmla="*/ 0 h 565362"/>
                <a:gd name="connsiteX6" fmla="*/ 1130726 w 1130726"/>
                <a:gd name="connsiteY6" fmla="*/ 0 h 565362"/>
                <a:gd name="connsiteX7" fmla="*/ 565364 w 1130726"/>
                <a:gd name="connsiteY7" fmla="*/ 565362 h 565362"/>
                <a:gd name="connsiteX8" fmla="*/ 0 w 1130726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6" h="565362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6719" y="354660"/>
                    <a:pt x="304426" y="539750"/>
                    <a:pt x="565364" y="539750"/>
                  </a:cubicBezTo>
                  <a:cubicBezTo>
                    <a:pt x="826301" y="539750"/>
                    <a:pt x="1044008" y="354660"/>
                    <a:pt x="1094357" y="108609"/>
                  </a:cubicBezTo>
                  <a:lnTo>
                    <a:pt x="1105306" y="0"/>
                  </a:lnTo>
                  <a:lnTo>
                    <a:pt x="1130726" y="0"/>
                  </a:lnTo>
                  <a:cubicBezTo>
                    <a:pt x="1130726" y="312241"/>
                    <a:pt x="877604" y="565362"/>
                    <a:pt x="565364" y="565362"/>
                  </a:cubicBezTo>
                  <a:cubicBezTo>
                    <a:pt x="253123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2">
              <a:extLst>
                <a:ext uri="{FF2B5EF4-FFF2-40B4-BE49-F238E27FC236}">
                  <a16:creationId xmlns:a16="http://schemas.microsoft.com/office/drawing/2014/main" id="{84DEF8D9-0016-6E40-A7C9-BF7C523F8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636" y="809288"/>
              <a:ext cx="536364" cy="1124878"/>
            </a:xfrm>
            <a:custGeom>
              <a:avLst/>
              <a:gdLst>
                <a:gd name="connsiteX0" fmla="*/ 536364 w 536364"/>
                <a:gd name="connsiteY0" fmla="*/ 0 h 1124878"/>
                <a:gd name="connsiteX1" fmla="*/ 536364 w 536364"/>
                <a:gd name="connsiteY1" fmla="*/ 25187 h 1124878"/>
                <a:gd name="connsiteX2" fmla="*/ 456541 w 536364"/>
                <a:gd name="connsiteY2" fmla="*/ 33233 h 1124878"/>
                <a:gd name="connsiteX3" fmla="*/ 25399 w 536364"/>
                <a:gd name="connsiteY3" fmla="*/ 562226 h 1124878"/>
                <a:gd name="connsiteX4" fmla="*/ 456541 w 536364"/>
                <a:gd name="connsiteY4" fmla="*/ 1091219 h 1124878"/>
                <a:gd name="connsiteX5" fmla="*/ 536364 w 536364"/>
                <a:gd name="connsiteY5" fmla="*/ 1099266 h 1124878"/>
                <a:gd name="connsiteX6" fmla="*/ 536364 w 536364"/>
                <a:gd name="connsiteY6" fmla="*/ 1124878 h 1124878"/>
                <a:gd name="connsiteX7" fmla="*/ 451423 w 536364"/>
                <a:gd name="connsiteY7" fmla="*/ 1116315 h 1124878"/>
                <a:gd name="connsiteX8" fmla="*/ 0 w 536364"/>
                <a:gd name="connsiteY8" fmla="*/ 562439 h 1124878"/>
                <a:gd name="connsiteX9" fmla="*/ 451423 w 536364"/>
                <a:gd name="connsiteY9" fmla="*/ 8563 h 11248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6364" h="1124878">
                  <a:moveTo>
                    <a:pt x="536364" y="0"/>
                  </a:moveTo>
                  <a:lnTo>
                    <a:pt x="536364" y="25187"/>
                  </a:lnTo>
                  <a:lnTo>
                    <a:pt x="456541" y="33233"/>
                  </a:lnTo>
                  <a:cubicBezTo>
                    <a:pt x="210489" y="83583"/>
                    <a:pt x="25399" y="301290"/>
                    <a:pt x="25399" y="562226"/>
                  </a:cubicBezTo>
                  <a:cubicBezTo>
                    <a:pt x="25399" y="823163"/>
                    <a:pt x="210489" y="1040870"/>
                    <a:pt x="456541" y="1091219"/>
                  </a:cubicBezTo>
                  <a:lnTo>
                    <a:pt x="536364" y="1099266"/>
                  </a:lnTo>
                  <a:lnTo>
                    <a:pt x="536364" y="1124878"/>
                  </a:lnTo>
                  <a:lnTo>
                    <a:pt x="451423" y="1116315"/>
                  </a:lnTo>
                  <a:cubicBezTo>
                    <a:pt x="193797" y="1063597"/>
                    <a:pt x="0" y="835650"/>
                    <a:pt x="0" y="562439"/>
                  </a:cubicBezTo>
                  <a:cubicBezTo>
                    <a:pt x="0" y="289228"/>
                    <a:pt x="193797" y="61281"/>
                    <a:pt x="451423" y="856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 43">
              <a:extLst>
                <a:ext uri="{FF2B5EF4-FFF2-40B4-BE49-F238E27FC236}">
                  <a16:creationId xmlns:a16="http://schemas.microsoft.com/office/drawing/2014/main" id="{7A87F92E-7BB7-CF40-B9F4-F6A76E480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805" y="2178092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4">
              <a:extLst>
                <a:ext uri="{FF2B5EF4-FFF2-40B4-BE49-F238E27FC236}">
                  <a16:creationId xmlns:a16="http://schemas.microsoft.com/office/drawing/2014/main" id="{3956B80A-36C5-A84F-A57F-2264B34600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5974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 45">
              <a:extLst>
                <a:ext uri="{FF2B5EF4-FFF2-40B4-BE49-F238E27FC236}">
                  <a16:creationId xmlns:a16="http://schemas.microsoft.com/office/drawing/2014/main" id="{F3F753EA-9ED0-B749-B25F-1D359659F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805" y="3549819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4" name="Freeform 46">
              <a:extLst>
                <a:ext uri="{FF2B5EF4-FFF2-40B4-BE49-F238E27FC236}">
                  <a16:creationId xmlns:a16="http://schemas.microsoft.com/office/drawing/2014/main" id="{4C348B07-3AA5-3142-A06C-D2FAA39227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636" y="4924471"/>
              <a:ext cx="536364" cy="1124877"/>
            </a:xfrm>
            <a:custGeom>
              <a:avLst/>
              <a:gdLst>
                <a:gd name="connsiteX0" fmla="*/ 536364 w 536364"/>
                <a:gd name="connsiteY0" fmla="*/ 0 h 1124877"/>
                <a:gd name="connsiteX1" fmla="*/ 536364 w 536364"/>
                <a:gd name="connsiteY1" fmla="*/ 25186 h 1124877"/>
                <a:gd name="connsiteX2" fmla="*/ 456541 w 536364"/>
                <a:gd name="connsiteY2" fmla="*/ 33232 h 1124877"/>
                <a:gd name="connsiteX3" fmla="*/ 25399 w 536364"/>
                <a:gd name="connsiteY3" fmla="*/ 562225 h 1124877"/>
                <a:gd name="connsiteX4" fmla="*/ 456541 w 536364"/>
                <a:gd name="connsiteY4" fmla="*/ 1091218 h 1124877"/>
                <a:gd name="connsiteX5" fmla="*/ 536364 w 536364"/>
                <a:gd name="connsiteY5" fmla="*/ 1099265 h 1124877"/>
                <a:gd name="connsiteX6" fmla="*/ 536364 w 536364"/>
                <a:gd name="connsiteY6" fmla="*/ 1124877 h 1124877"/>
                <a:gd name="connsiteX7" fmla="*/ 451423 w 536364"/>
                <a:gd name="connsiteY7" fmla="*/ 1116314 h 1124877"/>
                <a:gd name="connsiteX8" fmla="*/ 0 w 536364"/>
                <a:gd name="connsiteY8" fmla="*/ 562438 h 1124877"/>
                <a:gd name="connsiteX9" fmla="*/ 451423 w 536364"/>
                <a:gd name="connsiteY9" fmla="*/ 8562 h 11248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6364" h="1124877">
                  <a:moveTo>
                    <a:pt x="536364" y="0"/>
                  </a:moveTo>
                  <a:lnTo>
                    <a:pt x="536364" y="25186"/>
                  </a:lnTo>
                  <a:lnTo>
                    <a:pt x="456541" y="33232"/>
                  </a:lnTo>
                  <a:cubicBezTo>
                    <a:pt x="210489" y="83582"/>
                    <a:pt x="25399" y="301289"/>
                    <a:pt x="25399" y="562225"/>
                  </a:cubicBezTo>
                  <a:cubicBezTo>
                    <a:pt x="25399" y="823162"/>
                    <a:pt x="210489" y="1040869"/>
                    <a:pt x="456541" y="1091218"/>
                  </a:cubicBezTo>
                  <a:lnTo>
                    <a:pt x="536364" y="1099265"/>
                  </a:lnTo>
                  <a:lnTo>
                    <a:pt x="536364" y="1124877"/>
                  </a:lnTo>
                  <a:lnTo>
                    <a:pt x="451423" y="1116314"/>
                  </a:lnTo>
                  <a:cubicBezTo>
                    <a:pt x="193797" y="1063596"/>
                    <a:pt x="0" y="835649"/>
                    <a:pt x="0" y="562438"/>
                  </a:cubicBezTo>
                  <a:cubicBezTo>
                    <a:pt x="0" y="289227"/>
                    <a:pt x="193797" y="61280"/>
                    <a:pt x="451423" y="856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Freeform 47">
              <a:extLst>
                <a:ext uri="{FF2B5EF4-FFF2-40B4-BE49-F238E27FC236}">
                  <a16:creationId xmlns:a16="http://schemas.microsoft.com/office/drawing/2014/main" id="{C3ED9540-E9D6-9D41-994B-55874068AF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869" y="6293274"/>
              <a:ext cx="1130598" cy="564727"/>
            </a:xfrm>
            <a:custGeom>
              <a:avLst/>
              <a:gdLst>
                <a:gd name="connsiteX0" fmla="*/ 565300 w 1130598"/>
                <a:gd name="connsiteY0" fmla="*/ 0 h 564727"/>
                <a:gd name="connsiteX1" fmla="*/ 1119176 w 1130598"/>
                <a:gd name="connsiteY1" fmla="*/ 451422 h 564727"/>
                <a:gd name="connsiteX2" fmla="*/ 1130598 w 1130598"/>
                <a:gd name="connsiteY2" fmla="*/ 564727 h 564727"/>
                <a:gd name="connsiteX3" fmla="*/ 1105221 w 1130598"/>
                <a:gd name="connsiteY3" fmla="*/ 564727 h 564727"/>
                <a:gd name="connsiteX4" fmla="*/ 1094293 w 1130598"/>
                <a:gd name="connsiteY4" fmla="*/ 456328 h 564727"/>
                <a:gd name="connsiteX5" fmla="*/ 565300 w 1130598"/>
                <a:gd name="connsiteY5" fmla="*/ 25186 h 564727"/>
                <a:gd name="connsiteX6" fmla="*/ 36306 w 1130598"/>
                <a:gd name="connsiteY6" fmla="*/ 456328 h 564727"/>
                <a:gd name="connsiteX7" fmla="*/ 25378 w 1130598"/>
                <a:gd name="connsiteY7" fmla="*/ 564727 h 564727"/>
                <a:gd name="connsiteX8" fmla="*/ 0 w 1130598"/>
                <a:gd name="connsiteY8" fmla="*/ 564727 h 564727"/>
                <a:gd name="connsiteX9" fmla="*/ 11423 w 1130598"/>
                <a:gd name="connsiteY9" fmla="*/ 451422 h 564727"/>
                <a:gd name="connsiteX10" fmla="*/ 565300 w 1130598"/>
                <a:gd name="connsiteY10" fmla="*/ 0 h 5647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30598" h="564727">
                  <a:moveTo>
                    <a:pt x="565300" y="0"/>
                  </a:moveTo>
                  <a:cubicBezTo>
                    <a:pt x="838510" y="0"/>
                    <a:pt x="1066458" y="193796"/>
                    <a:pt x="1119176" y="451422"/>
                  </a:cubicBezTo>
                  <a:lnTo>
                    <a:pt x="1130598" y="564727"/>
                  </a:lnTo>
                  <a:lnTo>
                    <a:pt x="1105221" y="564727"/>
                  </a:lnTo>
                  <a:lnTo>
                    <a:pt x="1094293" y="456328"/>
                  </a:lnTo>
                  <a:cubicBezTo>
                    <a:pt x="1043944" y="210276"/>
                    <a:pt x="826237" y="25186"/>
                    <a:pt x="565300" y="25186"/>
                  </a:cubicBezTo>
                  <a:cubicBezTo>
                    <a:pt x="304362" y="25186"/>
                    <a:pt x="86655" y="210276"/>
                    <a:pt x="36306" y="456328"/>
                  </a:cubicBezTo>
                  <a:lnTo>
                    <a:pt x="25378" y="564727"/>
                  </a:lnTo>
                  <a:lnTo>
                    <a:pt x="0" y="564727"/>
                  </a:lnTo>
                  <a:lnTo>
                    <a:pt x="11423" y="451422"/>
                  </a:lnTo>
                  <a:cubicBezTo>
                    <a:pt x="64141" y="193796"/>
                    <a:pt x="292089" y="0"/>
                    <a:pt x="56530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0489785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PunchcardVTI">
  <a:themeElements>
    <a:clrScheme name="Punchcard">
      <a:dk1>
        <a:srgbClr val="000000"/>
      </a:dk1>
      <a:lt1>
        <a:srgbClr val="FFFFFF"/>
      </a:lt1>
      <a:dk2>
        <a:srgbClr val="00224B"/>
      </a:dk2>
      <a:lt2>
        <a:srgbClr val="EFF0EF"/>
      </a:lt2>
      <a:accent1>
        <a:srgbClr val="00B2F3"/>
      </a:accent1>
      <a:accent2>
        <a:srgbClr val="0471CC"/>
      </a:accent2>
      <a:accent3>
        <a:srgbClr val="14BBA9"/>
      </a:accent3>
      <a:accent4>
        <a:srgbClr val="8BB93B"/>
      </a:accent4>
      <a:accent5>
        <a:srgbClr val="EC970C"/>
      </a:accent5>
      <a:accent6>
        <a:srgbClr val="F55822"/>
      </a:accent6>
      <a:hlink>
        <a:srgbClr val="008EE6"/>
      </a:hlink>
      <a:folHlink>
        <a:srgbClr val="808C8E"/>
      </a:folHlink>
    </a:clrScheme>
    <a:fontScheme name="Punchcard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unchcardVTI" id="{C7262591-AF98-8F48-B56D-6342D2439B1A}" vid="{261D9F73-974A-B14E-9EAF-4871CCA60BB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PunchcardVTI</vt:lpstr>
      <vt:lpstr>  </vt:lpstr>
      <vt:lpstr>Introduction:   </vt:lpstr>
      <vt:lpstr>Rationale:</vt:lpstr>
      <vt:lpstr>Method:                         WHAT?</vt:lpstr>
      <vt:lpstr>Ethical considerations:</vt:lpstr>
      <vt:lpstr>PowerPoint Presentation</vt:lpstr>
      <vt:lpstr>Hypothesis:   Our group think that the next three digital tools would be the most commonly used for collaboration at UWTSD</vt:lpstr>
      <vt:lpstr>Reference List: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790</cp:revision>
  <dcterms:created xsi:type="dcterms:W3CDTF">2022-02-20T13:29:48Z</dcterms:created>
  <dcterms:modified xsi:type="dcterms:W3CDTF">2022-02-27T14:46:07Z</dcterms:modified>
</cp:coreProperties>
</file>