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4" r:id="rId1"/>
  </p:sldMasterIdLst>
  <p:notesMasterIdLst>
    <p:notesMasterId r:id="rId22"/>
  </p:notesMasterIdLst>
  <p:sldIdLst>
    <p:sldId id="276" r:id="rId2"/>
    <p:sldId id="277" r:id="rId3"/>
    <p:sldId id="256" r:id="rId4"/>
    <p:sldId id="257" r:id="rId5"/>
    <p:sldId id="261" r:id="rId6"/>
    <p:sldId id="258" r:id="rId7"/>
    <p:sldId id="262" r:id="rId8"/>
    <p:sldId id="263" r:id="rId9"/>
    <p:sldId id="264" r:id="rId10"/>
    <p:sldId id="265" r:id="rId11"/>
    <p:sldId id="260" r:id="rId12"/>
    <p:sldId id="267" r:id="rId13"/>
    <p:sldId id="268" r:id="rId14"/>
    <p:sldId id="266" r:id="rId15"/>
    <p:sldId id="270" r:id="rId16"/>
    <p:sldId id="269" r:id="rId17"/>
    <p:sldId id="271" r:id="rId18"/>
    <p:sldId id="273" r:id="rId19"/>
    <p:sldId id="272"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34DDD7-13F8-F949-9CFB-9879B6EFFB65}" v="304" dt="2026-06-21T13:38:12.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46"/>
    <p:restoredTop sz="94661"/>
  </p:normalViewPr>
  <p:slideViewPr>
    <p:cSldViewPr snapToGrid="0">
      <p:cViewPr varScale="1">
        <p:scale>
          <a:sx n="124" d="100"/>
          <a:sy n="124" d="100"/>
        </p:scale>
        <p:origin x="184" y="336"/>
      </p:cViewPr>
      <p:guideLst/>
    </p:cSldViewPr>
  </p:slideViewPr>
  <p:notesTextViewPr>
    <p:cViewPr>
      <p:scale>
        <a:sx n="1" d="1"/>
        <a:sy n="1" d="1"/>
      </p:scale>
      <p:origin x="0" y="0"/>
    </p:cViewPr>
  </p:notesTextViewPr>
  <p:notesViewPr>
    <p:cSldViewPr snapToGrid="0">
      <p:cViewPr varScale="1">
        <p:scale>
          <a:sx n="75" d="100"/>
          <a:sy n="75" d="100"/>
        </p:scale>
        <p:origin x="21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646A4A-8002-40A9-8DD6-5AE5DED390E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7AAE4B8-6257-4C98-9530-352100A63122}">
      <dgm:prSet/>
      <dgm:spPr/>
      <dgm:t>
        <a:bodyPr/>
        <a:lstStyle/>
        <a:p>
          <a:r>
            <a:rPr lang="en-US" dirty="0"/>
            <a:t>Services– £189.99 a month</a:t>
          </a:r>
        </a:p>
      </dgm:t>
    </dgm:pt>
    <dgm:pt modelId="{327FFB74-992B-4D6A-A802-9B21D6206F6A}" type="parTrans" cxnId="{8781F68B-3972-4ACF-BBA3-C6D76492913F}">
      <dgm:prSet/>
      <dgm:spPr/>
      <dgm:t>
        <a:bodyPr/>
        <a:lstStyle/>
        <a:p>
          <a:endParaRPr lang="en-US"/>
        </a:p>
      </dgm:t>
    </dgm:pt>
    <dgm:pt modelId="{B6156974-C3CD-462A-9B94-A2A388B96E5C}" type="sibTrans" cxnId="{8781F68B-3972-4ACF-BBA3-C6D76492913F}">
      <dgm:prSet/>
      <dgm:spPr/>
      <dgm:t>
        <a:bodyPr/>
        <a:lstStyle/>
        <a:p>
          <a:endParaRPr lang="en-US"/>
        </a:p>
      </dgm:t>
    </dgm:pt>
    <dgm:pt modelId="{1A46F0AF-7C58-40C3-93A3-96A3954D9DE1}">
      <dgm:prSet/>
      <dgm:spPr/>
      <dgm:t>
        <a:bodyPr/>
        <a:lstStyle/>
        <a:p>
          <a:r>
            <a:rPr lang="en-US"/>
            <a:t>Car wash (inside and out)</a:t>
          </a:r>
        </a:p>
      </dgm:t>
    </dgm:pt>
    <dgm:pt modelId="{E51A4984-15A6-48B0-8D26-69204C72B3AD}" type="parTrans" cxnId="{F9D3700C-91A8-43E4-BB1F-0594B778BFF5}">
      <dgm:prSet/>
      <dgm:spPr/>
      <dgm:t>
        <a:bodyPr/>
        <a:lstStyle/>
        <a:p>
          <a:endParaRPr lang="en-US"/>
        </a:p>
      </dgm:t>
    </dgm:pt>
    <dgm:pt modelId="{C7FDA4B6-DB81-4E10-9E5C-48E611877D4E}" type="sibTrans" cxnId="{F9D3700C-91A8-43E4-BB1F-0594B778BFF5}">
      <dgm:prSet/>
      <dgm:spPr/>
      <dgm:t>
        <a:bodyPr/>
        <a:lstStyle/>
        <a:p>
          <a:endParaRPr lang="en-US"/>
        </a:p>
      </dgm:t>
    </dgm:pt>
    <dgm:pt modelId="{BBE4136D-6348-4497-8D3B-D9ADEB248AA9}">
      <dgm:prSet/>
      <dgm:spPr/>
      <dgm:t>
        <a:bodyPr/>
        <a:lstStyle/>
        <a:p>
          <a:r>
            <a:rPr lang="en-US"/>
            <a:t>Window cleaning (any buildings)</a:t>
          </a:r>
        </a:p>
      </dgm:t>
    </dgm:pt>
    <dgm:pt modelId="{3C2CFC72-0D54-425D-87D7-0292E42FA07C}" type="parTrans" cxnId="{B33D427D-E695-4ADE-9F09-509EE0604F37}">
      <dgm:prSet/>
      <dgm:spPr/>
      <dgm:t>
        <a:bodyPr/>
        <a:lstStyle/>
        <a:p>
          <a:endParaRPr lang="en-US"/>
        </a:p>
      </dgm:t>
    </dgm:pt>
    <dgm:pt modelId="{79DF22B9-4E56-47DA-8552-05D7B204D826}" type="sibTrans" cxnId="{B33D427D-E695-4ADE-9F09-509EE0604F37}">
      <dgm:prSet/>
      <dgm:spPr/>
      <dgm:t>
        <a:bodyPr/>
        <a:lstStyle/>
        <a:p>
          <a:endParaRPr lang="en-US"/>
        </a:p>
      </dgm:t>
    </dgm:pt>
    <dgm:pt modelId="{3BCF3BB0-E0C4-47E6-B8B9-1A352ACBFD00}">
      <dgm:prSet/>
      <dgm:spPr/>
      <dgm:t>
        <a:bodyPr/>
        <a:lstStyle/>
        <a:p>
          <a:r>
            <a:rPr lang="en-US"/>
            <a:t>Patio cleaning</a:t>
          </a:r>
        </a:p>
      </dgm:t>
    </dgm:pt>
    <dgm:pt modelId="{1CD32CD6-FFF0-4032-8841-A1FA3BEF1456}" type="parTrans" cxnId="{FC379EBC-ED46-4378-B169-5C06620528EC}">
      <dgm:prSet/>
      <dgm:spPr/>
      <dgm:t>
        <a:bodyPr/>
        <a:lstStyle/>
        <a:p>
          <a:endParaRPr lang="en-US"/>
        </a:p>
      </dgm:t>
    </dgm:pt>
    <dgm:pt modelId="{CE12C4D2-95C8-406B-B4FB-35B6EED91BD2}" type="sibTrans" cxnId="{FC379EBC-ED46-4378-B169-5C06620528EC}">
      <dgm:prSet/>
      <dgm:spPr/>
      <dgm:t>
        <a:bodyPr/>
        <a:lstStyle/>
        <a:p>
          <a:endParaRPr lang="en-US"/>
        </a:p>
      </dgm:t>
    </dgm:pt>
    <dgm:pt modelId="{8691001A-A275-4BF9-9725-533493977748}">
      <dgm:prSet/>
      <dgm:spPr/>
      <dgm:t>
        <a:bodyPr/>
        <a:lstStyle/>
        <a:p>
          <a:r>
            <a:rPr lang="en-US"/>
            <a:t>Grass cutting</a:t>
          </a:r>
        </a:p>
      </dgm:t>
    </dgm:pt>
    <dgm:pt modelId="{870F5EDF-7348-47A7-9736-C7D7EAA8B323}" type="parTrans" cxnId="{81E21E62-B80C-4979-837F-ABB4C8A76D2B}">
      <dgm:prSet/>
      <dgm:spPr/>
      <dgm:t>
        <a:bodyPr/>
        <a:lstStyle/>
        <a:p>
          <a:endParaRPr lang="en-US"/>
        </a:p>
      </dgm:t>
    </dgm:pt>
    <dgm:pt modelId="{17B8D822-3D27-4F83-8B5B-02B0B43DF58B}" type="sibTrans" cxnId="{81E21E62-B80C-4979-837F-ABB4C8A76D2B}">
      <dgm:prSet/>
      <dgm:spPr/>
      <dgm:t>
        <a:bodyPr/>
        <a:lstStyle/>
        <a:p>
          <a:endParaRPr lang="en-US"/>
        </a:p>
      </dgm:t>
    </dgm:pt>
    <dgm:pt modelId="{1DE8CD7B-BA4B-40D5-9D8D-9B26F2A81787}">
      <dgm:prSet/>
      <dgm:spPr/>
      <dgm:t>
        <a:bodyPr/>
        <a:lstStyle/>
        <a:p>
          <a:r>
            <a:rPr lang="en-US"/>
            <a:t>Extra services</a:t>
          </a:r>
        </a:p>
      </dgm:t>
    </dgm:pt>
    <dgm:pt modelId="{11E6F182-C143-4F18-BC4F-1531D9007870}" type="parTrans" cxnId="{13A09A9C-E263-4A6B-9C99-53CE6F6FAE05}">
      <dgm:prSet/>
      <dgm:spPr/>
      <dgm:t>
        <a:bodyPr/>
        <a:lstStyle/>
        <a:p>
          <a:endParaRPr lang="en-US"/>
        </a:p>
      </dgm:t>
    </dgm:pt>
    <dgm:pt modelId="{070D3AE2-82B3-42B8-873C-432A4CE28A79}" type="sibTrans" cxnId="{13A09A9C-E263-4A6B-9C99-53CE6F6FAE05}">
      <dgm:prSet/>
      <dgm:spPr/>
      <dgm:t>
        <a:bodyPr/>
        <a:lstStyle/>
        <a:p>
          <a:endParaRPr lang="en-US"/>
        </a:p>
      </dgm:t>
    </dgm:pt>
    <dgm:pt modelId="{E02F6A03-3B8A-4246-BEF2-4C427E24C526}">
      <dgm:prSet/>
      <dgm:spPr/>
      <dgm:t>
        <a:bodyPr/>
        <a:lstStyle/>
        <a:p>
          <a:r>
            <a:rPr lang="en-GB"/>
            <a:t>car wash (inside and out)- two washes a week available for one month (extra £35)</a:t>
          </a:r>
          <a:endParaRPr lang="en-US"/>
        </a:p>
      </dgm:t>
    </dgm:pt>
    <dgm:pt modelId="{9D31C81F-69AC-4316-8082-F77D34E4453B}" type="parTrans" cxnId="{A7C4EFD1-06CC-4DFE-A0BF-6484625FF067}">
      <dgm:prSet/>
      <dgm:spPr/>
      <dgm:t>
        <a:bodyPr/>
        <a:lstStyle/>
        <a:p>
          <a:endParaRPr lang="en-US"/>
        </a:p>
      </dgm:t>
    </dgm:pt>
    <dgm:pt modelId="{94042191-9EA1-48A8-ABEC-B7A0932D3526}" type="sibTrans" cxnId="{A7C4EFD1-06CC-4DFE-A0BF-6484625FF067}">
      <dgm:prSet/>
      <dgm:spPr/>
      <dgm:t>
        <a:bodyPr/>
        <a:lstStyle/>
        <a:p>
          <a:endParaRPr lang="en-US"/>
        </a:p>
      </dgm:t>
    </dgm:pt>
    <dgm:pt modelId="{068BF193-5A51-447B-BF57-6FA1D7E7F838}">
      <dgm:prSet/>
      <dgm:spPr/>
      <dgm:t>
        <a:bodyPr/>
        <a:lstStyle/>
        <a:p>
          <a:r>
            <a:rPr lang="en-GB"/>
            <a:t>window cleaning- once every two weeks available for one month (extra £45)</a:t>
          </a:r>
          <a:endParaRPr lang="en-US"/>
        </a:p>
      </dgm:t>
    </dgm:pt>
    <dgm:pt modelId="{21DA2CAE-C3D9-4211-A33D-6D05CFF99A02}" type="parTrans" cxnId="{67855EA8-4E36-4B86-95CD-0654B2E99998}">
      <dgm:prSet/>
      <dgm:spPr/>
      <dgm:t>
        <a:bodyPr/>
        <a:lstStyle/>
        <a:p>
          <a:endParaRPr lang="en-US"/>
        </a:p>
      </dgm:t>
    </dgm:pt>
    <dgm:pt modelId="{4A61C757-5FD3-44BA-8BE6-4AD7EA931017}" type="sibTrans" cxnId="{67855EA8-4E36-4B86-95CD-0654B2E99998}">
      <dgm:prSet/>
      <dgm:spPr/>
      <dgm:t>
        <a:bodyPr/>
        <a:lstStyle/>
        <a:p>
          <a:endParaRPr lang="en-US"/>
        </a:p>
      </dgm:t>
    </dgm:pt>
    <dgm:pt modelId="{30DE94CD-45FF-4073-865B-17FCB66EE1CE}">
      <dgm:prSet/>
      <dgm:spPr/>
      <dgm:t>
        <a:bodyPr/>
        <a:lstStyle/>
        <a:p>
          <a:r>
            <a:rPr lang="en-GB"/>
            <a:t>patio cleaning- once a week available for one month (extra £75)</a:t>
          </a:r>
          <a:endParaRPr lang="en-US"/>
        </a:p>
      </dgm:t>
    </dgm:pt>
    <dgm:pt modelId="{7DDBF2A4-1098-464C-A530-CCBF5E6A9E10}" type="parTrans" cxnId="{240D6F32-2061-4E63-A3A4-D21F79BA5477}">
      <dgm:prSet/>
      <dgm:spPr/>
      <dgm:t>
        <a:bodyPr/>
        <a:lstStyle/>
        <a:p>
          <a:endParaRPr lang="en-US"/>
        </a:p>
      </dgm:t>
    </dgm:pt>
    <dgm:pt modelId="{0A2A0F3F-50F4-4480-903C-B0B86C9ACDDC}" type="sibTrans" cxnId="{240D6F32-2061-4E63-A3A4-D21F79BA5477}">
      <dgm:prSet/>
      <dgm:spPr/>
      <dgm:t>
        <a:bodyPr/>
        <a:lstStyle/>
        <a:p>
          <a:endParaRPr lang="en-US"/>
        </a:p>
      </dgm:t>
    </dgm:pt>
    <dgm:pt modelId="{B884950B-A8B8-44C0-9376-B50F087FA3C6}">
      <dgm:prSet/>
      <dgm:spPr/>
      <dgm:t>
        <a:bodyPr/>
        <a:lstStyle/>
        <a:p>
          <a:r>
            <a:rPr lang="en-GB"/>
            <a:t>grass cutting- once every two weeks available for one month (free of charge) according to (Strickland, 2025b) lawn treatment average cost is £150</a:t>
          </a:r>
          <a:endParaRPr lang="en-US"/>
        </a:p>
      </dgm:t>
    </dgm:pt>
    <dgm:pt modelId="{2C54AE50-A602-4785-B58C-CE0B9761290D}" type="parTrans" cxnId="{4B474518-FDE5-44D9-B9EA-F1215BB860E6}">
      <dgm:prSet/>
      <dgm:spPr/>
      <dgm:t>
        <a:bodyPr/>
        <a:lstStyle/>
        <a:p>
          <a:endParaRPr lang="en-US"/>
        </a:p>
      </dgm:t>
    </dgm:pt>
    <dgm:pt modelId="{556C1837-BC77-4664-9048-4676E8FF0B67}" type="sibTrans" cxnId="{4B474518-FDE5-44D9-B9EA-F1215BB860E6}">
      <dgm:prSet/>
      <dgm:spPr/>
      <dgm:t>
        <a:bodyPr/>
        <a:lstStyle/>
        <a:p>
          <a:endParaRPr lang="en-US"/>
        </a:p>
      </dgm:t>
    </dgm:pt>
    <dgm:pt modelId="{AEC86AEF-B24F-4AE5-A5FB-93EC9807CEA5}">
      <dgm:prSet/>
      <dgm:spPr/>
      <dgm:t>
        <a:bodyPr/>
        <a:lstStyle/>
        <a:p>
          <a:r>
            <a:rPr lang="en-GB"/>
            <a:t>two weeks check-up available to touch up any little detail if needed (Free </a:t>
          </a:r>
          <a:endParaRPr lang="en-US"/>
        </a:p>
      </dgm:t>
    </dgm:pt>
    <dgm:pt modelId="{72C1A403-E3D7-43D1-8779-A8017E8C9214}" type="parTrans" cxnId="{1F22589F-1263-4715-8935-7942975A666A}">
      <dgm:prSet/>
      <dgm:spPr/>
      <dgm:t>
        <a:bodyPr/>
        <a:lstStyle/>
        <a:p>
          <a:endParaRPr lang="en-US"/>
        </a:p>
      </dgm:t>
    </dgm:pt>
    <dgm:pt modelId="{348F3B3F-432E-4B2A-B0BC-0BFE2FF0AFA9}" type="sibTrans" cxnId="{1F22589F-1263-4715-8935-7942975A666A}">
      <dgm:prSet/>
      <dgm:spPr/>
      <dgm:t>
        <a:bodyPr/>
        <a:lstStyle/>
        <a:p>
          <a:endParaRPr lang="en-US"/>
        </a:p>
      </dgm:t>
    </dgm:pt>
    <dgm:pt modelId="{42DD9899-9E11-894A-8148-E28B2F59B726}" type="pres">
      <dgm:prSet presAssocID="{8A646A4A-8002-40A9-8DD6-5AE5DED390EF}" presName="vert0" presStyleCnt="0">
        <dgm:presLayoutVars>
          <dgm:dir/>
          <dgm:animOne val="branch"/>
          <dgm:animLvl val="lvl"/>
        </dgm:presLayoutVars>
      </dgm:prSet>
      <dgm:spPr/>
    </dgm:pt>
    <dgm:pt modelId="{225EC405-8E29-3341-9C8C-E90BA3895232}" type="pres">
      <dgm:prSet presAssocID="{67AAE4B8-6257-4C98-9530-352100A63122}" presName="thickLine" presStyleLbl="alignNode1" presStyleIdx="0" presStyleCnt="11"/>
      <dgm:spPr/>
    </dgm:pt>
    <dgm:pt modelId="{D543C5FA-5F31-EF4E-968F-D05879587F76}" type="pres">
      <dgm:prSet presAssocID="{67AAE4B8-6257-4C98-9530-352100A63122}" presName="horz1" presStyleCnt="0"/>
      <dgm:spPr/>
    </dgm:pt>
    <dgm:pt modelId="{D2E2FECE-767E-D448-AD5C-E8576C20C5B6}" type="pres">
      <dgm:prSet presAssocID="{67AAE4B8-6257-4C98-9530-352100A63122}" presName="tx1" presStyleLbl="revTx" presStyleIdx="0" presStyleCnt="11"/>
      <dgm:spPr/>
    </dgm:pt>
    <dgm:pt modelId="{2D07C55A-EDDD-5543-8C42-954586A83DDA}" type="pres">
      <dgm:prSet presAssocID="{67AAE4B8-6257-4C98-9530-352100A63122}" presName="vert1" presStyleCnt="0"/>
      <dgm:spPr/>
    </dgm:pt>
    <dgm:pt modelId="{FDF5C537-9E49-0840-9E39-D0D0C56B2B1C}" type="pres">
      <dgm:prSet presAssocID="{1A46F0AF-7C58-40C3-93A3-96A3954D9DE1}" presName="thickLine" presStyleLbl="alignNode1" presStyleIdx="1" presStyleCnt="11"/>
      <dgm:spPr/>
    </dgm:pt>
    <dgm:pt modelId="{62D384BE-29A2-EA4F-99FD-09C388317846}" type="pres">
      <dgm:prSet presAssocID="{1A46F0AF-7C58-40C3-93A3-96A3954D9DE1}" presName="horz1" presStyleCnt="0"/>
      <dgm:spPr/>
    </dgm:pt>
    <dgm:pt modelId="{F9C04D5D-4493-464F-96C5-D25BA6992B58}" type="pres">
      <dgm:prSet presAssocID="{1A46F0AF-7C58-40C3-93A3-96A3954D9DE1}" presName="tx1" presStyleLbl="revTx" presStyleIdx="1" presStyleCnt="11"/>
      <dgm:spPr/>
    </dgm:pt>
    <dgm:pt modelId="{595A9EDD-CF26-CB48-BAA3-D744B52903FE}" type="pres">
      <dgm:prSet presAssocID="{1A46F0AF-7C58-40C3-93A3-96A3954D9DE1}" presName="vert1" presStyleCnt="0"/>
      <dgm:spPr/>
    </dgm:pt>
    <dgm:pt modelId="{C47FF5A9-A1E3-7F49-926B-3A198728C5F4}" type="pres">
      <dgm:prSet presAssocID="{BBE4136D-6348-4497-8D3B-D9ADEB248AA9}" presName="thickLine" presStyleLbl="alignNode1" presStyleIdx="2" presStyleCnt="11"/>
      <dgm:spPr/>
    </dgm:pt>
    <dgm:pt modelId="{486DE36E-A08C-3C4D-8832-59316E859E39}" type="pres">
      <dgm:prSet presAssocID="{BBE4136D-6348-4497-8D3B-D9ADEB248AA9}" presName="horz1" presStyleCnt="0"/>
      <dgm:spPr/>
    </dgm:pt>
    <dgm:pt modelId="{4029E07F-85D1-9145-89FB-005DE5D1FC5F}" type="pres">
      <dgm:prSet presAssocID="{BBE4136D-6348-4497-8D3B-D9ADEB248AA9}" presName="tx1" presStyleLbl="revTx" presStyleIdx="2" presStyleCnt="11"/>
      <dgm:spPr/>
    </dgm:pt>
    <dgm:pt modelId="{2A642EF4-3D8F-3443-A537-E3291F98267A}" type="pres">
      <dgm:prSet presAssocID="{BBE4136D-6348-4497-8D3B-D9ADEB248AA9}" presName="vert1" presStyleCnt="0"/>
      <dgm:spPr/>
    </dgm:pt>
    <dgm:pt modelId="{ECAC36A8-E39B-C245-B0B6-D9A8DB07462D}" type="pres">
      <dgm:prSet presAssocID="{3BCF3BB0-E0C4-47E6-B8B9-1A352ACBFD00}" presName="thickLine" presStyleLbl="alignNode1" presStyleIdx="3" presStyleCnt="11"/>
      <dgm:spPr/>
    </dgm:pt>
    <dgm:pt modelId="{423026D8-E0F2-3043-B956-A6430E85631A}" type="pres">
      <dgm:prSet presAssocID="{3BCF3BB0-E0C4-47E6-B8B9-1A352ACBFD00}" presName="horz1" presStyleCnt="0"/>
      <dgm:spPr/>
    </dgm:pt>
    <dgm:pt modelId="{3287B4D4-13BA-B04E-9CF5-405E4B89DE3B}" type="pres">
      <dgm:prSet presAssocID="{3BCF3BB0-E0C4-47E6-B8B9-1A352ACBFD00}" presName="tx1" presStyleLbl="revTx" presStyleIdx="3" presStyleCnt="11"/>
      <dgm:spPr/>
    </dgm:pt>
    <dgm:pt modelId="{AA0F9C2E-0CEF-2541-83EC-D12F75E0B28E}" type="pres">
      <dgm:prSet presAssocID="{3BCF3BB0-E0C4-47E6-B8B9-1A352ACBFD00}" presName="vert1" presStyleCnt="0"/>
      <dgm:spPr/>
    </dgm:pt>
    <dgm:pt modelId="{2F0A5BDD-330E-7244-899F-C9C3CA3E7C3A}" type="pres">
      <dgm:prSet presAssocID="{8691001A-A275-4BF9-9725-533493977748}" presName="thickLine" presStyleLbl="alignNode1" presStyleIdx="4" presStyleCnt="11"/>
      <dgm:spPr/>
    </dgm:pt>
    <dgm:pt modelId="{8EFB7A43-4171-0142-A471-703D17FDF058}" type="pres">
      <dgm:prSet presAssocID="{8691001A-A275-4BF9-9725-533493977748}" presName="horz1" presStyleCnt="0"/>
      <dgm:spPr/>
    </dgm:pt>
    <dgm:pt modelId="{94F7CB0C-055B-8849-870E-07454547E0DE}" type="pres">
      <dgm:prSet presAssocID="{8691001A-A275-4BF9-9725-533493977748}" presName="tx1" presStyleLbl="revTx" presStyleIdx="4" presStyleCnt="11"/>
      <dgm:spPr/>
    </dgm:pt>
    <dgm:pt modelId="{07245633-8D77-4C4E-AD6B-F1733EEC67F3}" type="pres">
      <dgm:prSet presAssocID="{8691001A-A275-4BF9-9725-533493977748}" presName="vert1" presStyleCnt="0"/>
      <dgm:spPr/>
    </dgm:pt>
    <dgm:pt modelId="{F068AA96-3968-4D46-8067-4AC75BAEED69}" type="pres">
      <dgm:prSet presAssocID="{1DE8CD7B-BA4B-40D5-9D8D-9B26F2A81787}" presName="thickLine" presStyleLbl="alignNode1" presStyleIdx="5" presStyleCnt="11"/>
      <dgm:spPr/>
    </dgm:pt>
    <dgm:pt modelId="{03090B8C-69EB-F44D-8CDF-57EEEB74F3B3}" type="pres">
      <dgm:prSet presAssocID="{1DE8CD7B-BA4B-40D5-9D8D-9B26F2A81787}" presName="horz1" presStyleCnt="0"/>
      <dgm:spPr/>
    </dgm:pt>
    <dgm:pt modelId="{6870A418-540F-AB40-A42F-61AC46574369}" type="pres">
      <dgm:prSet presAssocID="{1DE8CD7B-BA4B-40D5-9D8D-9B26F2A81787}" presName="tx1" presStyleLbl="revTx" presStyleIdx="5" presStyleCnt="11"/>
      <dgm:spPr/>
    </dgm:pt>
    <dgm:pt modelId="{F4C632EC-9AC8-C742-B3B4-573BF192BCAB}" type="pres">
      <dgm:prSet presAssocID="{1DE8CD7B-BA4B-40D5-9D8D-9B26F2A81787}" presName="vert1" presStyleCnt="0"/>
      <dgm:spPr/>
    </dgm:pt>
    <dgm:pt modelId="{B1964F60-2590-C440-B2AE-CCE123F20AF2}" type="pres">
      <dgm:prSet presAssocID="{E02F6A03-3B8A-4246-BEF2-4C427E24C526}" presName="thickLine" presStyleLbl="alignNode1" presStyleIdx="6" presStyleCnt="11"/>
      <dgm:spPr/>
    </dgm:pt>
    <dgm:pt modelId="{A10884F8-5033-B845-BA02-AF3D0163B3F0}" type="pres">
      <dgm:prSet presAssocID="{E02F6A03-3B8A-4246-BEF2-4C427E24C526}" presName="horz1" presStyleCnt="0"/>
      <dgm:spPr/>
    </dgm:pt>
    <dgm:pt modelId="{477B59E8-3CE6-A144-A65E-A54ABF348B91}" type="pres">
      <dgm:prSet presAssocID="{E02F6A03-3B8A-4246-BEF2-4C427E24C526}" presName="tx1" presStyleLbl="revTx" presStyleIdx="6" presStyleCnt="11"/>
      <dgm:spPr/>
    </dgm:pt>
    <dgm:pt modelId="{7AA71B81-85F8-BA43-9419-B6578A73E61B}" type="pres">
      <dgm:prSet presAssocID="{E02F6A03-3B8A-4246-BEF2-4C427E24C526}" presName="vert1" presStyleCnt="0"/>
      <dgm:spPr/>
    </dgm:pt>
    <dgm:pt modelId="{A128668D-2F12-0949-BA30-D1AA942D23BB}" type="pres">
      <dgm:prSet presAssocID="{068BF193-5A51-447B-BF57-6FA1D7E7F838}" presName="thickLine" presStyleLbl="alignNode1" presStyleIdx="7" presStyleCnt="11"/>
      <dgm:spPr/>
    </dgm:pt>
    <dgm:pt modelId="{29ED25B0-50A3-784C-A689-E63F571BF429}" type="pres">
      <dgm:prSet presAssocID="{068BF193-5A51-447B-BF57-6FA1D7E7F838}" presName="horz1" presStyleCnt="0"/>
      <dgm:spPr/>
    </dgm:pt>
    <dgm:pt modelId="{A5818D66-780F-9F48-93FA-37C87D589A40}" type="pres">
      <dgm:prSet presAssocID="{068BF193-5A51-447B-BF57-6FA1D7E7F838}" presName="tx1" presStyleLbl="revTx" presStyleIdx="7" presStyleCnt="11"/>
      <dgm:spPr/>
    </dgm:pt>
    <dgm:pt modelId="{AAF393A8-0CFD-DC4A-B767-402B28489732}" type="pres">
      <dgm:prSet presAssocID="{068BF193-5A51-447B-BF57-6FA1D7E7F838}" presName="vert1" presStyleCnt="0"/>
      <dgm:spPr/>
    </dgm:pt>
    <dgm:pt modelId="{8BEE705D-A639-2743-8CD4-FADE35F88385}" type="pres">
      <dgm:prSet presAssocID="{30DE94CD-45FF-4073-865B-17FCB66EE1CE}" presName="thickLine" presStyleLbl="alignNode1" presStyleIdx="8" presStyleCnt="11"/>
      <dgm:spPr/>
    </dgm:pt>
    <dgm:pt modelId="{A9762434-57D8-CA4E-AF9B-ED9284358496}" type="pres">
      <dgm:prSet presAssocID="{30DE94CD-45FF-4073-865B-17FCB66EE1CE}" presName="horz1" presStyleCnt="0"/>
      <dgm:spPr/>
    </dgm:pt>
    <dgm:pt modelId="{151DDA36-E393-1F4C-8089-2A041EEB9863}" type="pres">
      <dgm:prSet presAssocID="{30DE94CD-45FF-4073-865B-17FCB66EE1CE}" presName="tx1" presStyleLbl="revTx" presStyleIdx="8" presStyleCnt="11"/>
      <dgm:spPr/>
    </dgm:pt>
    <dgm:pt modelId="{A5C8EC50-30E9-1546-8F73-3F0E08A4E51E}" type="pres">
      <dgm:prSet presAssocID="{30DE94CD-45FF-4073-865B-17FCB66EE1CE}" presName="vert1" presStyleCnt="0"/>
      <dgm:spPr/>
    </dgm:pt>
    <dgm:pt modelId="{B8506BF0-F683-474E-BFFD-982840DD9A7B}" type="pres">
      <dgm:prSet presAssocID="{B884950B-A8B8-44C0-9376-B50F087FA3C6}" presName="thickLine" presStyleLbl="alignNode1" presStyleIdx="9" presStyleCnt="11"/>
      <dgm:spPr/>
    </dgm:pt>
    <dgm:pt modelId="{7A93341A-4964-0F42-9FEA-C0C81A977968}" type="pres">
      <dgm:prSet presAssocID="{B884950B-A8B8-44C0-9376-B50F087FA3C6}" presName="horz1" presStyleCnt="0"/>
      <dgm:spPr/>
    </dgm:pt>
    <dgm:pt modelId="{BC7AA0A2-E2FE-1645-99B6-B1166CC9429E}" type="pres">
      <dgm:prSet presAssocID="{B884950B-A8B8-44C0-9376-B50F087FA3C6}" presName="tx1" presStyleLbl="revTx" presStyleIdx="9" presStyleCnt="11"/>
      <dgm:spPr/>
    </dgm:pt>
    <dgm:pt modelId="{C5074A11-4E5C-7A4F-AEA5-997BD7378785}" type="pres">
      <dgm:prSet presAssocID="{B884950B-A8B8-44C0-9376-B50F087FA3C6}" presName="vert1" presStyleCnt="0"/>
      <dgm:spPr/>
    </dgm:pt>
    <dgm:pt modelId="{B9E05500-B96D-E443-9FE4-15156BBDDE64}" type="pres">
      <dgm:prSet presAssocID="{AEC86AEF-B24F-4AE5-A5FB-93EC9807CEA5}" presName="thickLine" presStyleLbl="alignNode1" presStyleIdx="10" presStyleCnt="11"/>
      <dgm:spPr/>
    </dgm:pt>
    <dgm:pt modelId="{580F14FC-2574-E04F-BECC-9B3589DFB6E5}" type="pres">
      <dgm:prSet presAssocID="{AEC86AEF-B24F-4AE5-A5FB-93EC9807CEA5}" presName="horz1" presStyleCnt="0"/>
      <dgm:spPr/>
    </dgm:pt>
    <dgm:pt modelId="{EA7F094B-54D6-0443-92B0-6EEEBDE7A602}" type="pres">
      <dgm:prSet presAssocID="{AEC86AEF-B24F-4AE5-A5FB-93EC9807CEA5}" presName="tx1" presStyleLbl="revTx" presStyleIdx="10" presStyleCnt="11"/>
      <dgm:spPr/>
    </dgm:pt>
    <dgm:pt modelId="{D8DA779C-48E6-DF48-BF81-C990F52C4F06}" type="pres">
      <dgm:prSet presAssocID="{AEC86AEF-B24F-4AE5-A5FB-93EC9807CEA5}" presName="vert1" presStyleCnt="0"/>
      <dgm:spPr/>
    </dgm:pt>
  </dgm:ptLst>
  <dgm:cxnLst>
    <dgm:cxn modelId="{7448AE0A-031A-294C-A36F-DA9F5B3B33B2}" type="presOf" srcId="{1A46F0AF-7C58-40C3-93A3-96A3954D9DE1}" destId="{F9C04D5D-4493-464F-96C5-D25BA6992B58}" srcOrd="0" destOrd="0" presId="urn:microsoft.com/office/officeart/2008/layout/LinedList"/>
    <dgm:cxn modelId="{F9D3700C-91A8-43E4-BB1F-0594B778BFF5}" srcId="{8A646A4A-8002-40A9-8DD6-5AE5DED390EF}" destId="{1A46F0AF-7C58-40C3-93A3-96A3954D9DE1}" srcOrd="1" destOrd="0" parTransId="{E51A4984-15A6-48B0-8D26-69204C72B3AD}" sibTransId="{C7FDA4B6-DB81-4E10-9E5C-48E611877D4E}"/>
    <dgm:cxn modelId="{0325DD0C-5EBB-0044-B350-D24947DAB96F}" type="presOf" srcId="{1DE8CD7B-BA4B-40D5-9D8D-9B26F2A81787}" destId="{6870A418-540F-AB40-A42F-61AC46574369}" srcOrd="0" destOrd="0" presId="urn:microsoft.com/office/officeart/2008/layout/LinedList"/>
    <dgm:cxn modelId="{95DEB511-B797-2042-BCAD-01F0F1BF22A0}" type="presOf" srcId="{30DE94CD-45FF-4073-865B-17FCB66EE1CE}" destId="{151DDA36-E393-1F4C-8089-2A041EEB9863}" srcOrd="0" destOrd="0" presId="urn:microsoft.com/office/officeart/2008/layout/LinedList"/>
    <dgm:cxn modelId="{4B474518-FDE5-44D9-B9EA-F1215BB860E6}" srcId="{8A646A4A-8002-40A9-8DD6-5AE5DED390EF}" destId="{B884950B-A8B8-44C0-9376-B50F087FA3C6}" srcOrd="9" destOrd="0" parTransId="{2C54AE50-A602-4785-B58C-CE0B9761290D}" sibTransId="{556C1837-BC77-4664-9048-4676E8FF0B67}"/>
    <dgm:cxn modelId="{C12BD01E-EEA5-5044-B34D-83CFB63FFB44}" type="presOf" srcId="{AEC86AEF-B24F-4AE5-A5FB-93EC9807CEA5}" destId="{EA7F094B-54D6-0443-92B0-6EEEBDE7A602}" srcOrd="0" destOrd="0" presId="urn:microsoft.com/office/officeart/2008/layout/LinedList"/>
    <dgm:cxn modelId="{5E8DE220-7A29-6649-8E4E-8871861CDD35}" type="presOf" srcId="{E02F6A03-3B8A-4246-BEF2-4C427E24C526}" destId="{477B59E8-3CE6-A144-A65E-A54ABF348B91}" srcOrd="0" destOrd="0" presId="urn:microsoft.com/office/officeart/2008/layout/LinedList"/>
    <dgm:cxn modelId="{240D6F32-2061-4E63-A3A4-D21F79BA5477}" srcId="{8A646A4A-8002-40A9-8DD6-5AE5DED390EF}" destId="{30DE94CD-45FF-4073-865B-17FCB66EE1CE}" srcOrd="8" destOrd="0" parTransId="{7DDBF2A4-1098-464C-A530-CCBF5E6A9E10}" sibTransId="{0A2A0F3F-50F4-4480-903C-B0B86C9ACDDC}"/>
    <dgm:cxn modelId="{4190F43C-AC45-CA44-8824-5723087AD5FC}" type="presOf" srcId="{BBE4136D-6348-4497-8D3B-D9ADEB248AA9}" destId="{4029E07F-85D1-9145-89FB-005DE5D1FC5F}" srcOrd="0" destOrd="0" presId="urn:microsoft.com/office/officeart/2008/layout/LinedList"/>
    <dgm:cxn modelId="{DB5AEE46-AC6A-934C-B206-1460B40BB7A5}" type="presOf" srcId="{8A646A4A-8002-40A9-8DD6-5AE5DED390EF}" destId="{42DD9899-9E11-894A-8148-E28B2F59B726}" srcOrd="0" destOrd="0" presId="urn:microsoft.com/office/officeart/2008/layout/LinedList"/>
    <dgm:cxn modelId="{143CD360-DEA1-6D41-9C69-A384D855E13A}" type="presOf" srcId="{068BF193-5A51-447B-BF57-6FA1D7E7F838}" destId="{A5818D66-780F-9F48-93FA-37C87D589A40}" srcOrd="0" destOrd="0" presId="urn:microsoft.com/office/officeart/2008/layout/LinedList"/>
    <dgm:cxn modelId="{81E21E62-B80C-4979-837F-ABB4C8A76D2B}" srcId="{8A646A4A-8002-40A9-8DD6-5AE5DED390EF}" destId="{8691001A-A275-4BF9-9725-533493977748}" srcOrd="4" destOrd="0" parTransId="{870F5EDF-7348-47A7-9736-C7D7EAA8B323}" sibTransId="{17B8D822-3D27-4F83-8B5B-02B0B43DF58B}"/>
    <dgm:cxn modelId="{8609B569-4FF2-AD4C-A97C-20EE9C6486C7}" type="presOf" srcId="{B884950B-A8B8-44C0-9376-B50F087FA3C6}" destId="{BC7AA0A2-E2FE-1645-99B6-B1166CC9429E}" srcOrd="0" destOrd="0" presId="urn:microsoft.com/office/officeart/2008/layout/LinedList"/>
    <dgm:cxn modelId="{57D4CD71-6C1D-0D41-8BCD-4493A9B56F8A}" type="presOf" srcId="{8691001A-A275-4BF9-9725-533493977748}" destId="{94F7CB0C-055B-8849-870E-07454547E0DE}" srcOrd="0" destOrd="0" presId="urn:microsoft.com/office/officeart/2008/layout/LinedList"/>
    <dgm:cxn modelId="{B33D427D-E695-4ADE-9F09-509EE0604F37}" srcId="{8A646A4A-8002-40A9-8DD6-5AE5DED390EF}" destId="{BBE4136D-6348-4497-8D3B-D9ADEB248AA9}" srcOrd="2" destOrd="0" parTransId="{3C2CFC72-0D54-425D-87D7-0292E42FA07C}" sibTransId="{79DF22B9-4E56-47DA-8552-05D7B204D826}"/>
    <dgm:cxn modelId="{8781F68B-3972-4ACF-BBA3-C6D76492913F}" srcId="{8A646A4A-8002-40A9-8DD6-5AE5DED390EF}" destId="{67AAE4B8-6257-4C98-9530-352100A63122}" srcOrd="0" destOrd="0" parTransId="{327FFB74-992B-4D6A-A802-9B21D6206F6A}" sibTransId="{B6156974-C3CD-462A-9B94-A2A388B96E5C}"/>
    <dgm:cxn modelId="{D3806292-0F1C-C04E-B1D9-309542C7DC16}" type="presOf" srcId="{67AAE4B8-6257-4C98-9530-352100A63122}" destId="{D2E2FECE-767E-D448-AD5C-E8576C20C5B6}" srcOrd="0" destOrd="0" presId="urn:microsoft.com/office/officeart/2008/layout/LinedList"/>
    <dgm:cxn modelId="{13A09A9C-E263-4A6B-9C99-53CE6F6FAE05}" srcId="{8A646A4A-8002-40A9-8DD6-5AE5DED390EF}" destId="{1DE8CD7B-BA4B-40D5-9D8D-9B26F2A81787}" srcOrd="5" destOrd="0" parTransId="{11E6F182-C143-4F18-BC4F-1531D9007870}" sibTransId="{070D3AE2-82B3-42B8-873C-432A4CE28A79}"/>
    <dgm:cxn modelId="{1F22589F-1263-4715-8935-7942975A666A}" srcId="{8A646A4A-8002-40A9-8DD6-5AE5DED390EF}" destId="{AEC86AEF-B24F-4AE5-A5FB-93EC9807CEA5}" srcOrd="10" destOrd="0" parTransId="{72C1A403-E3D7-43D1-8779-A8017E8C9214}" sibTransId="{348F3B3F-432E-4B2A-B0BC-0BFE2FF0AFA9}"/>
    <dgm:cxn modelId="{67855EA8-4E36-4B86-95CD-0654B2E99998}" srcId="{8A646A4A-8002-40A9-8DD6-5AE5DED390EF}" destId="{068BF193-5A51-447B-BF57-6FA1D7E7F838}" srcOrd="7" destOrd="0" parTransId="{21DA2CAE-C3D9-4211-A33D-6D05CFF99A02}" sibTransId="{4A61C757-5FD3-44BA-8BE6-4AD7EA931017}"/>
    <dgm:cxn modelId="{550C27B4-3B5D-3447-914B-DAAF3A178148}" type="presOf" srcId="{3BCF3BB0-E0C4-47E6-B8B9-1A352ACBFD00}" destId="{3287B4D4-13BA-B04E-9CF5-405E4B89DE3B}" srcOrd="0" destOrd="0" presId="urn:microsoft.com/office/officeart/2008/layout/LinedList"/>
    <dgm:cxn modelId="{FC379EBC-ED46-4378-B169-5C06620528EC}" srcId="{8A646A4A-8002-40A9-8DD6-5AE5DED390EF}" destId="{3BCF3BB0-E0C4-47E6-B8B9-1A352ACBFD00}" srcOrd="3" destOrd="0" parTransId="{1CD32CD6-FFF0-4032-8841-A1FA3BEF1456}" sibTransId="{CE12C4D2-95C8-406B-B4FB-35B6EED91BD2}"/>
    <dgm:cxn modelId="{A7C4EFD1-06CC-4DFE-A0BF-6484625FF067}" srcId="{8A646A4A-8002-40A9-8DD6-5AE5DED390EF}" destId="{E02F6A03-3B8A-4246-BEF2-4C427E24C526}" srcOrd="6" destOrd="0" parTransId="{9D31C81F-69AC-4316-8082-F77D34E4453B}" sibTransId="{94042191-9EA1-48A8-ABEC-B7A0932D3526}"/>
    <dgm:cxn modelId="{5968ECDD-3EC3-D741-9C56-903E26A5F64A}" type="presParOf" srcId="{42DD9899-9E11-894A-8148-E28B2F59B726}" destId="{225EC405-8E29-3341-9C8C-E90BA3895232}" srcOrd="0" destOrd="0" presId="urn:microsoft.com/office/officeart/2008/layout/LinedList"/>
    <dgm:cxn modelId="{9AD06117-AEB6-AE48-B9C1-CF575A868BD7}" type="presParOf" srcId="{42DD9899-9E11-894A-8148-E28B2F59B726}" destId="{D543C5FA-5F31-EF4E-968F-D05879587F76}" srcOrd="1" destOrd="0" presId="urn:microsoft.com/office/officeart/2008/layout/LinedList"/>
    <dgm:cxn modelId="{8626CA5D-757F-D940-A1ED-AE6766F644A3}" type="presParOf" srcId="{D543C5FA-5F31-EF4E-968F-D05879587F76}" destId="{D2E2FECE-767E-D448-AD5C-E8576C20C5B6}" srcOrd="0" destOrd="0" presId="urn:microsoft.com/office/officeart/2008/layout/LinedList"/>
    <dgm:cxn modelId="{F9DEE1CC-A3EB-5743-B47C-4BF5B62600B5}" type="presParOf" srcId="{D543C5FA-5F31-EF4E-968F-D05879587F76}" destId="{2D07C55A-EDDD-5543-8C42-954586A83DDA}" srcOrd="1" destOrd="0" presId="urn:microsoft.com/office/officeart/2008/layout/LinedList"/>
    <dgm:cxn modelId="{E69DF030-3048-FC43-9A20-1E38DA3A8503}" type="presParOf" srcId="{42DD9899-9E11-894A-8148-E28B2F59B726}" destId="{FDF5C537-9E49-0840-9E39-D0D0C56B2B1C}" srcOrd="2" destOrd="0" presId="urn:microsoft.com/office/officeart/2008/layout/LinedList"/>
    <dgm:cxn modelId="{7D54853C-9477-A84D-BC86-D223292F842C}" type="presParOf" srcId="{42DD9899-9E11-894A-8148-E28B2F59B726}" destId="{62D384BE-29A2-EA4F-99FD-09C388317846}" srcOrd="3" destOrd="0" presId="urn:microsoft.com/office/officeart/2008/layout/LinedList"/>
    <dgm:cxn modelId="{FDE8372D-FEE0-2D4D-819A-AE9B6000DB49}" type="presParOf" srcId="{62D384BE-29A2-EA4F-99FD-09C388317846}" destId="{F9C04D5D-4493-464F-96C5-D25BA6992B58}" srcOrd="0" destOrd="0" presId="urn:microsoft.com/office/officeart/2008/layout/LinedList"/>
    <dgm:cxn modelId="{51676FBD-23DA-564B-BED6-30EEEF7824F9}" type="presParOf" srcId="{62D384BE-29A2-EA4F-99FD-09C388317846}" destId="{595A9EDD-CF26-CB48-BAA3-D744B52903FE}" srcOrd="1" destOrd="0" presId="urn:microsoft.com/office/officeart/2008/layout/LinedList"/>
    <dgm:cxn modelId="{3088D024-6BB8-5844-B3B0-32D3F87A3B7B}" type="presParOf" srcId="{42DD9899-9E11-894A-8148-E28B2F59B726}" destId="{C47FF5A9-A1E3-7F49-926B-3A198728C5F4}" srcOrd="4" destOrd="0" presId="urn:microsoft.com/office/officeart/2008/layout/LinedList"/>
    <dgm:cxn modelId="{D2FEC5E4-002A-FF49-BE78-33B81A649F1B}" type="presParOf" srcId="{42DD9899-9E11-894A-8148-E28B2F59B726}" destId="{486DE36E-A08C-3C4D-8832-59316E859E39}" srcOrd="5" destOrd="0" presId="urn:microsoft.com/office/officeart/2008/layout/LinedList"/>
    <dgm:cxn modelId="{0FA84B03-B055-E84D-B3BC-0813CFB004AD}" type="presParOf" srcId="{486DE36E-A08C-3C4D-8832-59316E859E39}" destId="{4029E07F-85D1-9145-89FB-005DE5D1FC5F}" srcOrd="0" destOrd="0" presId="urn:microsoft.com/office/officeart/2008/layout/LinedList"/>
    <dgm:cxn modelId="{06C1B5CD-AFC0-844C-9F48-9B856CA6791B}" type="presParOf" srcId="{486DE36E-A08C-3C4D-8832-59316E859E39}" destId="{2A642EF4-3D8F-3443-A537-E3291F98267A}" srcOrd="1" destOrd="0" presId="urn:microsoft.com/office/officeart/2008/layout/LinedList"/>
    <dgm:cxn modelId="{91178815-6F97-9040-ABE4-F580532C71DE}" type="presParOf" srcId="{42DD9899-9E11-894A-8148-E28B2F59B726}" destId="{ECAC36A8-E39B-C245-B0B6-D9A8DB07462D}" srcOrd="6" destOrd="0" presId="urn:microsoft.com/office/officeart/2008/layout/LinedList"/>
    <dgm:cxn modelId="{36043D17-F0B6-F643-A750-94335C073C34}" type="presParOf" srcId="{42DD9899-9E11-894A-8148-E28B2F59B726}" destId="{423026D8-E0F2-3043-B956-A6430E85631A}" srcOrd="7" destOrd="0" presId="urn:microsoft.com/office/officeart/2008/layout/LinedList"/>
    <dgm:cxn modelId="{3E58C709-565E-1144-886A-8DD8F6DB0A70}" type="presParOf" srcId="{423026D8-E0F2-3043-B956-A6430E85631A}" destId="{3287B4D4-13BA-B04E-9CF5-405E4B89DE3B}" srcOrd="0" destOrd="0" presId="urn:microsoft.com/office/officeart/2008/layout/LinedList"/>
    <dgm:cxn modelId="{6CA56F36-54F7-424F-A8F9-C2D49A4A7298}" type="presParOf" srcId="{423026D8-E0F2-3043-B956-A6430E85631A}" destId="{AA0F9C2E-0CEF-2541-83EC-D12F75E0B28E}" srcOrd="1" destOrd="0" presId="urn:microsoft.com/office/officeart/2008/layout/LinedList"/>
    <dgm:cxn modelId="{3B2A227F-A4DC-134E-AE03-A99775F75AA2}" type="presParOf" srcId="{42DD9899-9E11-894A-8148-E28B2F59B726}" destId="{2F0A5BDD-330E-7244-899F-C9C3CA3E7C3A}" srcOrd="8" destOrd="0" presId="urn:microsoft.com/office/officeart/2008/layout/LinedList"/>
    <dgm:cxn modelId="{8664AA04-863B-C04F-850E-AA3350ED78D3}" type="presParOf" srcId="{42DD9899-9E11-894A-8148-E28B2F59B726}" destId="{8EFB7A43-4171-0142-A471-703D17FDF058}" srcOrd="9" destOrd="0" presId="urn:microsoft.com/office/officeart/2008/layout/LinedList"/>
    <dgm:cxn modelId="{88F2CB34-7F39-B941-AF21-ADDAACF2E849}" type="presParOf" srcId="{8EFB7A43-4171-0142-A471-703D17FDF058}" destId="{94F7CB0C-055B-8849-870E-07454547E0DE}" srcOrd="0" destOrd="0" presId="urn:microsoft.com/office/officeart/2008/layout/LinedList"/>
    <dgm:cxn modelId="{D74F7EA2-6E8F-2548-933A-3D1BE525F0E5}" type="presParOf" srcId="{8EFB7A43-4171-0142-A471-703D17FDF058}" destId="{07245633-8D77-4C4E-AD6B-F1733EEC67F3}" srcOrd="1" destOrd="0" presId="urn:microsoft.com/office/officeart/2008/layout/LinedList"/>
    <dgm:cxn modelId="{C878860E-4810-A945-842C-EE3FD96E0090}" type="presParOf" srcId="{42DD9899-9E11-894A-8148-E28B2F59B726}" destId="{F068AA96-3968-4D46-8067-4AC75BAEED69}" srcOrd="10" destOrd="0" presId="urn:microsoft.com/office/officeart/2008/layout/LinedList"/>
    <dgm:cxn modelId="{43AFF95E-1417-794C-B096-5F2441F94E4D}" type="presParOf" srcId="{42DD9899-9E11-894A-8148-E28B2F59B726}" destId="{03090B8C-69EB-F44D-8CDF-57EEEB74F3B3}" srcOrd="11" destOrd="0" presId="urn:microsoft.com/office/officeart/2008/layout/LinedList"/>
    <dgm:cxn modelId="{6A3B1E12-4A45-8942-9B7F-48B6AC397345}" type="presParOf" srcId="{03090B8C-69EB-F44D-8CDF-57EEEB74F3B3}" destId="{6870A418-540F-AB40-A42F-61AC46574369}" srcOrd="0" destOrd="0" presId="urn:microsoft.com/office/officeart/2008/layout/LinedList"/>
    <dgm:cxn modelId="{99F5D702-35C5-8F47-A38B-F1C594E33A9C}" type="presParOf" srcId="{03090B8C-69EB-F44D-8CDF-57EEEB74F3B3}" destId="{F4C632EC-9AC8-C742-B3B4-573BF192BCAB}" srcOrd="1" destOrd="0" presId="urn:microsoft.com/office/officeart/2008/layout/LinedList"/>
    <dgm:cxn modelId="{18011113-62A5-3D4E-A574-67B24BCDE1E6}" type="presParOf" srcId="{42DD9899-9E11-894A-8148-E28B2F59B726}" destId="{B1964F60-2590-C440-B2AE-CCE123F20AF2}" srcOrd="12" destOrd="0" presId="urn:microsoft.com/office/officeart/2008/layout/LinedList"/>
    <dgm:cxn modelId="{F1164899-F48F-8445-A599-07636D3BB0DE}" type="presParOf" srcId="{42DD9899-9E11-894A-8148-E28B2F59B726}" destId="{A10884F8-5033-B845-BA02-AF3D0163B3F0}" srcOrd="13" destOrd="0" presId="urn:microsoft.com/office/officeart/2008/layout/LinedList"/>
    <dgm:cxn modelId="{A9257090-D312-0948-BAA4-727F62FA9986}" type="presParOf" srcId="{A10884F8-5033-B845-BA02-AF3D0163B3F0}" destId="{477B59E8-3CE6-A144-A65E-A54ABF348B91}" srcOrd="0" destOrd="0" presId="urn:microsoft.com/office/officeart/2008/layout/LinedList"/>
    <dgm:cxn modelId="{46BB53F7-2DAC-4D42-95B3-681E5EC2BD5F}" type="presParOf" srcId="{A10884F8-5033-B845-BA02-AF3D0163B3F0}" destId="{7AA71B81-85F8-BA43-9419-B6578A73E61B}" srcOrd="1" destOrd="0" presId="urn:microsoft.com/office/officeart/2008/layout/LinedList"/>
    <dgm:cxn modelId="{FEACB938-5340-D347-A27E-D780558A902B}" type="presParOf" srcId="{42DD9899-9E11-894A-8148-E28B2F59B726}" destId="{A128668D-2F12-0949-BA30-D1AA942D23BB}" srcOrd="14" destOrd="0" presId="urn:microsoft.com/office/officeart/2008/layout/LinedList"/>
    <dgm:cxn modelId="{37AC4069-A34C-4A48-937E-13D52D6E6E8E}" type="presParOf" srcId="{42DD9899-9E11-894A-8148-E28B2F59B726}" destId="{29ED25B0-50A3-784C-A689-E63F571BF429}" srcOrd="15" destOrd="0" presId="urn:microsoft.com/office/officeart/2008/layout/LinedList"/>
    <dgm:cxn modelId="{4EB253F3-87A1-3046-AE5B-3CE9FF6ABF5E}" type="presParOf" srcId="{29ED25B0-50A3-784C-A689-E63F571BF429}" destId="{A5818D66-780F-9F48-93FA-37C87D589A40}" srcOrd="0" destOrd="0" presId="urn:microsoft.com/office/officeart/2008/layout/LinedList"/>
    <dgm:cxn modelId="{2666446E-CBBE-7C4D-96AA-7E04BD358B0A}" type="presParOf" srcId="{29ED25B0-50A3-784C-A689-E63F571BF429}" destId="{AAF393A8-0CFD-DC4A-B767-402B28489732}" srcOrd="1" destOrd="0" presId="urn:microsoft.com/office/officeart/2008/layout/LinedList"/>
    <dgm:cxn modelId="{33AAE64C-E729-5149-927C-E0C9E31BC58D}" type="presParOf" srcId="{42DD9899-9E11-894A-8148-E28B2F59B726}" destId="{8BEE705D-A639-2743-8CD4-FADE35F88385}" srcOrd="16" destOrd="0" presId="urn:microsoft.com/office/officeart/2008/layout/LinedList"/>
    <dgm:cxn modelId="{7267E7C8-8BE9-FC41-AF1F-ECB8925DB41E}" type="presParOf" srcId="{42DD9899-9E11-894A-8148-E28B2F59B726}" destId="{A9762434-57D8-CA4E-AF9B-ED9284358496}" srcOrd="17" destOrd="0" presId="urn:microsoft.com/office/officeart/2008/layout/LinedList"/>
    <dgm:cxn modelId="{CEE11599-9421-1F45-BAC9-5C4482761E5B}" type="presParOf" srcId="{A9762434-57D8-CA4E-AF9B-ED9284358496}" destId="{151DDA36-E393-1F4C-8089-2A041EEB9863}" srcOrd="0" destOrd="0" presId="urn:microsoft.com/office/officeart/2008/layout/LinedList"/>
    <dgm:cxn modelId="{77124DC5-2A61-E44C-B83E-7DFFB9CB465B}" type="presParOf" srcId="{A9762434-57D8-CA4E-AF9B-ED9284358496}" destId="{A5C8EC50-30E9-1546-8F73-3F0E08A4E51E}" srcOrd="1" destOrd="0" presId="urn:microsoft.com/office/officeart/2008/layout/LinedList"/>
    <dgm:cxn modelId="{F0B80F80-1B85-2742-9E42-403BD7F3D00A}" type="presParOf" srcId="{42DD9899-9E11-894A-8148-E28B2F59B726}" destId="{B8506BF0-F683-474E-BFFD-982840DD9A7B}" srcOrd="18" destOrd="0" presId="urn:microsoft.com/office/officeart/2008/layout/LinedList"/>
    <dgm:cxn modelId="{2347F271-6879-7947-A01A-66FDAD916C6F}" type="presParOf" srcId="{42DD9899-9E11-894A-8148-E28B2F59B726}" destId="{7A93341A-4964-0F42-9FEA-C0C81A977968}" srcOrd="19" destOrd="0" presId="urn:microsoft.com/office/officeart/2008/layout/LinedList"/>
    <dgm:cxn modelId="{FDF0E446-7CAC-6247-88F8-091851EEAF21}" type="presParOf" srcId="{7A93341A-4964-0F42-9FEA-C0C81A977968}" destId="{BC7AA0A2-E2FE-1645-99B6-B1166CC9429E}" srcOrd="0" destOrd="0" presId="urn:microsoft.com/office/officeart/2008/layout/LinedList"/>
    <dgm:cxn modelId="{AFB72D21-81FC-1C49-9815-B1E1A537CABA}" type="presParOf" srcId="{7A93341A-4964-0F42-9FEA-C0C81A977968}" destId="{C5074A11-4E5C-7A4F-AEA5-997BD7378785}" srcOrd="1" destOrd="0" presId="urn:microsoft.com/office/officeart/2008/layout/LinedList"/>
    <dgm:cxn modelId="{BDE88668-8CB8-B842-BD92-3B62A282296A}" type="presParOf" srcId="{42DD9899-9E11-894A-8148-E28B2F59B726}" destId="{B9E05500-B96D-E443-9FE4-15156BBDDE64}" srcOrd="20" destOrd="0" presId="urn:microsoft.com/office/officeart/2008/layout/LinedList"/>
    <dgm:cxn modelId="{002555A1-C169-C649-A785-BDE6C10F9878}" type="presParOf" srcId="{42DD9899-9E11-894A-8148-E28B2F59B726}" destId="{580F14FC-2574-E04F-BECC-9B3589DFB6E5}" srcOrd="21" destOrd="0" presId="urn:microsoft.com/office/officeart/2008/layout/LinedList"/>
    <dgm:cxn modelId="{CE82EA75-AC92-B04F-AF45-37E28F90EF01}" type="presParOf" srcId="{580F14FC-2574-E04F-BECC-9B3589DFB6E5}" destId="{EA7F094B-54D6-0443-92B0-6EEEBDE7A602}" srcOrd="0" destOrd="0" presId="urn:microsoft.com/office/officeart/2008/layout/LinedList"/>
    <dgm:cxn modelId="{D4668E75-0229-B941-83BA-BD24C67EB87C}" type="presParOf" srcId="{580F14FC-2574-E04F-BECC-9B3589DFB6E5}" destId="{D8DA779C-48E6-DF48-BF81-C990F52C4F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9A600C-9B04-4E36-A641-F44A5BD59BD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FB80C05-45FC-4A65-8F19-6DF5944A804B}">
      <dgm:prSet/>
      <dgm:spPr/>
      <dgm:t>
        <a:bodyPr/>
        <a:lstStyle/>
        <a:p>
          <a:pPr>
            <a:lnSpc>
              <a:spcPct val="100000"/>
            </a:lnSpc>
          </a:pPr>
          <a:r>
            <a:rPr lang="en-US"/>
            <a:t>Psot before and after videos on social media </a:t>
          </a:r>
        </a:p>
      </dgm:t>
    </dgm:pt>
    <dgm:pt modelId="{77632B1F-2E70-4B27-A742-4E2997241C1E}" type="parTrans" cxnId="{CAF51553-C02B-4720-A44F-203FB4000497}">
      <dgm:prSet/>
      <dgm:spPr/>
      <dgm:t>
        <a:bodyPr/>
        <a:lstStyle/>
        <a:p>
          <a:endParaRPr lang="en-US"/>
        </a:p>
      </dgm:t>
    </dgm:pt>
    <dgm:pt modelId="{85E136D6-8F1B-49F4-AFF1-C8C284A527A4}" type="sibTrans" cxnId="{CAF51553-C02B-4720-A44F-203FB4000497}">
      <dgm:prSet/>
      <dgm:spPr/>
      <dgm:t>
        <a:bodyPr/>
        <a:lstStyle/>
        <a:p>
          <a:endParaRPr lang="en-US"/>
        </a:p>
      </dgm:t>
    </dgm:pt>
    <dgm:pt modelId="{03C8FD79-C78F-4B07-AAD1-893AC19B29DD}">
      <dgm:prSet/>
      <dgm:spPr/>
      <dgm:t>
        <a:bodyPr/>
        <a:lstStyle/>
        <a:p>
          <a:pPr>
            <a:lnSpc>
              <a:spcPct val="100000"/>
            </a:lnSpc>
          </a:pPr>
          <a:r>
            <a:rPr lang="en-US"/>
            <a:t>Run ads on social media </a:t>
          </a:r>
        </a:p>
      </dgm:t>
    </dgm:pt>
    <dgm:pt modelId="{315D37E9-4FB4-4E7B-B170-B3D30B5D0800}" type="parTrans" cxnId="{26D53734-BC6D-41DB-9BF0-FAEAF220E199}">
      <dgm:prSet/>
      <dgm:spPr/>
      <dgm:t>
        <a:bodyPr/>
        <a:lstStyle/>
        <a:p>
          <a:endParaRPr lang="en-US"/>
        </a:p>
      </dgm:t>
    </dgm:pt>
    <dgm:pt modelId="{58A60CF6-F98F-4C5C-92B5-076049D77FA0}" type="sibTrans" cxnId="{26D53734-BC6D-41DB-9BF0-FAEAF220E199}">
      <dgm:prSet/>
      <dgm:spPr/>
      <dgm:t>
        <a:bodyPr/>
        <a:lstStyle/>
        <a:p>
          <a:endParaRPr lang="en-US"/>
        </a:p>
      </dgm:t>
    </dgm:pt>
    <dgm:pt modelId="{403DA3AC-7FA5-40C6-84B8-F0970F87C0CE}">
      <dgm:prSet/>
      <dgm:spPr/>
      <dgm:t>
        <a:bodyPr/>
        <a:lstStyle/>
        <a:p>
          <a:pPr>
            <a:lnSpc>
              <a:spcPct val="100000"/>
            </a:lnSpc>
          </a:pPr>
          <a:r>
            <a:rPr lang="en-US"/>
            <a:t>Hand out business leaflets </a:t>
          </a:r>
        </a:p>
      </dgm:t>
    </dgm:pt>
    <dgm:pt modelId="{4EFD1DD5-DC0A-4A39-BFBE-693B8F97EF4F}" type="parTrans" cxnId="{FF3EB724-899F-4696-8BC4-FF2B550C4F75}">
      <dgm:prSet/>
      <dgm:spPr/>
      <dgm:t>
        <a:bodyPr/>
        <a:lstStyle/>
        <a:p>
          <a:endParaRPr lang="en-US"/>
        </a:p>
      </dgm:t>
    </dgm:pt>
    <dgm:pt modelId="{55B361E3-B1E8-49BF-934E-51C182FB7B11}" type="sibTrans" cxnId="{FF3EB724-899F-4696-8BC4-FF2B550C4F75}">
      <dgm:prSet/>
      <dgm:spPr/>
      <dgm:t>
        <a:bodyPr/>
        <a:lstStyle/>
        <a:p>
          <a:endParaRPr lang="en-US"/>
        </a:p>
      </dgm:t>
    </dgm:pt>
    <dgm:pt modelId="{BA885684-F80B-491E-8CFF-BF5725CD4656}">
      <dgm:prSet/>
      <dgm:spPr/>
      <dgm:t>
        <a:bodyPr/>
        <a:lstStyle/>
        <a:p>
          <a:pPr>
            <a:lnSpc>
              <a:spcPct val="100000"/>
            </a:lnSpc>
          </a:pPr>
          <a:r>
            <a:rPr lang="en-US"/>
            <a:t>Engage with customers for example tag three friends and youll get 10% off your monthly subscription </a:t>
          </a:r>
        </a:p>
      </dgm:t>
    </dgm:pt>
    <dgm:pt modelId="{42C68D4A-7668-48CA-A558-813C48D1EA1F}" type="parTrans" cxnId="{08F3BAB9-0032-4BBF-8A15-04D7F7079AE2}">
      <dgm:prSet/>
      <dgm:spPr/>
      <dgm:t>
        <a:bodyPr/>
        <a:lstStyle/>
        <a:p>
          <a:endParaRPr lang="en-US"/>
        </a:p>
      </dgm:t>
    </dgm:pt>
    <dgm:pt modelId="{C3B57687-A4D9-4881-958F-2B958A7AB43A}" type="sibTrans" cxnId="{08F3BAB9-0032-4BBF-8A15-04D7F7079AE2}">
      <dgm:prSet/>
      <dgm:spPr/>
      <dgm:t>
        <a:bodyPr/>
        <a:lstStyle/>
        <a:p>
          <a:endParaRPr lang="en-US"/>
        </a:p>
      </dgm:t>
    </dgm:pt>
    <dgm:pt modelId="{B0C1FB3F-A076-4729-8C31-EA0EF04D309A}" type="pres">
      <dgm:prSet presAssocID="{A49A600C-9B04-4E36-A641-F44A5BD59BD3}" presName="root" presStyleCnt="0">
        <dgm:presLayoutVars>
          <dgm:dir/>
          <dgm:resizeHandles val="exact"/>
        </dgm:presLayoutVars>
      </dgm:prSet>
      <dgm:spPr/>
    </dgm:pt>
    <dgm:pt modelId="{042A2C00-0ACF-4CBF-A44F-A1BD609F7522}" type="pres">
      <dgm:prSet presAssocID="{8FB80C05-45FC-4A65-8F19-6DF5944A804B}" presName="compNode" presStyleCnt="0"/>
      <dgm:spPr/>
    </dgm:pt>
    <dgm:pt modelId="{0842D7AB-9EE6-4956-9F5F-9E39D98BF307}" type="pres">
      <dgm:prSet presAssocID="{8FB80C05-45FC-4A65-8F19-6DF5944A80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83C259AC-323E-4290-B131-AAD708E646D7}" type="pres">
      <dgm:prSet presAssocID="{8FB80C05-45FC-4A65-8F19-6DF5944A804B}" presName="spaceRect" presStyleCnt="0"/>
      <dgm:spPr/>
    </dgm:pt>
    <dgm:pt modelId="{93A53330-576C-4FB6-A565-43A8A61E59DD}" type="pres">
      <dgm:prSet presAssocID="{8FB80C05-45FC-4A65-8F19-6DF5944A804B}" presName="textRect" presStyleLbl="revTx" presStyleIdx="0" presStyleCnt="4">
        <dgm:presLayoutVars>
          <dgm:chMax val="1"/>
          <dgm:chPref val="1"/>
        </dgm:presLayoutVars>
      </dgm:prSet>
      <dgm:spPr/>
    </dgm:pt>
    <dgm:pt modelId="{5EF5E1D7-4152-41DF-BA52-56F647FCF570}" type="pres">
      <dgm:prSet presAssocID="{85E136D6-8F1B-49F4-AFF1-C8C284A527A4}" presName="sibTrans" presStyleCnt="0"/>
      <dgm:spPr/>
    </dgm:pt>
    <dgm:pt modelId="{87C5AED4-5D15-43F3-BA13-DC8D4E935E3C}" type="pres">
      <dgm:prSet presAssocID="{03C8FD79-C78F-4B07-AAD1-893AC19B29DD}" presName="compNode" presStyleCnt="0"/>
      <dgm:spPr/>
    </dgm:pt>
    <dgm:pt modelId="{38D242FB-FA18-4E80-9658-439152F5F1DA}" type="pres">
      <dgm:prSet presAssocID="{03C8FD79-C78F-4B07-AAD1-893AC19B29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EFD9258A-DB93-4AF5-9A74-823D0028D0A4}" type="pres">
      <dgm:prSet presAssocID="{03C8FD79-C78F-4B07-AAD1-893AC19B29DD}" presName="spaceRect" presStyleCnt="0"/>
      <dgm:spPr/>
    </dgm:pt>
    <dgm:pt modelId="{786F1934-F582-4672-A04E-808E6D94E21D}" type="pres">
      <dgm:prSet presAssocID="{03C8FD79-C78F-4B07-AAD1-893AC19B29DD}" presName="textRect" presStyleLbl="revTx" presStyleIdx="1" presStyleCnt="4">
        <dgm:presLayoutVars>
          <dgm:chMax val="1"/>
          <dgm:chPref val="1"/>
        </dgm:presLayoutVars>
      </dgm:prSet>
      <dgm:spPr/>
    </dgm:pt>
    <dgm:pt modelId="{65CE4188-8D2A-4CD1-9554-839D8A110D64}" type="pres">
      <dgm:prSet presAssocID="{58A60CF6-F98F-4C5C-92B5-076049D77FA0}" presName="sibTrans" presStyleCnt="0"/>
      <dgm:spPr/>
    </dgm:pt>
    <dgm:pt modelId="{FEF1A055-7093-4988-90BC-032A7F32DAB1}" type="pres">
      <dgm:prSet presAssocID="{403DA3AC-7FA5-40C6-84B8-F0970F87C0CE}" presName="compNode" presStyleCnt="0"/>
      <dgm:spPr/>
    </dgm:pt>
    <dgm:pt modelId="{4E08E171-1E0C-4E80-ADFC-F1C56097BA8B}" type="pres">
      <dgm:prSet presAssocID="{403DA3AC-7FA5-40C6-84B8-F0970F87C0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6667FD21-3402-497B-9333-C78CD4620D5E}" type="pres">
      <dgm:prSet presAssocID="{403DA3AC-7FA5-40C6-84B8-F0970F87C0CE}" presName="spaceRect" presStyleCnt="0"/>
      <dgm:spPr/>
    </dgm:pt>
    <dgm:pt modelId="{AB18D434-254D-4B3B-B387-E5AB4CEFFC2D}" type="pres">
      <dgm:prSet presAssocID="{403DA3AC-7FA5-40C6-84B8-F0970F87C0CE}" presName="textRect" presStyleLbl="revTx" presStyleIdx="2" presStyleCnt="4">
        <dgm:presLayoutVars>
          <dgm:chMax val="1"/>
          <dgm:chPref val="1"/>
        </dgm:presLayoutVars>
      </dgm:prSet>
      <dgm:spPr/>
    </dgm:pt>
    <dgm:pt modelId="{77A4AD73-3FA3-4359-9D1D-BA13DFDFFBC3}" type="pres">
      <dgm:prSet presAssocID="{55B361E3-B1E8-49BF-934E-51C182FB7B11}" presName="sibTrans" presStyleCnt="0"/>
      <dgm:spPr/>
    </dgm:pt>
    <dgm:pt modelId="{4C0EC050-984D-4B73-BDC9-9D3B5D4CEA16}" type="pres">
      <dgm:prSet presAssocID="{BA885684-F80B-491E-8CFF-BF5725CD4656}" presName="compNode" presStyleCnt="0"/>
      <dgm:spPr/>
    </dgm:pt>
    <dgm:pt modelId="{7CD7F709-2E29-4846-977B-1AF4CE0831A6}" type="pres">
      <dgm:prSet presAssocID="{BA885684-F80B-491E-8CFF-BF5725CD46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hare With Person"/>
        </a:ext>
      </dgm:extLst>
    </dgm:pt>
    <dgm:pt modelId="{F3E199E0-460B-4DF7-810B-A542AD519377}" type="pres">
      <dgm:prSet presAssocID="{BA885684-F80B-491E-8CFF-BF5725CD4656}" presName="spaceRect" presStyleCnt="0"/>
      <dgm:spPr/>
    </dgm:pt>
    <dgm:pt modelId="{61D937FA-EF16-4F57-ACFF-3E57187BCE7A}" type="pres">
      <dgm:prSet presAssocID="{BA885684-F80B-491E-8CFF-BF5725CD4656}" presName="textRect" presStyleLbl="revTx" presStyleIdx="3" presStyleCnt="4">
        <dgm:presLayoutVars>
          <dgm:chMax val="1"/>
          <dgm:chPref val="1"/>
        </dgm:presLayoutVars>
      </dgm:prSet>
      <dgm:spPr/>
    </dgm:pt>
  </dgm:ptLst>
  <dgm:cxnLst>
    <dgm:cxn modelId="{BFDE8F1E-E5F9-4780-A615-2CAE93D00F62}" type="presOf" srcId="{403DA3AC-7FA5-40C6-84B8-F0970F87C0CE}" destId="{AB18D434-254D-4B3B-B387-E5AB4CEFFC2D}" srcOrd="0" destOrd="0" presId="urn:microsoft.com/office/officeart/2018/2/layout/IconLabelList"/>
    <dgm:cxn modelId="{FF3EB724-899F-4696-8BC4-FF2B550C4F75}" srcId="{A49A600C-9B04-4E36-A641-F44A5BD59BD3}" destId="{403DA3AC-7FA5-40C6-84B8-F0970F87C0CE}" srcOrd="2" destOrd="0" parTransId="{4EFD1DD5-DC0A-4A39-BFBE-693B8F97EF4F}" sibTransId="{55B361E3-B1E8-49BF-934E-51C182FB7B11}"/>
    <dgm:cxn modelId="{26D53734-BC6D-41DB-9BF0-FAEAF220E199}" srcId="{A49A600C-9B04-4E36-A641-F44A5BD59BD3}" destId="{03C8FD79-C78F-4B07-AAD1-893AC19B29DD}" srcOrd="1" destOrd="0" parTransId="{315D37E9-4FB4-4E7B-B170-B3D30B5D0800}" sibTransId="{58A60CF6-F98F-4C5C-92B5-076049D77FA0}"/>
    <dgm:cxn modelId="{CAF51553-C02B-4720-A44F-203FB4000497}" srcId="{A49A600C-9B04-4E36-A641-F44A5BD59BD3}" destId="{8FB80C05-45FC-4A65-8F19-6DF5944A804B}" srcOrd="0" destOrd="0" parTransId="{77632B1F-2E70-4B27-A742-4E2997241C1E}" sibTransId="{85E136D6-8F1B-49F4-AFF1-C8C284A527A4}"/>
    <dgm:cxn modelId="{440C238A-94FD-4EA0-95EB-DD3C0D3C1CE3}" type="presOf" srcId="{BA885684-F80B-491E-8CFF-BF5725CD4656}" destId="{61D937FA-EF16-4F57-ACFF-3E57187BCE7A}" srcOrd="0" destOrd="0" presId="urn:microsoft.com/office/officeart/2018/2/layout/IconLabelList"/>
    <dgm:cxn modelId="{92D968B9-7C35-45BF-B018-A74359E4BC22}" type="presOf" srcId="{8FB80C05-45FC-4A65-8F19-6DF5944A804B}" destId="{93A53330-576C-4FB6-A565-43A8A61E59DD}" srcOrd="0" destOrd="0" presId="urn:microsoft.com/office/officeart/2018/2/layout/IconLabelList"/>
    <dgm:cxn modelId="{08F3BAB9-0032-4BBF-8A15-04D7F7079AE2}" srcId="{A49A600C-9B04-4E36-A641-F44A5BD59BD3}" destId="{BA885684-F80B-491E-8CFF-BF5725CD4656}" srcOrd="3" destOrd="0" parTransId="{42C68D4A-7668-48CA-A558-813C48D1EA1F}" sibTransId="{C3B57687-A4D9-4881-958F-2B958A7AB43A}"/>
    <dgm:cxn modelId="{443EB4D6-1942-47F0-8912-20EE411CE217}" type="presOf" srcId="{03C8FD79-C78F-4B07-AAD1-893AC19B29DD}" destId="{786F1934-F582-4672-A04E-808E6D94E21D}" srcOrd="0" destOrd="0" presId="urn:microsoft.com/office/officeart/2018/2/layout/IconLabelList"/>
    <dgm:cxn modelId="{16C615F0-B312-49B0-B305-559D4B38F0CE}" type="presOf" srcId="{A49A600C-9B04-4E36-A641-F44A5BD59BD3}" destId="{B0C1FB3F-A076-4729-8C31-EA0EF04D309A}" srcOrd="0" destOrd="0" presId="urn:microsoft.com/office/officeart/2018/2/layout/IconLabelList"/>
    <dgm:cxn modelId="{76C420EC-9878-4A28-B709-A45645D105B1}" type="presParOf" srcId="{B0C1FB3F-A076-4729-8C31-EA0EF04D309A}" destId="{042A2C00-0ACF-4CBF-A44F-A1BD609F7522}" srcOrd="0" destOrd="0" presId="urn:microsoft.com/office/officeart/2018/2/layout/IconLabelList"/>
    <dgm:cxn modelId="{21789D58-6128-413D-86E3-F5A4AB11A68F}" type="presParOf" srcId="{042A2C00-0ACF-4CBF-A44F-A1BD609F7522}" destId="{0842D7AB-9EE6-4956-9F5F-9E39D98BF307}" srcOrd="0" destOrd="0" presId="urn:microsoft.com/office/officeart/2018/2/layout/IconLabelList"/>
    <dgm:cxn modelId="{C882F4E9-FBB6-4F0C-8EF9-F35E02F63D6B}" type="presParOf" srcId="{042A2C00-0ACF-4CBF-A44F-A1BD609F7522}" destId="{83C259AC-323E-4290-B131-AAD708E646D7}" srcOrd="1" destOrd="0" presId="urn:microsoft.com/office/officeart/2018/2/layout/IconLabelList"/>
    <dgm:cxn modelId="{4380C230-4180-45D3-B703-5979DBF6FB72}" type="presParOf" srcId="{042A2C00-0ACF-4CBF-A44F-A1BD609F7522}" destId="{93A53330-576C-4FB6-A565-43A8A61E59DD}" srcOrd="2" destOrd="0" presId="urn:microsoft.com/office/officeart/2018/2/layout/IconLabelList"/>
    <dgm:cxn modelId="{ECD518D0-DBA5-4A1F-B41B-B7A13EC58656}" type="presParOf" srcId="{B0C1FB3F-A076-4729-8C31-EA0EF04D309A}" destId="{5EF5E1D7-4152-41DF-BA52-56F647FCF570}" srcOrd="1" destOrd="0" presId="urn:microsoft.com/office/officeart/2018/2/layout/IconLabelList"/>
    <dgm:cxn modelId="{578223E1-ABA6-4F89-8782-46BB14F9AD44}" type="presParOf" srcId="{B0C1FB3F-A076-4729-8C31-EA0EF04D309A}" destId="{87C5AED4-5D15-43F3-BA13-DC8D4E935E3C}" srcOrd="2" destOrd="0" presId="urn:microsoft.com/office/officeart/2018/2/layout/IconLabelList"/>
    <dgm:cxn modelId="{D53F6AD8-77DD-4113-9B10-6FEAAAEEE24A}" type="presParOf" srcId="{87C5AED4-5D15-43F3-BA13-DC8D4E935E3C}" destId="{38D242FB-FA18-4E80-9658-439152F5F1DA}" srcOrd="0" destOrd="0" presId="urn:microsoft.com/office/officeart/2018/2/layout/IconLabelList"/>
    <dgm:cxn modelId="{BD846CA4-E601-4E33-9AA7-C77391A07848}" type="presParOf" srcId="{87C5AED4-5D15-43F3-BA13-DC8D4E935E3C}" destId="{EFD9258A-DB93-4AF5-9A74-823D0028D0A4}" srcOrd="1" destOrd="0" presId="urn:microsoft.com/office/officeart/2018/2/layout/IconLabelList"/>
    <dgm:cxn modelId="{51197FD2-67C0-4B97-B51A-01B036F9E2DC}" type="presParOf" srcId="{87C5AED4-5D15-43F3-BA13-DC8D4E935E3C}" destId="{786F1934-F582-4672-A04E-808E6D94E21D}" srcOrd="2" destOrd="0" presId="urn:microsoft.com/office/officeart/2018/2/layout/IconLabelList"/>
    <dgm:cxn modelId="{ACF48901-EAE8-4234-B42C-3A2CC85A1143}" type="presParOf" srcId="{B0C1FB3F-A076-4729-8C31-EA0EF04D309A}" destId="{65CE4188-8D2A-4CD1-9554-839D8A110D64}" srcOrd="3" destOrd="0" presId="urn:microsoft.com/office/officeart/2018/2/layout/IconLabelList"/>
    <dgm:cxn modelId="{CEBAC59F-0071-417E-887A-68A5A9C9BD4F}" type="presParOf" srcId="{B0C1FB3F-A076-4729-8C31-EA0EF04D309A}" destId="{FEF1A055-7093-4988-90BC-032A7F32DAB1}" srcOrd="4" destOrd="0" presId="urn:microsoft.com/office/officeart/2018/2/layout/IconLabelList"/>
    <dgm:cxn modelId="{064ED10A-506C-4DB7-BFEE-9AC8B2F17AF4}" type="presParOf" srcId="{FEF1A055-7093-4988-90BC-032A7F32DAB1}" destId="{4E08E171-1E0C-4E80-ADFC-F1C56097BA8B}" srcOrd="0" destOrd="0" presId="urn:microsoft.com/office/officeart/2018/2/layout/IconLabelList"/>
    <dgm:cxn modelId="{E6C1B6DE-DCA7-4974-94C1-7335BAB77376}" type="presParOf" srcId="{FEF1A055-7093-4988-90BC-032A7F32DAB1}" destId="{6667FD21-3402-497B-9333-C78CD4620D5E}" srcOrd="1" destOrd="0" presId="urn:microsoft.com/office/officeart/2018/2/layout/IconLabelList"/>
    <dgm:cxn modelId="{37010F81-11DB-468F-B641-7C97A58C9DB5}" type="presParOf" srcId="{FEF1A055-7093-4988-90BC-032A7F32DAB1}" destId="{AB18D434-254D-4B3B-B387-E5AB4CEFFC2D}" srcOrd="2" destOrd="0" presId="urn:microsoft.com/office/officeart/2018/2/layout/IconLabelList"/>
    <dgm:cxn modelId="{4A240075-D820-4562-831C-62221846793E}" type="presParOf" srcId="{B0C1FB3F-A076-4729-8C31-EA0EF04D309A}" destId="{77A4AD73-3FA3-4359-9D1D-BA13DFDFFBC3}" srcOrd="5" destOrd="0" presId="urn:microsoft.com/office/officeart/2018/2/layout/IconLabelList"/>
    <dgm:cxn modelId="{04189AA2-7C37-43E2-B55A-A8FD69E9AE19}" type="presParOf" srcId="{B0C1FB3F-A076-4729-8C31-EA0EF04D309A}" destId="{4C0EC050-984D-4B73-BDC9-9D3B5D4CEA16}" srcOrd="6" destOrd="0" presId="urn:microsoft.com/office/officeart/2018/2/layout/IconLabelList"/>
    <dgm:cxn modelId="{1043FECE-AE83-419B-A518-44064BBB509C}" type="presParOf" srcId="{4C0EC050-984D-4B73-BDC9-9D3B5D4CEA16}" destId="{7CD7F709-2E29-4846-977B-1AF4CE0831A6}" srcOrd="0" destOrd="0" presId="urn:microsoft.com/office/officeart/2018/2/layout/IconLabelList"/>
    <dgm:cxn modelId="{2BEC57EE-7D38-4403-B1DF-5C84C39440BF}" type="presParOf" srcId="{4C0EC050-984D-4B73-BDC9-9D3B5D4CEA16}" destId="{F3E199E0-460B-4DF7-810B-A542AD519377}" srcOrd="1" destOrd="0" presId="urn:microsoft.com/office/officeart/2018/2/layout/IconLabelList"/>
    <dgm:cxn modelId="{FA242AB0-15D7-420D-81F4-58DAF19E2DC7}" type="presParOf" srcId="{4C0EC050-984D-4B73-BDC9-9D3B5D4CEA16}" destId="{61D937FA-EF16-4F57-ACFF-3E57187BCE7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FC3690-5FD8-4861-B5FD-DA40E34636F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7829496-69F5-424C-8EAF-52BB572F3E63}">
      <dgm:prSet/>
      <dgm:spPr/>
      <dgm:t>
        <a:bodyPr/>
        <a:lstStyle/>
        <a:p>
          <a:pPr>
            <a:lnSpc>
              <a:spcPct val="100000"/>
            </a:lnSpc>
          </a:pPr>
          <a:r>
            <a:rPr lang="en-US" dirty="0"/>
            <a:t>Create social media pages for example </a:t>
          </a:r>
          <a:r>
            <a:rPr lang="en-US" dirty="0" err="1"/>
            <a:t>facebook</a:t>
          </a:r>
          <a:r>
            <a:rPr lang="en-US" dirty="0"/>
            <a:t>, Instagram and </a:t>
          </a:r>
          <a:r>
            <a:rPr lang="en-US" dirty="0" err="1"/>
            <a:t>tiktok</a:t>
          </a:r>
          <a:r>
            <a:rPr lang="en-US" dirty="0"/>
            <a:t> to promote my business </a:t>
          </a:r>
          <a:r>
            <a:rPr lang="en-GB" b="0" i="0" u="none" dirty="0"/>
            <a:t>(Joshi, 2024)</a:t>
          </a:r>
          <a:r>
            <a:rPr lang="en-US" dirty="0"/>
            <a:t> </a:t>
          </a:r>
        </a:p>
      </dgm:t>
    </dgm:pt>
    <dgm:pt modelId="{E1EDC983-9547-4565-BD78-D58652D5A94C}" type="parTrans" cxnId="{092600D2-5AE2-4A61-899C-E7CB0C0CE3C2}">
      <dgm:prSet/>
      <dgm:spPr/>
      <dgm:t>
        <a:bodyPr/>
        <a:lstStyle/>
        <a:p>
          <a:endParaRPr lang="en-US"/>
        </a:p>
      </dgm:t>
    </dgm:pt>
    <dgm:pt modelId="{51BECF92-CB93-49A4-B6FD-82CFB8248DAD}" type="sibTrans" cxnId="{092600D2-5AE2-4A61-899C-E7CB0C0CE3C2}">
      <dgm:prSet/>
      <dgm:spPr/>
      <dgm:t>
        <a:bodyPr/>
        <a:lstStyle/>
        <a:p>
          <a:pPr>
            <a:lnSpc>
              <a:spcPct val="100000"/>
            </a:lnSpc>
          </a:pPr>
          <a:endParaRPr lang="en-US"/>
        </a:p>
      </dgm:t>
    </dgm:pt>
    <dgm:pt modelId="{FA8ABE8A-1F75-4584-9095-875402E0F31A}">
      <dgm:prSet/>
      <dgm:spPr/>
      <dgm:t>
        <a:bodyPr/>
        <a:lstStyle/>
        <a:p>
          <a:pPr>
            <a:lnSpc>
              <a:spcPct val="100000"/>
            </a:lnSpc>
          </a:pPr>
          <a:r>
            <a:rPr lang="en-US" dirty="0"/>
            <a:t>Give out a one month free trial to a lucky customer to attract more customers </a:t>
          </a:r>
          <a:r>
            <a:rPr lang="en-GB" b="0" i="0" u="none" dirty="0"/>
            <a:t>(Wieser, 2025)</a:t>
          </a:r>
          <a:endParaRPr lang="en-US" dirty="0"/>
        </a:p>
      </dgm:t>
    </dgm:pt>
    <dgm:pt modelId="{0B014167-4C87-4715-88A0-CE384F1FE9CB}" type="parTrans" cxnId="{B265413D-182D-4BD6-9C56-D909FF3DE295}">
      <dgm:prSet/>
      <dgm:spPr/>
      <dgm:t>
        <a:bodyPr/>
        <a:lstStyle/>
        <a:p>
          <a:endParaRPr lang="en-US"/>
        </a:p>
      </dgm:t>
    </dgm:pt>
    <dgm:pt modelId="{40AFAE33-2DA6-4D41-B098-25520992997B}" type="sibTrans" cxnId="{B265413D-182D-4BD6-9C56-D909FF3DE295}">
      <dgm:prSet/>
      <dgm:spPr/>
      <dgm:t>
        <a:bodyPr/>
        <a:lstStyle/>
        <a:p>
          <a:pPr>
            <a:lnSpc>
              <a:spcPct val="100000"/>
            </a:lnSpc>
          </a:pPr>
          <a:endParaRPr lang="en-US"/>
        </a:p>
      </dgm:t>
    </dgm:pt>
    <dgm:pt modelId="{4149C51A-0992-4DA8-B8CB-FA10D4DEFDAF}">
      <dgm:prSet/>
      <dgm:spPr/>
      <dgm:t>
        <a:bodyPr/>
        <a:lstStyle/>
        <a:p>
          <a:pPr>
            <a:lnSpc>
              <a:spcPct val="100000"/>
            </a:lnSpc>
          </a:pPr>
          <a:r>
            <a:rPr lang="en-US"/>
            <a:t>Attend local events </a:t>
          </a:r>
        </a:p>
      </dgm:t>
    </dgm:pt>
    <dgm:pt modelId="{64137681-85B6-4616-AC35-F32A3105C50A}" type="parTrans" cxnId="{3A697299-2568-4D74-AD59-F0DA3C333DDF}">
      <dgm:prSet/>
      <dgm:spPr/>
      <dgm:t>
        <a:bodyPr/>
        <a:lstStyle/>
        <a:p>
          <a:endParaRPr lang="en-US"/>
        </a:p>
      </dgm:t>
    </dgm:pt>
    <dgm:pt modelId="{580BAFC1-67D8-45E4-8994-5B5C6C4C357B}" type="sibTrans" cxnId="{3A697299-2568-4D74-AD59-F0DA3C333DDF}">
      <dgm:prSet/>
      <dgm:spPr/>
      <dgm:t>
        <a:bodyPr/>
        <a:lstStyle/>
        <a:p>
          <a:pPr>
            <a:lnSpc>
              <a:spcPct val="100000"/>
            </a:lnSpc>
          </a:pPr>
          <a:endParaRPr lang="en-US"/>
        </a:p>
      </dgm:t>
    </dgm:pt>
    <dgm:pt modelId="{A4F56BEB-55D7-4F3B-9078-C99309958B2E}">
      <dgm:prSet/>
      <dgm:spPr/>
      <dgm:t>
        <a:bodyPr/>
        <a:lstStyle/>
        <a:p>
          <a:pPr>
            <a:lnSpc>
              <a:spcPct val="100000"/>
            </a:lnSpc>
          </a:pPr>
          <a:r>
            <a:rPr lang="en-US" dirty="0"/>
            <a:t>Give out loyalty cards for example buy five monthly subscriptions in a row and get the sixth one for free </a:t>
          </a:r>
        </a:p>
      </dgm:t>
    </dgm:pt>
    <dgm:pt modelId="{B6C66ADB-68D1-45AF-95DD-FF430FB7E157}" type="parTrans" cxnId="{3CED4AAF-9D41-4813-83E2-C915B8110C27}">
      <dgm:prSet/>
      <dgm:spPr/>
      <dgm:t>
        <a:bodyPr/>
        <a:lstStyle/>
        <a:p>
          <a:endParaRPr lang="en-US"/>
        </a:p>
      </dgm:t>
    </dgm:pt>
    <dgm:pt modelId="{768F15B5-BA12-4F12-B578-328A6CA80994}" type="sibTrans" cxnId="{3CED4AAF-9D41-4813-83E2-C915B8110C27}">
      <dgm:prSet/>
      <dgm:spPr/>
      <dgm:t>
        <a:bodyPr/>
        <a:lstStyle/>
        <a:p>
          <a:pPr>
            <a:lnSpc>
              <a:spcPct val="100000"/>
            </a:lnSpc>
          </a:pPr>
          <a:endParaRPr lang="en-US"/>
        </a:p>
      </dgm:t>
    </dgm:pt>
    <dgm:pt modelId="{600F0A72-FD48-8D40-A25F-666C9E66CC5B}">
      <dgm:prSet/>
      <dgm:spPr/>
      <dgm:t>
        <a:bodyPr/>
        <a:lstStyle/>
        <a:p>
          <a:pPr>
            <a:lnSpc>
              <a:spcPct val="100000"/>
            </a:lnSpc>
          </a:pPr>
          <a:r>
            <a:rPr lang="en-GB" dirty="0"/>
            <a:t>New clients get 50% off first month</a:t>
          </a:r>
        </a:p>
      </dgm:t>
    </dgm:pt>
    <dgm:pt modelId="{D725F69E-EDD4-E34F-89D9-455BB5F2418A}" type="parTrans" cxnId="{68F19AED-4566-7844-B3C9-5ABF64425C3A}">
      <dgm:prSet/>
      <dgm:spPr/>
      <dgm:t>
        <a:bodyPr/>
        <a:lstStyle/>
        <a:p>
          <a:endParaRPr lang="en-GB"/>
        </a:p>
      </dgm:t>
    </dgm:pt>
    <dgm:pt modelId="{25375613-2AB7-DB4A-A7E1-EC23088A1A3B}" type="sibTrans" cxnId="{68F19AED-4566-7844-B3C9-5ABF64425C3A}">
      <dgm:prSet/>
      <dgm:spPr/>
      <dgm:t>
        <a:bodyPr/>
        <a:lstStyle/>
        <a:p>
          <a:pPr>
            <a:lnSpc>
              <a:spcPct val="100000"/>
            </a:lnSpc>
          </a:pPr>
          <a:endParaRPr lang="en-GB"/>
        </a:p>
      </dgm:t>
    </dgm:pt>
    <dgm:pt modelId="{792D3D1B-BEE6-EC49-9131-2D8723231938}">
      <dgm:prSet/>
      <dgm:spPr/>
      <dgm:t>
        <a:bodyPr/>
        <a:lstStyle/>
        <a:p>
          <a:pPr>
            <a:lnSpc>
              <a:spcPct val="100000"/>
            </a:lnSpc>
          </a:pPr>
          <a:r>
            <a:rPr lang="en-GB" dirty="0"/>
            <a:t>The most loyal customer at the end of the year will get a free all in one service with a extra 50% off there next </a:t>
          </a:r>
          <a:r>
            <a:rPr lang="en-GB" dirty="0" err="1"/>
            <a:t>susbscription</a:t>
          </a:r>
          <a:endParaRPr lang="en-GB" dirty="0"/>
        </a:p>
      </dgm:t>
    </dgm:pt>
    <dgm:pt modelId="{EC031DF9-EE1E-9F41-BF47-9CD3994EB44A}" type="parTrans" cxnId="{C0CBFD15-810B-7849-AFB7-185E6475270A}">
      <dgm:prSet/>
      <dgm:spPr/>
      <dgm:t>
        <a:bodyPr/>
        <a:lstStyle/>
        <a:p>
          <a:endParaRPr lang="en-GB"/>
        </a:p>
      </dgm:t>
    </dgm:pt>
    <dgm:pt modelId="{9F19E57D-334A-B349-958D-6FA6F7154F0A}" type="sibTrans" cxnId="{C0CBFD15-810B-7849-AFB7-185E6475270A}">
      <dgm:prSet/>
      <dgm:spPr/>
      <dgm:t>
        <a:bodyPr/>
        <a:lstStyle/>
        <a:p>
          <a:endParaRPr lang="en-GB"/>
        </a:p>
      </dgm:t>
    </dgm:pt>
    <dgm:pt modelId="{406E8E79-A349-4B25-BA20-8A9FF93B84A5}" type="pres">
      <dgm:prSet presAssocID="{9CFC3690-5FD8-4861-B5FD-DA40E34636F4}" presName="root" presStyleCnt="0">
        <dgm:presLayoutVars>
          <dgm:dir/>
          <dgm:resizeHandles val="exact"/>
        </dgm:presLayoutVars>
      </dgm:prSet>
      <dgm:spPr/>
    </dgm:pt>
    <dgm:pt modelId="{15A63F2F-4BAD-4D76-AC28-97BEBA19B8EE}" type="pres">
      <dgm:prSet presAssocID="{9CFC3690-5FD8-4861-B5FD-DA40E34636F4}" presName="container" presStyleCnt="0">
        <dgm:presLayoutVars>
          <dgm:dir/>
          <dgm:resizeHandles val="exact"/>
        </dgm:presLayoutVars>
      </dgm:prSet>
      <dgm:spPr/>
    </dgm:pt>
    <dgm:pt modelId="{ADD15CCD-92C7-438E-8518-DA768AE008E4}" type="pres">
      <dgm:prSet presAssocID="{E7829496-69F5-424C-8EAF-52BB572F3E63}" presName="compNode" presStyleCnt="0"/>
      <dgm:spPr/>
    </dgm:pt>
    <dgm:pt modelId="{FD6F291D-6293-402F-93B0-2BAFEAFB7C51}" type="pres">
      <dgm:prSet presAssocID="{E7829496-69F5-424C-8EAF-52BB572F3E63}" presName="iconBgRect" presStyleLbl="bgShp" presStyleIdx="0" presStyleCnt="6"/>
      <dgm:spPr/>
    </dgm:pt>
    <dgm:pt modelId="{A0D3BD5A-2D8C-463C-B9BB-F4CB44A2E113}" type="pres">
      <dgm:prSet presAssocID="{E7829496-69F5-424C-8EAF-52BB572F3E6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F9A964A1-47F1-4FF0-9C6C-9BDF1A1BDD86}" type="pres">
      <dgm:prSet presAssocID="{E7829496-69F5-424C-8EAF-52BB572F3E63}" presName="spaceRect" presStyleCnt="0"/>
      <dgm:spPr/>
    </dgm:pt>
    <dgm:pt modelId="{4987D66D-2E85-417B-A199-7D8CA631D8DF}" type="pres">
      <dgm:prSet presAssocID="{E7829496-69F5-424C-8EAF-52BB572F3E63}" presName="textRect" presStyleLbl="revTx" presStyleIdx="0" presStyleCnt="6">
        <dgm:presLayoutVars>
          <dgm:chMax val="1"/>
          <dgm:chPref val="1"/>
        </dgm:presLayoutVars>
      </dgm:prSet>
      <dgm:spPr/>
    </dgm:pt>
    <dgm:pt modelId="{F0C344FA-7BEF-4007-A2C9-ECAA258C09FA}" type="pres">
      <dgm:prSet presAssocID="{51BECF92-CB93-49A4-B6FD-82CFB8248DAD}" presName="sibTrans" presStyleLbl="sibTrans2D1" presStyleIdx="0" presStyleCnt="0"/>
      <dgm:spPr/>
    </dgm:pt>
    <dgm:pt modelId="{9BC55070-173B-4A7B-9E90-26AA99AB0E1B}" type="pres">
      <dgm:prSet presAssocID="{FA8ABE8A-1F75-4584-9095-875402E0F31A}" presName="compNode" presStyleCnt="0"/>
      <dgm:spPr/>
    </dgm:pt>
    <dgm:pt modelId="{2758BAE9-AB1D-48A1-A99D-6B8FB2220F54}" type="pres">
      <dgm:prSet presAssocID="{FA8ABE8A-1F75-4584-9095-875402E0F31A}" presName="iconBgRect" presStyleLbl="bgShp" presStyleIdx="1" presStyleCnt="6"/>
      <dgm:spPr/>
    </dgm:pt>
    <dgm:pt modelId="{F39E7A9E-80B7-4EC5-B1C1-69986899C855}" type="pres">
      <dgm:prSet presAssocID="{FA8ABE8A-1F75-4584-9095-875402E0F31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
        </a:ext>
      </dgm:extLst>
    </dgm:pt>
    <dgm:pt modelId="{69F1CCFF-8D49-444D-9EE0-4B035D6575AB}" type="pres">
      <dgm:prSet presAssocID="{FA8ABE8A-1F75-4584-9095-875402E0F31A}" presName="spaceRect" presStyleCnt="0"/>
      <dgm:spPr/>
    </dgm:pt>
    <dgm:pt modelId="{E768A89A-C0B5-408A-AEB2-E64A8B2AFEB2}" type="pres">
      <dgm:prSet presAssocID="{FA8ABE8A-1F75-4584-9095-875402E0F31A}" presName="textRect" presStyleLbl="revTx" presStyleIdx="1" presStyleCnt="6">
        <dgm:presLayoutVars>
          <dgm:chMax val="1"/>
          <dgm:chPref val="1"/>
        </dgm:presLayoutVars>
      </dgm:prSet>
      <dgm:spPr/>
    </dgm:pt>
    <dgm:pt modelId="{CA12DCD1-F00B-40E2-8544-FB6ABB56DC9C}" type="pres">
      <dgm:prSet presAssocID="{40AFAE33-2DA6-4D41-B098-25520992997B}" presName="sibTrans" presStyleLbl="sibTrans2D1" presStyleIdx="0" presStyleCnt="0"/>
      <dgm:spPr/>
    </dgm:pt>
    <dgm:pt modelId="{49681229-85B0-4612-98DD-A7A2982BDF82}" type="pres">
      <dgm:prSet presAssocID="{4149C51A-0992-4DA8-B8CB-FA10D4DEFDAF}" presName="compNode" presStyleCnt="0"/>
      <dgm:spPr/>
    </dgm:pt>
    <dgm:pt modelId="{89B07F81-B1A5-4B7F-AD18-8718779C5293}" type="pres">
      <dgm:prSet presAssocID="{4149C51A-0992-4DA8-B8CB-FA10D4DEFDAF}" presName="iconBgRect" presStyleLbl="bgShp" presStyleIdx="2" presStyleCnt="6"/>
      <dgm:spPr/>
    </dgm:pt>
    <dgm:pt modelId="{7ED6C564-7E6E-4E7A-A275-9A22BAEB169A}" type="pres">
      <dgm:prSet presAssocID="{4149C51A-0992-4DA8-B8CB-FA10D4DEFDA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CDF1E55F-34A9-4027-B63C-B80AF3CD28BE}" type="pres">
      <dgm:prSet presAssocID="{4149C51A-0992-4DA8-B8CB-FA10D4DEFDAF}" presName="spaceRect" presStyleCnt="0"/>
      <dgm:spPr/>
    </dgm:pt>
    <dgm:pt modelId="{97F6745F-60AE-4E58-BE72-5A6369D992D3}" type="pres">
      <dgm:prSet presAssocID="{4149C51A-0992-4DA8-B8CB-FA10D4DEFDAF}" presName="textRect" presStyleLbl="revTx" presStyleIdx="2" presStyleCnt="6">
        <dgm:presLayoutVars>
          <dgm:chMax val="1"/>
          <dgm:chPref val="1"/>
        </dgm:presLayoutVars>
      </dgm:prSet>
      <dgm:spPr/>
    </dgm:pt>
    <dgm:pt modelId="{A88FB6B9-E65C-498F-A962-A00814B4AE42}" type="pres">
      <dgm:prSet presAssocID="{580BAFC1-67D8-45E4-8994-5B5C6C4C357B}" presName="sibTrans" presStyleLbl="sibTrans2D1" presStyleIdx="0" presStyleCnt="0"/>
      <dgm:spPr/>
    </dgm:pt>
    <dgm:pt modelId="{D360EE0F-405E-40BE-B818-C93E17C5467F}" type="pres">
      <dgm:prSet presAssocID="{A4F56BEB-55D7-4F3B-9078-C99309958B2E}" presName="compNode" presStyleCnt="0"/>
      <dgm:spPr/>
    </dgm:pt>
    <dgm:pt modelId="{C29BF05D-EE93-49EE-95C0-03ACA9A39485}" type="pres">
      <dgm:prSet presAssocID="{A4F56BEB-55D7-4F3B-9078-C99309958B2E}" presName="iconBgRect" presStyleLbl="bgShp" presStyleIdx="3" presStyleCnt="6"/>
      <dgm:spPr/>
    </dgm:pt>
    <dgm:pt modelId="{8CCBCBA6-4B6E-4542-A5F9-AA6E8C6ED02A}" type="pres">
      <dgm:prSet presAssocID="{A4F56BEB-55D7-4F3B-9078-C99309958B2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520D9CEA-FC20-4615-B9D7-C31A4203DACC}" type="pres">
      <dgm:prSet presAssocID="{A4F56BEB-55D7-4F3B-9078-C99309958B2E}" presName="spaceRect" presStyleCnt="0"/>
      <dgm:spPr/>
    </dgm:pt>
    <dgm:pt modelId="{E21987A3-359A-48C6-A085-6E3CF57B929D}" type="pres">
      <dgm:prSet presAssocID="{A4F56BEB-55D7-4F3B-9078-C99309958B2E}" presName="textRect" presStyleLbl="revTx" presStyleIdx="3" presStyleCnt="6">
        <dgm:presLayoutVars>
          <dgm:chMax val="1"/>
          <dgm:chPref val="1"/>
        </dgm:presLayoutVars>
      </dgm:prSet>
      <dgm:spPr/>
    </dgm:pt>
    <dgm:pt modelId="{125C456F-DAE3-D942-A3B3-A5B47FD524C4}" type="pres">
      <dgm:prSet presAssocID="{768F15B5-BA12-4F12-B578-328A6CA80994}" presName="sibTrans" presStyleLbl="sibTrans2D1" presStyleIdx="0" presStyleCnt="0"/>
      <dgm:spPr/>
    </dgm:pt>
    <dgm:pt modelId="{03CF2BCA-AEB5-7040-B295-E6129448A664}" type="pres">
      <dgm:prSet presAssocID="{600F0A72-FD48-8D40-A25F-666C9E66CC5B}" presName="compNode" presStyleCnt="0"/>
      <dgm:spPr/>
    </dgm:pt>
    <dgm:pt modelId="{F7CBF31D-2ABA-2A48-B039-5C6A826AF5BD}" type="pres">
      <dgm:prSet presAssocID="{600F0A72-FD48-8D40-A25F-666C9E66CC5B}" presName="iconBgRect" presStyleLbl="bgShp" presStyleIdx="4" presStyleCnt="6" custLinFactNeighborX="-3175"/>
      <dgm:spPr/>
    </dgm:pt>
    <dgm:pt modelId="{4FEFE027-95BE-8345-9864-D1F6D82BF1FC}" type="pres">
      <dgm:prSet presAssocID="{600F0A72-FD48-8D40-A25F-666C9E66CC5B}" presName="iconRect" presStyleLbl="node1" presStyleIdx="4" presStyleCnt="6"/>
      <dgm:spPr/>
    </dgm:pt>
    <dgm:pt modelId="{0BDF4850-B4B0-FE49-97E4-459D54FE81F0}" type="pres">
      <dgm:prSet presAssocID="{600F0A72-FD48-8D40-A25F-666C9E66CC5B}" presName="spaceRect" presStyleCnt="0"/>
      <dgm:spPr/>
    </dgm:pt>
    <dgm:pt modelId="{38907E45-C063-8D4A-89B6-AB0025652BFF}" type="pres">
      <dgm:prSet presAssocID="{600F0A72-FD48-8D40-A25F-666C9E66CC5B}" presName="textRect" presStyleLbl="revTx" presStyleIdx="4" presStyleCnt="6">
        <dgm:presLayoutVars>
          <dgm:chMax val="1"/>
          <dgm:chPref val="1"/>
        </dgm:presLayoutVars>
      </dgm:prSet>
      <dgm:spPr/>
    </dgm:pt>
    <dgm:pt modelId="{FBD49162-56F9-F843-926B-F692D9514D36}" type="pres">
      <dgm:prSet presAssocID="{25375613-2AB7-DB4A-A7E1-EC23088A1A3B}" presName="sibTrans" presStyleLbl="sibTrans2D1" presStyleIdx="0" presStyleCnt="0"/>
      <dgm:spPr/>
    </dgm:pt>
    <dgm:pt modelId="{4CB9C82C-EF96-B345-92BC-8C4C91A7F313}" type="pres">
      <dgm:prSet presAssocID="{792D3D1B-BEE6-EC49-9131-2D8723231938}" presName="compNode" presStyleCnt="0"/>
      <dgm:spPr/>
    </dgm:pt>
    <dgm:pt modelId="{E9E067EB-574C-D249-B26E-C7D9B2313FB1}" type="pres">
      <dgm:prSet presAssocID="{792D3D1B-BEE6-EC49-9131-2D8723231938}" presName="iconBgRect" presStyleLbl="bgShp" presStyleIdx="5" presStyleCnt="6"/>
      <dgm:spPr/>
    </dgm:pt>
    <dgm:pt modelId="{83183916-FADC-404B-9831-345E6AB2A20C}" type="pres">
      <dgm:prSet presAssocID="{792D3D1B-BEE6-EC49-9131-2D8723231938}" presName="iconRect" presStyleLbl="node1" presStyleIdx="5" presStyleCnt="6"/>
      <dgm:spPr/>
    </dgm:pt>
    <dgm:pt modelId="{CBE0EA30-8F10-B740-AA7A-17C963591C17}" type="pres">
      <dgm:prSet presAssocID="{792D3D1B-BEE6-EC49-9131-2D8723231938}" presName="spaceRect" presStyleCnt="0"/>
      <dgm:spPr/>
    </dgm:pt>
    <dgm:pt modelId="{AD92143E-53AA-6847-8938-A94CE3DF461E}" type="pres">
      <dgm:prSet presAssocID="{792D3D1B-BEE6-EC49-9131-2D8723231938}" presName="textRect" presStyleLbl="revTx" presStyleIdx="5" presStyleCnt="6">
        <dgm:presLayoutVars>
          <dgm:chMax val="1"/>
          <dgm:chPref val="1"/>
        </dgm:presLayoutVars>
      </dgm:prSet>
      <dgm:spPr/>
    </dgm:pt>
  </dgm:ptLst>
  <dgm:cxnLst>
    <dgm:cxn modelId="{9AFF9302-3ADB-4FD1-8652-7972D798C217}" type="presOf" srcId="{580BAFC1-67D8-45E4-8994-5B5C6C4C357B}" destId="{A88FB6B9-E65C-498F-A962-A00814B4AE42}" srcOrd="0" destOrd="0" presId="urn:microsoft.com/office/officeart/2018/2/layout/IconCircleList"/>
    <dgm:cxn modelId="{7B460309-EEAD-4768-8487-DE5D4F53A74E}" type="presOf" srcId="{40AFAE33-2DA6-4D41-B098-25520992997B}" destId="{CA12DCD1-F00B-40E2-8544-FB6ABB56DC9C}" srcOrd="0" destOrd="0" presId="urn:microsoft.com/office/officeart/2018/2/layout/IconCircleList"/>
    <dgm:cxn modelId="{C0CBFD15-810B-7849-AFB7-185E6475270A}" srcId="{9CFC3690-5FD8-4861-B5FD-DA40E34636F4}" destId="{792D3D1B-BEE6-EC49-9131-2D8723231938}" srcOrd="5" destOrd="0" parTransId="{EC031DF9-EE1E-9F41-BF47-9CD3994EB44A}" sibTransId="{9F19E57D-334A-B349-958D-6FA6F7154F0A}"/>
    <dgm:cxn modelId="{B265413D-182D-4BD6-9C56-D909FF3DE295}" srcId="{9CFC3690-5FD8-4861-B5FD-DA40E34636F4}" destId="{FA8ABE8A-1F75-4584-9095-875402E0F31A}" srcOrd="1" destOrd="0" parTransId="{0B014167-4C87-4715-88A0-CE384F1FE9CB}" sibTransId="{40AFAE33-2DA6-4D41-B098-25520992997B}"/>
    <dgm:cxn modelId="{D6AADF70-5C1A-495E-8D29-6ECB35639167}" type="presOf" srcId="{4149C51A-0992-4DA8-B8CB-FA10D4DEFDAF}" destId="{97F6745F-60AE-4E58-BE72-5A6369D992D3}" srcOrd="0" destOrd="0" presId="urn:microsoft.com/office/officeart/2018/2/layout/IconCircleList"/>
    <dgm:cxn modelId="{DC299387-84F6-6749-96B4-D68AAE8B4AE5}" type="presOf" srcId="{768F15B5-BA12-4F12-B578-328A6CA80994}" destId="{125C456F-DAE3-D942-A3B3-A5B47FD524C4}" srcOrd="0" destOrd="0" presId="urn:microsoft.com/office/officeart/2018/2/layout/IconCircleList"/>
    <dgm:cxn modelId="{9627C698-97EC-4D9D-B044-D2A0231AA943}" type="presOf" srcId="{51BECF92-CB93-49A4-B6FD-82CFB8248DAD}" destId="{F0C344FA-7BEF-4007-A2C9-ECAA258C09FA}" srcOrd="0" destOrd="0" presId="urn:microsoft.com/office/officeart/2018/2/layout/IconCircleList"/>
    <dgm:cxn modelId="{3A697299-2568-4D74-AD59-F0DA3C333DDF}" srcId="{9CFC3690-5FD8-4861-B5FD-DA40E34636F4}" destId="{4149C51A-0992-4DA8-B8CB-FA10D4DEFDAF}" srcOrd="2" destOrd="0" parTransId="{64137681-85B6-4616-AC35-F32A3105C50A}" sibTransId="{580BAFC1-67D8-45E4-8994-5B5C6C4C357B}"/>
    <dgm:cxn modelId="{3CED4AAF-9D41-4813-83E2-C915B8110C27}" srcId="{9CFC3690-5FD8-4861-B5FD-DA40E34636F4}" destId="{A4F56BEB-55D7-4F3B-9078-C99309958B2E}" srcOrd="3" destOrd="0" parTransId="{B6C66ADB-68D1-45AF-95DD-FF430FB7E157}" sibTransId="{768F15B5-BA12-4F12-B578-328A6CA80994}"/>
    <dgm:cxn modelId="{57BBA9B9-5E03-4063-BC86-BCBC996DAFE8}" type="presOf" srcId="{A4F56BEB-55D7-4F3B-9078-C99309958B2E}" destId="{E21987A3-359A-48C6-A085-6E3CF57B929D}" srcOrd="0" destOrd="0" presId="urn:microsoft.com/office/officeart/2018/2/layout/IconCircleList"/>
    <dgm:cxn modelId="{5AC28FC4-F131-4F42-83EE-3F46FB2E3065}" type="presOf" srcId="{600F0A72-FD48-8D40-A25F-666C9E66CC5B}" destId="{38907E45-C063-8D4A-89B6-AB0025652BFF}" srcOrd="0" destOrd="0" presId="urn:microsoft.com/office/officeart/2018/2/layout/IconCircleList"/>
    <dgm:cxn modelId="{092600D2-5AE2-4A61-899C-E7CB0C0CE3C2}" srcId="{9CFC3690-5FD8-4861-B5FD-DA40E34636F4}" destId="{E7829496-69F5-424C-8EAF-52BB572F3E63}" srcOrd="0" destOrd="0" parTransId="{E1EDC983-9547-4565-BD78-D58652D5A94C}" sibTransId="{51BECF92-CB93-49A4-B6FD-82CFB8248DAD}"/>
    <dgm:cxn modelId="{87DDEAE0-CC6C-0242-A6DF-CCC33AF02DD8}" type="presOf" srcId="{25375613-2AB7-DB4A-A7E1-EC23088A1A3B}" destId="{FBD49162-56F9-F843-926B-F692D9514D36}" srcOrd="0" destOrd="0" presId="urn:microsoft.com/office/officeart/2018/2/layout/IconCircleList"/>
    <dgm:cxn modelId="{8E3D75E2-EC5C-8448-B0E0-39C870FA3A50}" type="presOf" srcId="{792D3D1B-BEE6-EC49-9131-2D8723231938}" destId="{AD92143E-53AA-6847-8938-A94CE3DF461E}" srcOrd="0" destOrd="0" presId="urn:microsoft.com/office/officeart/2018/2/layout/IconCircleList"/>
    <dgm:cxn modelId="{830807E9-CFB2-43D8-B8BF-64CB2FD4BD3C}" type="presOf" srcId="{E7829496-69F5-424C-8EAF-52BB572F3E63}" destId="{4987D66D-2E85-417B-A199-7D8CA631D8DF}" srcOrd="0" destOrd="0" presId="urn:microsoft.com/office/officeart/2018/2/layout/IconCircleList"/>
    <dgm:cxn modelId="{68F19AED-4566-7844-B3C9-5ABF64425C3A}" srcId="{9CFC3690-5FD8-4861-B5FD-DA40E34636F4}" destId="{600F0A72-FD48-8D40-A25F-666C9E66CC5B}" srcOrd="4" destOrd="0" parTransId="{D725F69E-EDD4-E34F-89D9-455BB5F2418A}" sibTransId="{25375613-2AB7-DB4A-A7E1-EC23088A1A3B}"/>
    <dgm:cxn modelId="{FBCCC1EF-867B-44C3-85C7-D0572176C821}" type="presOf" srcId="{FA8ABE8A-1F75-4584-9095-875402E0F31A}" destId="{E768A89A-C0B5-408A-AEB2-E64A8B2AFEB2}" srcOrd="0" destOrd="0" presId="urn:microsoft.com/office/officeart/2018/2/layout/IconCircleList"/>
    <dgm:cxn modelId="{CD55C9FC-5797-46FC-B13E-CE921ED966D1}" type="presOf" srcId="{9CFC3690-5FD8-4861-B5FD-DA40E34636F4}" destId="{406E8E79-A349-4B25-BA20-8A9FF93B84A5}" srcOrd="0" destOrd="0" presId="urn:microsoft.com/office/officeart/2018/2/layout/IconCircleList"/>
    <dgm:cxn modelId="{19FC507B-F9FC-47D0-AA40-DB92A39E16D6}" type="presParOf" srcId="{406E8E79-A349-4B25-BA20-8A9FF93B84A5}" destId="{15A63F2F-4BAD-4D76-AC28-97BEBA19B8EE}" srcOrd="0" destOrd="0" presId="urn:microsoft.com/office/officeart/2018/2/layout/IconCircleList"/>
    <dgm:cxn modelId="{D564DC58-F8B0-4B56-85D0-5297D18DAF9D}" type="presParOf" srcId="{15A63F2F-4BAD-4D76-AC28-97BEBA19B8EE}" destId="{ADD15CCD-92C7-438E-8518-DA768AE008E4}" srcOrd="0" destOrd="0" presId="urn:microsoft.com/office/officeart/2018/2/layout/IconCircleList"/>
    <dgm:cxn modelId="{AD479B1F-8BBA-41DA-ADC8-3DEA162274A8}" type="presParOf" srcId="{ADD15CCD-92C7-438E-8518-DA768AE008E4}" destId="{FD6F291D-6293-402F-93B0-2BAFEAFB7C51}" srcOrd="0" destOrd="0" presId="urn:microsoft.com/office/officeart/2018/2/layout/IconCircleList"/>
    <dgm:cxn modelId="{5D346791-4245-4A5B-B856-4316600DE860}" type="presParOf" srcId="{ADD15CCD-92C7-438E-8518-DA768AE008E4}" destId="{A0D3BD5A-2D8C-463C-B9BB-F4CB44A2E113}" srcOrd="1" destOrd="0" presId="urn:microsoft.com/office/officeart/2018/2/layout/IconCircleList"/>
    <dgm:cxn modelId="{63D70FF1-F816-4C57-B853-C3415C5944BD}" type="presParOf" srcId="{ADD15CCD-92C7-438E-8518-DA768AE008E4}" destId="{F9A964A1-47F1-4FF0-9C6C-9BDF1A1BDD86}" srcOrd="2" destOrd="0" presId="urn:microsoft.com/office/officeart/2018/2/layout/IconCircleList"/>
    <dgm:cxn modelId="{15D29BB5-A528-451B-B2FC-2E3D447EC23D}" type="presParOf" srcId="{ADD15CCD-92C7-438E-8518-DA768AE008E4}" destId="{4987D66D-2E85-417B-A199-7D8CA631D8DF}" srcOrd="3" destOrd="0" presId="urn:microsoft.com/office/officeart/2018/2/layout/IconCircleList"/>
    <dgm:cxn modelId="{4EAA4E22-3C9F-4AD5-9E86-9B3F32F9585D}" type="presParOf" srcId="{15A63F2F-4BAD-4D76-AC28-97BEBA19B8EE}" destId="{F0C344FA-7BEF-4007-A2C9-ECAA258C09FA}" srcOrd="1" destOrd="0" presId="urn:microsoft.com/office/officeart/2018/2/layout/IconCircleList"/>
    <dgm:cxn modelId="{9BD93C5F-FDA1-4801-B704-59F77F68F5B0}" type="presParOf" srcId="{15A63F2F-4BAD-4D76-AC28-97BEBA19B8EE}" destId="{9BC55070-173B-4A7B-9E90-26AA99AB0E1B}" srcOrd="2" destOrd="0" presId="urn:microsoft.com/office/officeart/2018/2/layout/IconCircleList"/>
    <dgm:cxn modelId="{DD310FC0-B0E6-475A-9DA3-FB91DAAC120F}" type="presParOf" srcId="{9BC55070-173B-4A7B-9E90-26AA99AB0E1B}" destId="{2758BAE9-AB1D-48A1-A99D-6B8FB2220F54}" srcOrd="0" destOrd="0" presId="urn:microsoft.com/office/officeart/2018/2/layout/IconCircleList"/>
    <dgm:cxn modelId="{FE65C26C-C395-419A-B3E9-3CEA0602AC1A}" type="presParOf" srcId="{9BC55070-173B-4A7B-9E90-26AA99AB0E1B}" destId="{F39E7A9E-80B7-4EC5-B1C1-69986899C855}" srcOrd="1" destOrd="0" presId="urn:microsoft.com/office/officeart/2018/2/layout/IconCircleList"/>
    <dgm:cxn modelId="{31972A08-8C36-46CF-9B7D-5388C70C62BF}" type="presParOf" srcId="{9BC55070-173B-4A7B-9E90-26AA99AB0E1B}" destId="{69F1CCFF-8D49-444D-9EE0-4B035D6575AB}" srcOrd="2" destOrd="0" presId="urn:microsoft.com/office/officeart/2018/2/layout/IconCircleList"/>
    <dgm:cxn modelId="{421CC980-289E-4491-B53A-63C6A003B586}" type="presParOf" srcId="{9BC55070-173B-4A7B-9E90-26AA99AB0E1B}" destId="{E768A89A-C0B5-408A-AEB2-E64A8B2AFEB2}" srcOrd="3" destOrd="0" presId="urn:microsoft.com/office/officeart/2018/2/layout/IconCircleList"/>
    <dgm:cxn modelId="{4E9A19C9-77CE-4AF5-9D43-B9FC6B2C47B4}" type="presParOf" srcId="{15A63F2F-4BAD-4D76-AC28-97BEBA19B8EE}" destId="{CA12DCD1-F00B-40E2-8544-FB6ABB56DC9C}" srcOrd="3" destOrd="0" presId="urn:microsoft.com/office/officeart/2018/2/layout/IconCircleList"/>
    <dgm:cxn modelId="{22CA3A92-16FC-411F-BC01-91B5A286FD1C}" type="presParOf" srcId="{15A63F2F-4BAD-4D76-AC28-97BEBA19B8EE}" destId="{49681229-85B0-4612-98DD-A7A2982BDF82}" srcOrd="4" destOrd="0" presId="urn:microsoft.com/office/officeart/2018/2/layout/IconCircleList"/>
    <dgm:cxn modelId="{7BB903F2-4EE5-4052-9C6F-44EF5B7F361E}" type="presParOf" srcId="{49681229-85B0-4612-98DD-A7A2982BDF82}" destId="{89B07F81-B1A5-4B7F-AD18-8718779C5293}" srcOrd="0" destOrd="0" presId="urn:microsoft.com/office/officeart/2018/2/layout/IconCircleList"/>
    <dgm:cxn modelId="{6E753256-61A7-4050-A9C1-0AC2DDE4462B}" type="presParOf" srcId="{49681229-85B0-4612-98DD-A7A2982BDF82}" destId="{7ED6C564-7E6E-4E7A-A275-9A22BAEB169A}" srcOrd="1" destOrd="0" presId="urn:microsoft.com/office/officeart/2018/2/layout/IconCircleList"/>
    <dgm:cxn modelId="{3321A75C-3E7E-415B-9B42-5911F8A9BC92}" type="presParOf" srcId="{49681229-85B0-4612-98DD-A7A2982BDF82}" destId="{CDF1E55F-34A9-4027-B63C-B80AF3CD28BE}" srcOrd="2" destOrd="0" presId="urn:microsoft.com/office/officeart/2018/2/layout/IconCircleList"/>
    <dgm:cxn modelId="{91899585-5EC8-4C17-BA77-11C7B6B6C88B}" type="presParOf" srcId="{49681229-85B0-4612-98DD-A7A2982BDF82}" destId="{97F6745F-60AE-4E58-BE72-5A6369D992D3}" srcOrd="3" destOrd="0" presId="urn:microsoft.com/office/officeart/2018/2/layout/IconCircleList"/>
    <dgm:cxn modelId="{5EE3FFCE-1CC3-43CA-BDB9-E21E8A21E45F}" type="presParOf" srcId="{15A63F2F-4BAD-4D76-AC28-97BEBA19B8EE}" destId="{A88FB6B9-E65C-498F-A962-A00814B4AE42}" srcOrd="5" destOrd="0" presId="urn:microsoft.com/office/officeart/2018/2/layout/IconCircleList"/>
    <dgm:cxn modelId="{EADA1025-792B-451B-9C90-D56DE44837B1}" type="presParOf" srcId="{15A63F2F-4BAD-4D76-AC28-97BEBA19B8EE}" destId="{D360EE0F-405E-40BE-B818-C93E17C5467F}" srcOrd="6" destOrd="0" presId="urn:microsoft.com/office/officeart/2018/2/layout/IconCircleList"/>
    <dgm:cxn modelId="{215745A3-2014-4C10-85AB-DB0BA43B20F4}" type="presParOf" srcId="{D360EE0F-405E-40BE-B818-C93E17C5467F}" destId="{C29BF05D-EE93-49EE-95C0-03ACA9A39485}" srcOrd="0" destOrd="0" presId="urn:microsoft.com/office/officeart/2018/2/layout/IconCircleList"/>
    <dgm:cxn modelId="{07B6206C-FB68-4597-B989-A4D6D5A19F52}" type="presParOf" srcId="{D360EE0F-405E-40BE-B818-C93E17C5467F}" destId="{8CCBCBA6-4B6E-4542-A5F9-AA6E8C6ED02A}" srcOrd="1" destOrd="0" presId="urn:microsoft.com/office/officeart/2018/2/layout/IconCircleList"/>
    <dgm:cxn modelId="{8423BEBF-E284-4FBA-B0C3-409AA38D2A7E}" type="presParOf" srcId="{D360EE0F-405E-40BE-B818-C93E17C5467F}" destId="{520D9CEA-FC20-4615-B9D7-C31A4203DACC}" srcOrd="2" destOrd="0" presId="urn:microsoft.com/office/officeart/2018/2/layout/IconCircleList"/>
    <dgm:cxn modelId="{110B9827-BF39-44D5-9CEC-CA78C0997A2E}" type="presParOf" srcId="{D360EE0F-405E-40BE-B818-C93E17C5467F}" destId="{E21987A3-359A-48C6-A085-6E3CF57B929D}" srcOrd="3" destOrd="0" presId="urn:microsoft.com/office/officeart/2018/2/layout/IconCircleList"/>
    <dgm:cxn modelId="{9F5E0C21-D066-714B-B97E-9955E00E149C}" type="presParOf" srcId="{15A63F2F-4BAD-4D76-AC28-97BEBA19B8EE}" destId="{125C456F-DAE3-D942-A3B3-A5B47FD524C4}" srcOrd="7" destOrd="0" presId="urn:microsoft.com/office/officeart/2018/2/layout/IconCircleList"/>
    <dgm:cxn modelId="{7CD06323-0D41-4247-BECC-CB29F2005BDA}" type="presParOf" srcId="{15A63F2F-4BAD-4D76-AC28-97BEBA19B8EE}" destId="{03CF2BCA-AEB5-7040-B295-E6129448A664}" srcOrd="8" destOrd="0" presId="urn:microsoft.com/office/officeart/2018/2/layout/IconCircleList"/>
    <dgm:cxn modelId="{5E5EDF5D-E6E3-2F4C-9157-41E855C878DE}" type="presParOf" srcId="{03CF2BCA-AEB5-7040-B295-E6129448A664}" destId="{F7CBF31D-2ABA-2A48-B039-5C6A826AF5BD}" srcOrd="0" destOrd="0" presId="urn:microsoft.com/office/officeart/2018/2/layout/IconCircleList"/>
    <dgm:cxn modelId="{CCC568A5-7650-EE4B-8C81-DAE7CF79C4F3}" type="presParOf" srcId="{03CF2BCA-AEB5-7040-B295-E6129448A664}" destId="{4FEFE027-95BE-8345-9864-D1F6D82BF1FC}" srcOrd="1" destOrd="0" presId="urn:microsoft.com/office/officeart/2018/2/layout/IconCircleList"/>
    <dgm:cxn modelId="{7151978D-8BAB-E74F-8220-F889F6980AD0}" type="presParOf" srcId="{03CF2BCA-AEB5-7040-B295-E6129448A664}" destId="{0BDF4850-B4B0-FE49-97E4-459D54FE81F0}" srcOrd="2" destOrd="0" presId="urn:microsoft.com/office/officeart/2018/2/layout/IconCircleList"/>
    <dgm:cxn modelId="{DCFAEAAB-BB91-FD43-8FB1-26E2FF9CD235}" type="presParOf" srcId="{03CF2BCA-AEB5-7040-B295-E6129448A664}" destId="{38907E45-C063-8D4A-89B6-AB0025652BFF}" srcOrd="3" destOrd="0" presId="urn:microsoft.com/office/officeart/2018/2/layout/IconCircleList"/>
    <dgm:cxn modelId="{C5AE8985-0D54-254A-8E3E-EDC8C3F2A72F}" type="presParOf" srcId="{15A63F2F-4BAD-4D76-AC28-97BEBA19B8EE}" destId="{FBD49162-56F9-F843-926B-F692D9514D36}" srcOrd="9" destOrd="0" presId="urn:microsoft.com/office/officeart/2018/2/layout/IconCircleList"/>
    <dgm:cxn modelId="{A036FCEC-0391-8C47-994A-82FC9FF83B26}" type="presParOf" srcId="{15A63F2F-4BAD-4D76-AC28-97BEBA19B8EE}" destId="{4CB9C82C-EF96-B345-92BC-8C4C91A7F313}" srcOrd="10" destOrd="0" presId="urn:microsoft.com/office/officeart/2018/2/layout/IconCircleList"/>
    <dgm:cxn modelId="{56005521-7D18-624C-86C4-DD243D787859}" type="presParOf" srcId="{4CB9C82C-EF96-B345-92BC-8C4C91A7F313}" destId="{E9E067EB-574C-D249-B26E-C7D9B2313FB1}" srcOrd="0" destOrd="0" presId="urn:microsoft.com/office/officeart/2018/2/layout/IconCircleList"/>
    <dgm:cxn modelId="{3E0CC6D0-C889-A04E-846D-D4FD476A535D}" type="presParOf" srcId="{4CB9C82C-EF96-B345-92BC-8C4C91A7F313}" destId="{83183916-FADC-404B-9831-345E6AB2A20C}" srcOrd="1" destOrd="0" presId="urn:microsoft.com/office/officeart/2018/2/layout/IconCircleList"/>
    <dgm:cxn modelId="{8D5630D0-F9CC-3F43-B2FC-65E7E5C71E54}" type="presParOf" srcId="{4CB9C82C-EF96-B345-92BC-8C4C91A7F313}" destId="{CBE0EA30-8F10-B740-AA7A-17C963591C17}" srcOrd="2" destOrd="0" presId="urn:microsoft.com/office/officeart/2018/2/layout/IconCircleList"/>
    <dgm:cxn modelId="{A44D6724-CB9A-0D44-A391-9F7F604D2C53}" type="presParOf" srcId="{4CB9C82C-EF96-B345-92BC-8C4C91A7F313}" destId="{AD92143E-53AA-6847-8938-A94CE3DF461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EC405-8E29-3341-9C8C-E90BA3895232}">
      <dsp:nvSpPr>
        <dsp:cNvPr id="0" name=""/>
        <dsp:cNvSpPr/>
      </dsp:nvSpPr>
      <dsp:spPr>
        <a:xfrm>
          <a:off x="0" y="2786"/>
          <a:ext cx="615183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E2FECE-767E-D448-AD5C-E8576C20C5B6}">
      <dsp:nvSpPr>
        <dsp:cNvPr id="0" name=""/>
        <dsp:cNvSpPr/>
      </dsp:nvSpPr>
      <dsp:spPr>
        <a:xfrm>
          <a:off x="0" y="2786"/>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Services– £189.99 a month</a:t>
          </a:r>
        </a:p>
      </dsp:txBody>
      <dsp:txXfrm>
        <a:off x="0" y="2786"/>
        <a:ext cx="6151830" cy="518353"/>
      </dsp:txXfrm>
    </dsp:sp>
    <dsp:sp modelId="{FDF5C537-9E49-0840-9E39-D0D0C56B2B1C}">
      <dsp:nvSpPr>
        <dsp:cNvPr id="0" name=""/>
        <dsp:cNvSpPr/>
      </dsp:nvSpPr>
      <dsp:spPr>
        <a:xfrm>
          <a:off x="0" y="521139"/>
          <a:ext cx="6151830" cy="0"/>
        </a:xfrm>
        <a:prstGeom prst="line">
          <a:avLst/>
        </a:prstGeom>
        <a:solidFill>
          <a:schemeClr val="accent2">
            <a:hueOff val="123423"/>
            <a:satOff val="784"/>
            <a:lumOff val="-2020"/>
            <a:alphaOff val="0"/>
          </a:schemeClr>
        </a:solidFill>
        <a:ln w="12700" cap="flat" cmpd="sng" algn="ctr">
          <a:solidFill>
            <a:schemeClr val="accent2">
              <a:hueOff val="123423"/>
              <a:satOff val="784"/>
              <a:lumOff val="-2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04D5D-4493-464F-96C5-D25BA6992B58}">
      <dsp:nvSpPr>
        <dsp:cNvPr id="0" name=""/>
        <dsp:cNvSpPr/>
      </dsp:nvSpPr>
      <dsp:spPr>
        <a:xfrm>
          <a:off x="0" y="521139"/>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Car wash (inside and out)</a:t>
          </a:r>
        </a:p>
      </dsp:txBody>
      <dsp:txXfrm>
        <a:off x="0" y="521139"/>
        <a:ext cx="6151830" cy="518353"/>
      </dsp:txXfrm>
    </dsp:sp>
    <dsp:sp modelId="{C47FF5A9-A1E3-7F49-926B-3A198728C5F4}">
      <dsp:nvSpPr>
        <dsp:cNvPr id="0" name=""/>
        <dsp:cNvSpPr/>
      </dsp:nvSpPr>
      <dsp:spPr>
        <a:xfrm>
          <a:off x="0" y="1039493"/>
          <a:ext cx="6151830" cy="0"/>
        </a:xfrm>
        <a:prstGeom prst="line">
          <a:avLst/>
        </a:prstGeom>
        <a:solidFill>
          <a:schemeClr val="accent2">
            <a:hueOff val="246845"/>
            <a:satOff val="1569"/>
            <a:lumOff val="-4039"/>
            <a:alphaOff val="0"/>
          </a:schemeClr>
        </a:solidFill>
        <a:ln w="12700" cap="flat" cmpd="sng" algn="ctr">
          <a:solidFill>
            <a:schemeClr val="accent2">
              <a:hueOff val="246845"/>
              <a:satOff val="1569"/>
              <a:lumOff val="-40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29E07F-85D1-9145-89FB-005DE5D1FC5F}">
      <dsp:nvSpPr>
        <dsp:cNvPr id="0" name=""/>
        <dsp:cNvSpPr/>
      </dsp:nvSpPr>
      <dsp:spPr>
        <a:xfrm>
          <a:off x="0" y="1039493"/>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Window cleaning (any buildings)</a:t>
          </a:r>
        </a:p>
      </dsp:txBody>
      <dsp:txXfrm>
        <a:off x="0" y="1039493"/>
        <a:ext cx="6151830" cy="518353"/>
      </dsp:txXfrm>
    </dsp:sp>
    <dsp:sp modelId="{ECAC36A8-E39B-C245-B0B6-D9A8DB07462D}">
      <dsp:nvSpPr>
        <dsp:cNvPr id="0" name=""/>
        <dsp:cNvSpPr/>
      </dsp:nvSpPr>
      <dsp:spPr>
        <a:xfrm>
          <a:off x="0" y="1557846"/>
          <a:ext cx="6151830" cy="0"/>
        </a:xfrm>
        <a:prstGeom prst="line">
          <a:avLst/>
        </a:prstGeom>
        <a:solidFill>
          <a:schemeClr val="accent2">
            <a:hueOff val="370268"/>
            <a:satOff val="2354"/>
            <a:lumOff val="-6059"/>
            <a:alphaOff val="0"/>
          </a:schemeClr>
        </a:solidFill>
        <a:ln w="12700" cap="flat" cmpd="sng" algn="ctr">
          <a:solidFill>
            <a:schemeClr val="accent2">
              <a:hueOff val="370268"/>
              <a:satOff val="2354"/>
              <a:lumOff val="-6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87B4D4-13BA-B04E-9CF5-405E4B89DE3B}">
      <dsp:nvSpPr>
        <dsp:cNvPr id="0" name=""/>
        <dsp:cNvSpPr/>
      </dsp:nvSpPr>
      <dsp:spPr>
        <a:xfrm>
          <a:off x="0" y="1557846"/>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Patio cleaning</a:t>
          </a:r>
        </a:p>
      </dsp:txBody>
      <dsp:txXfrm>
        <a:off x="0" y="1557846"/>
        <a:ext cx="6151830" cy="518353"/>
      </dsp:txXfrm>
    </dsp:sp>
    <dsp:sp modelId="{2F0A5BDD-330E-7244-899F-C9C3CA3E7C3A}">
      <dsp:nvSpPr>
        <dsp:cNvPr id="0" name=""/>
        <dsp:cNvSpPr/>
      </dsp:nvSpPr>
      <dsp:spPr>
        <a:xfrm>
          <a:off x="0" y="2076199"/>
          <a:ext cx="6151830" cy="0"/>
        </a:xfrm>
        <a:prstGeom prst="line">
          <a:avLst/>
        </a:prstGeom>
        <a:solidFill>
          <a:schemeClr val="accent2">
            <a:hueOff val="493691"/>
            <a:satOff val="3138"/>
            <a:lumOff val="-8078"/>
            <a:alphaOff val="0"/>
          </a:schemeClr>
        </a:solidFill>
        <a:ln w="12700" cap="flat" cmpd="sng" algn="ctr">
          <a:solidFill>
            <a:schemeClr val="accent2">
              <a:hueOff val="493691"/>
              <a:satOff val="3138"/>
              <a:lumOff val="-8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F7CB0C-055B-8849-870E-07454547E0DE}">
      <dsp:nvSpPr>
        <dsp:cNvPr id="0" name=""/>
        <dsp:cNvSpPr/>
      </dsp:nvSpPr>
      <dsp:spPr>
        <a:xfrm>
          <a:off x="0" y="2076199"/>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Grass cutting</a:t>
          </a:r>
        </a:p>
      </dsp:txBody>
      <dsp:txXfrm>
        <a:off x="0" y="2076199"/>
        <a:ext cx="6151830" cy="518353"/>
      </dsp:txXfrm>
    </dsp:sp>
    <dsp:sp modelId="{F068AA96-3968-4D46-8067-4AC75BAEED69}">
      <dsp:nvSpPr>
        <dsp:cNvPr id="0" name=""/>
        <dsp:cNvSpPr/>
      </dsp:nvSpPr>
      <dsp:spPr>
        <a:xfrm>
          <a:off x="0" y="2594552"/>
          <a:ext cx="6151830" cy="0"/>
        </a:xfrm>
        <a:prstGeom prst="line">
          <a:avLst/>
        </a:prstGeom>
        <a:solidFill>
          <a:schemeClr val="accent2">
            <a:hueOff val="617113"/>
            <a:satOff val="3922"/>
            <a:lumOff val="-10098"/>
            <a:alphaOff val="0"/>
          </a:schemeClr>
        </a:solidFill>
        <a:ln w="12700" cap="flat" cmpd="sng" algn="ctr">
          <a:solidFill>
            <a:schemeClr val="accent2">
              <a:hueOff val="617113"/>
              <a:satOff val="3922"/>
              <a:lumOff val="-10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70A418-540F-AB40-A42F-61AC46574369}">
      <dsp:nvSpPr>
        <dsp:cNvPr id="0" name=""/>
        <dsp:cNvSpPr/>
      </dsp:nvSpPr>
      <dsp:spPr>
        <a:xfrm>
          <a:off x="0" y="2594552"/>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Extra services</a:t>
          </a:r>
        </a:p>
      </dsp:txBody>
      <dsp:txXfrm>
        <a:off x="0" y="2594552"/>
        <a:ext cx="6151830" cy="518353"/>
      </dsp:txXfrm>
    </dsp:sp>
    <dsp:sp modelId="{B1964F60-2590-C440-B2AE-CCE123F20AF2}">
      <dsp:nvSpPr>
        <dsp:cNvPr id="0" name=""/>
        <dsp:cNvSpPr/>
      </dsp:nvSpPr>
      <dsp:spPr>
        <a:xfrm>
          <a:off x="0" y="3112905"/>
          <a:ext cx="6151830" cy="0"/>
        </a:xfrm>
        <a:prstGeom prst="line">
          <a:avLst/>
        </a:prstGeom>
        <a:solidFill>
          <a:schemeClr val="accent2">
            <a:hueOff val="740536"/>
            <a:satOff val="4707"/>
            <a:lumOff val="-12118"/>
            <a:alphaOff val="0"/>
          </a:schemeClr>
        </a:solidFill>
        <a:ln w="12700" cap="flat" cmpd="sng" algn="ctr">
          <a:solidFill>
            <a:schemeClr val="accent2">
              <a:hueOff val="740536"/>
              <a:satOff val="4707"/>
              <a:lumOff val="-12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7B59E8-3CE6-A144-A65E-A54ABF348B91}">
      <dsp:nvSpPr>
        <dsp:cNvPr id="0" name=""/>
        <dsp:cNvSpPr/>
      </dsp:nvSpPr>
      <dsp:spPr>
        <a:xfrm>
          <a:off x="0" y="3112905"/>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car wash (inside and out)- two washes a week available for one month (extra £35)</a:t>
          </a:r>
          <a:endParaRPr lang="en-US" sz="1300" kern="1200"/>
        </a:p>
      </dsp:txBody>
      <dsp:txXfrm>
        <a:off x="0" y="3112905"/>
        <a:ext cx="6151830" cy="518353"/>
      </dsp:txXfrm>
    </dsp:sp>
    <dsp:sp modelId="{A128668D-2F12-0949-BA30-D1AA942D23BB}">
      <dsp:nvSpPr>
        <dsp:cNvPr id="0" name=""/>
        <dsp:cNvSpPr/>
      </dsp:nvSpPr>
      <dsp:spPr>
        <a:xfrm>
          <a:off x="0" y="3631258"/>
          <a:ext cx="6151830" cy="0"/>
        </a:xfrm>
        <a:prstGeom prst="line">
          <a:avLst/>
        </a:prstGeom>
        <a:solidFill>
          <a:schemeClr val="accent2">
            <a:hueOff val="863959"/>
            <a:satOff val="5491"/>
            <a:lumOff val="-14137"/>
            <a:alphaOff val="0"/>
          </a:schemeClr>
        </a:solidFill>
        <a:ln w="12700" cap="flat" cmpd="sng" algn="ctr">
          <a:solidFill>
            <a:schemeClr val="accent2">
              <a:hueOff val="863959"/>
              <a:satOff val="5491"/>
              <a:lumOff val="-14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818D66-780F-9F48-93FA-37C87D589A40}">
      <dsp:nvSpPr>
        <dsp:cNvPr id="0" name=""/>
        <dsp:cNvSpPr/>
      </dsp:nvSpPr>
      <dsp:spPr>
        <a:xfrm>
          <a:off x="0" y="3631258"/>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window cleaning- once every two weeks available for one month (extra £45)</a:t>
          </a:r>
          <a:endParaRPr lang="en-US" sz="1300" kern="1200"/>
        </a:p>
      </dsp:txBody>
      <dsp:txXfrm>
        <a:off x="0" y="3631258"/>
        <a:ext cx="6151830" cy="518353"/>
      </dsp:txXfrm>
    </dsp:sp>
    <dsp:sp modelId="{8BEE705D-A639-2743-8CD4-FADE35F88385}">
      <dsp:nvSpPr>
        <dsp:cNvPr id="0" name=""/>
        <dsp:cNvSpPr/>
      </dsp:nvSpPr>
      <dsp:spPr>
        <a:xfrm>
          <a:off x="0" y="4149611"/>
          <a:ext cx="6151830" cy="0"/>
        </a:xfrm>
        <a:prstGeom prst="line">
          <a:avLst/>
        </a:prstGeom>
        <a:solidFill>
          <a:schemeClr val="accent2">
            <a:hueOff val="987382"/>
            <a:satOff val="6276"/>
            <a:lumOff val="-16157"/>
            <a:alphaOff val="0"/>
          </a:schemeClr>
        </a:solidFill>
        <a:ln w="12700" cap="flat" cmpd="sng" algn="ctr">
          <a:solidFill>
            <a:schemeClr val="accent2">
              <a:hueOff val="987382"/>
              <a:satOff val="6276"/>
              <a:lumOff val="-16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1DDA36-E393-1F4C-8089-2A041EEB9863}">
      <dsp:nvSpPr>
        <dsp:cNvPr id="0" name=""/>
        <dsp:cNvSpPr/>
      </dsp:nvSpPr>
      <dsp:spPr>
        <a:xfrm>
          <a:off x="0" y="4149611"/>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patio cleaning- once a week available for one month (extra £75)</a:t>
          </a:r>
          <a:endParaRPr lang="en-US" sz="1300" kern="1200"/>
        </a:p>
      </dsp:txBody>
      <dsp:txXfrm>
        <a:off x="0" y="4149611"/>
        <a:ext cx="6151830" cy="518353"/>
      </dsp:txXfrm>
    </dsp:sp>
    <dsp:sp modelId="{B8506BF0-F683-474E-BFFD-982840DD9A7B}">
      <dsp:nvSpPr>
        <dsp:cNvPr id="0" name=""/>
        <dsp:cNvSpPr/>
      </dsp:nvSpPr>
      <dsp:spPr>
        <a:xfrm>
          <a:off x="0" y="4667964"/>
          <a:ext cx="6151830" cy="0"/>
        </a:xfrm>
        <a:prstGeom prst="line">
          <a:avLst/>
        </a:prstGeom>
        <a:solidFill>
          <a:schemeClr val="accent2">
            <a:hueOff val="1110804"/>
            <a:satOff val="7060"/>
            <a:lumOff val="-18176"/>
            <a:alphaOff val="0"/>
          </a:schemeClr>
        </a:solidFill>
        <a:ln w="12700" cap="flat" cmpd="sng" algn="ctr">
          <a:solidFill>
            <a:schemeClr val="accent2">
              <a:hueOff val="1110804"/>
              <a:satOff val="7060"/>
              <a:lumOff val="-18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AA0A2-E2FE-1645-99B6-B1166CC9429E}">
      <dsp:nvSpPr>
        <dsp:cNvPr id="0" name=""/>
        <dsp:cNvSpPr/>
      </dsp:nvSpPr>
      <dsp:spPr>
        <a:xfrm>
          <a:off x="0" y="4667964"/>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grass cutting- once every two weeks available for one month (free of charge) according to (Strickland, 2025b) lawn treatment average cost is £150</a:t>
          </a:r>
          <a:endParaRPr lang="en-US" sz="1300" kern="1200"/>
        </a:p>
      </dsp:txBody>
      <dsp:txXfrm>
        <a:off x="0" y="4667964"/>
        <a:ext cx="6151830" cy="518353"/>
      </dsp:txXfrm>
    </dsp:sp>
    <dsp:sp modelId="{B9E05500-B96D-E443-9FE4-15156BBDDE64}">
      <dsp:nvSpPr>
        <dsp:cNvPr id="0" name=""/>
        <dsp:cNvSpPr/>
      </dsp:nvSpPr>
      <dsp:spPr>
        <a:xfrm>
          <a:off x="0" y="5186318"/>
          <a:ext cx="6151830" cy="0"/>
        </a:xfrm>
        <a:prstGeom prst="line">
          <a:avLst/>
        </a:prstGeom>
        <a:solidFill>
          <a:schemeClr val="accent2">
            <a:hueOff val="1234227"/>
            <a:satOff val="7845"/>
            <a:lumOff val="-20196"/>
            <a:alphaOff val="0"/>
          </a:schemeClr>
        </a:solidFill>
        <a:ln w="12700" cap="flat" cmpd="sng" algn="ctr">
          <a:solidFill>
            <a:schemeClr val="accent2">
              <a:hueOff val="1234227"/>
              <a:satOff val="7845"/>
              <a:lumOff val="-2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7F094B-54D6-0443-92B0-6EEEBDE7A602}">
      <dsp:nvSpPr>
        <dsp:cNvPr id="0" name=""/>
        <dsp:cNvSpPr/>
      </dsp:nvSpPr>
      <dsp:spPr>
        <a:xfrm>
          <a:off x="0" y="5186318"/>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two weeks check-up available to touch up any little detail if needed (Free </a:t>
          </a:r>
          <a:endParaRPr lang="en-US" sz="1300" kern="1200"/>
        </a:p>
      </dsp:txBody>
      <dsp:txXfrm>
        <a:off x="0" y="5186318"/>
        <a:ext cx="6151830" cy="5183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42D7AB-9EE6-4956-9F5F-9E39D98BF307}">
      <dsp:nvSpPr>
        <dsp:cNvPr id="0" name=""/>
        <dsp:cNvSpPr/>
      </dsp:nvSpPr>
      <dsp:spPr>
        <a:xfrm>
          <a:off x="947164" y="805962"/>
          <a:ext cx="926403" cy="92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A53330-576C-4FB6-A565-43A8A61E59DD}">
      <dsp:nvSpPr>
        <dsp:cNvPr id="0" name=""/>
        <dsp:cNvSpPr/>
      </dsp:nvSpPr>
      <dsp:spPr>
        <a:xfrm>
          <a:off x="381029" y="2023082"/>
          <a:ext cx="20586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Psot before and after videos on social media </a:t>
          </a:r>
        </a:p>
      </dsp:txBody>
      <dsp:txXfrm>
        <a:off x="381029" y="2023082"/>
        <a:ext cx="2058673" cy="720000"/>
      </dsp:txXfrm>
    </dsp:sp>
    <dsp:sp modelId="{38D242FB-FA18-4E80-9658-439152F5F1DA}">
      <dsp:nvSpPr>
        <dsp:cNvPr id="0" name=""/>
        <dsp:cNvSpPr/>
      </dsp:nvSpPr>
      <dsp:spPr>
        <a:xfrm>
          <a:off x="3366106" y="805962"/>
          <a:ext cx="926403" cy="92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6F1934-F582-4672-A04E-808E6D94E21D}">
      <dsp:nvSpPr>
        <dsp:cNvPr id="0" name=""/>
        <dsp:cNvSpPr/>
      </dsp:nvSpPr>
      <dsp:spPr>
        <a:xfrm>
          <a:off x="2799970" y="2023082"/>
          <a:ext cx="20586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Run ads on social media </a:t>
          </a:r>
        </a:p>
      </dsp:txBody>
      <dsp:txXfrm>
        <a:off x="2799970" y="2023082"/>
        <a:ext cx="2058673" cy="720000"/>
      </dsp:txXfrm>
    </dsp:sp>
    <dsp:sp modelId="{4E08E171-1E0C-4E80-ADFC-F1C56097BA8B}">
      <dsp:nvSpPr>
        <dsp:cNvPr id="0" name=""/>
        <dsp:cNvSpPr/>
      </dsp:nvSpPr>
      <dsp:spPr>
        <a:xfrm>
          <a:off x="5785047" y="805962"/>
          <a:ext cx="926403" cy="92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18D434-254D-4B3B-B387-E5AB4CEFFC2D}">
      <dsp:nvSpPr>
        <dsp:cNvPr id="0" name=""/>
        <dsp:cNvSpPr/>
      </dsp:nvSpPr>
      <dsp:spPr>
        <a:xfrm>
          <a:off x="5218912" y="2023082"/>
          <a:ext cx="20586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Hand out business leaflets </a:t>
          </a:r>
        </a:p>
      </dsp:txBody>
      <dsp:txXfrm>
        <a:off x="5218912" y="2023082"/>
        <a:ext cx="2058673" cy="720000"/>
      </dsp:txXfrm>
    </dsp:sp>
    <dsp:sp modelId="{7CD7F709-2E29-4846-977B-1AF4CE0831A6}">
      <dsp:nvSpPr>
        <dsp:cNvPr id="0" name=""/>
        <dsp:cNvSpPr/>
      </dsp:nvSpPr>
      <dsp:spPr>
        <a:xfrm>
          <a:off x="8203989" y="805962"/>
          <a:ext cx="926403" cy="9264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D937FA-EF16-4F57-ACFF-3E57187BCE7A}">
      <dsp:nvSpPr>
        <dsp:cNvPr id="0" name=""/>
        <dsp:cNvSpPr/>
      </dsp:nvSpPr>
      <dsp:spPr>
        <a:xfrm>
          <a:off x="7637853" y="2023082"/>
          <a:ext cx="20586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Engage with customers for example tag three friends and youll get 10% off your monthly subscription </a:t>
          </a:r>
        </a:p>
      </dsp:txBody>
      <dsp:txXfrm>
        <a:off x="7637853" y="2023082"/>
        <a:ext cx="2058673"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F291D-6293-402F-93B0-2BAFEAFB7C51}">
      <dsp:nvSpPr>
        <dsp:cNvPr id="0" name=""/>
        <dsp:cNvSpPr/>
      </dsp:nvSpPr>
      <dsp:spPr>
        <a:xfrm>
          <a:off x="228332" y="914661"/>
          <a:ext cx="914353" cy="91435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D3BD5A-2D8C-463C-B9BB-F4CB44A2E113}">
      <dsp:nvSpPr>
        <dsp:cNvPr id="0" name=""/>
        <dsp:cNvSpPr/>
      </dsp:nvSpPr>
      <dsp:spPr>
        <a:xfrm>
          <a:off x="420346" y="1106675"/>
          <a:ext cx="530325" cy="530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87D66D-2E85-417B-A199-7D8CA631D8DF}">
      <dsp:nvSpPr>
        <dsp:cNvPr id="0" name=""/>
        <dsp:cNvSpPr/>
      </dsp:nvSpPr>
      <dsp:spPr>
        <a:xfrm>
          <a:off x="1338618" y="914661"/>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Create social media pages for example </a:t>
          </a:r>
          <a:r>
            <a:rPr lang="en-US" sz="1100" kern="1200" dirty="0" err="1"/>
            <a:t>facebook</a:t>
          </a:r>
          <a:r>
            <a:rPr lang="en-US" sz="1100" kern="1200" dirty="0"/>
            <a:t>, Instagram and </a:t>
          </a:r>
          <a:r>
            <a:rPr lang="en-US" sz="1100" kern="1200" dirty="0" err="1"/>
            <a:t>tiktok</a:t>
          </a:r>
          <a:r>
            <a:rPr lang="en-US" sz="1100" kern="1200" dirty="0"/>
            <a:t> to promote my business </a:t>
          </a:r>
          <a:r>
            <a:rPr lang="en-GB" sz="1100" b="0" i="0" u="none" kern="1200" dirty="0"/>
            <a:t>(Joshi, 2024)</a:t>
          </a:r>
          <a:r>
            <a:rPr lang="en-US" sz="1100" kern="1200" dirty="0"/>
            <a:t> </a:t>
          </a:r>
        </a:p>
      </dsp:txBody>
      <dsp:txXfrm>
        <a:off x="1338618" y="914661"/>
        <a:ext cx="2155261" cy="914353"/>
      </dsp:txXfrm>
    </dsp:sp>
    <dsp:sp modelId="{2758BAE9-AB1D-48A1-A99D-6B8FB2220F54}">
      <dsp:nvSpPr>
        <dsp:cNvPr id="0" name=""/>
        <dsp:cNvSpPr/>
      </dsp:nvSpPr>
      <dsp:spPr>
        <a:xfrm>
          <a:off x="3869418" y="914661"/>
          <a:ext cx="914353" cy="91435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9E7A9E-80B7-4EC5-B1C1-69986899C855}">
      <dsp:nvSpPr>
        <dsp:cNvPr id="0" name=""/>
        <dsp:cNvSpPr/>
      </dsp:nvSpPr>
      <dsp:spPr>
        <a:xfrm>
          <a:off x="4061432" y="1106675"/>
          <a:ext cx="530325" cy="530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68A89A-C0B5-408A-AEB2-E64A8B2AFEB2}">
      <dsp:nvSpPr>
        <dsp:cNvPr id="0" name=""/>
        <dsp:cNvSpPr/>
      </dsp:nvSpPr>
      <dsp:spPr>
        <a:xfrm>
          <a:off x="4979704" y="914661"/>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Give out a one month free trial to a lucky customer to attract more customers </a:t>
          </a:r>
          <a:r>
            <a:rPr lang="en-GB" sz="1100" b="0" i="0" u="none" kern="1200" dirty="0"/>
            <a:t>(Wieser, 2025)</a:t>
          </a:r>
          <a:endParaRPr lang="en-US" sz="1100" kern="1200" dirty="0"/>
        </a:p>
      </dsp:txBody>
      <dsp:txXfrm>
        <a:off x="4979704" y="914661"/>
        <a:ext cx="2155261" cy="914353"/>
      </dsp:txXfrm>
    </dsp:sp>
    <dsp:sp modelId="{89B07F81-B1A5-4B7F-AD18-8718779C5293}">
      <dsp:nvSpPr>
        <dsp:cNvPr id="0" name=""/>
        <dsp:cNvSpPr/>
      </dsp:nvSpPr>
      <dsp:spPr>
        <a:xfrm>
          <a:off x="7510504" y="914661"/>
          <a:ext cx="914353" cy="91435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6C564-7E6E-4E7A-A275-9A22BAEB169A}">
      <dsp:nvSpPr>
        <dsp:cNvPr id="0" name=""/>
        <dsp:cNvSpPr/>
      </dsp:nvSpPr>
      <dsp:spPr>
        <a:xfrm>
          <a:off x="7702518" y="1106675"/>
          <a:ext cx="530325" cy="530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F6745F-60AE-4E58-BE72-5A6369D992D3}">
      <dsp:nvSpPr>
        <dsp:cNvPr id="0" name=""/>
        <dsp:cNvSpPr/>
      </dsp:nvSpPr>
      <dsp:spPr>
        <a:xfrm>
          <a:off x="8620790" y="914661"/>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Attend local events </a:t>
          </a:r>
        </a:p>
      </dsp:txBody>
      <dsp:txXfrm>
        <a:off x="8620790" y="914661"/>
        <a:ext cx="2155261" cy="914353"/>
      </dsp:txXfrm>
    </dsp:sp>
    <dsp:sp modelId="{C29BF05D-EE93-49EE-95C0-03ACA9A39485}">
      <dsp:nvSpPr>
        <dsp:cNvPr id="0" name=""/>
        <dsp:cNvSpPr/>
      </dsp:nvSpPr>
      <dsp:spPr>
        <a:xfrm>
          <a:off x="228332" y="2578249"/>
          <a:ext cx="914353" cy="91435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BCBA6-4B6E-4542-A5F9-AA6E8C6ED02A}">
      <dsp:nvSpPr>
        <dsp:cNvPr id="0" name=""/>
        <dsp:cNvSpPr/>
      </dsp:nvSpPr>
      <dsp:spPr>
        <a:xfrm>
          <a:off x="420346" y="2770263"/>
          <a:ext cx="530325" cy="5303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987A3-359A-48C6-A085-6E3CF57B929D}">
      <dsp:nvSpPr>
        <dsp:cNvPr id="0" name=""/>
        <dsp:cNvSpPr/>
      </dsp:nvSpPr>
      <dsp:spPr>
        <a:xfrm>
          <a:off x="1338618" y="2578249"/>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Give out loyalty cards for example buy five monthly subscriptions in a row and get the sixth one for free </a:t>
          </a:r>
        </a:p>
      </dsp:txBody>
      <dsp:txXfrm>
        <a:off x="1338618" y="2578249"/>
        <a:ext cx="2155261" cy="914353"/>
      </dsp:txXfrm>
    </dsp:sp>
    <dsp:sp modelId="{F7CBF31D-2ABA-2A48-B039-5C6A826AF5BD}">
      <dsp:nvSpPr>
        <dsp:cNvPr id="0" name=""/>
        <dsp:cNvSpPr/>
      </dsp:nvSpPr>
      <dsp:spPr>
        <a:xfrm>
          <a:off x="3840387" y="2578249"/>
          <a:ext cx="914353" cy="91435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EFE027-95BE-8345-9864-D1F6D82BF1FC}">
      <dsp:nvSpPr>
        <dsp:cNvPr id="0" name=""/>
        <dsp:cNvSpPr/>
      </dsp:nvSpPr>
      <dsp:spPr>
        <a:xfrm>
          <a:off x="4061432" y="2770263"/>
          <a:ext cx="530325" cy="530325"/>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907E45-C063-8D4A-89B6-AB0025652BFF}">
      <dsp:nvSpPr>
        <dsp:cNvPr id="0" name=""/>
        <dsp:cNvSpPr/>
      </dsp:nvSpPr>
      <dsp:spPr>
        <a:xfrm>
          <a:off x="4979704" y="2578249"/>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New clients get 50% off first month</a:t>
          </a:r>
        </a:p>
      </dsp:txBody>
      <dsp:txXfrm>
        <a:off x="4979704" y="2578249"/>
        <a:ext cx="2155261" cy="914353"/>
      </dsp:txXfrm>
    </dsp:sp>
    <dsp:sp modelId="{E9E067EB-574C-D249-B26E-C7D9B2313FB1}">
      <dsp:nvSpPr>
        <dsp:cNvPr id="0" name=""/>
        <dsp:cNvSpPr/>
      </dsp:nvSpPr>
      <dsp:spPr>
        <a:xfrm>
          <a:off x="7510504" y="2578249"/>
          <a:ext cx="914353" cy="91435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83916-FADC-404B-9831-345E6AB2A20C}">
      <dsp:nvSpPr>
        <dsp:cNvPr id="0" name=""/>
        <dsp:cNvSpPr/>
      </dsp:nvSpPr>
      <dsp:spPr>
        <a:xfrm>
          <a:off x="7702518" y="2770263"/>
          <a:ext cx="530325" cy="530325"/>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2143E-53AA-6847-8938-A94CE3DF461E}">
      <dsp:nvSpPr>
        <dsp:cNvPr id="0" name=""/>
        <dsp:cNvSpPr/>
      </dsp:nvSpPr>
      <dsp:spPr>
        <a:xfrm>
          <a:off x="8620790" y="2578249"/>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 most loyal customer at the end of the year will get a free all in one service with a extra 50% off there next </a:t>
          </a:r>
          <a:r>
            <a:rPr lang="en-GB" sz="1100" kern="1200" dirty="0" err="1"/>
            <a:t>susbscription</a:t>
          </a:r>
          <a:endParaRPr lang="en-GB" sz="1100" kern="1200" dirty="0"/>
        </a:p>
      </dsp:txBody>
      <dsp:txXfrm>
        <a:off x="8620790" y="2578249"/>
        <a:ext cx="2155261" cy="9143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7F53BE-CDC6-4140-BB9C-05480AC13257}" type="datetimeFigureOut">
              <a:rPr lang="en-US" smtClean="0"/>
              <a:t>8/31/26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70DB32-5730-F946-A7B9-855E873C790E}" type="slidenum">
              <a:rPr lang="en-US" smtClean="0"/>
              <a:t>‹#›</a:t>
            </a:fld>
            <a:endParaRPr lang="en-US"/>
          </a:p>
        </p:txBody>
      </p:sp>
    </p:spTree>
    <p:extLst>
      <p:ext uri="{BB962C8B-B14F-4D97-AF65-F5344CB8AC3E}">
        <p14:creationId xmlns:p14="http://schemas.microsoft.com/office/powerpoint/2010/main" val="1206336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70DB32-5730-F946-A7B9-855E873C790E}" type="slidenum">
              <a:rPr lang="en-US" smtClean="0"/>
              <a:t>11</a:t>
            </a:fld>
            <a:endParaRPr lang="en-US"/>
          </a:p>
        </p:txBody>
      </p:sp>
    </p:spTree>
    <p:extLst>
      <p:ext uri="{BB962C8B-B14F-4D97-AF65-F5344CB8AC3E}">
        <p14:creationId xmlns:p14="http://schemas.microsoft.com/office/powerpoint/2010/main" val="2258534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8/31/26</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61959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8/31/26</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480946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8/31/26</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801824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8/31/26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62117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8/31/26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06719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8/31/26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71047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8/31/26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947926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8/31/26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57312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8/31/26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40566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8/31/26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2854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8/31/26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98217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8/31/26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3623994576"/>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13" r:id="rId6"/>
    <p:sldLayoutId id="2147483808" r:id="rId7"/>
    <p:sldLayoutId id="2147483809" r:id="rId8"/>
    <p:sldLayoutId id="2147483810" r:id="rId9"/>
    <p:sldLayoutId id="2147483812" r:id="rId10"/>
    <p:sldLayoutId id="2147483811"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1C4FBD-55BD-557D-2A7C-6B13AD89A401}"/>
              </a:ext>
            </a:extLst>
          </p:cNvPr>
          <p:cNvSpPr>
            <a:spLocks noGrp="1"/>
          </p:cNvSpPr>
          <p:nvPr>
            <p:ph type="ctrTitle"/>
          </p:nvPr>
        </p:nvSpPr>
        <p:spPr/>
        <p:txBody>
          <a:bodyPr/>
          <a:lstStyle/>
          <a:p>
            <a:endParaRPr lang="en-US"/>
          </a:p>
        </p:txBody>
      </p:sp>
      <p:sp>
        <p:nvSpPr>
          <p:cNvPr id="3" name="Content Placeholder 2">
            <a:extLst>
              <a:ext uri="{FF2B5EF4-FFF2-40B4-BE49-F238E27FC236}">
                <a16:creationId xmlns:a16="http://schemas.microsoft.com/office/drawing/2014/main" id="{3B38EFAA-919D-2B5B-B77F-471290556128}"/>
              </a:ext>
            </a:extLst>
          </p:cNvPr>
          <p:cNvSpPr>
            <a:spLocks noGrp="1"/>
          </p:cNvSpPr>
          <p:nvPr>
            <p:ph type="subTitle" idx="1"/>
          </p:nvPr>
        </p:nvSpPr>
        <p:spPr/>
        <p:txBody>
          <a:bodyPr>
            <a:normAutofit fontScale="40000" lnSpcReduction="20000"/>
          </a:bodyPr>
          <a:lstStyle/>
          <a:p>
            <a:r>
              <a:rPr lang="en-US" dirty="0"/>
              <a:t>Mohammed Jamil</a:t>
            </a:r>
          </a:p>
          <a:p>
            <a:r>
              <a:rPr lang="en-US" dirty="0"/>
              <a:t>Student number:2509344</a:t>
            </a:r>
          </a:p>
          <a:p>
            <a:endParaRPr lang="en-US" dirty="0"/>
          </a:p>
          <a:p>
            <a:endParaRPr lang="en-US" dirty="0"/>
          </a:p>
          <a:p>
            <a:r>
              <a:rPr lang="en-US" dirty="0"/>
              <a:t>Ai acknowledgement </a:t>
            </a:r>
          </a:p>
          <a:p>
            <a:r>
              <a:rPr lang="en-US" dirty="0"/>
              <a:t>I confirm that I have not presented any ai generated materials as my own work.</a:t>
            </a:r>
          </a:p>
          <a:p>
            <a:r>
              <a:rPr lang="en-US" dirty="0"/>
              <a:t>I confirm that I have copies of my drafts, notes and other resources I used</a:t>
            </a:r>
          </a:p>
          <a:p>
            <a:endParaRPr lang="en-US" dirty="0"/>
          </a:p>
        </p:txBody>
      </p:sp>
    </p:spTree>
    <p:extLst>
      <p:ext uri="{BB962C8B-B14F-4D97-AF65-F5344CB8AC3E}">
        <p14:creationId xmlns:p14="http://schemas.microsoft.com/office/powerpoint/2010/main" val="3060453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0A11D-8A54-49F5-29F6-CCBECD227044}"/>
              </a:ext>
            </a:extLst>
          </p:cNvPr>
          <p:cNvSpPr>
            <a:spLocks noGrp="1"/>
          </p:cNvSpPr>
          <p:nvPr>
            <p:ph type="title"/>
          </p:nvPr>
        </p:nvSpPr>
        <p:spPr/>
        <p:txBody>
          <a:bodyPr/>
          <a:lstStyle/>
          <a:p>
            <a:r>
              <a:rPr lang="en-US" dirty="0"/>
              <a:t>Presentation overview</a:t>
            </a:r>
          </a:p>
        </p:txBody>
      </p:sp>
      <p:sp>
        <p:nvSpPr>
          <p:cNvPr id="3" name="Content Placeholder 2">
            <a:extLst>
              <a:ext uri="{FF2B5EF4-FFF2-40B4-BE49-F238E27FC236}">
                <a16:creationId xmlns:a16="http://schemas.microsoft.com/office/drawing/2014/main" id="{BD58EE2E-7AC0-1D8E-DC9A-00FC0364E796}"/>
              </a:ext>
            </a:extLst>
          </p:cNvPr>
          <p:cNvSpPr>
            <a:spLocks noGrp="1"/>
          </p:cNvSpPr>
          <p:nvPr>
            <p:ph idx="1"/>
          </p:nvPr>
        </p:nvSpPr>
        <p:spPr/>
        <p:txBody>
          <a:bodyPr>
            <a:normAutofit fontScale="40000" lnSpcReduction="20000"/>
          </a:bodyPr>
          <a:lstStyle/>
          <a:p>
            <a:pPr marL="342900" indent="-342900">
              <a:buFont typeface="Arial" panose="020B0604020202020204" pitchFamily="34" charset="0"/>
              <a:buChar char="•"/>
            </a:pPr>
            <a:r>
              <a:rPr lang="en-US" dirty="0"/>
              <a:t>1.1 business name </a:t>
            </a:r>
          </a:p>
          <a:p>
            <a:pPr marL="342900" indent="-342900">
              <a:buFont typeface="Arial" panose="020B0604020202020204" pitchFamily="34" charset="0"/>
              <a:buChar char="•"/>
            </a:pPr>
            <a:r>
              <a:rPr lang="en-US" dirty="0"/>
              <a:t>1.2 business idea and story</a:t>
            </a:r>
          </a:p>
          <a:p>
            <a:pPr marL="342900" indent="-342900">
              <a:buFont typeface="Arial" panose="020B0604020202020204" pitchFamily="34" charset="0"/>
              <a:buChar char="•"/>
            </a:pPr>
            <a:r>
              <a:rPr lang="en-US" dirty="0"/>
              <a:t>1.3 mission statement</a:t>
            </a:r>
          </a:p>
          <a:p>
            <a:pPr marL="342900" indent="-342900">
              <a:buFont typeface="Arial" panose="020B0604020202020204" pitchFamily="34" charset="0"/>
              <a:buChar char="•"/>
            </a:pPr>
            <a:r>
              <a:rPr lang="en-US" dirty="0"/>
              <a:t>1.4 service we provide</a:t>
            </a:r>
          </a:p>
          <a:p>
            <a:pPr marL="342900" indent="-342900">
              <a:buFont typeface="Arial" panose="020B0604020202020204" pitchFamily="34" charset="0"/>
              <a:buChar char="•"/>
            </a:pPr>
            <a:r>
              <a:rPr lang="en-US" dirty="0"/>
              <a:t>1.4 legal overview </a:t>
            </a:r>
          </a:p>
          <a:p>
            <a:pPr marL="342900" indent="-342900">
              <a:buFont typeface="Arial" panose="020B0604020202020204" pitchFamily="34" charset="0"/>
              <a:buChar char="•"/>
            </a:pPr>
            <a:r>
              <a:rPr lang="en-US" dirty="0"/>
              <a:t>1.5 HRM strategy </a:t>
            </a:r>
          </a:p>
          <a:p>
            <a:pPr marL="342900" indent="-342900">
              <a:buFont typeface="Arial" panose="020B0604020202020204" pitchFamily="34" charset="0"/>
              <a:buChar char="•"/>
            </a:pPr>
            <a:r>
              <a:rPr lang="en-US" dirty="0"/>
              <a:t>1.5 legal strategy </a:t>
            </a:r>
          </a:p>
          <a:p>
            <a:pPr marL="342900" indent="-342900">
              <a:buFont typeface="Arial" panose="020B0604020202020204" pitchFamily="34" charset="0"/>
              <a:buChar char="•"/>
            </a:pPr>
            <a:r>
              <a:rPr lang="en-US" dirty="0"/>
              <a:t>1.6 location</a:t>
            </a:r>
          </a:p>
          <a:p>
            <a:pPr marL="342900" indent="-342900">
              <a:buFont typeface="Arial" panose="020B0604020202020204" pitchFamily="34" charset="0"/>
              <a:buChar char="•"/>
            </a:pPr>
            <a:r>
              <a:rPr lang="en-US" dirty="0"/>
              <a:t>12 month marketing strategy</a:t>
            </a:r>
          </a:p>
          <a:p>
            <a:pPr marL="342900" indent="-342900">
              <a:buFont typeface="Arial" panose="020B0604020202020204" pitchFamily="34" charset="0"/>
              <a:buChar char="•"/>
            </a:pPr>
            <a:r>
              <a:rPr lang="en-US" dirty="0"/>
              <a:t>2.1 brief financial overview</a:t>
            </a:r>
          </a:p>
          <a:p>
            <a:pPr marL="342900" indent="-342900">
              <a:buFont typeface="Arial" panose="020B0604020202020204" pitchFamily="34" charset="0"/>
              <a:buChar char="•"/>
            </a:pPr>
            <a:r>
              <a:rPr lang="en-US" dirty="0"/>
              <a:t>2.2 products and services</a:t>
            </a:r>
          </a:p>
          <a:p>
            <a:pPr marL="342900" indent="-342900">
              <a:buFont typeface="Arial" panose="020B0604020202020204" pitchFamily="34" charset="0"/>
              <a:buChar char="•"/>
            </a:pPr>
            <a:r>
              <a:rPr lang="en-US" dirty="0"/>
              <a:t>2.3 market research</a:t>
            </a:r>
          </a:p>
          <a:p>
            <a:pPr marL="342900" indent="-342900">
              <a:buFont typeface="Arial" panose="020B0604020202020204" pitchFamily="34" charset="0"/>
              <a:buChar char="•"/>
            </a:pPr>
            <a:r>
              <a:rPr lang="en-US" dirty="0" err="1"/>
              <a:t>Elavator</a:t>
            </a:r>
            <a:r>
              <a:rPr lang="en-US" dirty="0"/>
              <a:t> pitch</a:t>
            </a:r>
          </a:p>
          <a:p>
            <a:pPr marL="342900" indent="-342900">
              <a:buFont typeface="Arial" panose="020B0604020202020204" pitchFamily="34" charset="0"/>
              <a:buChar char="•"/>
            </a:pPr>
            <a:r>
              <a:rPr lang="en-US" dirty="0"/>
              <a:t>Reference list</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1224840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CE59E54-250C-8779-51CE-FDE2921E1B45}"/>
              </a:ext>
            </a:extLst>
          </p:cNvPr>
          <p:cNvSpPr>
            <a:spLocks noGrp="1"/>
          </p:cNvSpPr>
          <p:nvPr>
            <p:ph type="ctrTitle"/>
          </p:nvPr>
        </p:nvSpPr>
        <p:spPr>
          <a:xfrm>
            <a:off x="530352" y="885557"/>
            <a:ext cx="4114800" cy="2215152"/>
          </a:xfrm>
        </p:spPr>
        <p:txBody>
          <a:bodyPr>
            <a:normAutofit/>
          </a:bodyPr>
          <a:lstStyle/>
          <a:p>
            <a:r>
              <a:rPr lang="en-US"/>
              <a:t>The complete care package </a:t>
            </a:r>
          </a:p>
        </p:txBody>
      </p:sp>
      <p:sp>
        <p:nvSpPr>
          <p:cNvPr id="3" name="Subtitle 2">
            <a:extLst>
              <a:ext uri="{FF2B5EF4-FFF2-40B4-BE49-F238E27FC236}">
                <a16:creationId xmlns:a16="http://schemas.microsoft.com/office/drawing/2014/main" id="{3126D0AF-0BEA-270E-D686-B8A8821D0628}"/>
              </a:ext>
            </a:extLst>
          </p:cNvPr>
          <p:cNvSpPr>
            <a:spLocks noGrp="1"/>
          </p:cNvSpPr>
          <p:nvPr>
            <p:ph type="subTitle" idx="1"/>
          </p:nvPr>
        </p:nvSpPr>
        <p:spPr>
          <a:xfrm>
            <a:off x="530352" y="3509963"/>
            <a:ext cx="4114800" cy="2215152"/>
          </a:xfrm>
        </p:spPr>
        <p:txBody>
          <a:bodyPr>
            <a:normAutofit/>
          </a:bodyPr>
          <a:lstStyle/>
          <a:p>
            <a:r>
              <a:rPr lang="en-US"/>
              <a:t>from your driveways to sparkaling windows spotless, patio and freshly cut lawn all in one go</a:t>
            </a:r>
          </a:p>
        </p:txBody>
      </p:sp>
      <p:sp>
        <p:nvSpPr>
          <p:cNvPr id="64" name="Freeform: Shape 63">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5" descr="A logo for a car wash service&#10;&#10;AI-generated content may be incorrect.">
            <a:extLst>
              <a:ext uri="{FF2B5EF4-FFF2-40B4-BE49-F238E27FC236}">
                <a16:creationId xmlns:a16="http://schemas.microsoft.com/office/drawing/2014/main" id="{AD6670B2-70E6-07D9-FB78-D3C5C9F7CFAA}"/>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rcRect t="34"/>
          <a:stretch>
            <a:fillRect/>
          </a:stretch>
        </p:blipFill>
        <p:spPr>
          <a:xfrm>
            <a:off x="5334000" y="10"/>
            <a:ext cx="6858000" cy="6855654"/>
          </a:xfrm>
          <a:prstGeom prst="rect">
            <a:avLst/>
          </a:prstGeom>
          <a:scene3d>
            <a:camera prst="perspectiveFront" fov="5400000"/>
            <a:lightRig rig="threePt" dir="t">
              <a:rot lat="0" lon="0" rev="19200000"/>
            </a:lightRig>
          </a:scene3d>
          <a:sp3d extrusionH="25400">
            <a:bevelT w="304800" h="152400" prst="hardEdge"/>
            <a:extrusionClr>
              <a:srgbClr val="FFFFFF"/>
            </a:extrusionClr>
          </a:sp3d>
        </p:spPr>
      </p:pic>
      <p:sp>
        <p:nvSpPr>
          <p:cNvPr id="66" name="Freeform: Shape 65">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8" name="Group 67">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28232"/>
            <a:ext cx="886142" cy="693398"/>
            <a:chOff x="10948005" y="3379098"/>
            <a:chExt cx="868640" cy="679702"/>
          </a:xfrm>
          <a:solidFill>
            <a:schemeClr val="accent6"/>
          </a:solidFill>
        </p:grpSpPr>
        <p:sp>
          <p:nvSpPr>
            <p:cNvPr id="69" name="Freeform: Shape 68">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0" name="Freeform: Shape 69">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1"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2"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5"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76"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7"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8"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9"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0"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1"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736219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E93E87B-99B3-B6D9-018E-B833EEA55E67}"/>
              </a:ext>
            </a:extLst>
          </p:cNvPr>
          <p:cNvSpPr>
            <a:spLocks noGrp="1"/>
          </p:cNvSpPr>
          <p:nvPr>
            <p:ph type="title"/>
          </p:nvPr>
        </p:nvSpPr>
        <p:spPr>
          <a:xfrm>
            <a:off x="525717" y="787068"/>
            <a:ext cx="4663649" cy="1455091"/>
          </a:xfrm>
        </p:spPr>
        <p:txBody>
          <a:bodyPr vert="horz" lIns="91440" tIns="45720" rIns="91440" bIns="45720" rtlCol="0" anchor="b">
            <a:normAutofit/>
          </a:bodyPr>
          <a:lstStyle/>
          <a:p>
            <a:r>
              <a:rPr lang="en-US" dirty="0"/>
              <a:t>The business idea </a:t>
            </a:r>
          </a:p>
        </p:txBody>
      </p:sp>
      <p:sp>
        <p:nvSpPr>
          <p:cNvPr id="103" name="Freeform: Shape 102">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5"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06"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7"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08"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9"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0"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11"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5" name="TextBox 4">
            <a:extLst>
              <a:ext uri="{FF2B5EF4-FFF2-40B4-BE49-F238E27FC236}">
                <a16:creationId xmlns:a16="http://schemas.microsoft.com/office/drawing/2014/main" id="{79A2B808-B677-8A96-7215-BDD9764F24E2}"/>
              </a:ext>
            </a:extLst>
          </p:cNvPr>
          <p:cNvSpPr txBox="1"/>
          <p:nvPr/>
        </p:nvSpPr>
        <p:spPr>
          <a:xfrm>
            <a:off x="525717" y="2796427"/>
            <a:ext cx="4663649" cy="3274503"/>
          </a:xfrm>
          <a:prstGeom prst="rect">
            <a:avLst/>
          </a:prstGeom>
        </p:spPr>
        <p:txBody>
          <a:bodyPr vert="horz" lIns="91440" tIns="45720" rIns="91440" bIns="45720" rtlCol="0">
            <a:normAutofit fontScale="92500" lnSpcReduction="20000"/>
          </a:bodyPr>
          <a:lstStyle/>
          <a:p>
            <a:pPr>
              <a:spcAft>
                <a:spcPts val="600"/>
              </a:spcAft>
              <a:buFont typeface="Arial" panose="020B0604020202020204" pitchFamily="34" charset="0"/>
            </a:pPr>
            <a:r>
              <a:rPr lang="en-US" sz="1400" dirty="0"/>
              <a:t>We provide a all in one cleaning service which incudes </a:t>
            </a:r>
          </a:p>
          <a:p>
            <a:pPr marL="285750" indent="-285750">
              <a:spcAft>
                <a:spcPts val="600"/>
              </a:spcAft>
              <a:buFont typeface="Arial" panose="020B0604020202020204" pitchFamily="34" charset="0"/>
              <a:buChar char="•"/>
            </a:pPr>
            <a:r>
              <a:rPr lang="en-US" sz="1400" dirty="0"/>
              <a:t>Car wash (inside and out)</a:t>
            </a:r>
          </a:p>
          <a:p>
            <a:pPr marL="285750" indent="-285750">
              <a:spcAft>
                <a:spcPts val="600"/>
              </a:spcAft>
              <a:buFont typeface="Arial" panose="020B0604020202020204" pitchFamily="34" charset="0"/>
              <a:buChar char="•"/>
            </a:pPr>
            <a:r>
              <a:rPr lang="en-US" sz="1400" dirty="0"/>
              <a:t>Window cleaning (any building)</a:t>
            </a:r>
          </a:p>
          <a:p>
            <a:pPr marL="285750" indent="-285750">
              <a:spcAft>
                <a:spcPts val="600"/>
              </a:spcAft>
              <a:buFont typeface="Arial" panose="020B0604020202020204" pitchFamily="34" charset="0"/>
              <a:buChar char="•"/>
            </a:pPr>
            <a:r>
              <a:rPr lang="en-US" sz="1400" dirty="0"/>
              <a:t>Patio cleaning </a:t>
            </a:r>
          </a:p>
          <a:p>
            <a:pPr marL="285750" indent="-285750">
              <a:spcAft>
                <a:spcPts val="600"/>
              </a:spcAft>
              <a:buFont typeface="Arial" panose="020B0604020202020204" pitchFamily="34" charset="0"/>
              <a:buChar char="•"/>
            </a:pPr>
            <a:r>
              <a:rPr lang="en-US" sz="1400" dirty="0"/>
              <a:t>Grass cutting </a:t>
            </a:r>
          </a:p>
          <a:p>
            <a:pPr>
              <a:spcAft>
                <a:spcPts val="600"/>
              </a:spcAft>
              <a:buFont typeface="Arial" panose="020B0604020202020204" pitchFamily="34" charset="0"/>
            </a:pPr>
            <a:r>
              <a:rPr lang="en-US" sz="1400" dirty="0"/>
              <a:t>Monthly subscription includes all four services with extra services available</a:t>
            </a:r>
          </a:p>
          <a:p>
            <a:pPr>
              <a:spcAft>
                <a:spcPts val="600"/>
              </a:spcAft>
              <a:buFont typeface="Arial" panose="020B0604020202020204" pitchFamily="34" charset="0"/>
            </a:pPr>
            <a:r>
              <a:rPr lang="en-US" sz="1400" dirty="0"/>
              <a:t> </a:t>
            </a:r>
          </a:p>
          <a:p>
            <a:pPr>
              <a:spcAft>
                <a:spcPts val="600"/>
              </a:spcAft>
              <a:buFont typeface="Arial" panose="020B0604020202020204" pitchFamily="34" charset="0"/>
            </a:pPr>
            <a:r>
              <a:rPr lang="en-US" sz="1400" dirty="0"/>
              <a:t>I picked this business idea because I seen how hard it is for people to maintain their properties for example elderly people would find it difficult to keep their properties well maintained another example is some people and businesses cant afford to maintain their property because of how expensive it is so I am here to solve all these problems and this why I chose this idea  </a:t>
            </a:r>
          </a:p>
        </p:txBody>
      </p:sp>
      <p:pic>
        <p:nvPicPr>
          <p:cNvPr id="4" name="Content Placeholder 3" descr="A logo for a car wash service&#10;&#10;AI-generated content may be incorrect.">
            <a:extLst>
              <a:ext uri="{FF2B5EF4-FFF2-40B4-BE49-F238E27FC236}">
                <a16:creationId xmlns:a16="http://schemas.microsoft.com/office/drawing/2014/main" id="{8F694E01-1E1E-5A98-9463-254E24C883DB}"/>
              </a:ext>
            </a:extLst>
          </p:cNvPr>
          <p:cNvPicPr>
            <a:picLocks noGrp="1" noChangeAspect="1"/>
          </p:cNvPicPr>
          <p:nvPr>
            <p:ph idx="1"/>
          </p:nvPr>
        </p:nvPicPr>
        <p:blipFill>
          <a:blip r:embed="rId2"/>
          <a:srcRect t="11791" r="-1" b="4596"/>
          <a:stretch>
            <a:fillRect/>
          </a:stretch>
        </p:blipFill>
        <p:spPr>
          <a:xfrm>
            <a:off x="5953780" y="1017208"/>
            <a:ext cx="5660211" cy="4732626"/>
          </a:xfrm>
          <a:prstGeom prst="rect">
            <a:avLst/>
          </a:prstGeom>
        </p:spPr>
      </p:pic>
      <p:sp>
        <p:nvSpPr>
          <p:cNvPr id="113" name="Freeform: Shape 112">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5" name="Group 114">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16" name="Freeform: Shape 115">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7" name="Freeform: Shape 116">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8" name="Freeform: Shape 117">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9"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20"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21"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251525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2" name="Freeform: Shape 11">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Freeform: Shape 19">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0" name="Rectangle 29">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1BE459B-E023-9F5A-7602-621A3DC356D3}"/>
              </a:ext>
            </a:extLst>
          </p:cNvPr>
          <p:cNvSpPr>
            <a:spLocks noGrp="1"/>
          </p:cNvSpPr>
          <p:nvPr>
            <p:ph type="title"/>
          </p:nvPr>
        </p:nvSpPr>
        <p:spPr>
          <a:xfrm>
            <a:off x="530352" y="885557"/>
            <a:ext cx="4114800" cy="2215152"/>
          </a:xfrm>
        </p:spPr>
        <p:txBody>
          <a:bodyPr vert="horz" lIns="91440" tIns="45720" rIns="91440" bIns="45720" rtlCol="0" anchor="b">
            <a:normAutofit/>
          </a:bodyPr>
          <a:lstStyle/>
          <a:p>
            <a:r>
              <a:rPr lang="en-US" sz="4000"/>
              <a:t>Mission statement</a:t>
            </a:r>
          </a:p>
        </p:txBody>
      </p:sp>
      <p:sp>
        <p:nvSpPr>
          <p:cNvPr id="3" name="Content Placeholder 2">
            <a:extLst>
              <a:ext uri="{FF2B5EF4-FFF2-40B4-BE49-F238E27FC236}">
                <a16:creationId xmlns:a16="http://schemas.microsoft.com/office/drawing/2014/main" id="{C408B273-D336-71B6-0586-7E96EEB8C35D}"/>
              </a:ext>
            </a:extLst>
          </p:cNvPr>
          <p:cNvSpPr>
            <a:spLocks noGrp="1"/>
          </p:cNvSpPr>
          <p:nvPr>
            <p:ph idx="1"/>
          </p:nvPr>
        </p:nvSpPr>
        <p:spPr>
          <a:xfrm>
            <a:off x="530352" y="3509963"/>
            <a:ext cx="4114800" cy="2215152"/>
          </a:xfrm>
        </p:spPr>
        <p:txBody>
          <a:bodyPr vert="horz" lIns="91440" tIns="45720" rIns="91440" bIns="45720" rtlCol="0">
            <a:normAutofit/>
          </a:bodyPr>
          <a:lstStyle/>
          <a:p>
            <a:r>
              <a:rPr lang="en-US" dirty="0"/>
              <a:t>Our mission is to be the trusted choice  for cleaning solutions whilst being consistent and professional with the high quality service we provide </a:t>
            </a:r>
          </a:p>
        </p:txBody>
      </p:sp>
      <p:sp>
        <p:nvSpPr>
          <p:cNvPr id="32" name="Freeform: Shape 31">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Pen placed on top of a signature line">
            <a:extLst>
              <a:ext uri="{FF2B5EF4-FFF2-40B4-BE49-F238E27FC236}">
                <a16:creationId xmlns:a16="http://schemas.microsoft.com/office/drawing/2014/main" id="{CCF52116-7D66-8D07-4FAF-CAABA87E01BC}"/>
              </a:ext>
            </a:extLst>
          </p:cNvPr>
          <p:cNvPicPr>
            <a:picLocks noChangeAspect="1"/>
          </p:cNvPicPr>
          <p:nvPr/>
        </p:nvPicPr>
        <p:blipFill>
          <a:blip r:embed="rId2"/>
          <a:srcRect l="33227" r="2" b="2"/>
          <a:stretch>
            <a:fillRect/>
          </a:stretch>
        </p:blipFill>
        <p:spPr>
          <a:xfrm>
            <a:off x="5334000" y="10"/>
            <a:ext cx="6858000" cy="6855654"/>
          </a:xfrm>
          <a:prstGeom prst="rect">
            <a:avLst/>
          </a:prstGeom>
        </p:spPr>
      </p:pic>
      <p:sp>
        <p:nvSpPr>
          <p:cNvPr id="34" name="Freeform: Shape 33">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6" name="Group 35">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28232"/>
            <a:ext cx="886142" cy="693398"/>
            <a:chOff x="10948005" y="3379098"/>
            <a:chExt cx="868640" cy="679702"/>
          </a:xfrm>
          <a:solidFill>
            <a:schemeClr val="accent6"/>
          </a:solidFill>
        </p:grpSpPr>
        <p:sp>
          <p:nvSpPr>
            <p:cNvPr id="37" name="Freeform: Shape 36">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8" name="Freeform: Shape 37">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9"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0"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3"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44"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5"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6"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7"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8"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9"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63614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8FA65D7-42FE-C8E9-B6F6-6228D29F9669}"/>
              </a:ext>
            </a:extLst>
          </p:cNvPr>
          <p:cNvSpPr>
            <a:spLocks noGrp="1"/>
          </p:cNvSpPr>
          <p:nvPr>
            <p:ph type="title"/>
          </p:nvPr>
        </p:nvSpPr>
        <p:spPr>
          <a:xfrm>
            <a:off x="525717" y="787068"/>
            <a:ext cx="4663649" cy="1455091"/>
          </a:xfrm>
        </p:spPr>
        <p:txBody>
          <a:bodyPr>
            <a:normAutofit/>
          </a:bodyPr>
          <a:lstStyle/>
          <a:p>
            <a:r>
              <a:rPr lang="en-US" dirty="0"/>
              <a:t>What we provide for our customers </a:t>
            </a:r>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795F1B66-1312-F8EF-E63B-E9D969775ACC}"/>
              </a:ext>
            </a:extLst>
          </p:cNvPr>
          <p:cNvSpPr>
            <a:spLocks noGrp="1"/>
          </p:cNvSpPr>
          <p:nvPr>
            <p:ph idx="1"/>
          </p:nvPr>
        </p:nvSpPr>
        <p:spPr>
          <a:xfrm>
            <a:off x="525717" y="2796427"/>
            <a:ext cx="4663649" cy="3274503"/>
          </a:xfrm>
        </p:spPr>
        <p:txBody>
          <a:bodyPr>
            <a:normAutofit/>
          </a:bodyPr>
          <a:lstStyle/>
          <a:p>
            <a:pPr>
              <a:lnSpc>
                <a:spcPct val="100000"/>
              </a:lnSpc>
            </a:pPr>
            <a:r>
              <a:rPr lang="en-US" sz="1100" dirty="0"/>
              <a:t>We provide services at a level where you wont find anywhere </a:t>
            </a:r>
          </a:p>
          <a:p>
            <a:pPr>
              <a:lnSpc>
                <a:spcPct val="100000"/>
              </a:lnSpc>
            </a:pPr>
            <a:r>
              <a:rPr lang="en-US" sz="1100" dirty="0"/>
              <a:t>We provide</a:t>
            </a:r>
          </a:p>
          <a:p>
            <a:pPr marL="342900" indent="-342900">
              <a:lnSpc>
                <a:spcPct val="100000"/>
              </a:lnSpc>
              <a:buFont typeface="Arial" panose="020B0604020202020204" pitchFamily="34" charset="0"/>
              <a:buChar char="•"/>
            </a:pPr>
            <a:r>
              <a:rPr lang="en-US" sz="1100" dirty="0"/>
              <a:t>Professional work</a:t>
            </a:r>
          </a:p>
          <a:p>
            <a:pPr marL="342900" indent="-342900">
              <a:lnSpc>
                <a:spcPct val="100000"/>
              </a:lnSpc>
              <a:buFont typeface="Arial" panose="020B0604020202020204" pitchFamily="34" charset="0"/>
              <a:buChar char="•"/>
            </a:pPr>
            <a:r>
              <a:rPr lang="en-US" sz="1100" dirty="0"/>
              <a:t>Customer care </a:t>
            </a:r>
          </a:p>
          <a:p>
            <a:pPr marL="342900" indent="-342900">
              <a:lnSpc>
                <a:spcPct val="100000"/>
              </a:lnSpc>
              <a:buFont typeface="Arial" panose="020B0604020202020204" pitchFamily="34" charset="0"/>
              <a:buChar char="•"/>
            </a:pPr>
            <a:r>
              <a:rPr lang="en-US" sz="1100" dirty="0"/>
              <a:t>Free services</a:t>
            </a:r>
          </a:p>
          <a:p>
            <a:pPr marL="342900" indent="-342900">
              <a:lnSpc>
                <a:spcPct val="100000"/>
              </a:lnSpc>
              <a:buFont typeface="Arial" panose="020B0604020202020204" pitchFamily="34" charset="0"/>
              <a:buChar char="•"/>
            </a:pPr>
            <a:r>
              <a:rPr lang="en-US" sz="1100" dirty="0"/>
              <a:t>Affordable prices </a:t>
            </a:r>
          </a:p>
          <a:p>
            <a:pPr marL="342900" indent="-342900">
              <a:lnSpc>
                <a:spcPct val="100000"/>
              </a:lnSpc>
              <a:buFont typeface="Arial" panose="020B0604020202020204" pitchFamily="34" charset="0"/>
              <a:buChar char="•"/>
            </a:pPr>
            <a:r>
              <a:rPr lang="en-US" sz="1100" dirty="0"/>
              <a:t>Flexibility </a:t>
            </a:r>
          </a:p>
          <a:p>
            <a:pPr marL="342900" indent="-342900">
              <a:lnSpc>
                <a:spcPct val="100000"/>
              </a:lnSpc>
              <a:buFont typeface="Arial" panose="020B0604020202020204" pitchFamily="34" charset="0"/>
              <a:buChar char="•"/>
            </a:pPr>
            <a:r>
              <a:rPr lang="en-US" sz="1100" dirty="0"/>
              <a:t>Free monthly check ups </a:t>
            </a:r>
          </a:p>
          <a:p>
            <a:pPr marL="342900" indent="-342900">
              <a:lnSpc>
                <a:spcPct val="100000"/>
              </a:lnSpc>
              <a:buFont typeface="Arial" panose="020B0604020202020204" pitchFamily="34" charset="0"/>
              <a:buChar char="•"/>
            </a:pPr>
            <a:r>
              <a:rPr lang="en-US" sz="1100" dirty="0"/>
              <a:t>Time saving </a:t>
            </a:r>
          </a:p>
          <a:p>
            <a:pPr marL="342900" indent="-342900">
              <a:lnSpc>
                <a:spcPct val="100000"/>
              </a:lnSpc>
              <a:buFont typeface="Arial" panose="020B0604020202020204" pitchFamily="34" charset="0"/>
              <a:buChar char="•"/>
            </a:pPr>
            <a:endParaRPr lang="en-US" sz="1100" dirty="0"/>
          </a:p>
          <a:p>
            <a:pPr marL="342900" indent="-342900">
              <a:lnSpc>
                <a:spcPct val="100000"/>
              </a:lnSpc>
              <a:buFont typeface="Arial" panose="020B0604020202020204" pitchFamily="34" charset="0"/>
              <a:buChar char="•"/>
            </a:pPr>
            <a:endParaRPr lang="en-US" sz="1100" dirty="0"/>
          </a:p>
          <a:p>
            <a:pPr marL="342900" indent="-342900">
              <a:lnSpc>
                <a:spcPct val="100000"/>
              </a:lnSpc>
              <a:buFont typeface="Arial" panose="020B0604020202020204" pitchFamily="34" charset="0"/>
              <a:buChar char="•"/>
            </a:pPr>
            <a:endParaRPr lang="en-US" sz="1100" dirty="0"/>
          </a:p>
          <a:p>
            <a:pPr marL="342900" indent="-342900">
              <a:lnSpc>
                <a:spcPct val="100000"/>
              </a:lnSpc>
              <a:buFont typeface="Arial" panose="020B0604020202020204" pitchFamily="34" charset="0"/>
              <a:buChar char="•"/>
            </a:pPr>
            <a:endParaRPr lang="en-US" sz="1100" dirty="0"/>
          </a:p>
        </p:txBody>
      </p:sp>
      <p:pic>
        <p:nvPicPr>
          <p:cNvPr id="7" name="Graphic 6" descr="Call center">
            <a:extLst>
              <a:ext uri="{FF2B5EF4-FFF2-40B4-BE49-F238E27FC236}">
                <a16:creationId xmlns:a16="http://schemas.microsoft.com/office/drawing/2014/main" id="{554C8B13-6C42-8C31-1B4E-8C29595DAB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53780" y="553415"/>
            <a:ext cx="5660211" cy="5660211"/>
          </a:xfrm>
          <a:prstGeom prst="rect">
            <a:avLst/>
          </a:prstGeom>
        </p:spPr>
      </p:pic>
      <p:sp>
        <p:nvSpPr>
          <p:cNvPr id="22" name="Freeform: Shape 21">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4" name="Group 23">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70526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8BF16-8419-78F8-C913-58F33D86B3DA}"/>
              </a:ext>
            </a:extLst>
          </p:cNvPr>
          <p:cNvSpPr>
            <a:spLocks noGrp="1"/>
          </p:cNvSpPr>
          <p:nvPr>
            <p:ph type="title"/>
          </p:nvPr>
        </p:nvSpPr>
        <p:spPr/>
        <p:txBody>
          <a:bodyPr/>
          <a:lstStyle/>
          <a:p>
            <a:r>
              <a:rPr lang="en-US" dirty="0"/>
              <a:t>Legal structure  </a:t>
            </a:r>
          </a:p>
        </p:txBody>
      </p:sp>
      <p:sp>
        <p:nvSpPr>
          <p:cNvPr id="3" name="Content Placeholder 2">
            <a:extLst>
              <a:ext uri="{FF2B5EF4-FFF2-40B4-BE49-F238E27FC236}">
                <a16:creationId xmlns:a16="http://schemas.microsoft.com/office/drawing/2014/main" id="{36BD6380-4198-CEC9-5CE7-306687228A50}"/>
              </a:ext>
            </a:extLst>
          </p:cNvPr>
          <p:cNvSpPr>
            <a:spLocks noGrp="1"/>
          </p:cNvSpPr>
          <p:nvPr>
            <p:ph idx="1"/>
          </p:nvPr>
        </p:nvSpPr>
        <p:spPr/>
        <p:txBody>
          <a:bodyPr/>
          <a:lstStyle/>
          <a:p>
            <a:r>
              <a:rPr lang="en-US" dirty="0"/>
              <a:t>Limited liability Partnership</a:t>
            </a:r>
          </a:p>
          <a:p>
            <a:r>
              <a:rPr lang="en-US" dirty="0"/>
              <a:t>Limited liability: each partners personal assets will be protected</a:t>
            </a:r>
          </a:p>
          <a:p>
            <a:r>
              <a:rPr lang="en-US" dirty="0"/>
              <a:t>Public liability: protects the business from property damage claims</a:t>
            </a:r>
          </a:p>
          <a:p>
            <a:r>
              <a:rPr lang="en-US" dirty="0"/>
              <a:t>Ownership and control: me and my partner </a:t>
            </a:r>
          </a:p>
          <a:p>
            <a:r>
              <a:rPr lang="en-US" dirty="0"/>
              <a:t>Taxation: me and my partner would pay income tax </a:t>
            </a:r>
          </a:p>
          <a:p>
            <a:r>
              <a:rPr lang="en-US" dirty="0"/>
              <a:t>Partnership business most common forms to run a business in the </a:t>
            </a:r>
            <a:r>
              <a:rPr lang="en-US" dirty="0" err="1"/>
              <a:t>uk</a:t>
            </a:r>
            <a:r>
              <a:rPr lang="en-US" dirty="0"/>
              <a:t> </a:t>
            </a:r>
            <a:r>
              <a:rPr lang="en-GB" dirty="0"/>
              <a:t>(Korchak, 2024)</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604371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CD21-F69E-FFA7-E9B6-0061FFB3CDB5}"/>
              </a:ext>
            </a:extLst>
          </p:cNvPr>
          <p:cNvSpPr>
            <a:spLocks noGrp="1"/>
          </p:cNvSpPr>
          <p:nvPr>
            <p:ph type="title"/>
          </p:nvPr>
        </p:nvSpPr>
        <p:spPr/>
        <p:txBody>
          <a:bodyPr/>
          <a:lstStyle/>
          <a:p>
            <a:r>
              <a:rPr lang="en-US" dirty="0"/>
              <a:t>HRM strategy </a:t>
            </a:r>
          </a:p>
        </p:txBody>
      </p:sp>
      <p:sp>
        <p:nvSpPr>
          <p:cNvPr id="3" name="Content Placeholder 2">
            <a:extLst>
              <a:ext uri="{FF2B5EF4-FFF2-40B4-BE49-F238E27FC236}">
                <a16:creationId xmlns:a16="http://schemas.microsoft.com/office/drawing/2014/main" id="{EE089255-FBD0-B0C7-BAE4-31A11BFF7E03}"/>
              </a:ext>
            </a:extLst>
          </p:cNvPr>
          <p:cNvSpPr>
            <a:spLocks noGrp="1"/>
          </p:cNvSpPr>
          <p:nvPr>
            <p:ph idx="1"/>
          </p:nvPr>
        </p:nvSpPr>
        <p:spPr/>
        <p:txBody>
          <a:bodyPr/>
          <a:lstStyle/>
          <a:p>
            <a:r>
              <a:rPr lang="en-US" dirty="0"/>
              <a:t>Two employees training will be provided </a:t>
            </a:r>
          </a:p>
          <a:p>
            <a:r>
              <a:rPr lang="en-US" dirty="0"/>
              <a:t>People who are interested in cleaning </a:t>
            </a:r>
          </a:p>
          <a:p>
            <a:r>
              <a:rPr lang="en-US" dirty="0"/>
              <a:t>Job role: cleaner </a:t>
            </a:r>
          </a:p>
          <a:p>
            <a:r>
              <a:rPr lang="en-US" dirty="0"/>
              <a:t>Job role advertisements </a:t>
            </a:r>
          </a:p>
        </p:txBody>
      </p:sp>
    </p:spTree>
    <p:extLst>
      <p:ext uri="{BB962C8B-B14F-4D97-AF65-F5344CB8AC3E}">
        <p14:creationId xmlns:p14="http://schemas.microsoft.com/office/powerpoint/2010/main" val="2373365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2B6ACC4-F66B-DA46-E762-685A806FF638}"/>
              </a:ext>
            </a:extLst>
          </p:cNvPr>
          <p:cNvSpPr>
            <a:spLocks noGrp="1"/>
          </p:cNvSpPr>
          <p:nvPr>
            <p:ph type="title"/>
          </p:nvPr>
        </p:nvSpPr>
        <p:spPr>
          <a:xfrm>
            <a:off x="525718" y="775402"/>
            <a:ext cx="5512288" cy="1739355"/>
          </a:xfrm>
        </p:spPr>
        <p:txBody>
          <a:bodyPr anchor="t">
            <a:normAutofit/>
          </a:bodyPr>
          <a:lstStyle/>
          <a:p>
            <a:r>
              <a:rPr lang="en-US" dirty="0"/>
              <a:t>Location</a:t>
            </a:r>
          </a:p>
        </p:txBody>
      </p:sp>
      <p:grpSp>
        <p:nvGrpSpPr>
          <p:cNvPr id="11"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00ED4C54-1F5D-3F1C-D3B7-6260F8632FDE}"/>
              </a:ext>
            </a:extLst>
          </p:cNvPr>
          <p:cNvSpPr>
            <a:spLocks noGrp="1"/>
          </p:cNvSpPr>
          <p:nvPr>
            <p:ph idx="1"/>
          </p:nvPr>
        </p:nvSpPr>
        <p:spPr>
          <a:xfrm>
            <a:off x="6444040" y="1114691"/>
            <a:ext cx="4159233" cy="1396237"/>
          </a:xfrm>
        </p:spPr>
        <p:txBody>
          <a:bodyPr>
            <a:normAutofit/>
          </a:bodyPr>
          <a:lstStyle/>
          <a:p>
            <a:r>
              <a:rPr lang="en-US" dirty="0"/>
              <a:t>All over Cardiff </a:t>
            </a:r>
          </a:p>
          <a:p>
            <a:r>
              <a:rPr lang="en-US" dirty="0"/>
              <a:t>No specific location </a:t>
            </a:r>
          </a:p>
          <a:p>
            <a:r>
              <a:rPr lang="en-US" dirty="0"/>
              <a:t>We are a mobile </a:t>
            </a:r>
            <a:r>
              <a:rPr lang="en-US"/>
              <a:t>buisnees</a:t>
            </a:r>
            <a:r>
              <a:rPr lang="en-US" dirty="0"/>
              <a:t> </a:t>
            </a:r>
          </a:p>
        </p:txBody>
      </p:sp>
      <p:pic>
        <p:nvPicPr>
          <p:cNvPr id="5" name="Picture 4" descr="Leiden from the sky at night night">
            <a:extLst>
              <a:ext uri="{FF2B5EF4-FFF2-40B4-BE49-F238E27FC236}">
                <a16:creationId xmlns:a16="http://schemas.microsoft.com/office/drawing/2014/main" id="{B14B3FC8-86CA-1C86-2ACE-75CF73B6D37B}"/>
              </a:ext>
            </a:extLst>
          </p:cNvPr>
          <p:cNvPicPr>
            <a:picLocks noChangeAspect="1"/>
          </p:cNvPicPr>
          <p:nvPr/>
        </p:nvPicPr>
        <p:blipFill>
          <a:blip r:embed="rId2"/>
          <a:srcRect t="33652" b="17286"/>
          <a:stretch>
            <a:fillRect/>
          </a:stretch>
        </p:blipFill>
        <p:spPr>
          <a:xfrm>
            <a:off x="20" y="2865265"/>
            <a:ext cx="12191980" cy="3992735"/>
          </a:xfrm>
          <a:prstGeom prst="rect">
            <a:avLst/>
          </a:prstGeom>
        </p:spPr>
      </p:pic>
    </p:spTree>
    <p:extLst>
      <p:ext uri="{BB962C8B-B14F-4D97-AF65-F5344CB8AC3E}">
        <p14:creationId xmlns:p14="http://schemas.microsoft.com/office/powerpoint/2010/main" val="3597023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50BE1-A7B3-6B6B-D1EE-DF355324347E}"/>
              </a:ext>
            </a:extLst>
          </p:cNvPr>
          <p:cNvSpPr>
            <a:spLocks noGrp="1"/>
          </p:cNvSpPr>
          <p:nvPr>
            <p:ph type="title"/>
          </p:nvPr>
        </p:nvSpPr>
        <p:spPr>
          <a:xfrm>
            <a:off x="1411088" y="0"/>
            <a:ext cx="10077557" cy="1325563"/>
          </a:xfrm>
        </p:spPr>
        <p:txBody>
          <a:bodyPr/>
          <a:lstStyle/>
          <a:p>
            <a:r>
              <a:rPr lang="en-US" dirty="0"/>
              <a:t>Brief financial overview </a:t>
            </a:r>
          </a:p>
        </p:txBody>
      </p:sp>
      <p:sp>
        <p:nvSpPr>
          <p:cNvPr id="3" name="Content Placeholder 2">
            <a:extLst>
              <a:ext uri="{FF2B5EF4-FFF2-40B4-BE49-F238E27FC236}">
                <a16:creationId xmlns:a16="http://schemas.microsoft.com/office/drawing/2014/main" id="{3EFA9413-4B92-B0E1-ED2B-07CA477DC33D}"/>
              </a:ext>
            </a:extLst>
          </p:cNvPr>
          <p:cNvSpPr>
            <a:spLocks noGrp="1"/>
          </p:cNvSpPr>
          <p:nvPr>
            <p:ph idx="1"/>
          </p:nvPr>
        </p:nvSpPr>
        <p:spPr>
          <a:xfrm>
            <a:off x="525717" y="1553029"/>
            <a:ext cx="11143769" cy="4517901"/>
          </a:xfrm>
        </p:spPr>
        <p:txBody>
          <a:bodyPr>
            <a:normAutofit fontScale="47500" lnSpcReduction="20000"/>
          </a:bodyPr>
          <a:lstStyle/>
          <a:p>
            <a:r>
              <a:rPr lang="en-US" dirty="0"/>
              <a:t>Monthly subscription cost= £189.99</a:t>
            </a:r>
          </a:p>
          <a:p>
            <a:r>
              <a:rPr lang="en-US" dirty="0"/>
              <a:t>30 clients a month= £5,700 a month</a:t>
            </a:r>
          </a:p>
          <a:p>
            <a:r>
              <a:rPr lang="en-US" dirty="0"/>
              <a:t>360 clients a year= £68,400 a year </a:t>
            </a:r>
          </a:p>
          <a:p>
            <a:r>
              <a:rPr lang="en-US" b="1" u="sng" dirty="0" err="1"/>
              <a:t>Buisness</a:t>
            </a:r>
            <a:r>
              <a:rPr lang="en-US" b="1" u="sng" dirty="0"/>
              <a:t> costs</a:t>
            </a:r>
          </a:p>
          <a:p>
            <a:r>
              <a:rPr lang="en-US" dirty="0"/>
              <a:t>Petrol-£4,800 a year</a:t>
            </a:r>
          </a:p>
          <a:p>
            <a:r>
              <a:rPr lang="en-US" dirty="0"/>
              <a:t>Car insurance- £2,500 a year</a:t>
            </a:r>
          </a:p>
          <a:p>
            <a:r>
              <a:rPr lang="en-US" dirty="0"/>
              <a:t>Water costs- £384 a year</a:t>
            </a:r>
          </a:p>
          <a:p>
            <a:r>
              <a:rPr lang="en-US" dirty="0"/>
              <a:t>Employee wage-£12,960 x 2= £25,920</a:t>
            </a:r>
          </a:p>
          <a:p>
            <a:r>
              <a:rPr lang="en-US" dirty="0"/>
              <a:t>Equipment top- £6,000 a year</a:t>
            </a:r>
          </a:p>
          <a:p>
            <a:r>
              <a:rPr lang="en-US" dirty="0"/>
              <a:t>Annual income=£33,596</a:t>
            </a:r>
          </a:p>
          <a:p>
            <a:r>
              <a:rPr lang="en-US" dirty="0"/>
              <a:t>With additional service= +18,600</a:t>
            </a:r>
          </a:p>
          <a:p>
            <a:r>
              <a:rPr lang="en-US" dirty="0"/>
              <a:t>Annual income with extra services=£52,196</a:t>
            </a:r>
          </a:p>
          <a:p>
            <a:r>
              <a:rPr lang="en-US" b="1" u="sng" dirty="0"/>
              <a:t>start up cost £20,000 (personal savings)</a:t>
            </a:r>
          </a:p>
          <a:p>
            <a:r>
              <a:rPr lang="en-US" dirty="0"/>
              <a:t>Equipment around £14,000</a:t>
            </a:r>
          </a:p>
          <a:p>
            <a:r>
              <a:rPr lang="en-US" dirty="0"/>
              <a:t>Legal costs around £500</a:t>
            </a:r>
          </a:p>
          <a:p>
            <a:r>
              <a:rPr lang="en-US" dirty="0"/>
              <a:t>Total around £15,000 </a:t>
            </a:r>
          </a:p>
          <a:p>
            <a:r>
              <a:rPr lang="en-US" dirty="0"/>
              <a:t>£5,000 on maintenance </a:t>
            </a:r>
          </a:p>
          <a:p>
            <a:endParaRPr lang="en-US" dirty="0"/>
          </a:p>
        </p:txBody>
      </p:sp>
    </p:spTree>
    <p:extLst>
      <p:ext uri="{BB962C8B-B14F-4D97-AF65-F5344CB8AC3E}">
        <p14:creationId xmlns:p14="http://schemas.microsoft.com/office/powerpoint/2010/main" val="241420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76C4952-754C-9A11-8FDF-F6F67B01E475}"/>
              </a:ext>
            </a:extLst>
          </p:cNvPr>
          <p:cNvSpPr>
            <a:spLocks noGrp="1"/>
          </p:cNvSpPr>
          <p:nvPr>
            <p:ph type="title"/>
          </p:nvPr>
        </p:nvSpPr>
        <p:spPr>
          <a:xfrm>
            <a:off x="530352" y="638176"/>
            <a:ext cx="4266544" cy="2861770"/>
          </a:xfrm>
        </p:spPr>
        <p:txBody>
          <a:bodyPr anchor="b">
            <a:normAutofit/>
          </a:bodyPr>
          <a:lstStyle/>
          <a:p>
            <a:r>
              <a:rPr lang="en-US" dirty="0"/>
              <a:t>Products and services</a:t>
            </a:r>
          </a:p>
        </p:txBody>
      </p:sp>
      <p:grpSp>
        <p:nvGrpSpPr>
          <p:cNvPr id="11" name="Graphic 78">
            <a:extLst>
              <a:ext uri="{FF2B5EF4-FFF2-40B4-BE49-F238E27FC236}">
                <a16:creationId xmlns:a16="http://schemas.microsoft.com/office/drawing/2014/main" id="{91868ACA-CC8C-4FA4-8E32-6DB1C7DA9E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695859"/>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7C343158-D3CD-4482-AAA0-375D2E666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12BFE3E3-92EC-47DC-8E6A-6E77132C2D8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1F0F2188-9504-4EAD-A8A2-B1779FB86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14602C7D-08A5-44A5-B005-E79603849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099F2E62-E605-487B-AC3C-11052444D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02A21D38-C00D-4E35-8B0F-3E63C4B37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aphicFrame>
        <p:nvGraphicFramePr>
          <p:cNvPr id="5" name="Content Placeholder 2">
            <a:extLst>
              <a:ext uri="{FF2B5EF4-FFF2-40B4-BE49-F238E27FC236}">
                <a16:creationId xmlns:a16="http://schemas.microsoft.com/office/drawing/2014/main" id="{B291C473-C093-F0E5-E0D7-F73BC90514DC}"/>
              </a:ext>
            </a:extLst>
          </p:cNvPr>
          <p:cNvGraphicFramePr>
            <a:graphicFrameLocks noGrp="1"/>
          </p:cNvGraphicFramePr>
          <p:nvPr>
            <p:ph idx="1"/>
            <p:extLst>
              <p:ext uri="{D42A27DB-BD31-4B8C-83A1-F6EECF244321}">
                <p14:modId xmlns:p14="http://schemas.microsoft.com/office/powerpoint/2010/main" val="2017716115"/>
              </p:ext>
            </p:extLst>
          </p:nvPr>
        </p:nvGraphicFramePr>
        <p:xfrm>
          <a:off x="5402620" y="497732"/>
          <a:ext cx="6151831" cy="5707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759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6924-15F8-2AA5-4138-A073F4B549A0}"/>
              </a:ext>
            </a:extLst>
          </p:cNvPr>
          <p:cNvSpPr>
            <a:spLocks noGrp="1"/>
          </p:cNvSpPr>
          <p:nvPr>
            <p:ph type="title"/>
          </p:nvPr>
        </p:nvSpPr>
        <p:spPr/>
        <p:txBody>
          <a:bodyPr/>
          <a:lstStyle/>
          <a:p>
            <a:r>
              <a:rPr lang="en-US" dirty="0"/>
              <a:t>Market research </a:t>
            </a:r>
          </a:p>
        </p:txBody>
      </p:sp>
      <p:sp>
        <p:nvSpPr>
          <p:cNvPr id="3" name="Content Placeholder 2">
            <a:extLst>
              <a:ext uri="{FF2B5EF4-FFF2-40B4-BE49-F238E27FC236}">
                <a16:creationId xmlns:a16="http://schemas.microsoft.com/office/drawing/2014/main" id="{E2C8455F-657A-66EE-D559-39F8A9805B21}"/>
              </a:ext>
            </a:extLst>
          </p:cNvPr>
          <p:cNvSpPr>
            <a:spLocks noGrp="1"/>
          </p:cNvSpPr>
          <p:nvPr>
            <p:ph idx="1"/>
          </p:nvPr>
        </p:nvSpPr>
        <p:spPr/>
        <p:txBody>
          <a:bodyPr/>
          <a:lstStyle/>
          <a:p>
            <a:r>
              <a:rPr lang="en-US" dirty="0"/>
              <a:t>Average cost of for service I provide £170 for four services</a:t>
            </a:r>
          </a:p>
          <a:p>
            <a:r>
              <a:rPr lang="en-US" dirty="0"/>
              <a:t>My cost £189.99 with extra free services provided </a:t>
            </a:r>
          </a:p>
          <a:p>
            <a:r>
              <a:rPr lang="en-US" dirty="0"/>
              <a:t>Customers maintain there properties roughly once a month</a:t>
            </a:r>
          </a:p>
          <a:p>
            <a:r>
              <a:rPr lang="en-US" dirty="0"/>
              <a:t>Mostly homeowners purchases cleaning services </a:t>
            </a:r>
          </a:p>
          <a:p>
            <a:r>
              <a:rPr lang="en-US" dirty="0"/>
              <a:t>My main target will be homeowners </a:t>
            </a:r>
          </a:p>
          <a:p>
            <a:r>
              <a:rPr lang="en-US" dirty="0"/>
              <a:t>There are 149,600 homes in Cardiff </a:t>
            </a:r>
            <a:r>
              <a:rPr lang="en-GB" dirty="0"/>
              <a:t>(GOV.WALES, n.d.)</a:t>
            </a:r>
            <a:endParaRPr lang="en-US" dirty="0"/>
          </a:p>
          <a:p>
            <a:r>
              <a:rPr lang="en-US" dirty="0"/>
              <a:t>Dirtiest areas in Cardiff </a:t>
            </a:r>
            <a:r>
              <a:rPr lang="en-US" dirty="0" err="1"/>
              <a:t>Adamsdown</a:t>
            </a:r>
            <a:r>
              <a:rPr lang="en-US" dirty="0"/>
              <a:t>, </a:t>
            </a:r>
            <a:r>
              <a:rPr lang="en-US" dirty="0" err="1"/>
              <a:t>Splott</a:t>
            </a:r>
            <a:r>
              <a:rPr lang="en-US" dirty="0"/>
              <a:t>, </a:t>
            </a:r>
            <a:r>
              <a:rPr lang="en-US" dirty="0" err="1"/>
              <a:t>Roath</a:t>
            </a:r>
            <a:r>
              <a:rPr lang="en-US" dirty="0"/>
              <a:t> and </a:t>
            </a:r>
            <a:r>
              <a:rPr lang="en-US" dirty="0" err="1"/>
              <a:t>Tremorfa</a:t>
            </a:r>
            <a:endParaRPr lang="en-US" dirty="0"/>
          </a:p>
        </p:txBody>
      </p:sp>
    </p:spTree>
    <p:extLst>
      <p:ext uri="{BB962C8B-B14F-4D97-AF65-F5344CB8AC3E}">
        <p14:creationId xmlns:p14="http://schemas.microsoft.com/office/powerpoint/2010/main" val="1786266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2" name="Freeform: Shape 11">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Freeform: Shape 19">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0" name="Rectangle 29">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Coloured pins pinned on a calendar">
            <a:extLst>
              <a:ext uri="{FF2B5EF4-FFF2-40B4-BE49-F238E27FC236}">
                <a16:creationId xmlns:a16="http://schemas.microsoft.com/office/drawing/2014/main" id="{9BA2C4E9-CD41-BD22-9E1C-6BE9B7A8ED16}"/>
              </a:ext>
            </a:extLst>
          </p:cNvPr>
          <p:cNvPicPr>
            <a:picLocks noChangeAspect="1"/>
          </p:cNvPicPr>
          <p:nvPr/>
        </p:nvPicPr>
        <p:blipFill>
          <a:blip r:embed="rId2"/>
          <a:srcRect b="15683"/>
          <a:stretch>
            <a:fillRect/>
          </a:stretch>
        </p:blipFill>
        <p:spPr>
          <a:xfrm>
            <a:off x="20" y="10"/>
            <a:ext cx="12185156" cy="6857990"/>
          </a:xfrm>
          <a:prstGeom prst="rect">
            <a:avLst/>
          </a:prstGeom>
        </p:spPr>
      </p:pic>
      <p:sp>
        <p:nvSpPr>
          <p:cNvPr id="32" name="Rectangle 31">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B0F14-4670-0E66-4F94-95B2CED4B132}"/>
              </a:ext>
            </a:extLst>
          </p:cNvPr>
          <p:cNvSpPr>
            <a:spLocks noGrp="1"/>
          </p:cNvSpPr>
          <p:nvPr>
            <p:ph type="title"/>
          </p:nvPr>
        </p:nvSpPr>
        <p:spPr>
          <a:xfrm>
            <a:off x="530352" y="799521"/>
            <a:ext cx="5565648" cy="2179601"/>
          </a:xfrm>
        </p:spPr>
        <p:txBody>
          <a:bodyPr vert="horz" lIns="91440" tIns="45720" rIns="91440" bIns="45720" rtlCol="0" anchor="b">
            <a:normAutofit/>
          </a:bodyPr>
          <a:lstStyle/>
          <a:p>
            <a:r>
              <a:rPr lang="en-US" sz="4400">
                <a:solidFill>
                  <a:srgbClr val="FFFFFF"/>
                </a:solidFill>
              </a:rPr>
              <a:t>12- month marketing strategy</a:t>
            </a:r>
          </a:p>
        </p:txBody>
      </p:sp>
      <p:grpSp>
        <p:nvGrpSpPr>
          <p:cNvPr id="34"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35"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6"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7"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9915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8E8E9-7A75-6E8C-4B3A-10434A96F569}"/>
              </a:ext>
            </a:extLst>
          </p:cNvPr>
          <p:cNvSpPr>
            <a:spLocks noGrp="1"/>
          </p:cNvSpPr>
          <p:nvPr>
            <p:ph type="title"/>
          </p:nvPr>
        </p:nvSpPr>
        <p:spPr/>
        <p:txBody>
          <a:bodyPr/>
          <a:lstStyle/>
          <a:p>
            <a:r>
              <a:rPr lang="en-US" dirty="0"/>
              <a:t>SWOT </a:t>
            </a:r>
          </a:p>
        </p:txBody>
      </p:sp>
      <p:sp>
        <p:nvSpPr>
          <p:cNvPr id="3" name="Content Placeholder 2">
            <a:extLst>
              <a:ext uri="{FF2B5EF4-FFF2-40B4-BE49-F238E27FC236}">
                <a16:creationId xmlns:a16="http://schemas.microsoft.com/office/drawing/2014/main" id="{23E42651-DC60-6914-0F5A-4903022D4149}"/>
              </a:ext>
            </a:extLst>
          </p:cNvPr>
          <p:cNvSpPr>
            <a:spLocks noGrp="1"/>
          </p:cNvSpPr>
          <p:nvPr>
            <p:ph idx="1"/>
          </p:nvPr>
        </p:nvSpPr>
        <p:spPr/>
        <p:txBody>
          <a:bodyPr/>
          <a:lstStyle/>
          <a:p>
            <a:r>
              <a:rPr lang="en-GB" dirty="0"/>
              <a:t>S- all in one property maintenance </a:t>
            </a:r>
          </a:p>
          <a:p>
            <a:r>
              <a:rPr lang="en-GB" dirty="0"/>
              <a:t>w- depending on weather as the weather can affect each service.</a:t>
            </a:r>
          </a:p>
          <a:p>
            <a:r>
              <a:rPr lang="en-GB" dirty="0"/>
              <a:t>o- commercial contracts </a:t>
            </a:r>
          </a:p>
          <a:p>
            <a:r>
              <a:rPr lang="en-GB" dirty="0"/>
              <a:t>T- Strong competition </a:t>
            </a:r>
          </a:p>
          <a:p>
            <a:endParaRPr lang="en-US" dirty="0"/>
          </a:p>
        </p:txBody>
      </p:sp>
    </p:spTree>
    <p:extLst>
      <p:ext uri="{BB962C8B-B14F-4D97-AF65-F5344CB8AC3E}">
        <p14:creationId xmlns:p14="http://schemas.microsoft.com/office/powerpoint/2010/main" val="2319834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1BFF5-E807-9C54-5AFC-0A3D12131C55}"/>
              </a:ext>
            </a:extLst>
          </p:cNvPr>
          <p:cNvSpPr>
            <a:spLocks noGrp="1"/>
          </p:cNvSpPr>
          <p:nvPr>
            <p:ph type="title"/>
          </p:nvPr>
        </p:nvSpPr>
        <p:spPr/>
        <p:txBody>
          <a:bodyPr/>
          <a:lstStyle/>
          <a:p>
            <a:r>
              <a:rPr lang="en-US" dirty="0"/>
              <a:t>Marketing examples</a:t>
            </a:r>
          </a:p>
        </p:txBody>
      </p:sp>
      <p:graphicFrame>
        <p:nvGraphicFramePr>
          <p:cNvPr id="5" name="Content Placeholder 2">
            <a:extLst>
              <a:ext uri="{FF2B5EF4-FFF2-40B4-BE49-F238E27FC236}">
                <a16:creationId xmlns:a16="http://schemas.microsoft.com/office/drawing/2014/main" id="{E2B82CCE-24B8-7EFE-E825-D42D3882ADAA}"/>
              </a:ext>
            </a:extLst>
          </p:cNvPr>
          <p:cNvGraphicFramePr>
            <a:graphicFrameLocks noGrp="1"/>
          </p:cNvGraphicFramePr>
          <p:nvPr>
            <p:ph idx="1"/>
          </p:nvPr>
        </p:nvGraphicFramePr>
        <p:xfrm>
          <a:off x="525717" y="2521885"/>
          <a:ext cx="10077557" cy="35490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505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ECE0330-659E-4BE3-8CAF-0A890054E5B4}"/>
              </a:ext>
            </a:extLst>
          </p:cNvPr>
          <p:cNvSpPr>
            <a:spLocks noGrp="1"/>
          </p:cNvSpPr>
          <p:nvPr>
            <p:ph type="title"/>
          </p:nvPr>
        </p:nvSpPr>
        <p:spPr>
          <a:xfrm>
            <a:off x="525717" y="696952"/>
            <a:ext cx="10077196" cy="821794"/>
          </a:xfrm>
        </p:spPr>
        <p:txBody>
          <a:bodyPr>
            <a:normAutofit/>
          </a:bodyPr>
          <a:lstStyle/>
          <a:p>
            <a:r>
              <a:rPr lang="en-US" dirty="0"/>
              <a:t>Strategy </a:t>
            </a:r>
            <a:r>
              <a:rPr lang="en-US"/>
              <a:t>initatives</a:t>
            </a:r>
            <a:r>
              <a:rPr lang="en-US" dirty="0"/>
              <a:t> </a:t>
            </a:r>
          </a:p>
        </p:txBody>
      </p:sp>
      <p:grpSp>
        <p:nvGrpSpPr>
          <p:cNvPr id="11" name="Graphic 78">
            <a:extLst>
              <a:ext uri="{FF2B5EF4-FFF2-40B4-BE49-F238E27FC236}">
                <a16:creationId xmlns:a16="http://schemas.microsoft.com/office/drawing/2014/main" id="{BC3D4A83-1EFA-4B2C-B330-849E358950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1708814"/>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3508E11F-ACA4-405C-A9FA-2577500EA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82B1CDA4-B2EA-4968-8276-0552D6D744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F4337472-CDEB-4AFE-BBB9-5A11CA470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6CD67A6D-EAE7-4891-ACC9-4AC0CCF44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F1769489-D4BC-4B3B-9E23-87FCFDAB4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13E13021-8923-4A4D-84FA-DA886E29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9" name="Freeform: Shape 18">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84683" y="5165905"/>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DAE5E657-0FFE-414E-5AF5-AA60BB0CA844}"/>
              </a:ext>
            </a:extLst>
          </p:cNvPr>
          <p:cNvGraphicFramePr>
            <a:graphicFrameLocks noGrp="1"/>
          </p:cNvGraphicFramePr>
          <p:nvPr>
            <p:ph idx="1"/>
            <p:extLst>
              <p:ext uri="{D42A27DB-BD31-4B8C-83A1-F6EECF244321}">
                <p14:modId xmlns:p14="http://schemas.microsoft.com/office/powerpoint/2010/main" val="1846216135"/>
              </p:ext>
            </p:extLst>
          </p:nvPr>
        </p:nvGraphicFramePr>
        <p:xfrm>
          <a:off x="525462" y="1804163"/>
          <a:ext cx="11004385" cy="4407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1529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7" name="Freeform: Shape 56">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9" name="Group 58">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0" name="Freeform: Shape 59">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 name="Freeform: Shape 60">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2" name="Freeform: Shape 61">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3"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4"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5"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8" name="Freeform: Shape 67">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0"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71"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2"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3"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4"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5"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6"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78" name="Rectangle 7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F0C3F40-B924-99A6-7C1F-04C14EF5DC38}"/>
              </a:ext>
            </a:extLst>
          </p:cNvPr>
          <p:cNvSpPr>
            <a:spLocks noGrp="1"/>
          </p:cNvSpPr>
          <p:nvPr>
            <p:ph type="title"/>
          </p:nvPr>
        </p:nvSpPr>
        <p:spPr>
          <a:xfrm>
            <a:off x="530352" y="589788"/>
            <a:ext cx="4884481" cy="2510921"/>
          </a:xfrm>
        </p:spPr>
        <p:txBody>
          <a:bodyPr vert="horz" lIns="91440" tIns="45720" rIns="91440" bIns="45720" rtlCol="0" anchor="b">
            <a:normAutofit/>
          </a:bodyPr>
          <a:lstStyle/>
          <a:p>
            <a:pPr>
              <a:lnSpc>
                <a:spcPct val="90000"/>
              </a:lnSpc>
            </a:pPr>
            <a:r>
              <a:rPr lang="en-US" sz="1900" dirty="0" err="1"/>
              <a:t>Elavator</a:t>
            </a:r>
            <a:r>
              <a:rPr lang="en-US" sz="1900" dirty="0"/>
              <a:t> pitch</a:t>
            </a:r>
            <a:br>
              <a:rPr lang="en-US" sz="1900" dirty="0"/>
            </a:br>
            <a:br>
              <a:rPr lang="en-US" sz="1900" dirty="0"/>
            </a:br>
            <a:r>
              <a:rPr lang="en-US" sz="1900" dirty="0"/>
              <a:t>are you tired of juggling multiple cleaning providers for your home or business well we offer a seamless all in one cleaning service that guarantees </a:t>
            </a:r>
            <a:r>
              <a:rPr lang="en-US" sz="1900" dirty="0" err="1"/>
              <a:t>sparkaling</a:t>
            </a:r>
            <a:r>
              <a:rPr lang="en-US" sz="1900" dirty="0"/>
              <a:t> results at the best price </a:t>
            </a:r>
            <a:br>
              <a:rPr lang="en-US" sz="1900" dirty="0"/>
            </a:br>
            <a:endParaRPr lang="en-US" sz="1900" dirty="0"/>
          </a:p>
        </p:txBody>
      </p:sp>
      <p:grpSp>
        <p:nvGrpSpPr>
          <p:cNvPr id="80"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81"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2"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83"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84"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5"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6"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88" name="Freeform: Shape 87">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Volume">
            <a:extLst>
              <a:ext uri="{FF2B5EF4-FFF2-40B4-BE49-F238E27FC236}">
                <a16:creationId xmlns:a16="http://schemas.microsoft.com/office/drawing/2014/main" id="{E7B89459-BAD9-1980-1DBF-E6F5ADCD74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64204" y="589788"/>
            <a:ext cx="5678424" cy="5678424"/>
          </a:xfrm>
          <a:prstGeom prst="rect">
            <a:avLst/>
          </a:prstGeom>
        </p:spPr>
      </p:pic>
      <p:sp>
        <p:nvSpPr>
          <p:cNvPr id="90" name="Freeform: Shape 89">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92" name="Group 91">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49252"/>
            <a:ext cx="886142" cy="693398"/>
            <a:chOff x="10948005" y="3379098"/>
            <a:chExt cx="868640" cy="679702"/>
          </a:xfrm>
          <a:solidFill>
            <a:schemeClr val="accent6"/>
          </a:solidFill>
        </p:grpSpPr>
        <p:sp>
          <p:nvSpPr>
            <p:cNvPr id="93" name="Freeform: Shape 92">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4" name="Freeform: Shape 93">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5"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6"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84270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16C8B-D0A8-5DDF-D895-80088DD6BB95}"/>
              </a:ext>
            </a:extLst>
          </p:cNvPr>
          <p:cNvSpPr>
            <a:spLocks noGrp="1"/>
          </p:cNvSpPr>
          <p:nvPr>
            <p:ph type="title"/>
          </p:nvPr>
        </p:nvSpPr>
        <p:spPr/>
        <p:txBody>
          <a:bodyPr/>
          <a:lstStyle/>
          <a:p>
            <a:r>
              <a:rPr lang="en-US" dirty="0"/>
              <a:t>Why you should invest in me and my business </a:t>
            </a:r>
          </a:p>
        </p:txBody>
      </p:sp>
      <p:sp>
        <p:nvSpPr>
          <p:cNvPr id="7" name="Content Placeholder 6">
            <a:extLst>
              <a:ext uri="{FF2B5EF4-FFF2-40B4-BE49-F238E27FC236}">
                <a16:creationId xmlns:a16="http://schemas.microsoft.com/office/drawing/2014/main" id="{7D33F3A7-7E21-F8F5-26AC-8A5F163000A3}"/>
              </a:ext>
            </a:extLst>
          </p:cNvPr>
          <p:cNvSpPr>
            <a:spLocks noGrp="1"/>
          </p:cNvSpPr>
          <p:nvPr>
            <p:ph sz="half" idx="1"/>
          </p:nvPr>
        </p:nvSpPr>
        <p:spPr/>
        <p:txBody>
          <a:bodyPr>
            <a:normAutofit lnSpcReduction="10000"/>
          </a:bodyPr>
          <a:lstStyle/>
          <a:p>
            <a:r>
              <a:rPr lang="en-US" dirty="0"/>
              <a:t>Low start up cost </a:t>
            </a:r>
          </a:p>
          <a:p>
            <a:r>
              <a:rPr lang="en-US" dirty="0"/>
              <a:t>Low risks </a:t>
            </a:r>
          </a:p>
          <a:p>
            <a:r>
              <a:rPr lang="en-US" dirty="0"/>
              <a:t>Potential to be worldwide </a:t>
            </a:r>
          </a:p>
          <a:p>
            <a:r>
              <a:rPr lang="en-US" dirty="0"/>
              <a:t>Unique </a:t>
            </a:r>
          </a:p>
          <a:p>
            <a:r>
              <a:rPr lang="en-US" dirty="0"/>
              <a:t>Stable income</a:t>
            </a:r>
          </a:p>
          <a:p>
            <a:r>
              <a:rPr lang="en-US" dirty="0"/>
              <a:t>Strong market opportunity </a:t>
            </a:r>
          </a:p>
          <a:p>
            <a:r>
              <a:rPr lang="en-US" dirty="0"/>
              <a:t>Customer loyalty</a:t>
            </a:r>
          </a:p>
        </p:txBody>
      </p:sp>
      <p:sp>
        <p:nvSpPr>
          <p:cNvPr id="8" name="Content Placeholder 7">
            <a:extLst>
              <a:ext uri="{FF2B5EF4-FFF2-40B4-BE49-F238E27FC236}">
                <a16:creationId xmlns:a16="http://schemas.microsoft.com/office/drawing/2014/main" id="{C2F681FE-2568-C08A-F7B7-DC5205A3BB61}"/>
              </a:ext>
            </a:extLst>
          </p:cNvPr>
          <p:cNvSpPr>
            <a:spLocks noGrp="1"/>
          </p:cNvSpPr>
          <p:nvPr>
            <p:ph sz="half" idx="2"/>
          </p:nvPr>
        </p:nvSpPr>
        <p:spPr/>
        <p:txBody>
          <a:bodyPr>
            <a:normAutofit lnSpcReduction="10000"/>
          </a:bodyPr>
          <a:lstStyle/>
          <a:p>
            <a:r>
              <a:rPr lang="en-US" dirty="0"/>
              <a:t>Optimistic </a:t>
            </a:r>
          </a:p>
          <a:p>
            <a:r>
              <a:rPr lang="en-US" dirty="0"/>
              <a:t>Hard working </a:t>
            </a:r>
          </a:p>
          <a:p>
            <a:r>
              <a:rPr lang="en-US" dirty="0"/>
              <a:t>Confident </a:t>
            </a:r>
          </a:p>
          <a:p>
            <a:r>
              <a:rPr lang="en-US" dirty="0"/>
              <a:t>Open minded </a:t>
            </a:r>
          </a:p>
          <a:p>
            <a:r>
              <a:rPr lang="en-US" dirty="0"/>
              <a:t>Passionate </a:t>
            </a:r>
          </a:p>
          <a:p>
            <a:r>
              <a:rPr lang="en-US" dirty="0"/>
              <a:t>Dedicated </a:t>
            </a:r>
          </a:p>
          <a:p>
            <a:r>
              <a:rPr lang="en-US" dirty="0"/>
              <a:t>Perseverance </a:t>
            </a:r>
          </a:p>
          <a:p>
            <a:r>
              <a:rPr lang="en-US" dirty="0"/>
              <a:t>Loves growth </a:t>
            </a:r>
          </a:p>
          <a:p>
            <a:endParaRPr lang="en-US" dirty="0"/>
          </a:p>
          <a:p>
            <a:endParaRPr lang="en-US" dirty="0"/>
          </a:p>
        </p:txBody>
      </p:sp>
    </p:spTree>
    <p:extLst>
      <p:ext uri="{BB962C8B-B14F-4D97-AF65-F5344CB8AC3E}">
        <p14:creationId xmlns:p14="http://schemas.microsoft.com/office/powerpoint/2010/main" val="3634153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BA0DB-1255-40D4-EA65-7F736125A4DA}"/>
              </a:ext>
            </a:extLst>
          </p:cNvPr>
          <p:cNvSpPr>
            <a:spLocks noGrp="1"/>
          </p:cNvSpPr>
          <p:nvPr>
            <p:ph type="title"/>
          </p:nvPr>
        </p:nvSpPr>
        <p:spPr/>
        <p:txBody>
          <a:bodyPr/>
          <a:lstStyle/>
          <a:p>
            <a:r>
              <a:rPr lang="en-US" dirty="0"/>
              <a:t>Features and benefits </a:t>
            </a:r>
          </a:p>
        </p:txBody>
      </p:sp>
      <p:sp>
        <p:nvSpPr>
          <p:cNvPr id="5" name="Text Placeholder 4">
            <a:extLst>
              <a:ext uri="{FF2B5EF4-FFF2-40B4-BE49-F238E27FC236}">
                <a16:creationId xmlns:a16="http://schemas.microsoft.com/office/drawing/2014/main" id="{C43C41EF-D09B-E9CF-C53B-1440B83847DB}"/>
              </a:ext>
            </a:extLst>
          </p:cNvPr>
          <p:cNvSpPr>
            <a:spLocks noGrp="1"/>
          </p:cNvSpPr>
          <p:nvPr>
            <p:ph type="body" idx="1"/>
          </p:nvPr>
        </p:nvSpPr>
        <p:spPr/>
        <p:txBody>
          <a:bodyPr/>
          <a:lstStyle/>
          <a:p>
            <a:r>
              <a:rPr lang="en-US" dirty="0"/>
              <a:t>Features </a:t>
            </a:r>
          </a:p>
        </p:txBody>
      </p:sp>
      <p:sp>
        <p:nvSpPr>
          <p:cNvPr id="3" name="Content Placeholder 2">
            <a:extLst>
              <a:ext uri="{FF2B5EF4-FFF2-40B4-BE49-F238E27FC236}">
                <a16:creationId xmlns:a16="http://schemas.microsoft.com/office/drawing/2014/main" id="{1BA5D308-9738-3785-25F9-BF43183ABA30}"/>
              </a:ext>
            </a:extLst>
          </p:cNvPr>
          <p:cNvSpPr>
            <a:spLocks noGrp="1"/>
          </p:cNvSpPr>
          <p:nvPr>
            <p:ph sz="half" idx="2"/>
          </p:nvPr>
        </p:nvSpPr>
        <p:spPr>
          <a:xfrm>
            <a:off x="530352" y="3366390"/>
            <a:ext cx="4845387" cy="3223096"/>
          </a:xfrm>
        </p:spPr>
        <p:txBody>
          <a:bodyPr>
            <a:normAutofit fontScale="25000" lnSpcReduction="20000"/>
          </a:bodyPr>
          <a:lstStyle/>
          <a:p>
            <a:endParaRPr lang="en-US" dirty="0"/>
          </a:p>
          <a:p>
            <a:r>
              <a:rPr lang="en-US" sz="4000" dirty="0"/>
              <a:t>Affordable prices </a:t>
            </a:r>
          </a:p>
          <a:p>
            <a:r>
              <a:rPr lang="en-US" sz="4000" dirty="0"/>
              <a:t>Professional service </a:t>
            </a:r>
          </a:p>
          <a:p>
            <a:r>
              <a:rPr lang="en-US" sz="4000" dirty="0"/>
              <a:t>Customer care </a:t>
            </a:r>
          </a:p>
          <a:p>
            <a:r>
              <a:rPr lang="en-US" sz="4000" dirty="0"/>
              <a:t>High quality products </a:t>
            </a:r>
          </a:p>
          <a:p>
            <a:r>
              <a:rPr lang="en-US" sz="4000" dirty="0"/>
              <a:t>Reliability </a:t>
            </a:r>
          </a:p>
          <a:p>
            <a:r>
              <a:rPr lang="en-US" sz="4000" dirty="0"/>
              <a:t>Convenience </a:t>
            </a:r>
          </a:p>
          <a:p>
            <a:r>
              <a:rPr lang="en-US" sz="4000" dirty="0"/>
              <a:t>Mobile business </a:t>
            </a:r>
          </a:p>
          <a:p>
            <a:r>
              <a:rPr lang="en-US" sz="4000" dirty="0"/>
              <a:t>Free services </a:t>
            </a:r>
          </a:p>
          <a:p>
            <a:r>
              <a:rPr lang="en-US" sz="4000" dirty="0"/>
              <a:t>Giving back to the community </a:t>
            </a:r>
          </a:p>
          <a:p>
            <a:r>
              <a:rPr lang="en-US" sz="4000" dirty="0"/>
              <a:t>Entertainment </a:t>
            </a:r>
          </a:p>
          <a:p>
            <a:r>
              <a:rPr lang="en-US" sz="4000" dirty="0"/>
              <a:t>Benefits </a:t>
            </a:r>
          </a:p>
          <a:p>
            <a:endParaRPr lang="en-US" sz="4000" dirty="0"/>
          </a:p>
          <a:p>
            <a:endParaRPr lang="en-US" sz="4000" dirty="0"/>
          </a:p>
          <a:p>
            <a:endParaRPr lang="en-US" dirty="0"/>
          </a:p>
          <a:p>
            <a:endParaRPr lang="en-US" dirty="0"/>
          </a:p>
          <a:p>
            <a:endParaRPr lang="en-US" dirty="0"/>
          </a:p>
        </p:txBody>
      </p:sp>
      <p:sp>
        <p:nvSpPr>
          <p:cNvPr id="6" name="Text Placeholder 5">
            <a:extLst>
              <a:ext uri="{FF2B5EF4-FFF2-40B4-BE49-F238E27FC236}">
                <a16:creationId xmlns:a16="http://schemas.microsoft.com/office/drawing/2014/main" id="{4EC3ECA7-0EDF-6697-B23F-1AB395A58378}"/>
              </a:ext>
            </a:extLst>
          </p:cNvPr>
          <p:cNvSpPr>
            <a:spLocks noGrp="1"/>
          </p:cNvSpPr>
          <p:nvPr>
            <p:ph type="body" sz="quarter" idx="3"/>
          </p:nvPr>
        </p:nvSpPr>
        <p:spPr/>
        <p:txBody>
          <a:bodyPr/>
          <a:lstStyle/>
          <a:p>
            <a:r>
              <a:rPr lang="en-US" dirty="0"/>
              <a:t>Benefits </a:t>
            </a:r>
          </a:p>
        </p:txBody>
      </p:sp>
      <p:sp>
        <p:nvSpPr>
          <p:cNvPr id="7" name="Content Placeholder 6">
            <a:extLst>
              <a:ext uri="{FF2B5EF4-FFF2-40B4-BE49-F238E27FC236}">
                <a16:creationId xmlns:a16="http://schemas.microsoft.com/office/drawing/2014/main" id="{61B7D9E8-A2E0-BE26-2147-3D9584EA3A8C}"/>
              </a:ext>
            </a:extLst>
          </p:cNvPr>
          <p:cNvSpPr>
            <a:spLocks noGrp="1"/>
          </p:cNvSpPr>
          <p:nvPr>
            <p:ph sz="quarter" idx="4"/>
          </p:nvPr>
        </p:nvSpPr>
        <p:spPr>
          <a:xfrm>
            <a:off x="5566813" y="3389085"/>
            <a:ext cx="5580158" cy="3040743"/>
          </a:xfrm>
        </p:spPr>
        <p:txBody>
          <a:bodyPr>
            <a:normAutofit fontScale="25000" lnSpcReduction="20000"/>
          </a:bodyPr>
          <a:lstStyle/>
          <a:p>
            <a:r>
              <a:rPr lang="en-US" sz="3600" dirty="0"/>
              <a:t>Cost saving for customers </a:t>
            </a:r>
          </a:p>
          <a:p>
            <a:r>
              <a:rPr lang="en-US" sz="3600" dirty="0"/>
              <a:t>Time saving for customers </a:t>
            </a:r>
          </a:p>
          <a:p>
            <a:r>
              <a:rPr lang="en-US" sz="3600" dirty="0"/>
              <a:t>Adding value through free services </a:t>
            </a:r>
          </a:p>
          <a:p>
            <a:r>
              <a:rPr lang="en-US" sz="3600" dirty="0"/>
              <a:t>Potential income through social media </a:t>
            </a:r>
          </a:p>
          <a:p>
            <a:r>
              <a:rPr lang="en-US" sz="3600" dirty="0"/>
              <a:t>Competitive pricing</a:t>
            </a:r>
          </a:p>
          <a:p>
            <a:r>
              <a:rPr lang="en-US" sz="3600" dirty="0"/>
              <a:t>Building relationships</a:t>
            </a:r>
          </a:p>
          <a:p>
            <a:r>
              <a:rPr lang="en-US" sz="3600" dirty="0"/>
              <a:t>Expanding network</a:t>
            </a:r>
          </a:p>
          <a:p>
            <a:r>
              <a:rPr lang="en-US" sz="3600" dirty="0"/>
              <a:t>Organized schedule </a:t>
            </a:r>
          </a:p>
          <a:p>
            <a:r>
              <a:rPr lang="en-US" sz="3600" dirty="0"/>
              <a:t>Steady income </a:t>
            </a:r>
          </a:p>
        </p:txBody>
      </p:sp>
    </p:spTree>
    <p:extLst>
      <p:ext uri="{BB962C8B-B14F-4D97-AF65-F5344CB8AC3E}">
        <p14:creationId xmlns:p14="http://schemas.microsoft.com/office/powerpoint/2010/main" val="1388872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D725A-E0BC-D4F7-FAC6-9CAF223956B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DEC301C-FFAB-33B3-AC5A-C2813E0737FB}"/>
              </a:ext>
            </a:extLst>
          </p:cNvPr>
          <p:cNvSpPr>
            <a:spLocks noGrp="1"/>
          </p:cNvSpPr>
          <p:nvPr>
            <p:ph idx="1"/>
          </p:nvPr>
        </p:nvSpPr>
        <p:spPr/>
        <p:txBody>
          <a:bodyPr>
            <a:normAutofit fontScale="40000" lnSpcReduction="20000"/>
          </a:bodyPr>
          <a:lstStyle/>
          <a:p>
            <a:pPr marL="457200" indent="-457200">
              <a:buFont typeface="+mj-lt"/>
              <a:buAutoNum type="arabicPeriod"/>
            </a:pPr>
            <a:r>
              <a:rPr lang="en-GB" dirty="0"/>
              <a:t>Kotler, P. (2025). </a:t>
            </a:r>
            <a:r>
              <a:rPr lang="en-GB" i="1" dirty="0"/>
              <a:t>Why is marketing management important to businesses?</a:t>
            </a:r>
            <a:r>
              <a:rPr lang="en-GB" dirty="0"/>
              <a:t> [online] </a:t>
            </a:r>
            <a:r>
              <a:rPr lang="en-GB" dirty="0" err="1"/>
              <a:t>en</a:t>
            </a:r>
            <a:r>
              <a:rPr lang="en-GB" dirty="0"/>
              <a:t>. Available at: https://</a:t>
            </a:r>
            <a:r>
              <a:rPr lang="en-GB" dirty="0" err="1"/>
              <a:t>www.gisma.com</a:t>
            </a:r>
            <a:r>
              <a:rPr lang="en-GB" dirty="0"/>
              <a:t>/blog/why-is-marketing-management-important-to-businesses.</a:t>
            </a:r>
          </a:p>
          <a:p>
            <a:pPr marL="457200" indent="-457200">
              <a:buFont typeface="+mj-lt"/>
              <a:buAutoNum type="arabicPeriod"/>
            </a:pPr>
            <a:r>
              <a:rPr lang="en-GB" dirty="0"/>
              <a:t>Slattery, J. (2024). </a:t>
            </a:r>
            <a:r>
              <a:rPr lang="en-GB" i="1" dirty="0"/>
              <a:t>What Is a Good Profit Margin For a Small Business? - Invoice Simple</a:t>
            </a:r>
            <a:r>
              <a:rPr lang="en-GB" dirty="0"/>
              <a:t>. [online] Invoice Simple. Available at: https://</a:t>
            </a:r>
            <a:r>
              <a:rPr lang="en-GB" dirty="0" err="1"/>
              <a:t>www.invoicesimple.com</a:t>
            </a:r>
            <a:r>
              <a:rPr lang="en-GB" dirty="0"/>
              <a:t>/blog/what-is-a-good-profit-margin/ [Accessed 19 Jun. 2026].</a:t>
            </a:r>
          </a:p>
          <a:p>
            <a:pPr marL="457200" indent="-457200">
              <a:buFont typeface="+mj-lt"/>
              <a:buAutoNum type="arabicPeriod"/>
            </a:pPr>
            <a:r>
              <a:rPr lang="en-GB" dirty="0"/>
              <a:t>Smart Business Recovery. (2025). </a:t>
            </a:r>
            <a:r>
              <a:rPr lang="en-GB" i="1" dirty="0"/>
              <a:t>Surviving Your First Year in Business – The Reality of the Dream</a:t>
            </a:r>
            <a:r>
              <a:rPr lang="en-GB" dirty="0"/>
              <a:t>. [online] Available at: https://</a:t>
            </a:r>
            <a:r>
              <a:rPr lang="en-GB" dirty="0" err="1"/>
              <a:t>www.smartbusinessrecovery.co.uk</a:t>
            </a:r>
            <a:r>
              <a:rPr lang="en-GB" dirty="0"/>
              <a:t>/news/103/137/Surviving-Your-First-Year-in-Business-The-Reality-of-the-Dream [Accessed 18 Jun. 2026].</a:t>
            </a:r>
          </a:p>
          <a:p>
            <a:pPr marL="457200" indent="-457200">
              <a:buFont typeface="+mj-lt"/>
              <a:buAutoNum type="arabicPeriod"/>
            </a:pPr>
            <a:r>
              <a:rPr lang="en-GB" dirty="0"/>
              <a:t>Strickland, L. (2025a). </a:t>
            </a:r>
            <a:r>
              <a:rPr lang="en-GB" i="1" dirty="0"/>
              <a:t>Seven Mistakes Businesses Make in Their First Year</a:t>
            </a:r>
            <a:r>
              <a:rPr lang="en-GB" dirty="0"/>
              <a:t>. [online] FOCUS Resources. Available at: https://</a:t>
            </a:r>
            <a:r>
              <a:rPr lang="en-GB" dirty="0" err="1"/>
              <a:t>www.focusresourcesinc.com</a:t>
            </a:r>
            <a:r>
              <a:rPr lang="en-GB" dirty="0"/>
              <a:t>/seven-mistakes-businesses-make-in-their-first-year/.</a:t>
            </a:r>
          </a:p>
          <a:p>
            <a:pPr marL="457200" indent="-457200">
              <a:buFont typeface="+mj-lt"/>
              <a:buAutoNum type="arabicPeriod"/>
            </a:pPr>
            <a:r>
              <a:rPr lang="en-GB" dirty="0"/>
              <a:t>Strickland, lea (2025b). </a:t>
            </a:r>
            <a:r>
              <a:rPr lang="en-GB" i="1" dirty="0"/>
              <a:t>How Much Does Lawn Mowing Cost in the UK? [2025 Data] | </a:t>
            </a:r>
            <a:r>
              <a:rPr lang="en-GB" i="1" dirty="0" err="1"/>
              <a:t>Airtasker</a:t>
            </a:r>
            <a:r>
              <a:rPr lang="en-GB" i="1" dirty="0"/>
              <a:t> UK</a:t>
            </a:r>
            <a:r>
              <a:rPr lang="en-GB" dirty="0"/>
              <a:t>. [online] </a:t>
            </a:r>
            <a:r>
              <a:rPr lang="en-GB" dirty="0" err="1"/>
              <a:t>Airtasker</a:t>
            </a:r>
            <a:r>
              <a:rPr lang="en-GB" dirty="0"/>
              <a:t>. Available at: https://</a:t>
            </a:r>
            <a:r>
              <a:rPr lang="en-GB" dirty="0" err="1"/>
              <a:t>www.airtasker.com</a:t>
            </a:r>
            <a:r>
              <a:rPr lang="en-GB" dirty="0"/>
              <a:t>/</a:t>
            </a:r>
            <a:r>
              <a:rPr lang="en-GB" dirty="0" err="1"/>
              <a:t>uk</a:t>
            </a:r>
            <a:r>
              <a:rPr lang="en-GB" dirty="0"/>
              <a:t>/costs/lawn-mowing/lawn-mowing-cost/ [Accessed 18 Jun. 2026].</a:t>
            </a:r>
          </a:p>
          <a:p>
            <a:pPr marL="457200" indent="-457200">
              <a:buFont typeface="+mj-lt"/>
              <a:buAutoNum type="arabicPeriod"/>
            </a:pPr>
            <a:r>
              <a:rPr lang="en-GB" dirty="0"/>
              <a:t>Kotler, P. (2025). </a:t>
            </a:r>
            <a:r>
              <a:rPr lang="en-GB" i="1" dirty="0"/>
              <a:t>Why is marketing management important to businesses?</a:t>
            </a:r>
            <a:r>
              <a:rPr lang="en-GB" dirty="0"/>
              <a:t> [online] </a:t>
            </a:r>
            <a:r>
              <a:rPr lang="en-GB" dirty="0" err="1"/>
              <a:t>en</a:t>
            </a:r>
            <a:r>
              <a:rPr lang="en-GB" dirty="0"/>
              <a:t>. Available at: https://</a:t>
            </a:r>
            <a:r>
              <a:rPr lang="en-GB" dirty="0" err="1"/>
              <a:t>www.gisma.com</a:t>
            </a:r>
            <a:r>
              <a:rPr lang="en-GB" dirty="0"/>
              <a:t>/blog/why-is-marketing-management-important-to-businesses.</a:t>
            </a:r>
          </a:p>
          <a:p>
            <a:pPr marL="457200" indent="-457200">
              <a:buFont typeface="+mj-lt"/>
              <a:buAutoNum type="arabicPeriod"/>
            </a:pPr>
            <a:r>
              <a:rPr lang="en-GB" dirty="0"/>
              <a:t>Slattery, J. (2024). </a:t>
            </a:r>
            <a:r>
              <a:rPr lang="en-GB" i="1" dirty="0"/>
              <a:t>What Is a Good Profit Margin For a Small Business? - Invoice Simple</a:t>
            </a:r>
            <a:r>
              <a:rPr lang="en-GB" dirty="0"/>
              <a:t>. [online] Invoice Simple. Available at: https://</a:t>
            </a:r>
            <a:r>
              <a:rPr lang="en-GB" dirty="0" err="1"/>
              <a:t>www.invoicesimple.com</a:t>
            </a:r>
            <a:r>
              <a:rPr lang="en-GB" dirty="0"/>
              <a:t>/blog/what-is-a-good-profit-margin/ [Accessed 19 Jun. 2026].</a:t>
            </a:r>
          </a:p>
          <a:p>
            <a:pPr marL="457200" indent="-457200">
              <a:buFont typeface="+mj-lt"/>
              <a:buAutoNum type="arabicPeriod"/>
            </a:pPr>
            <a:r>
              <a:rPr lang="en-GB" dirty="0"/>
              <a:t>Smart Business Recovery. (2025). </a:t>
            </a:r>
            <a:r>
              <a:rPr lang="en-GB" i="1" dirty="0"/>
              <a:t>Surviving Your First Year in Business – The Reality of the Dream</a:t>
            </a:r>
            <a:r>
              <a:rPr lang="en-GB" dirty="0"/>
              <a:t>. [online] Available at: https://</a:t>
            </a:r>
            <a:r>
              <a:rPr lang="en-GB" dirty="0" err="1"/>
              <a:t>www.smartbusinessrecovery.co.uk</a:t>
            </a:r>
            <a:r>
              <a:rPr lang="en-GB" dirty="0"/>
              <a:t>/news/103/137/Surviving-Your-First-Year-in-Business-The-Reality-of-the-Dream [Accessed 18 Jun. 2026].</a:t>
            </a:r>
          </a:p>
          <a:p>
            <a:pPr marL="457200" indent="-457200">
              <a:buFont typeface="+mj-lt"/>
              <a:buAutoNum type="arabicPeriod"/>
            </a:pPr>
            <a:r>
              <a:rPr lang="en-GB" dirty="0"/>
              <a:t>Strickland, L. (2025a). </a:t>
            </a:r>
            <a:r>
              <a:rPr lang="en-GB" i="1" dirty="0"/>
              <a:t>Seven Mistakes Businesses Make in Their First Year</a:t>
            </a:r>
            <a:r>
              <a:rPr lang="en-GB" dirty="0"/>
              <a:t>. [online] FOCUS Resources. Available at: https://</a:t>
            </a:r>
            <a:r>
              <a:rPr lang="en-GB" dirty="0" err="1"/>
              <a:t>www.focusresourcesinc.com</a:t>
            </a:r>
            <a:r>
              <a:rPr lang="en-GB" dirty="0"/>
              <a:t>/seven-mistakes-businesses-make-in-their-first-year/.</a:t>
            </a:r>
          </a:p>
          <a:p>
            <a:pPr marL="457200" indent="-457200">
              <a:buFont typeface="+mj-lt"/>
              <a:buAutoNum type="arabicPeriod"/>
            </a:pPr>
            <a:r>
              <a:rPr lang="en-GB" dirty="0"/>
              <a:t>Strickland, lea (2025b). </a:t>
            </a:r>
            <a:r>
              <a:rPr lang="en-GB" i="1" dirty="0"/>
              <a:t>How Much Does Lawn Mowing Cost in the UK? [2025 Data] | </a:t>
            </a:r>
            <a:r>
              <a:rPr lang="en-GB" i="1" dirty="0" err="1"/>
              <a:t>Airtasker</a:t>
            </a:r>
            <a:r>
              <a:rPr lang="en-GB" i="1" dirty="0"/>
              <a:t> UK</a:t>
            </a:r>
            <a:r>
              <a:rPr lang="en-GB" dirty="0"/>
              <a:t>. [online] </a:t>
            </a:r>
            <a:r>
              <a:rPr lang="en-GB" dirty="0" err="1"/>
              <a:t>Airtasker</a:t>
            </a:r>
            <a:r>
              <a:rPr lang="en-GB" dirty="0"/>
              <a:t>. Available at: https://</a:t>
            </a:r>
            <a:r>
              <a:rPr lang="en-GB" dirty="0" err="1"/>
              <a:t>www.airtasker.com</a:t>
            </a:r>
            <a:r>
              <a:rPr lang="en-GB" dirty="0"/>
              <a:t>/</a:t>
            </a:r>
            <a:r>
              <a:rPr lang="en-GB" dirty="0" err="1"/>
              <a:t>uk</a:t>
            </a:r>
            <a:r>
              <a:rPr lang="en-GB" dirty="0"/>
              <a:t>/costs/lawn-mowing/lawn-mowing-cost/ [Accessed 18 Jun. 2026].</a:t>
            </a:r>
          </a:p>
          <a:p>
            <a:endParaRPr lang="en-US" dirty="0"/>
          </a:p>
        </p:txBody>
      </p:sp>
    </p:spTree>
    <p:extLst>
      <p:ext uri="{BB962C8B-B14F-4D97-AF65-F5344CB8AC3E}">
        <p14:creationId xmlns:p14="http://schemas.microsoft.com/office/powerpoint/2010/main" val="2363122426"/>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16714</TotalTime>
  <Words>1403</Words>
  <Application>Microsoft Macintosh PowerPoint</Application>
  <PresentationFormat>Widescreen</PresentationFormat>
  <Paragraphs>183</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Avenir Next LT Pro</vt:lpstr>
      <vt:lpstr>Avenir Next LT Pro Light</vt:lpstr>
      <vt:lpstr>Georgia Pro Semibold</vt:lpstr>
      <vt:lpstr>RocaVTI</vt:lpstr>
      <vt:lpstr>PowerPoint Presentation</vt:lpstr>
      <vt:lpstr>Presentation overview</vt:lpstr>
      <vt:lpstr>The complete care package </vt:lpstr>
      <vt:lpstr>The business idea </vt:lpstr>
      <vt:lpstr>Mission statement</vt:lpstr>
      <vt:lpstr>What we provide for our customers </vt:lpstr>
      <vt:lpstr>Legal structure  </vt:lpstr>
      <vt:lpstr>HRM strategy </vt:lpstr>
      <vt:lpstr>Location</vt:lpstr>
      <vt:lpstr>Brief financial overview </vt:lpstr>
      <vt:lpstr>Products and services</vt:lpstr>
      <vt:lpstr>Market research </vt:lpstr>
      <vt:lpstr>12- month marketing strategy</vt:lpstr>
      <vt:lpstr>SWOT </vt:lpstr>
      <vt:lpstr>Marketing examples</vt:lpstr>
      <vt:lpstr>Strategy initatives </vt:lpstr>
      <vt:lpstr>Elavator pitch  are you tired of juggling multiple cleaning providers for your home or business well we offer a seamless all in one cleaning service that guarantees sparkaling results at the best price  </vt:lpstr>
      <vt:lpstr>Why you should invest in me and my business </vt:lpstr>
      <vt:lpstr>Features and benefits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Ibrahim Jamil (2509344)</dc:creator>
  <cp:lastModifiedBy>Mohammed Ibrahim Jamil (2509344)</cp:lastModifiedBy>
  <cp:revision>2</cp:revision>
  <dcterms:created xsi:type="dcterms:W3CDTF">2026-06-20T10:43:44Z</dcterms:created>
  <dcterms:modified xsi:type="dcterms:W3CDTF">2026-08-31T18:40:20Z</dcterms:modified>
</cp:coreProperties>
</file>