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84F4A-1F33-E1C7-3A58-15119898BB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6F3F3C-0112-31F3-94F5-F9E788A845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35E8D0-2AB7-AC11-192F-D26E55D2E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4A4BA-95A1-4793-A0A7-1D6C1BDEAA41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DC7828-BABE-0140-7AE5-E11D98949B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7CADFC-9B5B-99F5-FA45-CAF1663F30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68D2A-9D65-41AD-BF81-212122886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717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794BC-A274-45B8-4F7B-7B5167F6D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896AB-C775-BDF3-16F1-7A56322B42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40D03B-3D5F-74FB-06B0-AF840DA24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4A4BA-95A1-4793-A0A7-1D6C1BDEAA41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9EBAF0-88A7-7F51-1729-5A52EB080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E8FB4B-5C76-02B5-8F49-C2BFB4069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68D2A-9D65-41AD-BF81-212122886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98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C1353-2068-068D-DC2D-67F321784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BE2137-9647-77FA-9D13-B03F658EAF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F7F1E4-0CBF-4202-FB31-E0249D2BD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4A4BA-95A1-4793-A0A7-1D6C1BDEAA41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677F61-9DA5-8CDE-890F-8B80E4E99E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3981A4-96CA-8618-AA0F-B8F12D048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68D2A-9D65-41AD-BF81-212122886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2081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0E9BE-D62A-15F4-8176-5339135D9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919AD-C69E-4375-5A99-169B0F4FDD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9D0ACA-86B8-6AA4-EB84-C7CC738256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7B03E9-1D40-B785-0B75-6BE148A83D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4A4BA-95A1-4793-A0A7-1D6C1BDEAA41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DEC824-A47A-C98D-2820-2BB75C5CD3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B905AB-0854-4F12-7B31-E223C1C13E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68D2A-9D65-41AD-BF81-212122886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806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1D711-9637-1D2E-E69E-5766EE89A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8A455D-F40E-B8A3-88C4-E08BD709FC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A58995-5E37-A86D-29F2-B6BFADE626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D10B0-1C8F-B055-D03D-C07972586C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BEE650-0D94-7656-AED9-FCB9804A67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FDAD82-CF12-74A5-95DE-A94D7773EF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4A4BA-95A1-4793-A0A7-1D6C1BDEAA41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C6C914-21AD-AF23-4A7E-2F3EBE1840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A39AC6-8E00-1D4B-B582-739C74C0E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68D2A-9D65-41AD-BF81-212122886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417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24171-72A6-FFE0-32F8-A05C8A75C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5A12AF-AB89-3206-2208-C0E0365EB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4A4BA-95A1-4793-A0A7-1D6C1BDEAA41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462F16-AFE7-D927-E0F3-A5EF8E8D3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AF375A-AB91-5888-D760-FF0F00E6D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68D2A-9D65-41AD-BF81-212122886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647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A1DDC1-E937-8C8D-CA0D-650269D02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4A4BA-95A1-4793-A0A7-1D6C1BDEAA41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DD49CA-4124-ECC9-EF0D-505F25034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EEA410-85F9-0145-5BFD-2BA048289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68D2A-9D65-41AD-BF81-212122886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2168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D8507-CAC1-8CFB-7E89-0597858B0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ED60A-6444-4D07-9D40-44C15B3568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6763A1-7B18-FF88-84F0-2D7B9AA47D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0034F5-3CA9-949C-FECF-0C5AEBB83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4A4BA-95A1-4793-A0A7-1D6C1BDEAA41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891CC9-756E-EAB8-EA89-81B4B472B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71A29A-9B08-E106-A65B-3D13648D9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68D2A-9D65-41AD-BF81-212122886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978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DCACD-F99A-93E5-71EA-E7026CAAC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430CAD-0199-3309-71A7-793E32E563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178972-FA6C-6329-221C-93D74FE3CC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8F27B9-4AD8-4C7A-97E5-0C5855B1E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4A4BA-95A1-4793-A0A7-1D6C1BDEAA41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65E14F-B4CF-5C2F-0E63-C031DBD7C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E07B72-676C-D694-8945-A133A7EDEF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68D2A-9D65-41AD-BF81-212122886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0959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81233-5DCB-09C2-E65E-450A1295E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100F2C-9F0F-CE7B-B04F-C785F0D5F7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06060-4DDA-84A8-561A-8F01B708F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4A4BA-95A1-4793-A0A7-1D6C1BDEAA41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B1237-C124-9FBC-8A76-A35D60CC8E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0AB00B-1CA4-0FED-16BE-53BD9A9F5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68D2A-9D65-41AD-BF81-212122886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957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8A58BC-6ED2-E6B2-45DF-8168DE1979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B264B1-198D-3DF3-5F50-D921A81D84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CC5867-35EE-4FEF-6910-235A3F31E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4A4BA-95A1-4793-A0A7-1D6C1BDEAA41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164150-D50E-5EC6-3218-062900BA0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314C8-51A6-4CBD-6FCD-D83DE39046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68D2A-9D65-41AD-BF81-212122886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790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E92859-2FEE-1B2D-F195-F797A814E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A9299D-7D93-9464-B107-75882E16E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15C5BC-ABA4-489D-4DE3-65B2B2B422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C4A4BA-95A1-4793-A0A7-1D6C1BDEAA41}" type="datetimeFigureOut">
              <a:rPr lang="en-GB" smtClean="0"/>
              <a:t>26/04/2024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EEFE31-C249-B127-A9C8-CB6D5C868F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F5B2F0-A9F0-82DC-93A9-FF68461098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868D2A-9D65-41AD-BF81-212122886B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774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press.com/posts/uwtsdblogposts.wordpress.com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B23F3-BF92-A17B-8403-99CB1A27D7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THE LINK TO MY BLOG POSTS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A9E99F-6232-9D39-CA03-E6F920CA18B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Posts ‹ Contemporary Challenges blog posts — WordPress.com</a:t>
            </a:r>
            <a:endParaRPr lang="en-GB" dirty="0"/>
          </a:p>
          <a:p>
            <a:r>
              <a:rPr lang="en-GB" dirty="0"/>
              <a:t>The password to access them is UWTSD</a:t>
            </a:r>
          </a:p>
        </p:txBody>
      </p:sp>
    </p:spTree>
    <p:extLst>
      <p:ext uri="{BB962C8B-B14F-4D97-AF65-F5344CB8AC3E}">
        <p14:creationId xmlns:p14="http://schemas.microsoft.com/office/powerpoint/2010/main" val="3503234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THE LINK TO MY BLOG POSTS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LINK TO MY BLOG POSTS</dc:title>
  <dc:creator>Livia Frampton</dc:creator>
  <cp:lastModifiedBy>Livia Frampton</cp:lastModifiedBy>
  <cp:revision>1</cp:revision>
  <dcterms:created xsi:type="dcterms:W3CDTF">2024-04-26T17:49:02Z</dcterms:created>
  <dcterms:modified xsi:type="dcterms:W3CDTF">2024-04-26T17:50:01Z</dcterms:modified>
</cp:coreProperties>
</file>