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7" r:id="rId5"/>
    <p:sldId id="268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eHar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472" y="2786058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Film Technique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 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Narration and Ideology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0034" y="1571612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00034" y="428604"/>
            <a:ext cx="1837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FF00"/>
                </a:solidFill>
              </a:rPr>
              <a:t>Ideology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00034" y="2714620"/>
            <a:ext cx="7929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 </a:t>
            </a:r>
            <a:r>
              <a:rPr lang="en-GB" sz="3200" dirty="0" smtClean="0"/>
              <a:t>system of ideas and ideals, especially one which forms the basis of economic or political theory and policy.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ieHar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034" y="357166"/>
            <a:ext cx="1861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Die Hard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0034" y="857232"/>
            <a:ext cx="1790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McTiernan, 1988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0" y="2928934"/>
            <a:ext cx="325505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Drug-taking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Race/Ethnicity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Establishment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Paternal authority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Family values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‘Gruber Factor’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mshed.jpg"/>
          <p:cNvPicPr>
            <a:picLocks noChangeAspect="1"/>
          </p:cNvPicPr>
          <p:nvPr/>
        </p:nvPicPr>
        <p:blipFill>
          <a:blip r:embed="rId2"/>
          <a:srcRect t="8136"/>
          <a:stretch>
            <a:fillRect/>
          </a:stretch>
        </p:blipFill>
        <p:spPr>
          <a:xfrm flipH="1">
            <a:off x="0" y="857232"/>
            <a:ext cx="9144000" cy="56433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3000372"/>
            <a:ext cx="312810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Drug-taking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Sexuality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Age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Establishment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Paternal authority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Family values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Yellow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Bus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0034" y="357166"/>
            <a:ext cx="39508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FF00"/>
                </a:solidFill>
              </a:rPr>
              <a:t>Little Miss Sunshine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857232"/>
            <a:ext cx="2446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Dayton and Farris, 2006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helma-and-louise-1991-1108x0-c-default.jpg"/>
          <p:cNvPicPr>
            <a:picLocks noChangeAspect="1"/>
          </p:cNvPicPr>
          <p:nvPr/>
        </p:nvPicPr>
        <p:blipFill>
          <a:blip r:embed="rId2"/>
          <a:srcRect t="4166" b="13541"/>
          <a:stretch>
            <a:fillRect/>
          </a:stretch>
        </p:blipFill>
        <p:spPr>
          <a:xfrm>
            <a:off x="0" y="857232"/>
            <a:ext cx="9144000" cy="56436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786058"/>
            <a:ext cx="312810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Feminism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Sexuality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Age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Establishment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Paternal authority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Family values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Thunderbird</a:t>
            </a:r>
            <a:endParaRPr lang="en-GB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357166"/>
            <a:ext cx="3754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92D050"/>
                </a:solidFill>
              </a:rPr>
              <a:t>Thelma and Louise</a:t>
            </a:r>
            <a:endParaRPr lang="en-GB" sz="3600" b="1" i="1" dirty="0">
              <a:solidFill>
                <a:srgbClr val="92D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034" y="857232"/>
            <a:ext cx="12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Scott, 1981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106</Words>
  <Application>Microsoft Office PowerPoint</Application>
  <PresentationFormat>On-screen Show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Understanding Film Technique Film Narration and Ideology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23</cp:revision>
  <dcterms:created xsi:type="dcterms:W3CDTF">2016-10-05T07:20:19Z</dcterms:created>
  <dcterms:modified xsi:type="dcterms:W3CDTF">2018-11-25T12:40:48Z</dcterms:modified>
</cp:coreProperties>
</file>