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E0814F-AAEE-4D3D-A1DA-433CF7BA3BF6}" v="1" dt="2026-01-16T15:29:11.0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25" autoAdjust="0"/>
    <p:restoredTop sz="94660"/>
  </p:normalViewPr>
  <p:slideViewPr>
    <p:cSldViewPr snapToGrid="0">
      <p:cViewPr varScale="1">
        <p:scale>
          <a:sx n="94" d="100"/>
          <a:sy n="94" d="100"/>
        </p:scale>
        <p:origin x="102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 Bailey" userId="51c5983109732cc4" providerId="LiveId" clId="{960032B0-1027-483F-A75E-3CEA0747A8EE}"/>
    <pc:docChg chg="custSel modSld">
      <pc:chgData name="Sophie Bailey" userId="51c5983109732cc4" providerId="LiveId" clId="{960032B0-1027-483F-A75E-3CEA0747A8EE}" dt="2026-01-16T15:29:35.628" v="4" actId="26606"/>
      <pc:docMkLst>
        <pc:docMk/>
      </pc:docMkLst>
      <pc:sldChg chg="addSp delSp modSp mod setBg">
        <pc:chgData name="Sophie Bailey" userId="51c5983109732cc4" providerId="LiveId" clId="{960032B0-1027-483F-A75E-3CEA0747A8EE}" dt="2026-01-16T15:29:35.628" v="4" actId="26606"/>
        <pc:sldMkLst>
          <pc:docMk/>
          <pc:sldMk cId="1625731690" sldId="257"/>
        </pc:sldMkLst>
        <pc:spChg chg="mod">
          <ac:chgData name="Sophie Bailey" userId="51c5983109732cc4" providerId="LiveId" clId="{960032B0-1027-483F-A75E-3CEA0747A8EE}" dt="2026-01-16T15:29:35.628" v="4" actId="26606"/>
          <ac:spMkLst>
            <pc:docMk/>
            <pc:sldMk cId="1625731690" sldId="257"/>
            <ac:spMk id="2" creationId="{E3088AF7-7F65-835C-2A12-B2F65B39EE58}"/>
          </ac:spMkLst>
        </pc:spChg>
        <pc:spChg chg="del mod">
          <ac:chgData name="Sophie Bailey" userId="51c5983109732cc4" providerId="LiveId" clId="{960032B0-1027-483F-A75E-3CEA0747A8EE}" dt="2026-01-16T15:29:35.628" v="4" actId="26606"/>
          <ac:spMkLst>
            <pc:docMk/>
            <pc:sldMk cId="1625731690" sldId="257"/>
            <ac:spMk id="3" creationId="{1008641A-9273-A464-68D5-F4D127405AA8}"/>
          </ac:spMkLst>
        </pc:spChg>
        <pc:spChg chg="add">
          <ac:chgData name="Sophie Bailey" userId="51c5983109732cc4" providerId="LiveId" clId="{960032B0-1027-483F-A75E-3CEA0747A8EE}" dt="2026-01-16T15:29:35.628" v="4" actId="26606"/>
          <ac:spMkLst>
            <pc:docMk/>
            <pc:sldMk cId="1625731690" sldId="257"/>
            <ac:spMk id="10" creationId="{0CABCAE3-64FC-4149-819F-2C1812824154}"/>
          </ac:spMkLst>
        </pc:spChg>
        <pc:spChg chg="add">
          <ac:chgData name="Sophie Bailey" userId="51c5983109732cc4" providerId="LiveId" clId="{960032B0-1027-483F-A75E-3CEA0747A8EE}" dt="2026-01-16T15:29:35.628" v="4" actId="26606"/>
          <ac:spMkLst>
            <pc:docMk/>
            <pc:sldMk cId="1625731690" sldId="257"/>
            <ac:spMk id="18" creationId="{D0712110-0BC1-4B31-B3BB-63B44222E87F}"/>
          </ac:spMkLst>
        </pc:spChg>
        <pc:spChg chg="add">
          <ac:chgData name="Sophie Bailey" userId="51c5983109732cc4" providerId="LiveId" clId="{960032B0-1027-483F-A75E-3CEA0747A8EE}" dt="2026-01-16T15:29:35.628" v="4" actId="26606"/>
          <ac:spMkLst>
            <pc:docMk/>
            <pc:sldMk cId="1625731690" sldId="257"/>
            <ac:spMk id="20" creationId="{4466B5F3-C053-4580-B04A-1EF949888280}"/>
          </ac:spMkLst>
        </pc:spChg>
        <pc:picChg chg="add">
          <ac:chgData name="Sophie Bailey" userId="51c5983109732cc4" providerId="LiveId" clId="{960032B0-1027-483F-A75E-3CEA0747A8EE}" dt="2026-01-16T15:29:35.628" v="4" actId="26606"/>
          <ac:picMkLst>
            <pc:docMk/>
            <pc:sldMk cId="1625731690" sldId="257"/>
            <ac:picMk id="7" creationId="{21CAE02D-7A6B-79D1-11E1-3EC6CFD91599}"/>
          </ac:picMkLst>
        </pc:picChg>
        <pc:picChg chg="add">
          <ac:chgData name="Sophie Bailey" userId="51c5983109732cc4" providerId="LiveId" clId="{960032B0-1027-483F-A75E-3CEA0747A8EE}" dt="2026-01-16T15:29:35.628" v="4" actId="26606"/>
          <ac:picMkLst>
            <pc:docMk/>
            <pc:sldMk cId="1625731690" sldId="257"/>
            <ac:picMk id="12" creationId="{012FDCFE-9AD2-4D8A-8CBF-B3AA37EBF6DD}"/>
          </ac:picMkLst>
        </pc:picChg>
        <pc:picChg chg="add">
          <ac:chgData name="Sophie Bailey" userId="51c5983109732cc4" providerId="LiveId" clId="{960032B0-1027-483F-A75E-3CEA0747A8EE}" dt="2026-01-16T15:29:35.628" v="4" actId="26606"/>
          <ac:picMkLst>
            <pc:docMk/>
            <pc:sldMk cId="1625731690" sldId="257"/>
            <ac:picMk id="24" creationId="{25CED634-E2D0-4AB7-96DD-816C9B52C5CF}"/>
          </ac:picMkLst>
        </pc:picChg>
        <pc:cxnChg chg="add">
          <ac:chgData name="Sophie Bailey" userId="51c5983109732cc4" providerId="LiveId" clId="{960032B0-1027-483F-A75E-3CEA0747A8EE}" dt="2026-01-16T15:29:35.628" v="4" actId="26606"/>
          <ac:cxnSpMkLst>
            <pc:docMk/>
            <pc:sldMk cId="1625731690" sldId="257"/>
            <ac:cxnSpMk id="22" creationId="{FA6123F2-4B61-414F-A7E5-5B7828EACAE2}"/>
          </ac:cxnSpMkLst>
        </pc:cxnChg>
        <pc:cxnChg chg="add">
          <ac:chgData name="Sophie Bailey" userId="51c5983109732cc4" providerId="LiveId" clId="{960032B0-1027-483F-A75E-3CEA0747A8EE}" dt="2026-01-16T15:29:35.628" v="4" actId="26606"/>
          <ac:cxnSpMkLst>
            <pc:docMk/>
            <pc:sldMk cId="1625731690" sldId="257"/>
            <ac:cxnSpMk id="26" creationId="{FCDDCDFB-696D-4FDF-9B58-24F71B7C37BC}"/>
          </ac:cxnSpMkLst>
        </pc:cxnChg>
      </pc:sldChg>
      <pc:sldChg chg="modSp mod modAnim">
        <pc:chgData name="Sophie Bailey" userId="51c5983109732cc4" providerId="LiveId" clId="{960032B0-1027-483F-A75E-3CEA0747A8EE}" dt="2026-01-16T15:29:11.087" v="1"/>
        <pc:sldMkLst>
          <pc:docMk/>
          <pc:sldMk cId="3829755799" sldId="258"/>
        </pc:sldMkLst>
        <pc:spChg chg="mod">
          <ac:chgData name="Sophie Bailey" userId="51c5983109732cc4" providerId="LiveId" clId="{960032B0-1027-483F-A75E-3CEA0747A8EE}" dt="2026-01-16T15:28:55.720" v="0" actId="313"/>
          <ac:spMkLst>
            <pc:docMk/>
            <pc:sldMk cId="3829755799" sldId="258"/>
            <ac:spMk id="3" creationId="{46ACD6AD-9D75-F8AA-1A50-2EDE72F4665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FE4E00-FB61-4316-9715-1F1BE7A28363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D1E7CE-9CEE-4D41-8C7D-C0B82C75C7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0394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It wasn’t just creative it required deep understanding.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D1E7CE-9CEE-4D41-8C7D-C0B82C75C72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1801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33024-CE5C-4564-BA6A-88B5B1CC3E07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86E768F6-1CD1-43B4-BE5C-5523E2AF657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4715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33024-CE5C-4564-BA6A-88B5B1CC3E07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768F6-1CD1-43B4-BE5C-5523E2AF6578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6706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33024-CE5C-4564-BA6A-88B5B1CC3E07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768F6-1CD1-43B4-BE5C-5523E2AF657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7212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33024-CE5C-4564-BA6A-88B5B1CC3E07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768F6-1CD1-43B4-BE5C-5523E2AF6578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9355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33024-CE5C-4564-BA6A-88B5B1CC3E07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768F6-1CD1-43B4-BE5C-5523E2AF6578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0511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33024-CE5C-4564-BA6A-88B5B1CC3E07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768F6-1CD1-43B4-BE5C-5523E2AF6578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9299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33024-CE5C-4564-BA6A-88B5B1CC3E07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768F6-1CD1-43B4-BE5C-5523E2AF6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6182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33024-CE5C-4564-BA6A-88B5B1CC3E07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768F6-1CD1-43B4-BE5C-5523E2AF6578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75419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97333024-CE5C-4564-BA6A-88B5B1CC3E07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768F6-1CD1-43B4-BE5C-5523E2AF6578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36166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33024-CE5C-4564-BA6A-88B5B1CC3E07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768F6-1CD1-43B4-BE5C-5523E2AF6578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28352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33024-CE5C-4564-BA6A-88B5B1CC3E07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768F6-1CD1-43B4-BE5C-5523E2AF657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472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333024-CE5C-4564-BA6A-88B5B1CC3E07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86E768F6-1CD1-43B4-BE5C-5523E2AF6578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34036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9DE3D-1BCD-D77B-465E-FA7613D9E04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Creative writing Dylan Thomas to Gen Z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30EB3-74EF-B1F2-E3F9-C5522A2A727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084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088AF7-7F65-835C-2A12-B2F65B39EE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16" y="962902"/>
            <a:ext cx="4176384" cy="2380828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3000"/>
              <a:t>Share your Gen z transformations 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21CAE02D-7A6B-79D1-11E1-3EC6CFD915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57316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C1739-203F-326D-D6C1-8708A7D939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does this link to the enquiring mind ?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ACD6AD-9D75-F8AA-1A50-2EDE72F466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This task required: </a:t>
            </a:r>
          </a:p>
          <a:p>
            <a:pPr marL="0" indent="0">
              <a:buNone/>
            </a:pPr>
            <a:r>
              <a:rPr lang="en-US" dirty="0"/>
              <a:t>Interpretation</a:t>
            </a:r>
          </a:p>
          <a:p>
            <a:pPr marL="0" indent="0">
              <a:buNone/>
            </a:pPr>
            <a:r>
              <a:rPr lang="en-US" dirty="0"/>
              <a:t>Creativity </a:t>
            </a:r>
          </a:p>
          <a:p>
            <a:pPr marL="0" indent="0">
              <a:buNone/>
            </a:pPr>
            <a:r>
              <a:rPr lang="en-US" dirty="0"/>
              <a:t>Cultural awareness</a:t>
            </a:r>
          </a:p>
          <a:p>
            <a:pPr marL="0" indent="0">
              <a:buNone/>
            </a:pPr>
            <a:r>
              <a:rPr lang="en-US" dirty="0"/>
              <a:t>Understanding audience </a:t>
            </a:r>
          </a:p>
          <a:p>
            <a:pPr marL="0" indent="0">
              <a:buNone/>
            </a:pPr>
            <a:r>
              <a:rPr lang="en-US" dirty="0"/>
              <a:t>Language analysis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9755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DBCA986-CF81-FE83-BF3A-93EF26FE76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+mn-lt"/>
              </a:rPr>
              <a:t>This activity supported? </a:t>
            </a:r>
            <a:endParaRPr lang="en-GB" dirty="0">
              <a:latin typeface="+mn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4F2376A-5CD9-4993-8CF0-2E270B5017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Enquiry skills: Think about language, texts changing, how audience shapes communication.</a:t>
            </a:r>
          </a:p>
          <a:p>
            <a:r>
              <a:rPr lang="en-US" dirty="0"/>
              <a:t>Creative reinterpretation: experimenting with tone, slang and symbols, reworking form and function. </a:t>
            </a:r>
          </a:p>
          <a:p>
            <a:r>
              <a:rPr lang="en-US" dirty="0" err="1"/>
              <a:t>Crtical</a:t>
            </a:r>
            <a:r>
              <a:rPr lang="en-US" dirty="0"/>
              <a:t> thinking: Evaluating choices, justifying the choices and alterations.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84971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E534B07-7857-0A0D-568A-77DB06368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Gen z? 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FE5195-9808-E721-826E-24CCBDB09D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Internet culture </a:t>
            </a:r>
          </a:p>
          <a:p>
            <a:pPr marL="0" indent="0">
              <a:buNone/>
            </a:pPr>
            <a:r>
              <a:rPr lang="en-US" dirty="0"/>
              <a:t>Social media communication </a:t>
            </a:r>
          </a:p>
          <a:p>
            <a:pPr marL="0" indent="0">
              <a:buNone/>
            </a:pPr>
            <a:r>
              <a:rPr lang="en-US" dirty="0"/>
              <a:t>Memes, Emojis, abbreviations lol </a:t>
            </a:r>
          </a:p>
          <a:p>
            <a:pPr marL="0" indent="0">
              <a:buNone/>
            </a:pPr>
            <a:r>
              <a:rPr lang="en-US" dirty="0"/>
              <a:t>Fast, informal tone </a:t>
            </a:r>
          </a:p>
          <a:p>
            <a:pPr marL="0" indent="0">
              <a:buNone/>
            </a:pPr>
            <a:r>
              <a:rPr lang="en-US" dirty="0"/>
              <a:t>Evolving digital literacy.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9135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BFC71-09F4-C7EA-352C-E26A310A3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takeaways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4E68C-C100-0249-37BF-37D34BA41A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Enquiry can be creative </a:t>
            </a:r>
          </a:p>
          <a:p>
            <a:r>
              <a:rPr lang="en-US" dirty="0"/>
              <a:t>Rewriting encourages deeper engagement with text </a:t>
            </a:r>
          </a:p>
          <a:p>
            <a:r>
              <a:rPr lang="en-US" dirty="0"/>
              <a:t>Language evolves with culture and audience </a:t>
            </a:r>
          </a:p>
          <a:p>
            <a:r>
              <a:rPr lang="en-US" dirty="0"/>
              <a:t>Dylan Thomas work still resonates when adapted </a:t>
            </a:r>
          </a:p>
          <a:p>
            <a:r>
              <a:rPr lang="en-US" dirty="0"/>
              <a:t>Modern digital language and trip experience.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435499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21</TotalTime>
  <Words>145</Words>
  <Application>Microsoft Office PowerPoint</Application>
  <PresentationFormat>Widescreen</PresentationFormat>
  <Paragraphs>27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Arial</vt:lpstr>
      <vt:lpstr>Gill Sans MT</vt:lpstr>
      <vt:lpstr>Gallery</vt:lpstr>
      <vt:lpstr>Creative writing Dylan Thomas to Gen Z</vt:lpstr>
      <vt:lpstr>Share your Gen z transformations </vt:lpstr>
      <vt:lpstr>How does this link to the enquiring mind ? </vt:lpstr>
      <vt:lpstr>This activity supported? </vt:lpstr>
      <vt:lpstr>Why Gen z? </vt:lpstr>
      <vt:lpstr>Key takeaways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Sophie Bailey (1810168)</dc:creator>
  <cp:lastModifiedBy>Sophie Bailey</cp:lastModifiedBy>
  <cp:revision>1</cp:revision>
  <dcterms:created xsi:type="dcterms:W3CDTF">2026-01-16T15:08:03Z</dcterms:created>
  <dcterms:modified xsi:type="dcterms:W3CDTF">2026-01-16T15:29:46Z</dcterms:modified>
</cp:coreProperties>
</file>