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59" r:id="rId5"/>
    <p:sldId id="260" r:id="rId6"/>
    <p:sldId id="262" r:id="rId7"/>
    <p:sldId id="261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11/23/21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fulprofessor.com/communication-model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391B5-F970-D64B-B8F5-C771BDE02B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Jemmesha Larman </a:t>
            </a:r>
            <a:br>
              <a:rPr lang="en-GB" dirty="0"/>
            </a:br>
            <a:r>
              <a:rPr lang="en-GB" dirty="0"/>
              <a:t>BMSW4002</a:t>
            </a:r>
            <a:br>
              <a:rPr lang="en-GB" dirty="0"/>
            </a:br>
            <a:r>
              <a:rPr lang="en-GB" dirty="0"/>
              <a:t>Assignment 2 </a:t>
            </a:r>
            <a:br>
              <a:rPr lang="en-GB" dirty="0"/>
            </a:br>
            <a:r>
              <a:rPr lang="en-GB" dirty="0"/>
              <a:t>Dale Clarke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4A093-221B-024D-9739-389EF8C34A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849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2DC65-28C4-6C4B-B76A-16B21C30D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12" y="999202"/>
            <a:ext cx="10571998" cy="970450"/>
          </a:xfrm>
        </p:spPr>
        <p:txBody>
          <a:bodyPr/>
          <a:lstStyle/>
          <a:p>
            <a:pPr algn="ctr"/>
            <a:r>
              <a:rPr lang="en-GB" dirty="0"/>
              <a:t>How does the organisation use the theories relating to the models of communication?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C8723-DC86-6C48-8AD4-CAFAFB29A7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different types of business communication theories that are practised worldwide. </a:t>
            </a:r>
          </a:p>
          <a:p>
            <a:r>
              <a:rPr lang="en-GB" dirty="0"/>
              <a:t>They are used because they  help effectively improve the way in which businesses run. </a:t>
            </a:r>
          </a:p>
          <a:p>
            <a:r>
              <a:rPr lang="en-GB" dirty="0"/>
              <a:t>It is imperative that businesses you models of communication properly in order for their business to survive. </a:t>
            </a:r>
          </a:p>
          <a:p>
            <a:r>
              <a:rPr lang="en-GB" dirty="0"/>
              <a:t>Businesses need to have a model that that fulfils all of their requirements. </a:t>
            </a:r>
          </a:p>
          <a:p>
            <a:r>
              <a:rPr lang="en-GB" dirty="0"/>
              <a:t>Communication models make it easy to the communication process as they represent the different aspects of the communication model in a pictorial form.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38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548DB-5E47-4446-9E89-E2381A7C4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Sky uses a number of channels of communication to communicate effectively. </a:t>
            </a:r>
          </a:p>
          <a:p>
            <a:r>
              <a:rPr lang="en-GB" dirty="0"/>
              <a:t>They use video conferencing, audio conferencing, emails written letters and chats etc. </a:t>
            </a:r>
          </a:p>
          <a:p>
            <a:r>
              <a:rPr lang="en-GB" dirty="0"/>
              <a:t>One thing that these methods lack is actual physical interaction. </a:t>
            </a:r>
          </a:p>
          <a:p>
            <a:r>
              <a:rPr lang="en-GB" dirty="0"/>
              <a:t>It is very important to incorporate physical interaction into a business. </a:t>
            </a:r>
          </a:p>
          <a:p>
            <a:r>
              <a:rPr lang="en-GB" dirty="0"/>
              <a:t>Physical interaction can help to do the following: increase focus, build strong business relationships and make it easier to express feelings. </a:t>
            </a:r>
          </a:p>
          <a:p>
            <a:r>
              <a:rPr lang="en-GB" dirty="0"/>
              <a:t>All of those things encourage a more success business which is why it is encouraged that business have face to face interactions where possible. </a:t>
            </a:r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06BE2ED-E4B6-D046-8890-D5D05CCC83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5341" y="-471323"/>
            <a:ext cx="11121316" cy="2429798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dirty="0"/>
              <a:t>What are the channels of communication used by the organisation and channels that can be used to improve communication?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591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A612A-0EA8-AB43-835E-F4127C157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169" y="787259"/>
            <a:ext cx="11391662" cy="1045691"/>
          </a:xfrm>
        </p:spPr>
        <p:txBody>
          <a:bodyPr/>
          <a:lstStyle/>
          <a:p>
            <a:pPr algn="ctr"/>
            <a:r>
              <a:rPr lang="en-GB" dirty="0"/>
              <a:t>The type of barriers that can prevent effective communication between the organisation and their external stake holders?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5EBB5-EBA4-6D4E-9034-7DA10F2F3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707" y="2030522"/>
            <a:ext cx="11678585" cy="4373189"/>
          </a:xfrm>
        </p:spPr>
        <p:txBody>
          <a:bodyPr/>
          <a:lstStyle/>
          <a:p>
            <a:r>
              <a:rPr lang="en-GB" dirty="0"/>
              <a:t>At any point in the communication process a barrier can occur. </a:t>
            </a:r>
          </a:p>
          <a:p>
            <a:r>
              <a:rPr lang="en-GB" dirty="0"/>
              <a:t>Barriers prevent us from receiving/getting the actual message that was meant to be conveyed. </a:t>
            </a:r>
          </a:p>
          <a:p>
            <a:r>
              <a:rPr lang="en-GB" dirty="0"/>
              <a:t>Examples of external barriers include the following: excess noise, distractions, emails not working and the time of day etc. </a:t>
            </a:r>
          </a:p>
          <a:p>
            <a:r>
              <a:rPr lang="en-GB" dirty="0"/>
              <a:t>A way you can ensure a message has been received correctly is by paying attention to someone’s body language, did example. Take note of if the person seems as if they understand you. </a:t>
            </a:r>
          </a:p>
          <a:p>
            <a:r>
              <a:rPr lang="en-GB" dirty="0"/>
              <a:t>Barriers can be psychological, semantic, environmental, demographic, disability related or organisational. </a:t>
            </a:r>
          </a:p>
        </p:txBody>
      </p:sp>
    </p:spTree>
    <p:extLst>
      <p:ext uri="{BB962C8B-B14F-4D97-AF65-F5344CB8AC3E}">
        <p14:creationId xmlns:p14="http://schemas.microsoft.com/office/powerpoint/2010/main" val="3277048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ADF8B-C593-064B-AC4A-C517DF51A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12" y="513977"/>
            <a:ext cx="10571998" cy="970450"/>
          </a:xfrm>
        </p:spPr>
        <p:txBody>
          <a:bodyPr/>
          <a:lstStyle/>
          <a:p>
            <a:pPr algn="ctr"/>
            <a:r>
              <a:rPr lang="en-GB" dirty="0"/>
              <a:t>The impact of effective communication on the organisations business process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2D132-3A1E-E445-B48F-78F44A142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361660"/>
          </a:xfrm>
        </p:spPr>
        <p:txBody>
          <a:bodyPr/>
          <a:lstStyle/>
          <a:p>
            <a:r>
              <a:rPr lang="en-GB" dirty="0"/>
              <a:t>Effective communication is a vital tool for any business! </a:t>
            </a:r>
          </a:p>
          <a:p>
            <a:r>
              <a:rPr lang="en-GB" dirty="0"/>
              <a:t>Successfully getting your point across can be the difference between dealing the deal and missing out on an opportunity. </a:t>
            </a:r>
          </a:p>
          <a:p>
            <a:r>
              <a:rPr lang="en-GB" dirty="0"/>
              <a:t>It is important to properly communicate as a work force as well as with customers. </a:t>
            </a:r>
          </a:p>
          <a:p>
            <a:r>
              <a:rPr lang="en-GB" dirty="0"/>
              <a:t>Effective communication can build good relationships between staff and employers. </a:t>
            </a:r>
          </a:p>
          <a:p>
            <a:r>
              <a:rPr lang="en-GB" dirty="0"/>
              <a:t>Effective communication can also increase the rate in which tasks are completed by eliminating the chance of miscommunication/misunderstandings. </a:t>
            </a:r>
          </a:p>
          <a:p>
            <a:r>
              <a:rPr lang="en-GB" dirty="0"/>
              <a:t>It also vastly reduces employee turnover rate!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571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C0346-C455-9048-92D5-2BEF13F8F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48D60-5612-8849-BD72-FED107350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1)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helpfulprofessor.com</a:t>
            </a:r>
            <a:r>
              <a:rPr lang="en-GB" dirty="0">
                <a:hlinkClick r:id="rId2"/>
              </a:rPr>
              <a:t>/communication-models/</a:t>
            </a:r>
            <a:endParaRPr lang="en-GB" dirty="0"/>
          </a:p>
          <a:p>
            <a:r>
              <a:rPr lang="en-GB" dirty="0"/>
              <a:t>2) https://ecampusontario.pressbooks.pub/evolutionhumancommunication/chapter/chapter-1/</a:t>
            </a:r>
          </a:p>
          <a:p>
            <a:r>
              <a:rPr lang="en-GB" dirty="0"/>
              <a:t>3) https://www.trainingexpress.org.uk/overcome-the-barriers-to-effective-communication/</a:t>
            </a:r>
          </a:p>
          <a:p>
            <a:r>
              <a:rPr lang="en-GB" dirty="0"/>
              <a:t>4) https://</a:t>
            </a:r>
            <a:r>
              <a:rPr lang="en-GB" dirty="0" err="1"/>
              <a:t>smallbusiness.chron.com</a:t>
            </a:r>
            <a:r>
              <a:rPr lang="en-GB" dirty="0"/>
              <a:t>/benefits-effective-communication-workplace-20198.html</a:t>
            </a:r>
          </a:p>
          <a:p>
            <a:r>
              <a:rPr lang="en-GB" dirty="0"/>
              <a:t>5) https://</a:t>
            </a:r>
            <a:r>
              <a:rPr lang="en-GB" dirty="0" err="1"/>
              <a:t>www.knowledgehut.com</a:t>
            </a:r>
            <a:r>
              <a:rPr lang="en-GB" dirty="0"/>
              <a:t>/tutorials/project-management/communication-channels</a:t>
            </a:r>
          </a:p>
          <a:p>
            <a:r>
              <a:rPr lang="en-GB" dirty="0"/>
              <a:t>6) https://</a:t>
            </a:r>
            <a:r>
              <a:rPr lang="en-GB" dirty="0" err="1"/>
              <a:t>www.lifesize.com</a:t>
            </a:r>
            <a:r>
              <a:rPr lang="en-GB" dirty="0"/>
              <a:t>/en/blog/importance-face-to-face-communication/</a:t>
            </a:r>
          </a:p>
        </p:txBody>
      </p:sp>
    </p:spTree>
    <p:extLst>
      <p:ext uri="{BB962C8B-B14F-4D97-AF65-F5344CB8AC3E}">
        <p14:creationId xmlns:p14="http://schemas.microsoft.com/office/powerpoint/2010/main" val="1329656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E5BB5-C047-364A-AC6A-0FBBFDDA4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Teamwork evaluation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E2444-E40D-2C4C-B9EF-DAFF1A74E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effectively worked in a team but equally contributing to the set task. </a:t>
            </a:r>
          </a:p>
          <a:p>
            <a:r>
              <a:rPr lang="en-GB" dirty="0"/>
              <a:t>We explored different ideas and chose the ones we thought were reinforced by substantial evidence. </a:t>
            </a:r>
          </a:p>
          <a:p>
            <a:r>
              <a:rPr lang="en-GB" dirty="0"/>
              <a:t>We ensured that we stayed in line with timescales whilst still completing tasks at a high standard. </a:t>
            </a:r>
          </a:p>
          <a:p>
            <a:r>
              <a:rPr lang="en-GB" dirty="0"/>
              <a:t>We chose a company that we believed we had enough information on needed to properly and thoroughly look at their practices.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2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4B90A-F8E9-5649-9091-E8E819ACF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como</a:t>
            </a:r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F0FE8DB-8DD2-804B-9480-1DBDAC0CA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8939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Quotable</vt:lpstr>
      <vt:lpstr>Jemmesha Larman  BMSW4002 Assignment 2  Dale Clarke </vt:lpstr>
      <vt:lpstr>How does the organisation use the theories relating to the models of communication?</vt:lpstr>
      <vt:lpstr>What are the channels of communication used by the organisation and channels that can be used to improve communication?</vt:lpstr>
      <vt:lpstr>The type of barriers that can prevent effective communication between the organisation and their external stake holders?</vt:lpstr>
      <vt:lpstr>The impact of effective communication on the organisations business process</vt:lpstr>
      <vt:lpstr>References </vt:lpstr>
      <vt:lpstr>Teamwork evaluation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Jemmesha Larman  BMSW4002 Assignment 2  Dale Clarke </dc:title>
  <dc:creator>Jemmesha Miriam Larman (2028351)</dc:creator>
  <cp:lastModifiedBy>Jemmesha Miriam Larman (2028351)</cp:lastModifiedBy>
  <cp:revision>5</cp:revision>
  <dcterms:created xsi:type="dcterms:W3CDTF">2021-11-21T23:05:26Z</dcterms:created>
  <dcterms:modified xsi:type="dcterms:W3CDTF">2021-11-23T14:53:28Z</dcterms:modified>
</cp:coreProperties>
</file>