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70" r:id="rId5"/>
    <p:sldId id="262" r:id="rId6"/>
    <p:sldId id="260" r:id="rId7"/>
    <p:sldId id="264" r:id="rId8"/>
    <p:sldId id="275" r:id="rId9"/>
    <p:sldId id="271" r:id="rId10"/>
    <p:sldId id="265" r:id="rId11"/>
    <p:sldId id="267" r:id="rId12"/>
    <p:sldId id="268" r:id="rId13"/>
    <p:sldId id="273" r:id="rId14"/>
    <p:sldId id="269" r:id="rId15"/>
    <p:sldId id="276" r:id="rId16"/>
    <p:sldId id="261" r:id="rId17"/>
    <p:sldId id="263" r:id="rId18"/>
    <p:sldId id="266"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A60"/>
    <a:srgbClr val="4B4B4B"/>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9E3872-E155-4517-9CB0-0CF7C17EF55E}" v="151" dt="2021-02-24T22:59:44.1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62972" autoAdjust="0"/>
  </p:normalViewPr>
  <p:slideViewPr>
    <p:cSldViewPr snapToGrid="0">
      <p:cViewPr varScale="1">
        <p:scale>
          <a:sx n="54" d="100"/>
          <a:sy n="54" d="100"/>
        </p:scale>
        <p:origin x="1810" y="29"/>
      </p:cViewPr>
      <p:guideLst/>
    </p:cSldViewPr>
  </p:slideViewPr>
  <p:notesTextViewPr>
    <p:cViewPr>
      <p:scale>
        <a:sx n="1" d="1"/>
        <a:sy n="1" d="1"/>
      </p:scale>
      <p:origin x="0" y="0"/>
    </p:cViewPr>
  </p:notesTextViewPr>
  <p:sorterViewPr>
    <p:cViewPr>
      <p:scale>
        <a:sx n="100" d="100"/>
        <a:sy n="100" d="100"/>
      </p:scale>
      <p:origin x="0" y="-188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Evans" userId="86ef89b712075fe0" providerId="LiveId" clId="{9B9E3872-E155-4517-9CB0-0CF7C17EF55E}"/>
    <pc:docChg chg="undo custSel mod addSld delSld modSld sldOrd">
      <pc:chgData name="Jordan Evans" userId="86ef89b712075fe0" providerId="LiveId" clId="{9B9E3872-E155-4517-9CB0-0CF7C17EF55E}" dt="2021-02-24T22:59:44.193" v="32932"/>
      <pc:docMkLst>
        <pc:docMk/>
      </pc:docMkLst>
      <pc:sldChg chg="addSp delSp modSp mod setBg setClrOvrMap">
        <pc:chgData name="Jordan Evans" userId="86ef89b712075fe0" providerId="LiveId" clId="{9B9E3872-E155-4517-9CB0-0CF7C17EF55E}" dt="2021-02-24T22:33:17.228" v="32906"/>
        <pc:sldMkLst>
          <pc:docMk/>
          <pc:sldMk cId="2788867576" sldId="256"/>
        </pc:sldMkLst>
        <pc:spChg chg="mod">
          <ac:chgData name="Jordan Evans" userId="86ef89b712075fe0" providerId="LiveId" clId="{9B9E3872-E155-4517-9CB0-0CF7C17EF55E}" dt="2021-02-24T17:15:34.884" v="21385" actId="26606"/>
          <ac:spMkLst>
            <pc:docMk/>
            <pc:sldMk cId="2788867576" sldId="256"/>
            <ac:spMk id="2" creationId="{6215D272-F253-4B2F-90A5-5ED8F2BCC4AD}"/>
          </ac:spMkLst>
        </pc:spChg>
        <pc:spChg chg="mod">
          <ac:chgData name="Jordan Evans" userId="86ef89b712075fe0" providerId="LiveId" clId="{9B9E3872-E155-4517-9CB0-0CF7C17EF55E}" dt="2021-02-24T17:15:34.884" v="21385" actId="26606"/>
          <ac:spMkLst>
            <pc:docMk/>
            <pc:sldMk cId="2788867576" sldId="256"/>
            <ac:spMk id="3" creationId="{0AA58B33-C5DB-4F0C-8ABC-3D533C6157C7}"/>
          </ac:spMkLst>
        </pc:spChg>
        <pc:spChg chg="add del">
          <ac:chgData name="Jordan Evans" userId="86ef89b712075fe0" providerId="LiveId" clId="{9B9E3872-E155-4517-9CB0-0CF7C17EF55E}" dt="2021-02-24T11:51:18.279" v="15958" actId="26606"/>
          <ac:spMkLst>
            <pc:docMk/>
            <pc:sldMk cId="2788867576" sldId="256"/>
            <ac:spMk id="8" creationId="{4E1BEB12-92AF-4445-98AD-4C7756E7C93B}"/>
          </ac:spMkLst>
        </pc:spChg>
        <pc:spChg chg="add del">
          <ac:chgData name="Jordan Evans" userId="86ef89b712075fe0" providerId="LiveId" clId="{9B9E3872-E155-4517-9CB0-0CF7C17EF55E}" dt="2021-02-24T17:15:34.869" v="21384" actId="26606"/>
          <ac:spMkLst>
            <pc:docMk/>
            <pc:sldMk cId="2788867576" sldId="256"/>
            <ac:spMk id="9" creationId="{D55CD764-972B-4CA5-A885-53E55C63E174}"/>
          </ac:spMkLst>
        </pc:spChg>
        <pc:spChg chg="add del">
          <ac:chgData name="Jordan Evans" userId="86ef89b712075fe0" providerId="LiveId" clId="{9B9E3872-E155-4517-9CB0-0CF7C17EF55E}" dt="2021-02-24T11:51:18.279" v="15958" actId="26606"/>
          <ac:spMkLst>
            <pc:docMk/>
            <pc:sldMk cId="2788867576" sldId="256"/>
            <ac:spMk id="10" creationId="{D0522C2C-7B5C-48A7-A969-03941E5D2E76}"/>
          </ac:spMkLst>
        </pc:spChg>
        <pc:spChg chg="add del">
          <ac:chgData name="Jordan Evans" userId="86ef89b712075fe0" providerId="LiveId" clId="{9B9E3872-E155-4517-9CB0-0CF7C17EF55E}" dt="2021-02-24T11:51:18.279" v="15958" actId="26606"/>
          <ac:spMkLst>
            <pc:docMk/>
            <pc:sldMk cId="2788867576" sldId="256"/>
            <ac:spMk id="12" creationId="{9C682A1A-5B2D-4111-BBD6-620165633E5B}"/>
          </ac:spMkLst>
        </pc:spChg>
        <pc:spChg chg="add del">
          <ac:chgData name="Jordan Evans" userId="86ef89b712075fe0" providerId="LiveId" clId="{9B9E3872-E155-4517-9CB0-0CF7C17EF55E}" dt="2021-02-24T11:51:18.279" v="15958" actId="26606"/>
          <ac:spMkLst>
            <pc:docMk/>
            <pc:sldMk cId="2788867576" sldId="256"/>
            <ac:spMk id="14" creationId="{D6EE29F2-D77F-4BD0-A20B-334D316A1C9D}"/>
          </ac:spMkLst>
        </pc:spChg>
        <pc:spChg chg="add del">
          <ac:chgData name="Jordan Evans" userId="86ef89b712075fe0" providerId="LiveId" clId="{9B9E3872-E155-4517-9CB0-0CF7C17EF55E}" dt="2021-02-24T11:51:18.279" v="15958" actId="26606"/>
          <ac:spMkLst>
            <pc:docMk/>
            <pc:sldMk cId="2788867576" sldId="256"/>
            <ac:spMk id="16" creationId="{22D09ED2-868F-42C6-866E-F92E0CEF314F}"/>
          </ac:spMkLst>
        </pc:spChg>
        <pc:spChg chg="add del">
          <ac:chgData name="Jordan Evans" userId="86ef89b712075fe0" providerId="LiveId" clId="{9B9E3872-E155-4517-9CB0-0CF7C17EF55E}" dt="2021-02-24T17:15:34.869" v="21384" actId="26606"/>
          <ac:spMkLst>
            <pc:docMk/>
            <pc:sldMk cId="2788867576" sldId="256"/>
            <ac:spMk id="33" creationId="{34165AB3-7006-4430-BCE3-25476BE13322}"/>
          </ac:spMkLst>
        </pc:spChg>
        <pc:spChg chg="add del">
          <ac:chgData name="Jordan Evans" userId="86ef89b712075fe0" providerId="LiveId" clId="{9B9E3872-E155-4517-9CB0-0CF7C17EF55E}" dt="2021-02-24T17:15:34.869" v="21384" actId="26606"/>
          <ac:spMkLst>
            <pc:docMk/>
            <pc:sldMk cId="2788867576" sldId="256"/>
            <ac:spMk id="35" creationId="{E3E51905-F374-4E1A-97CF-B741584B74D5}"/>
          </ac:spMkLst>
        </pc:spChg>
        <pc:spChg chg="add">
          <ac:chgData name="Jordan Evans" userId="86ef89b712075fe0" providerId="LiveId" clId="{9B9E3872-E155-4517-9CB0-0CF7C17EF55E}" dt="2021-02-24T17:15:34.884" v="21385" actId="26606"/>
          <ac:spMkLst>
            <pc:docMk/>
            <pc:sldMk cId="2788867576" sldId="256"/>
            <ac:spMk id="37" creationId="{0DE6A193-4755-479A-BC6F-A7EBCA73BE1A}"/>
          </ac:spMkLst>
        </pc:spChg>
        <pc:spChg chg="add">
          <ac:chgData name="Jordan Evans" userId="86ef89b712075fe0" providerId="LiveId" clId="{9B9E3872-E155-4517-9CB0-0CF7C17EF55E}" dt="2021-02-24T17:15:34.884" v="21385" actId="26606"/>
          <ac:spMkLst>
            <pc:docMk/>
            <pc:sldMk cId="2788867576" sldId="256"/>
            <ac:spMk id="38" creationId="{AB8B8498-A488-40AF-99EB-F622ED9AD6B8}"/>
          </ac:spMkLst>
        </pc:spChg>
        <pc:spChg chg="add">
          <ac:chgData name="Jordan Evans" userId="86ef89b712075fe0" providerId="LiveId" clId="{9B9E3872-E155-4517-9CB0-0CF7C17EF55E}" dt="2021-02-24T17:15:34.884" v="21385" actId="26606"/>
          <ac:spMkLst>
            <pc:docMk/>
            <pc:sldMk cId="2788867576" sldId="256"/>
            <ac:spMk id="39" creationId="{2F033D07-FE42-4E5C-A00A-FFE1D42C0FFD}"/>
          </ac:spMkLst>
        </pc:spChg>
        <pc:grpChg chg="add del">
          <ac:chgData name="Jordan Evans" userId="86ef89b712075fe0" providerId="LiveId" clId="{9B9E3872-E155-4517-9CB0-0CF7C17EF55E}" dt="2021-02-24T17:15:34.869" v="21384" actId="26606"/>
          <ac:grpSpMkLst>
            <pc:docMk/>
            <pc:sldMk cId="2788867576" sldId="256"/>
            <ac:grpSpMk id="11" creationId="{BEB2E44E-30A6-416E-A45D-B1E328629559}"/>
          </ac:grpSpMkLst>
        </pc:grpChg>
        <pc:picChg chg="add mod ord">
          <ac:chgData name="Jordan Evans" userId="86ef89b712075fe0" providerId="LiveId" clId="{9B9E3872-E155-4517-9CB0-0CF7C17EF55E}" dt="2021-02-24T17:26:13.631" v="21469" actId="1076"/>
          <ac:picMkLst>
            <pc:docMk/>
            <pc:sldMk cId="2788867576" sldId="256"/>
            <ac:picMk id="4" creationId="{FE12EABB-5880-404D-A8F0-6DE6FF84DB53}"/>
          </ac:picMkLst>
        </pc:picChg>
        <pc:picChg chg="add mod">
          <ac:chgData name="Jordan Evans" userId="86ef89b712075fe0" providerId="LiveId" clId="{9B9E3872-E155-4517-9CB0-0CF7C17EF55E}" dt="2021-02-24T22:33:17.228" v="32906"/>
          <ac:picMkLst>
            <pc:docMk/>
            <pc:sldMk cId="2788867576" sldId="256"/>
            <ac:picMk id="5" creationId="{AB4C5390-57E8-4596-B3DC-D06E6F5F73BD}"/>
          </ac:picMkLst>
        </pc:picChg>
      </pc:sldChg>
      <pc:sldChg chg="addSp delSp modSp mod setBg setClrOvrMap">
        <pc:chgData name="Jordan Evans" userId="86ef89b712075fe0" providerId="LiveId" clId="{9B9E3872-E155-4517-9CB0-0CF7C17EF55E}" dt="2021-02-24T22:33:17.228" v="32906"/>
        <pc:sldMkLst>
          <pc:docMk/>
          <pc:sldMk cId="1321423440" sldId="257"/>
        </pc:sldMkLst>
        <pc:spChg chg="mod">
          <ac:chgData name="Jordan Evans" userId="86ef89b712075fe0" providerId="LiveId" clId="{9B9E3872-E155-4517-9CB0-0CF7C17EF55E}" dt="2021-02-24T17:17:14.877" v="21399" actId="122"/>
          <ac:spMkLst>
            <pc:docMk/>
            <pc:sldMk cId="1321423440" sldId="257"/>
            <ac:spMk id="2" creationId="{117DD16F-B6CB-4BC8-9327-E46EF3EB7BD8}"/>
          </ac:spMkLst>
        </pc:spChg>
        <pc:spChg chg="add del mod">
          <ac:chgData name="Jordan Evans" userId="86ef89b712075fe0" providerId="LiveId" clId="{9B9E3872-E155-4517-9CB0-0CF7C17EF55E}" dt="2021-02-24T17:17:06.681" v="21398" actId="26606"/>
          <ac:spMkLst>
            <pc:docMk/>
            <pc:sldMk cId="1321423440" sldId="257"/>
            <ac:spMk id="3" creationId="{32B5137E-366E-4F7D-821D-683AC671C30D}"/>
          </ac:spMkLst>
        </pc:spChg>
        <pc:spChg chg="add del">
          <ac:chgData name="Jordan Evans" userId="86ef89b712075fe0" providerId="LiveId" clId="{9B9E3872-E155-4517-9CB0-0CF7C17EF55E}" dt="2021-02-24T17:17:06.681" v="21398" actId="26606"/>
          <ac:spMkLst>
            <pc:docMk/>
            <pc:sldMk cId="1321423440" sldId="257"/>
            <ac:spMk id="8" creationId="{C7FA33FF-088D-4F16-95A2-2C64D353DEA8}"/>
          </ac:spMkLst>
        </pc:spChg>
        <pc:spChg chg="add del">
          <ac:chgData name="Jordan Evans" userId="86ef89b712075fe0" providerId="LiveId" clId="{9B9E3872-E155-4517-9CB0-0CF7C17EF55E}" dt="2021-02-24T17:17:06.681" v="21398" actId="26606"/>
          <ac:spMkLst>
            <pc:docMk/>
            <pc:sldMk cId="1321423440" sldId="257"/>
            <ac:spMk id="10" creationId="{A376EFB1-01CF-419F-ABF1-2AF02BBFCBD1}"/>
          </ac:spMkLst>
        </pc:spChg>
        <pc:spChg chg="add del">
          <ac:chgData name="Jordan Evans" userId="86ef89b712075fe0" providerId="LiveId" clId="{9B9E3872-E155-4517-9CB0-0CF7C17EF55E}" dt="2021-02-24T17:17:06.681" v="21398" actId="26606"/>
          <ac:spMkLst>
            <pc:docMk/>
            <pc:sldMk cId="1321423440" sldId="257"/>
            <ac:spMk id="12" creationId="{FF9DEA15-78BD-4750-AA18-B9F28A6D5AB8}"/>
          </ac:spMkLst>
        </pc:spChg>
        <pc:spChg chg="add">
          <ac:chgData name="Jordan Evans" userId="86ef89b712075fe0" providerId="LiveId" clId="{9B9E3872-E155-4517-9CB0-0CF7C17EF55E}" dt="2021-02-24T17:17:06.681" v="21398" actId="26606"/>
          <ac:spMkLst>
            <pc:docMk/>
            <pc:sldMk cId="1321423440" sldId="257"/>
            <ac:spMk id="17" creationId="{C7FA33FF-088D-4F16-95A2-2C64D353DEA8}"/>
          </ac:spMkLst>
        </pc:spChg>
        <pc:spChg chg="add del">
          <ac:chgData name="Jordan Evans" userId="86ef89b712075fe0" providerId="LiveId" clId="{9B9E3872-E155-4517-9CB0-0CF7C17EF55E}" dt="2021-02-24T17:16:58.116" v="21395" actId="26606"/>
          <ac:spMkLst>
            <pc:docMk/>
            <pc:sldMk cId="1321423440" sldId="257"/>
            <ac:spMk id="19" creationId="{CF62D2A7-8207-488C-9F46-316BA81A16C8}"/>
          </ac:spMkLst>
        </pc:spChg>
        <pc:spChg chg="add del">
          <ac:chgData name="Jordan Evans" userId="86ef89b712075fe0" providerId="LiveId" clId="{9B9E3872-E155-4517-9CB0-0CF7C17EF55E}" dt="2021-02-24T17:16:58.116" v="21395" actId="26606"/>
          <ac:spMkLst>
            <pc:docMk/>
            <pc:sldMk cId="1321423440" sldId="257"/>
            <ac:spMk id="21" creationId="{52AC6D7F-F068-4E11-BB06-F601D89BB980}"/>
          </ac:spMkLst>
        </pc:spChg>
        <pc:spChg chg="add del">
          <ac:chgData name="Jordan Evans" userId="86ef89b712075fe0" providerId="LiveId" clId="{9B9E3872-E155-4517-9CB0-0CF7C17EF55E}" dt="2021-02-24T17:17:06.665" v="21397" actId="26606"/>
          <ac:spMkLst>
            <pc:docMk/>
            <pc:sldMk cId="1321423440" sldId="257"/>
            <ac:spMk id="23" creationId="{C7FA33FF-088D-4F16-95A2-2C64D353DEA8}"/>
          </ac:spMkLst>
        </pc:spChg>
        <pc:spChg chg="add del">
          <ac:chgData name="Jordan Evans" userId="86ef89b712075fe0" providerId="LiveId" clId="{9B9E3872-E155-4517-9CB0-0CF7C17EF55E}" dt="2021-02-24T17:17:06.665" v="21397" actId="26606"/>
          <ac:spMkLst>
            <pc:docMk/>
            <pc:sldMk cId="1321423440" sldId="257"/>
            <ac:spMk id="24" creationId="{A376EFB1-01CF-419F-ABF1-2AF02BBFCBD1}"/>
          </ac:spMkLst>
        </pc:spChg>
        <pc:spChg chg="add del">
          <ac:chgData name="Jordan Evans" userId="86ef89b712075fe0" providerId="LiveId" clId="{9B9E3872-E155-4517-9CB0-0CF7C17EF55E}" dt="2021-02-24T17:17:06.665" v="21397" actId="26606"/>
          <ac:spMkLst>
            <pc:docMk/>
            <pc:sldMk cId="1321423440" sldId="257"/>
            <ac:spMk id="25" creationId="{FF9DEA15-78BD-4750-AA18-B9F28A6D5AB8}"/>
          </ac:spMkLst>
        </pc:spChg>
        <pc:spChg chg="add">
          <ac:chgData name="Jordan Evans" userId="86ef89b712075fe0" providerId="LiveId" clId="{9B9E3872-E155-4517-9CB0-0CF7C17EF55E}" dt="2021-02-24T17:17:06.681" v="21398" actId="26606"/>
          <ac:spMkLst>
            <pc:docMk/>
            <pc:sldMk cId="1321423440" sldId="257"/>
            <ac:spMk id="27" creationId="{A376EFB1-01CF-419F-ABF1-2AF02BBFCBD1}"/>
          </ac:spMkLst>
        </pc:spChg>
        <pc:spChg chg="add">
          <ac:chgData name="Jordan Evans" userId="86ef89b712075fe0" providerId="LiveId" clId="{9B9E3872-E155-4517-9CB0-0CF7C17EF55E}" dt="2021-02-24T17:17:06.681" v="21398" actId="26606"/>
          <ac:spMkLst>
            <pc:docMk/>
            <pc:sldMk cId="1321423440" sldId="257"/>
            <ac:spMk id="28" creationId="{FF9DEA15-78BD-4750-AA18-B9F28A6D5AB8}"/>
          </ac:spMkLst>
        </pc:spChg>
        <pc:spChg chg="add mod">
          <ac:chgData name="Jordan Evans" userId="86ef89b712075fe0" providerId="LiveId" clId="{9B9E3872-E155-4517-9CB0-0CF7C17EF55E}" dt="2021-02-24T21:31:28.338" v="28806" actId="20577"/>
          <ac:spMkLst>
            <pc:docMk/>
            <pc:sldMk cId="1321423440" sldId="257"/>
            <ac:spMk id="29" creationId="{32B5137E-366E-4F7D-821D-683AC671C30D}"/>
          </ac:spMkLst>
        </pc:spChg>
        <pc:graphicFrameChg chg="add del">
          <ac:chgData name="Jordan Evans" userId="86ef89b712075fe0" providerId="LiveId" clId="{9B9E3872-E155-4517-9CB0-0CF7C17EF55E}" dt="2021-02-24T17:17:06.665" v="21397" actId="26606"/>
          <ac:graphicFrameMkLst>
            <pc:docMk/>
            <pc:sldMk cId="1321423440" sldId="257"/>
            <ac:graphicFrameMk id="14" creationId="{B3F2692C-FFC6-463A-B159-1AC6B41472E9}"/>
          </ac:graphicFrameMkLst>
        </pc:graphicFrameChg>
        <pc:picChg chg="add mod">
          <ac:chgData name="Jordan Evans" userId="86ef89b712075fe0" providerId="LiveId" clId="{9B9E3872-E155-4517-9CB0-0CF7C17EF55E}" dt="2021-02-24T17:36:20.837" v="21637" actId="207"/>
          <ac:picMkLst>
            <pc:docMk/>
            <pc:sldMk cId="1321423440" sldId="257"/>
            <ac:picMk id="5" creationId="{D476D311-C3CB-4724-8A59-FE5BD85F25C1}"/>
          </ac:picMkLst>
        </pc:picChg>
        <pc:picChg chg="add mod">
          <ac:chgData name="Jordan Evans" userId="86ef89b712075fe0" providerId="LiveId" clId="{9B9E3872-E155-4517-9CB0-0CF7C17EF55E}" dt="2021-02-24T22:33:17.228" v="32906"/>
          <ac:picMkLst>
            <pc:docMk/>
            <pc:sldMk cId="1321423440" sldId="257"/>
            <ac:picMk id="6" creationId="{D1E506A8-7303-4F25-A1C7-7D478C21FC91}"/>
          </ac:picMkLst>
        </pc:picChg>
        <pc:picChg chg="add del">
          <ac:chgData name="Jordan Evans" userId="86ef89b712075fe0" providerId="LiveId" clId="{9B9E3872-E155-4517-9CB0-0CF7C17EF55E}" dt="2021-02-24T17:16:58.116" v="21395" actId="26606"/>
          <ac:picMkLst>
            <pc:docMk/>
            <pc:sldMk cId="1321423440" sldId="257"/>
            <ac:picMk id="16" creationId="{D0189497-64EB-4068-BDC1-78089067F910}"/>
          </ac:picMkLst>
        </pc:picChg>
      </pc:sldChg>
      <pc:sldChg chg="addSp delSp modSp mod modTransition setBg modAnim setClrOvrMap modNotesTx">
        <pc:chgData name="Jordan Evans" userId="86ef89b712075fe0" providerId="LiveId" clId="{9B9E3872-E155-4517-9CB0-0CF7C17EF55E}" dt="2021-02-24T22:37:37.874" v="32912"/>
        <pc:sldMkLst>
          <pc:docMk/>
          <pc:sldMk cId="2302996775" sldId="258"/>
        </pc:sldMkLst>
        <pc:spChg chg="mod">
          <ac:chgData name="Jordan Evans" userId="86ef89b712075fe0" providerId="LiveId" clId="{9B9E3872-E155-4517-9CB0-0CF7C17EF55E}" dt="2021-02-24T17:17:37.083" v="21400" actId="26606"/>
          <ac:spMkLst>
            <pc:docMk/>
            <pc:sldMk cId="2302996775" sldId="258"/>
            <ac:spMk id="2" creationId="{85E5C8DB-1D38-47CA-9722-664A4CBCD7F4}"/>
          </ac:spMkLst>
        </pc:spChg>
        <pc:spChg chg="mod">
          <ac:chgData name="Jordan Evans" userId="86ef89b712075fe0" providerId="LiveId" clId="{9B9E3872-E155-4517-9CB0-0CF7C17EF55E}" dt="2021-02-24T17:17:37.083" v="21400" actId="26606"/>
          <ac:spMkLst>
            <pc:docMk/>
            <pc:sldMk cId="2302996775" sldId="258"/>
            <ac:spMk id="3" creationId="{363274BE-95EC-4EDF-90A7-69D0E7859169}"/>
          </ac:spMkLst>
        </pc:spChg>
        <pc:spChg chg="add">
          <ac:chgData name="Jordan Evans" userId="86ef89b712075fe0" providerId="LiveId" clId="{9B9E3872-E155-4517-9CB0-0CF7C17EF55E}" dt="2021-02-24T17:17:37.083" v="21400" actId="26606"/>
          <ac:spMkLst>
            <pc:docMk/>
            <pc:sldMk cId="2302996775" sldId="258"/>
            <ac:spMk id="8" creationId="{C7FA33FF-088D-4F16-95A2-2C64D353DEA8}"/>
          </ac:spMkLst>
        </pc:spChg>
        <pc:spChg chg="add">
          <ac:chgData name="Jordan Evans" userId="86ef89b712075fe0" providerId="LiveId" clId="{9B9E3872-E155-4517-9CB0-0CF7C17EF55E}" dt="2021-02-24T17:17:37.083" v="21400" actId="26606"/>
          <ac:spMkLst>
            <pc:docMk/>
            <pc:sldMk cId="2302996775" sldId="258"/>
            <ac:spMk id="10" creationId="{A376EFB1-01CF-419F-ABF1-2AF02BBFCBD1}"/>
          </ac:spMkLst>
        </pc:spChg>
        <pc:spChg chg="add">
          <ac:chgData name="Jordan Evans" userId="86ef89b712075fe0" providerId="LiveId" clId="{9B9E3872-E155-4517-9CB0-0CF7C17EF55E}" dt="2021-02-24T17:17:37.083" v="21400" actId="26606"/>
          <ac:spMkLst>
            <pc:docMk/>
            <pc:sldMk cId="2302996775" sldId="258"/>
            <ac:spMk id="12" creationId="{FF9DEA15-78BD-4750-AA18-B9F28A6D5AB8}"/>
          </ac:spMkLst>
        </pc:spChg>
        <pc:picChg chg="add del mod modCrop">
          <ac:chgData name="Jordan Evans" userId="86ef89b712075fe0" providerId="LiveId" clId="{9B9E3872-E155-4517-9CB0-0CF7C17EF55E}" dt="2021-02-18T20:43:40.804" v="913" actId="478"/>
          <ac:picMkLst>
            <pc:docMk/>
            <pc:sldMk cId="2302996775" sldId="258"/>
            <ac:picMk id="4" creationId="{0D7E7B86-AEFA-47C1-A243-18AF51A8B1D5}"/>
          </ac:picMkLst>
        </pc:picChg>
        <pc:picChg chg="add mod">
          <ac:chgData name="Jordan Evans" userId="86ef89b712075fe0" providerId="LiveId" clId="{9B9E3872-E155-4517-9CB0-0CF7C17EF55E}" dt="2021-02-24T17:32:07.109" v="21593" actId="1076"/>
          <ac:picMkLst>
            <pc:docMk/>
            <pc:sldMk cId="2302996775" sldId="258"/>
            <ac:picMk id="5" creationId="{0F269E98-F980-421B-8B30-3E6BB086BD5E}"/>
          </ac:picMkLst>
        </pc:picChg>
        <pc:picChg chg="add del mod">
          <ac:chgData name="Jordan Evans" userId="86ef89b712075fe0" providerId="LiveId" clId="{9B9E3872-E155-4517-9CB0-0CF7C17EF55E}" dt="2021-02-24T22:34:56.657" v="32907"/>
          <ac:picMkLst>
            <pc:docMk/>
            <pc:sldMk cId="2302996775" sldId="258"/>
            <ac:picMk id="6" creationId="{3965176E-E493-49DB-8580-E0DE5ECE0676}"/>
          </ac:picMkLst>
        </pc:picChg>
        <pc:picChg chg="add del mod">
          <ac:chgData name="Jordan Evans" userId="86ef89b712075fe0" providerId="LiveId" clId="{9B9E3872-E155-4517-9CB0-0CF7C17EF55E}" dt="2021-02-24T22:35:34.389" v="32909"/>
          <ac:picMkLst>
            <pc:docMk/>
            <pc:sldMk cId="2302996775" sldId="258"/>
            <ac:picMk id="7" creationId="{FB50FD7A-3778-4AA4-B008-790F89F16D7D}"/>
          </ac:picMkLst>
        </pc:picChg>
        <pc:picChg chg="add del mod">
          <ac:chgData name="Jordan Evans" userId="86ef89b712075fe0" providerId="LiveId" clId="{9B9E3872-E155-4517-9CB0-0CF7C17EF55E}" dt="2021-02-24T22:36:08.277" v="32911"/>
          <ac:picMkLst>
            <pc:docMk/>
            <pc:sldMk cId="2302996775" sldId="258"/>
            <ac:picMk id="9" creationId="{B99F06F7-3771-4594-8DD1-25472B5A111E}"/>
          </ac:picMkLst>
        </pc:picChg>
        <pc:picChg chg="add mod">
          <ac:chgData name="Jordan Evans" userId="86ef89b712075fe0" providerId="LiveId" clId="{9B9E3872-E155-4517-9CB0-0CF7C17EF55E}" dt="2021-02-24T22:37:37.874" v="32912"/>
          <ac:picMkLst>
            <pc:docMk/>
            <pc:sldMk cId="2302996775" sldId="258"/>
            <ac:picMk id="11" creationId="{2797D6B2-9334-4516-8B56-D0219BBEB3ED}"/>
          </ac:picMkLst>
        </pc:picChg>
      </pc:sldChg>
      <pc:sldChg chg="addSp delSp modSp del mod ord setBg setClrOvrMap modNotesTx">
        <pc:chgData name="Jordan Evans" userId="86ef89b712075fe0" providerId="LiveId" clId="{9B9E3872-E155-4517-9CB0-0CF7C17EF55E}" dt="2021-02-24T17:28:08.573" v="21490" actId="2696"/>
        <pc:sldMkLst>
          <pc:docMk/>
          <pc:sldMk cId="2297036919" sldId="259"/>
        </pc:sldMkLst>
        <pc:spChg chg="del">
          <ac:chgData name="Jordan Evans" userId="86ef89b712075fe0" providerId="LiveId" clId="{9B9E3872-E155-4517-9CB0-0CF7C17EF55E}" dt="2021-02-23T11:31:19.471" v="4204" actId="478"/>
          <ac:spMkLst>
            <pc:docMk/>
            <pc:sldMk cId="2297036919" sldId="259"/>
            <ac:spMk id="2" creationId="{FA0D5FEF-C244-4072-9313-ECCA095F0A13}"/>
          </ac:spMkLst>
        </pc:spChg>
        <pc:spChg chg="mod ord">
          <ac:chgData name="Jordan Evans" userId="86ef89b712075fe0" providerId="LiveId" clId="{9B9E3872-E155-4517-9CB0-0CF7C17EF55E}" dt="2021-02-24T17:27:02.274" v="21472" actId="20577"/>
          <ac:spMkLst>
            <pc:docMk/>
            <pc:sldMk cId="2297036919" sldId="259"/>
            <ac:spMk id="3" creationId="{E95ABDC1-C097-4AFF-BD82-7F4612107BDF}"/>
          </ac:spMkLst>
        </pc:spChg>
        <pc:spChg chg="add del">
          <ac:chgData name="Jordan Evans" userId="86ef89b712075fe0" providerId="LiveId" clId="{9B9E3872-E155-4517-9CB0-0CF7C17EF55E}" dt="2021-02-24T17:18:04.546" v="21403" actId="26606"/>
          <ac:spMkLst>
            <pc:docMk/>
            <pc:sldMk cId="2297036919" sldId="259"/>
            <ac:spMk id="9" creationId="{B0792D4F-247E-46FE-85FC-881DEFA41D94}"/>
          </ac:spMkLst>
        </pc:spChg>
        <pc:spChg chg="add del">
          <ac:chgData name="Jordan Evans" userId="86ef89b712075fe0" providerId="LiveId" clId="{9B9E3872-E155-4517-9CB0-0CF7C17EF55E}" dt="2021-02-24T17:18:12.064" v="21405" actId="26606"/>
          <ac:spMkLst>
            <pc:docMk/>
            <pc:sldMk cId="2297036919" sldId="259"/>
            <ac:spMk id="13" creationId="{DC85BF5E-2BD6-4E5B-8EA3-420B45BB03FA}"/>
          </ac:spMkLst>
        </pc:spChg>
        <pc:spChg chg="add del">
          <ac:chgData name="Jordan Evans" userId="86ef89b712075fe0" providerId="LiveId" clId="{9B9E3872-E155-4517-9CB0-0CF7C17EF55E}" dt="2021-02-24T17:18:12.064" v="21405" actId="26606"/>
          <ac:spMkLst>
            <pc:docMk/>
            <pc:sldMk cId="2297036919" sldId="259"/>
            <ac:spMk id="14" creationId="{35F0E358-1E49-4920-80D8-C3D138708838}"/>
          </ac:spMkLst>
        </pc:spChg>
        <pc:spChg chg="add del">
          <ac:chgData name="Jordan Evans" userId="86ef89b712075fe0" providerId="LiveId" clId="{9B9E3872-E155-4517-9CB0-0CF7C17EF55E}" dt="2021-02-24T17:18:12.064" v="21405" actId="26606"/>
          <ac:spMkLst>
            <pc:docMk/>
            <pc:sldMk cId="2297036919" sldId="259"/>
            <ac:spMk id="15" creationId="{740D8E28-91B5-42B0-9D6C-B777D8AD90C2}"/>
          </ac:spMkLst>
        </pc:spChg>
        <pc:spChg chg="add del">
          <ac:chgData name="Jordan Evans" userId="86ef89b712075fe0" providerId="LiveId" clId="{9B9E3872-E155-4517-9CB0-0CF7C17EF55E}" dt="2021-02-24T17:18:12.064" v="21405" actId="26606"/>
          <ac:spMkLst>
            <pc:docMk/>
            <pc:sldMk cId="2297036919" sldId="259"/>
            <ac:spMk id="16" creationId="{E2D2362D-7010-4036-B9CA-03DFC8EB3B01}"/>
          </ac:spMkLst>
        </pc:spChg>
        <pc:spChg chg="add del">
          <ac:chgData name="Jordan Evans" userId="86ef89b712075fe0" providerId="LiveId" clId="{9B9E3872-E155-4517-9CB0-0CF7C17EF55E}" dt="2021-02-24T17:20:10.682" v="21416" actId="26606"/>
          <ac:spMkLst>
            <pc:docMk/>
            <pc:sldMk cId="2297036919" sldId="259"/>
            <ac:spMk id="18" creationId="{5E39A796-BE83-48B1-B33F-35C4A32AAB57}"/>
          </ac:spMkLst>
        </pc:spChg>
        <pc:spChg chg="add del">
          <ac:chgData name="Jordan Evans" userId="86ef89b712075fe0" providerId="LiveId" clId="{9B9E3872-E155-4517-9CB0-0CF7C17EF55E}" dt="2021-02-24T17:20:10.682" v="21416" actId="26606"/>
          <ac:spMkLst>
            <pc:docMk/>
            <pc:sldMk cId="2297036919" sldId="259"/>
            <ac:spMk id="19" creationId="{72F84B47-E267-4194-8194-831DB7B5547F}"/>
          </ac:spMkLst>
        </pc:spChg>
        <pc:spChg chg="add">
          <ac:chgData name="Jordan Evans" userId="86ef89b712075fe0" providerId="LiveId" clId="{9B9E3872-E155-4517-9CB0-0CF7C17EF55E}" dt="2021-02-24T17:20:10.682" v="21416" actId="26606"/>
          <ac:spMkLst>
            <pc:docMk/>
            <pc:sldMk cId="2297036919" sldId="259"/>
            <ac:spMk id="24" creationId="{867D4867-5BA7-4462-B2F6-A23F4A622AA7}"/>
          </ac:spMkLst>
        </pc:spChg>
        <pc:picChg chg="add mod">
          <ac:chgData name="Jordan Evans" userId="86ef89b712075fe0" providerId="LiveId" clId="{9B9E3872-E155-4517-9CB0-0CF7C17EF55E}" dt="2021-02-24T17:20:10.682" v="21416" actId="26606"/>
          <ac:picMkLst>
            <pc:docMk/>
            <pc:sldMk cId="2297036919" sldId="259"/>
            <ac:picMk id="4" creationId="{A1760B0D-211E-4F7C-9D60-D72BFD672C9C}"/>
          </ac:picMkLst>
        </pc:picChg>
        <pc:cxnChg chg="add del">
          <ac:chgData name="Jordan Evans" userId="86ef89b712075fe0" providerId="LiveId" clId="{9B9E3872-E155-4517-9CB0-0CF7C17EF55E}" dt="2021-02-24T17:18:04.546" v="21403" actId="26606"/>
          <ac:cxnSpMkLst>
            <pc:docMk/>
            <pc:sldMk cId="2297036919" sldId="259"/>
            <ac:cxnSpMk id="11" creationId="{CE272F12-AF86-441A-BC1B-C014BBBF85B5}"/>
          </ac:cxnSpMkLst>
        </pc:cxnChg>
      </pc:sldChg>
      <pc:sldChg chg="addSp delSp modSp mod ord modTransition setBg modAnim setClrOvrMap modNotesTx">
        <pc:chgData name="Jordan Evans" userId="86ef89b712075fe0" providerId="LiveId" clId="{9B9E3872-E155-4517-9CB0-0CF7C17EF55E}" dt="2021-02-24T22:45:37.224" v="32920"/>
        <pc:sldMkLst>
          <pc:docMk/>
          <pc:sldMk cId="155741599" sldId="260"/>
        </pc:sldMkLst>
        <pc:spChg chg="mod">
          <ac:chgData name="Jordan Evans" userId="86ef89b712075fe0" providerId="LiveId" clId="{9B9E3872-E155-4517-9CB0-0CF7C17EF55E}" dt="2021-02-24T17:29:01.326" v="21559" actId="20577"/>
          <ac:spMkLst>
            <pc:docMk/>
            <pc:sldMk cId="155741599" sldId="260"/>
            <ac:spMk id="2" creationId="{1F992FE5-20F2-46AE-9B15-298ED0DD3096}"/>
          </ac:spMkLst>
        </pc:spChg>
        <pc:spChg chg="mod">
          <ac:chgData name="Jordan Evans" userId="86ef89b712075fe0" providerId="LiveId" clId="{9B9E3872-E155-4517-9CB0-0CF7C17EF55E}" dt="2021-02-24T17:20:38.437" v="21419" actId="26606"/>
          <ac:spMkLst>
            <pc:docMk/>
            <pc:sldMk cId="155741599" sldId="260"/>
            <ac:spMk id="3" creationId="{DCA60113-4CA9-46DB-83B1-45F6F7A9A325}"/>
          </ac:spMkLst>
        </pc:spChg>
        <pc:spChg chg="add">
          <ac:chgData name="Jordan Evans" userId="86ef89b712075fe0" providerId="LiveId" clId="{9B9E3872-E155-4517-9CB0-0CF7C17EF55E}" dt="2021-02-24T17:20:38.437" v="21419" actId="26606"/>
          <ac:spMkLst>
            <pc:docMk/>
            <pc:sldMk cId="155741599" sldId="260"/>
            <ac:spMk id="8" creationId="{C7FA33FF-088D-4F16-95A2-2C64D353DEA8}"/>
          </ac:spMkLst>
        </pc:spChg>
        <pc:spChg chg="add">
          <ac:chgData name="Jordan Evans" userId="86ef89b712075fe0" providerId="LiveId" clId="{9B9E3872-E155-4517-9CB0-0CF7C17EF55E}" dt="2021-02-24T17:20:38.437" v="21419" actId="26606"/>
          <ac:spMkLst>
            <pc:docMk/>
            <pc:sldMk cId="155741599" sldId="260"/>
            <ac:spMk id="10" creationId="{A376EFB1-01CF-419F-ABF1-2AF02BBFCBD1}"/>
          </ac:spMkLst>
        </pc:spChg>
        <pc:spChg chg="add">
          <ac:chgData name="Jordan Evans" userId="86ef89b712075fe0" providerId="LiveId" clId="{9B9E3872-E155-4517-9CB0-0CF7C17EF55E}" dt="2021-02-24T17:20:38.437" v="21419" actId="26606"/>
          <ac:spMkLst>
            <pc:docMk/>
            <pc:sldMk cId="155741599" sldId="260"/>
            <ac:spMk id="12" creationId="{FF9DEA15-78BD-4750-AA18-B9F28A6D5AB8}"/>
          </ac:spMkLst>
        </pc:spChg>
        <pc:picChg chg="add mod">
          <ac:chgData name="Jordan Evans" userId="86ef89b712075fe0" providerId="LiveId" clId="{9B9E3872-E155-4517-9CB0-0CF7C17EF55E}" dt="2021-02-24T17:36:37.524" v="21639" actId="207"/>
          <ac:picMkLst>
            <pc:docMk/>
            <pc:sldMk cId="155741599" sldId="260"/>
            <ac:picMk id="5" creationId="{D99B9A78-7AC7-4767-89F9-A909E69C6016}"/>
          </ac:picMkLst>
        </pc:picChg>
        <pc:picChg chg="add del mod">
          <ac:chgData name="Jordan Evans" userId="86ef89b712075fe0" providerId="LiveId" clId="{9B9E3872-E155-4517-9CB0-0CF7C17EF55E}" dt="2021-02-24T22:44:30.856" v="32919"/>
          <ac:picMkLst>
            <pc:docMk/>
            <pc:sldMk cId="155741599" sldId="260"/>
            <ac:picMk id="6" creationId="{E34CDEAE-2AB4-4D6B-9CC8-325C86422FF5}"/>
          </ac:picMkLst>
        </pc:picChg>
        <pc:picChg chg="add mod">
          <ac:chgData name="Jordan Evans" userId="86ef89b712075fe0" providerId="LiveId" clId="{9B9E3872-E155-4517-9CB0-0CF7C17EF55E}" dt="2021-02-24T22:45:37.224" v="32920"/>
          <ac:picMkLst>
            <pc:docMk/>
            <pc:sldMk cId="155741599" sldId="260"/>
            <ac:picMk id="7" creationId="{29D5194E-8A58-4D7D-B9A5-75048346C218}"/>
          </ac:picMkLst>
        </pc:picChg>
      </pc:sldChg>
      <pc:sldChg chg="modSp mod">
        <pc:chgData name="Jordan Evans" userId="86ef89b712075fe0" providerId="LiveId" clId="{9B9E3872-E155-4517-9CB0-0CF7C17EF55E}" dt="2021-02-23T11:34:53.318" v="4775" actId="20577"/>
        <pc:sldMkLst>
          <pc:docMk/>
          <pc:sldMk cId="2354943804" sldId="261"/>
        </pc:sldMkLst>
        <pc:spChg chg="mod">
          <ac:chgData name="Jordan Evans" userId="86ef89b712075fe0" providerId="LiveId" clId="{9B9E3872-E155-4517-9CB0-0CF7C17EF55E}" dt="2021-02-18T16:56:42.834" v="353" actId="20577"/>
          <ac:spMkLst>
            <pc:docMk/>
            <pc:sldMk cId="2354943804" sldId="261"/>
            <ac:spMk id="2" creationId="{4148A7E0-7C49-4C9A-B4F3-A09F9D3E8701}"/>
          </ac:spMkLst>
        </pc:spChg>
        <pc:spChg chg="mod">
          <ac:chgData name="Jordan Evans" userId="86ef89b712075fe0" providerId="LiveId" clId="{9B9E3872-E155-4517-9CB0-0CF7C17EF55E}" dt="2021-02-23T11:34:53.318" v="4775" actId="20577"/>
          <ac:spMkLst>
            <pc:docMk/>
            <pc:sldMk cId="2354943804" sldId="261"/>
            <ac:spMk id="3" creationId="{DE29418A-4EE7-492A-BD5A-06F0646E4237}"/>
          </ac:spMkLst>
        </pc:spChg>
      </pc:sldChg>
      <pc:sldChg chg="addSp delSp modSp new mod modTransition setBg modAnim setClrOvrMap modNotesTx">
        <pc:chgData name="Jordan Evans" userId="86ef89b712075fe0" providerId="LiveId" clId="{9B9E3872-E155-4517-9CB0-0CF7C17EF55E}" dt="2021-02-24T22:44:27.432" v="32918"/>
        <pc:sldMkLst>
          <pc:docMk/>
          <pc:sldMk cId="3992759219" sldId="262"/>
        </pc:sldMkLst>
        <pc:spChg chg="mod">
          <ac:chgData name="Jordan Evans" userId="86ef89b712075fe0" providerId="LiveId" clId="{9B9E3872-E155-4517-9CB0-0CF7C17EF55E}" dt="2021-02-24T17:28:46.916" v="21525" actId="20577"/>
          <ac:spMkLst>
            <pc:docMk/>
            <pc:sldMk cId="3992759219" sldId="262"/>
            <ac:spMk id="2" creationId="{7FA0270D-00E8-4B47-A2F9-82B247E6B707}"/>
          </ac:spMkLst>
        </pc:spChg>
        <pc:spChg chg="mod">
          <ac:chgData name="Jordan Evans" userId="86ef89b712075fe0" providerId="LiveId" clId="{9B9E3872-E155-4517-9CB0-0CF7C17EF55E}" dt="2021-02-24T17:20:32.566" v="21418" actId="26606"/>
          <ac:spMkLst>
            <pc:docMk/>
            <pc:sldMk cId="3992759219" sldId="262"/>
            <ac:spMk id="3" creationId="{27B77B51-D376-436E-A7FC-0C86816F4A15}"/>
          </ac:spMkLst>
        </pc:spChg>
        <pc:spChg chg="add">
          <ac:chgData name="Jordan Evans" userId="86ef89b712075fe0" providerId="LiveId" clId="{9B9E3872-E155-4517-9CB0-0CF7C17EF55E}" dt="2021-02-24T17:20:32.566" v="21418" actId="26606"/>
          <ac:spMkLst>
            <pc:docMk/>
            <pc:sldMk cId="3992759219" sldId="262"/>
            <ac:spMk id="8" creationId="{C7FA33FF-088D-4F16-95A2-2C64D353DEA8}"/>
          </ac:spMkLst>
        </pc:spChg>
        <pc:spChg chg="add">
          <ac:chgData name="Jordan Evans" userId="86ef89b712075fe0" providerId="LiveId" clId="{9B9E3872-E155-4517-9CB0-0CF7C17EF55E}" dt="2021-02-24T17:20:32.566" v="21418" actId="26606"/>
          <ac:spMkLst>
            <pc:docMk/>
            <pc:sldMk cId="3992759219" sldId="262"/>
            <ac:spMk id="10" creationId="{A376EFB1-01CF-419F-ABF1-2AF02BBFCBD1}"/>
          </ac:spMkLst>
        </pc:spChg>
        <pc:spChg chg="add">
          <ac:chgData name="Jordan Evans" userId="86ef89b712075fe0" providerId="LiveId" clId="{9B9E3872-E155-4517-9CB0-0CF7C17EF55E}" dt="2021-02-24T17:20:32.566" v="21418" actId="26606"/>
          <ac:spMkLst>
            <pc:docMk/>
            <pc:sldMk cId="3992759219" sldId="262"/>
            <ac:spMk id="12" creationId="{FF9DEA15-78BD-4750-AA18-B9F28A6D5AB8}"/>
          </ac:spMkLst>
        </pc:spChg>
        <pc:picChg chg="add mod">
          <ac:chgData name="Jordan Evans" userId="86ef89b712075fe0" providerId="LiveId" clId="{9B9E3872-E155-4517-9CB0-0CF7C17EF55E}" dt="2021-02-24T17:37:43.270" v="21643" actId="14100"/>
          <ac:picMkLst>
            <pc:docMk/>
            <pc:sldMk cId="3992759219" sldId="262"/>
            <ac:picMk id="4" creationId="{6B8EC12B-6E02-4DDB-9F69-E446345E2750}"/>
          </ac:picMkLst>
        </pc:picChg>
        <pc:picChg chg="add del mod">
          <ac:chgData name="Jordan Evans" userId="86ef89b712075fe0" providerId="LiveId" clId="{9B9E3872-E155-4517-9CB0-0CF7C17EF55E}" dt="2021-02-24T22:40:39.890" v="32915"/>
          <ac:picMkLst>
            <pc:docMk/>
            <pc:sldMk cId="3992759219" sldId="262"/>
            <ac:picMk id="5" creationId="{FB8C76E1-7ABE-471F-B935-16387A01C1C4}"/>
          </ac:picMkLst>
        </pc:picChg>
        <pc:picChg chg="add del mod">
          <ac:chgData name="Jordan Evans" userId="86ef89b712075fe0" providerId="LiveId" clId="{9B9E3872-E155-4517-9CB0-0CF7C17EF55E}" dt="2021-02-24T22:42:03.479" v="32917"/>
          <ac:picMkLst>
            <pc:docMk/>
            <pc:sldMk cId="3992759219" sldId="262"/>
            <ac:picMk id="6" creationId="{7FF4CDC4-9B11-4663-83C9-FC7BE78A6AF9}"/>
          </ac:picMkLst>
        </pc:picChg>
        <pc:picChg chg="add mod">
          <ac:chgData name="Jordan Evans" userId="86ef89b712075fe0" providerId="LiveId" clId="{9B9E3872-E155-4517-9CB0-0CF7C17EF55E}" dt="2021-02-24T22:44:27.432" v="32918"/>
          <ac:picMkLst>
            <pc:docMk/>
            <pc:sldMk cId="3992759219" sldId="262"/>
            <ac:picMk id="7" creationId="{3062195E-4713-48B4-993B-97B6040537CC}"/>
          </ac:picMkLst>
        </pc:picChg>
      </pc:sldChg>
      <pc:sldChg chg="delSp modSp new mod">
        <pc:chgData name="Jordan Evans" userId="86ef89b712075fe0" providerId="LiveId" clId="{9B9E3872-E155-4517-9CB0-0CF7C17EF55E}" dt="2021-02-23T20:51:24.638" v="14229" actId="20577"/>
        <pc:sldMkLst>
          <pc:docMk/>
          <pc:sldMk cId="700978127" sldId="263"/>
        </pc:sldMkLst>
        <pc:spChg chg="del">
          <ac:chgData name="Jordan Evans" userId="86ef89b712075fe0" providerId="LiveId" clId="{9B9E3872-E155-4517-9CB0-0CF7C17EF55E}" dt="2021-02-23T12:37:50.106" v="6451" actId="478"/>
          <ac:spMkLst>
            <pc:docMk/>
            <pc:sldMk cId="700978127" sldId="263"/>
            <ac:spMk id="2" creationId="{2AE6BA19-9F20-4A33-96CA-1D658635EB33}"/>
          </ac:spMkLst>
        </pc:spChg>
        <pc:spChg chg="mod">
          <ac:chgData name="Jordan Evans" userId="86ef89b712075fe0" providerId="LiveId" clId="{9B9E3872-E155-4517-9CB0-0CF7C17EF55E}" dt="2021-02-23T20:51:24.638" v="14229" actId="20577"/>
          <ac:spMkLst>
            <pc:docMk/>
            <pc:sldMk cId="700978127" sldId="263"/>
            <ac:spMk id="3" creationId="{8D50006C-CAE3-4FC2-B33B-947722C65C05}"/>
          </ac:spMkLst>
        </pc:spChg>
      </pc:sldChg>
      <pc:sldChg chg="addSp delSp modSp new mod ord modTransition setBg modAnim setClrOvrMap modNotesTx">
        <pc:chgData name="Jordan Evans" userId="86ef89b712075fe0" providerId="LiveId" clId="{9B9E3872-E155-4517-9CB0-0CF7C17EF55E}" dt="2021-02-24T22:52:31.376" v="32926"/>
        <pc:sldMkLst>
          <pc:docMk/>
          <pc:sldMk cId="2063556205" sldId="264"/>
        </pc:sldMkLst>
        <pc:spChg chg="mod">
          <ac:chgData name="Jordan Evans" userId="86ef89b712075fe0" providerId="LiveId" clId="{9B9E3872-E155-4517-9CB0-0CF7C17EF55E}" dt="2021-02-24T17:22:54.268" v="21449" actId="122"/>
          <ac:spMkLst>
            <pc:docMk/>
            <pc:sldMk cId="2063556205" sldId="264"/>
            <ac:spMk id="2" creationId="{85166CBA-4691-4864-AAD7-CBEEC821BAB4}"/>
          </ac:spMkLst>
        </pc:spChg>
        <pc:spChg chg="add del mod ord">
          <ac:chgData name="Jordan Evans" userId="86ef89b712075fe0" providerId="LiveId" clId="{9B9E3872-E155-4517-9CB0-0CF7C17EF55E}" dt="2021-02-24T17:23:06.423" v="21452" actId="1076"/>
          <ac:spMkLst>
            <pc:docMk/>
            <pc:sldMk cId="2063556205" sldId="264"/>
            <ac:spMk id="3" creationId="{8CC59761-D43C-49C3-BDF0-19C4838C6090}"/>
          </ac:spMkLst>
        </pc:spChg>
        <pc:spChg chg="add mod">
          <ac:chgData name="Jordan Evans" userId="86ef89b712075fe0" providerId="LiveId" clId="{9B9E3872-E155-4517-9CB0-0CF7C17EF55E}" dt="2021-02-24T17:34:59.861" v="21610" actId="1076"/>
          <ac:spMkLst>
            <pc:docMk/>
            <pc:sldMk cId="2063556205" sldId="264"/>
            <ac:spMk id="4" creationId="{EF3A3DDA-FE98-4C71-B28D-5C4F2198F700}"/>
          </ac:spMkLst>
        </pc:spChg>
        <pc:spChg chg="add mod">
          <ac:chgData name="Jordan Evans" userId="86ef89b712075fe0" providerId="LiveId" clId="{9B9E3872-E155-4517-9CB0-0CF7C17EF55E}" dt="2021-02-24T17:34:34.417" v="21607" actId="1076"/>
          <ac:spMkLst>
            <pc:docMk/>
            <pc:sldMk cId="2063556205" sldId="264"/>
            <ac:spMk id="6" creationId="{F3EAEE90-1FC3-4CB5-BB23-B376567DD56B}"/>
          </ac:spMkLst>
        </pc:spChg>
        <pc:spChg chg="add mod">
          <ac:chgData name="Jordan Evans" userId="86ef89b712075fe0" providerId="LiveId" clId="{9B9E3872-E155-4517-9CB0-0CF7C17EF55E}" dt="2021-02-24T17:34:40.851" v="21608" actId="1076"/>
          <ac:spMkLst>
            <pc:docMk/>
            <pc:sldMk cId="2063556205" sldId="264"/>
            <ac:spMk id="7" creationId="{5EAA1629-23CC-45AF-9740-6EA5C468C9C1}"/>
          </ac:spMkLst>
        </pc:spChg>
        <pc:spChg chg="add mod">
          <ac:chgData name="Jordan Evans" userId="86ef89b712075fe0" providerId="LiveId" clId="{9B9E3872-E155-4517-9CB0-0CF7C17EF55E}" dt="2021-02-24T17:21:01.454" v="21422" actId="26606"/>
          <ac:spMkLst>
            <pc:docMk/>
            <pc:sldMk cId="2063556205" sldId="264"/>
            <ac:spMk id="8" creationId="{AA58A703-E5BB-4159-8227-9932CBE2A671}"/>
          </ac:spMkLst>
        </pc:spChg>
        <pc:spChg chg="add del">
          <ac:chgData name="Jordan Evans" userId="86ef89b712075fe0" providerId="LiveId" clId="{9B9E3872-E155-4517-9CB0-0CF7C17EF55E}" dt="2021-02-24T17:21:01.438" v="21421" actId="26606"/>
          <ac:spMkLst>
            <pc:docMk/>
            <pc:sldMk cId="2063556205" sldId="264"/>
            <ac:spMk id="13" creationId="{C3896A03-3945-419A-B66B-4EE266EDD152}"/>
          </ac:spMkLst>
        </pc:spChg>
        <pc:spChg chg="add del">
          <ac:chgData name="Jordan Evans" userId="86ef89b712075fe0" providerId="LiveId" clId="{9B9E3872-E155-4517-9CB0-0CF7C17EF55E}" dt="2021-02-24T17:21:01.438" v="21421" actId="26606"/>
          <ac:spMkLst>
            <pc:docMk/>
            <pc:sldMk cId="2063556205" sldId="264"/>
            <ac:spMk id="15" creationId="{B34F5AD2-EDBD-4BBD-A55C-EAFFD0C7097A}"/>
          </ac:spMkLst>
        </pc:spChg>
        <pc:spChg chg="add mod">
          <ac:chgData name="Jordan Evans" userId="86ef89b712075fe0" providerId="LiveId" clId="{9B9E3872-E155-4517-9CB0-0CF7C17EF55E}" dt="2021-02-24T17:35:31.311" v="21634" actId="1076"/>
          <ac:spMkLst>
            <pc:docMk/>
            <pc:sldMk cId="2063556205" sldId="264"/>
            <ac:spMk id="16" creationId="{6F72B37C-A0EF-40C6-B8D8-DB10AF56C09F}"/>
          </ac:spMkLst>
        </pc:spChg>
        <pc:spChg chg="add del">
          <ac:chgData name="Jordan Evans" userId="86ef89b712075fe0" providerId="LiveId" clId="{9B9E3872-E155-4517-9CB0-0CF7C17EF55E}" dt="2021-02-24T17:21:01.438" v="21421" actId="26606"/>
          <ac:spMkLst>
            <pc:docMk/>
            <pc:sldMk cId="2063556205" sldId="264"/>
            <ac:spMk id="17" creationId="{450D3AD2-FA80-415F-A9CE-54D884561CD7}"/>
          </ac:spMkLst>
        </pc:spChg>
        <pc:spChg chg="add">
          <ac:chgData name="Jordan Evans" userId="86ef89b712075fe0" providerId="LiveId" clId="{9B9E3872-E155-4517-9CB0-0CF7C17EF55E}" dt="2021-02-24T17:21:01.454" v="21422" actId="26606"/>
          <ac:spMkLst>
            <pc:docMk/>
            <pc:sldMk cId="2063556205" sldId="264"/>
            <ac:spMk id="19" creationId="{C7FA33FF-088D-4F16-95A2-2C64D353DEA8}"/>
          </ac:spMkLst>
        </pc:spChg>
        <pc:spChg chg="add">
          <ac:chgData name="Jordan Evans" userId="86ef89b712075fe0" providerId="LiveId" clId="{9B9E3872-E155-4517-9CB0-0CF7C17EF55E}" dt="2021-02-24T17:21:01.454" v="21422" actId="26606"/>
          <ac:spMkLst>
            <pc:docMk/>
            <pc:sldMk cId="2063556205" sldId="264"/>
            <ac:spMk id="20" creationId="{A376EFB1-01CF-419F-ABF1-2AF02BBFCBD1}"/>
          </ac:spMkLst>
        </pc:spChg>
        <pc:spChg chg="add">
          <ac:chgData name="Jordan Evans" userId="86ef89b712075fe0" providerId="LiveId" clId="{9B9E3872-E155-4517-9CB0-0CF7C17EF55E}" dt="2021-02-24T17:21:01.454" v="21422" actId="26606"/>
          <ac:spMkLst>
            <pc:docMk/>
            <pc:sldMk cId="2063556205" sldId="264"/>
            <ac:spMk id="21" creationId="{FF9DEA15-78BD-4750-AA18-B9F28A6D5AB8}"/>
          </ac:spMkLst>
        </pc:spChg>
        <pc:picChg chg="add del mod modCrop">
          <ac:chgData name="Jordan Evans" userId="86ef89b712075fe0" providerId="LiveId" clId="{9B9E3872-E155-4517-9CB0-0CF7C17EF55E}" dt="2021-02-23T17:07:57.475" v="11925"/>
          <ac:picMkLst>
            <pc:docMk/>
            <pc:sldMk cId="2063556205" sldId="264"/>
            <ac:picMk id="4" creationId="{B66A3F11-5EDA-472F-8AFA-1DD6C293E575}"/>
          </ac:picMkLst>
        </pc:picChg>
        <pc:picChg chg="add mod modCrop">
          <ac:chgData name="Jordan Evans" userId="86ef89b712075fe0" providerId="LiveId" clId="{9B9E3872-E155-4517-9CB0-0CF7C17EF55E}" dt="2021-02-24T17:21:01.454" v="21422" actId="26606"/>
          <ac:picMkLst>
            <pc:docMk/>
            <pc:sldMk cId="2063556205" sldId="264"/>
            <ac:picMk id="5" creationId="{6D20CFAC-2B68-426B-8B0E-952D8CB4F1F9}"/>
          </ac:picMkLst>
        </pc:picChg>
        <pc:picChg chg="add del mod">
          <ac:chgData name="Jordan Evans" userId="86ef89b712075fe0" providerId="LiveId" clId="{9B9E3872-E155-4517-9CB0-0CF7C17EF55E}" dt="2021-02-24T22:46:16.138" v="32921"/>
          <ac:picMkLst>
            <pc:docMk/>
            <pc:sldMk cId="2063556205" sldId="264"/>
            <ac:picMk id="9" creationId="{1983C309-326E-41AD-BA55-CD336E1C00BA}"/>
          </ac:picMkLst>
        </pc:picChg>
        <pc:picChg chg="add del mod">
          <ac:chgData name="Jordan Evans" userId="86ef89b712075fe0" providerId="LiveId" clId="{9B9E3872-E155-4517-9CB0-0CF7C17EF55E}" dt="2021-02-24T22:46:35.703" v="32923"/>
          <ac:picMkLst>
            <pc:docMk/>
            <pc:sldMk cId="2063556205" sldId="264"/>
            <ac:picMk id="10" creationId="{E83058E3-C210-44A9-99AE-2A761C90F69B}"/>
          </ac:picMkLst>
        </pc:picChg>
        <pc:picChg chg="add del mod">
          <ac:chgData name="Jordan Evans" userId="86ef89b712075fe0" providerId="LiveId" clId="{9B9E3872-E155-4517-9CB0-0CF7C17EF55E}" dt="2021-02-24T22:47:30.820" v="32925"/>
          <ac:picMkLst>
            <pc:docMk/>
            <pc:sldMk cId="2063556205" sldId="264"/>
            <ac:picMk id="11" creationId="{B459E741-5AA1-4807-9BEC-060B62E7069B}"/>
          </ac:picMkLst>
        </pc:picChg>
        <pc:picChg chg="add mod">
          <ac:chgData name="Jordan Evans" userId="86ef89b712075fe0" providerId="LiveId" clId="{9B9E3872-E155-4517-9CB0-0CF7C17EF55E}" dt="2021-02-24T22:52:31.376" v="32926"/>
          <ac:picMkLst>
            <pc:docMk/>
            <pc:sldMk cId="2063556205" sldId="264"/>
            <ac:picMk id="12" creationId="{9F7F6A01-FD82-408D-9BEA-D1122DE8673F}"/>
          </ac:picMkLst>
        </pc:picChg>
      </pc:sldChg>
      <pc:sldChg chg="addSp delSp modSp new mod setBg setClrOvrMap modNotesTx">
        <pc:chgData name="Jordan Evans" userId="86ef89b712075fe0" providerId="LiveId" clId="{9B9E3872-E155-4517-9CB0-0CF7C17EF55E}" dt="2021-02-24T22:52:31.376" v="32926"/>
        <pc:sldMkLst>
          <pc:docMk/>
          <pc:sldMk cId="379975867" sldId="265"/>
        </pc:sldMkLst>
        <pc:spChg chg="mod">
          <ac:chgData name="Jordan Evans" userId="86ef89b712075fe0" providerId="LiveId" clId="{9B9E3872-E155-4517-9CB0-0CF7C17EF55E}" dt="2021-02-24T17:29:10.842" v="21576" actId="20577"/>
          <ac:spMkLst>
            <pc:docMk/>
            <pc:sldMk cId="379975867" sldId="265"/>
            <ac:spMk id="2" creationId="{01BCBF69-2333-48B4-959F-35209429616E}"/>
          </ac:spMkLst>
        </pc:spChg>
        <pc:spChg chg="mod">
          <ac:chgData name="Jordan Evans" userId="86ef89b712075fe0" providerId="LiveId" clId="{9B9E3872-E155-4517-9CB0-0CF7C17EF55E}" dt="2021-02-24T21:38:23.035" v="29343" actId="20577"/>
          <ac:spMkLst>
            <pc:docMk/>
            <pc:sldMk cId="379975867" sldId="265"/>
            <ac:spMk id="3" creationId="{5B6CF0C7-07E5-41C1-BAED-9836EC38A9AC}"/>
          </ac:spMkLst>
        </pc:spChg>
        <pc:spChg chg="add">
          <ac:chgData name="Jordan Evans" userId="86ef89b712075fe0" providerId="LiveId" clId="{9B9E3872-E155-4517-9CB0-0CF7C17EF55E}" dt="2021-02-24T17:23:31.823" v="21455" actId="26606"/>
          <ac:spMkLst>
            <pc:docMk/>
            <pc:sldMk cId="379975867" sldId="265"/>
            <ac:spMk id="6" creationId="{C7FA33FF-088D-4F16-95A2-2C64D353DEA8}"/>
          </ac:spMkLst>
        </pc:spChg>
        <pc:spChg chg="add">
          <ac:chgData name="Jordan Evans" userId="86ef89b712075fe0" providerId="LiveId" clId="{9B9E3872-E155-4517-9CB0-0CF7C17EF55E}" dt="2021-02-24T17:23:31.823" v="21455" actId="26606"/>
          <ac:spMkLst>
            <pc:docMk/>
            <pc:sldMk cId="379975867" sldId="265"/>
            <ac:spMk id="7" creationId="{A376EFB1-01CF-419F-ABF1-2AF02BBFCBD1}"/>
          </ac:spMkLst>
        </pc:spChg>
        <pc:spChg chg="add">
          <ac:chgData name="Jordan Evans" userId="86ef89b712075fe0" providerId="LiveId" clId="{9B9E3872-E155-4517-9CB0-0CF7C17EF55E}" dt="2021-02-24T17:23:31.823" v="21455" actId="26606"/>
          <ac:spMkLst>
            <pc:docMk/>
            <pc:sldMk cId="379975867" sldId="265"/>
            <ac:spMk id="8" creationId="{FF9DEA15-78BD-4750-AA18-B9F28A6D5AB8}"/>
          </ac:spMkLst>
        </pc:spChg>
        <pc:spChg chg="add del">
          <ac:chgData name="Jordan Evans" userId="86ef89b712075fe0" providerId="LiveId" clId="{9B9E3872-E155-4517-9CB0-0CF7C17EF55E}" dt="2021-02-24T17:23:22.253" v="21454" actId="26606"/>
          <ac:spMkLst>
            <pc:docMk/>
            <pc:sldMk cId="379975867" sldId="265"/>
            <ac:spMk id="9" creationId="{C7FA33FF-088D-4F16-95A2-2C64D353DEA8}"/>
          </ac:spMkLst>
        </pc:spChg>
        <pc:spChg chg="add del">
          <ac:chgData name="Jordan Evans" userId="86ef89b712075fe0" providerId="LiveId" clId="{9B9E3872-E155-4517-9CB0-0CF7C17EF55E}" dt="2021-02-24T17:23:22.253" v="21454" actId="26606"/>
          <ac:spMkLst>
            <pc:docMk/>
            <pc:sldMk cId="379975867" sldId="265"/>
            <ac:spMk id="11" creationId="{A376EFB1-01CF-419F-ABF1-2AF02BBFCBD1}"/>
          </ac:spMkLst>
        </pc:spChg>
        <pc:spChg chg="add del">
          <ac:chgData name="Jordan Evans" userId="86ef89b712075fe0" providerId="LiveId" clId="{9B9E3872-E155-4517-9CB0-0CF7C17EF55E}" dt="2021-02-24T17:23:22.253" v="21454" actId="26606"/>
          <ac:spMkLst>
            <pc:docMk/>
            <pc:sldMk cId="379975867" sldId="265"/>
            <ac:spMk id="13" creationId="{FF9DEA15-78BD-4750-AA18-B9F28A6D5AB8}"/>
          </ac:spMkLst>
        </pc:spChg>
        <pc:graphicFrameChg chg="add mod modGraphic">
          <ac:chgData name="Jordan Evans" userId="86ef89b712075fe0" providerId="LiveId" clId="{9B9E3872-E155-4517-9CB0-0CF7C17EF55E}" dt="2021-02-24T17:35:47.036" v="21636" actId="113"/>
          <ac:graphicFrameMkLst>
            <pc:docMk/>
            <pc:sldMk cId="379975867" sldId="265"/>
            <ac:graphicFrameMk id="4" creationId="{9BB841E4-B3FC-4DA0-82ED-690D1BC1BC8B}"/>
          </ac:graphicFrameMkLst>
        </pc:graphicFrameChg>
        <pc:picChg chg="add del mod">
          <ac:chgData name="Jordan Evans" userId="86ef89b712075fe0" providerId="LiveId" clId="{9B9E3872-E155-4517-9CB0-0CF7C17EF55E}" dt="2021-02-24T11:59:44.796" v="15984" actId="478"/>
          <ac:picMkLst>
            <pc:docMk/>
            <pc:sldMk cId="379975867" sldId="265"/>
            <ac:picMk id="5" creationId="{E56DE238-973F-48E9-926D-F027AFE98B79}"/>
          </ac:picMkLst>
        </pc:picChg>
        <pc:picChg chg="add del mod">
          <ac:chgData name="Jordan Evans" userId="86ef89b712075fe0" providerId="LiveId" clId="{9B9E3872-E155-4517-9CB0-0CF7C17EF55E}" dt="2021-02-24T17:40:00.534" v="21647" actId="478"/>
          <ac:picMkLst>
            <pc:docMk/>
            <pc:sldMk cId="379975867" sldId="265"/>
            <ac:picMk id="12" creationId="{790751C7-1E88-4E95-AAF3-CFD8626C8B85}"/>
          </ac:picMkLst>
        </pc:picChg>
        <pc:picChg chg="add mod">
          <ac:chgData name="Jordan Evans" userId="86ef89b712075fe0" providerId="LiveId" clId="{9B9E3872-E155-4517-9CB0-0CF7C17EF55E}" dt="2021-02-24T22:52:31.376" v="32926"/>
          <ac:picMkLst>
            <pc:docMk/>
            <pc:sldMk cId="379975867" sldId="265"/>
            <ac:picMk id="14" creationId="{01CA784E-AF01-4378-B43B-ADB3E8082943}"/>
          </ac:picMkLst>
        </pc:picChg>
      </pc:sldChg>
      <pc:sldChg chg="delSp modSp new mod">
        <pc:chgData name="Jordan Evans" userId="86ef89b712075fe0" providerId="LiveId" clId="{9B9E3872-E155-4517-9CB0-0CF7C17EF55E}" dt="2021-02-24T19:18:33.873" v="23557" actId="20577"/>
        <pc:sldMkLst>
          <pc:docMk/>
          <pc:sldMk cId="3404673751" sldId="266"/>
        </pc:sldMkLst>
        <pc:spChg chg="del">
          <ac:chgData name="Jordan Evans" userId="86ef89b712075fe0" providerId="LiveId" clId="{9B9E3872-E155-4517-9CB0-0CF7C17EF55E}" dt="2021-02-23T20:59:25.372" v="14617" actId="478"/>
          <ac:spMkLst>
            <pc:docMk/>
            <pc:sldMk cId="3404673751" sldId="266"/>
            <ac:spMk id="2" creationId="{DFCFFAC0-6B0A-4DF3-8F8F-F5888DDC45C2}"/>
          </ac:spMkLst>
        </pc:spChg>
        <pc:spChg chg="mod">
          <ac:chgData name="Jordan Evans" userId="86ef89b712075fe0" providerId="LiveId" clId="{9B9E3872-E155-4517-9CB0-0CF7C17EF55E}" dt="2021-02-24T19:18:33.873" v="23557" actId="20577"/>
          <ac:spMkLst>
            <pc:docMk/>
            <pc:sldMk cId="3404673751" sldId="266"/>
            <ac:spMk id="3" creationId="{551D2B29-2A3C-4F8C-91A7-088CE65371E5}"/>
          </ac:spMkLst>
        </pc:spChg>
      </pc:sldChg>
      <pc:sldChg chg="addSp delSp modSp new mod modTransition setBg modAnim setClrOvrMap modNotesTx">
        <pc:chgData name="Jordan Evans" userId="86ef89b712075fe0" providerId="LiveId" clId="{9B9E3872-E155-4517-9CB0-0CF7C17EF55E}" dt="2021-02-24T22:54:41.392" v="32928"/>
        <pc:sldMkLst>
          <pc:docMk/>
          <pc:sldMk cId="3055729972" sldId="267"/>
        </pc:sldMkLst>
        <pc:spChg chg="mod">
          <ac:chgData name="Jordan Evans" userId="86ef89b712075fe0" providerId="LiveId" clId="{9B9E3872-E155-4517-9CB0-0CF7C17EF55E}" dt="2021-02-24T17:23:39.034" v="21456" actId="26606"/>
          <ac:spMkLst>
            <pc:docMk/>
            <pc:sldMk cId="3055729972" sldId="267"/>
            <ac:spMk id="2" creationId="{582D22DF-DBC5-405E-BCDA-9764419FAEDB}"/>
          </ac:spMkLst>
        </pc:spChg>
        <pc:spChg chg="mod">
          <ac:chgData name="Jordan Evans" userId="86ef89b712075fe0" providerId="LiveId" clId="{9B9E3872-E155-4517-9CB0-0CF7C17EF55E}" dt="2021-02-24T17:23:39.034" v="21456" actId="26606"/>
          <ac:spMkLst>
            <pc:docMk/>
            <pc:sldMk cId="3055729972" sldId="267"/>
            <ac:spMk id="3" creationId="{728A53AC-7EE8-474D-A77C-DE0524FF271E}"/>
          </ac:spMkLst>
        </pc:spChg>
        <pc:spChg chg="add">
          <ac:chgData name="Jordan Evans" userId="86ef89b712075fe0" providerId="LiveId" clId="{9B9E3872-E155-4517-9CB0-0CF7C17EF55E}" dt="2021-02-24T17:23:39.034" v="21456" actId="26606"/>
          <ac:spMkLst>
            <pc:docMk/>
            <pc:sldMk cId="3055729972" sldId="267"/>
            <ac:spMk id="8" creationId="{C7FA33FF-088D-4F16-95A2-2C64D353DEA8}"/>
          </ac:spMkLst>
        </pc:spChg>
        <pc:spChg chg="add">
          <ac:chgData name="Jordan Evans" userId="86ef89b712075fe0" providerId="LiveId" clId="{9B9E3872-E155-4517-9CB0-0CF7C17EF55E}" dt="2021-02-24T17:23:39.034" v="21456" actId="26606"/>
          <ac:spMkLst>
            <pc:docMk/>
            <pc:sldMk cId="3055729972" sldId="267"/>
            <ac:spMk id="10" creationId="{A376EFB1-01CF-419F-ABF1-2AF02BBFCBD1}"/>
          </ac:spMkLst>
        </pc:spChg>
        <pc:spChg chg="add">
          <ac:chgData name="Jordan Evans" userId="86ef89b712075fe0" providerId="LiveId" clId="{9B9E3872-E155-4517-9CB0-0CF7C17EF55E}" dt="2021-02-24T17:23:39.034" v="21456" actId="26606"/>
          <ac:spMkLst>
            <pc:docMk/>
            <pc:sldMk cId="3055729972" sldId="267"/>
            <ac:spMk id="12" creationId="{FF9DEA15-78BD-4750-AA18-B9F28A6D5AB8}"/>
          </ac:spMkLst>
        </pc:spChg>
        <pc:picChg chg="add mod">
          <ac:chgData name="Jordan Evans" userId="86ef89b712075fe0" providerId="LiveId" clId="{9B9E3872-E155-4517-9CB0-0CF7C17EF55E}" dt="2021-02-24T17:40:41.335" v="21652" actId="207"/>
          <ac:picMkLst>
            <pc:docMk/>
            <pc:sldMk cId="3055729972" sldId="267"/>
            <ac:picMk id="5" creationId="{152D1AAC-2E55-4B8F-ADE9-5FCAB3690910}"/>
          </ac:picMkLst>
        </pc:picChg>
        <pc:picChg chg="add del mod">
          <ac:chgData name="Jordan Evans" userId="86ef89b712075fe0" providerId="LiveId" clId="{9B9E3872-E155-4517-9CB0-0CF7C17EF55E}" dt="2021-02-24T22:52:34.718" v="32927"/>
          <ac:picMkLst>
            <pc:docMk/>
            <pc:sldMk cId="3055729972" sldId="267"/>
            <ac:picMk id="6" creationId="{431CC634-337F-4510-8ABE-96E211D66CA2}"/>
          </ac:picMkLst>
        </pc:picChg>
        <pc:picChg chg="add mod">
          <ac:chgData name="Jordan Evans" userId="86ef89b712075fe0" providerId="LiveId" clId="{9B9E3872-E155-4517-9CB0-0CF7C17EF55E}" dt="2021-02-24T22:54:41.392" v="32928"/>
          <ac:picMkLst>
            <pc:docMk/>
            <pc:sldMk cId="3055729972" sldId="267"/>
            <ac:picMk id="7" creationId="{FB62BA92-D2A9-4C67-B2E3-66EE8145C438}"/>
          </ac:picMkLst>
        </pc:picChg>
      </pc:sldChg>
      <pc:sldChg chg="addSp modSp new mod setBg setClrOvrMap modNotesTx">
        <pc:chgData name="Jordan Evans" userId="86ef89b712075fe0" providerId="LiveId" clId="{9B9E3872-E155-4517-9CB0-0CF7C17EF55E}" dt="2021-02-24T22:54:41.392" v="32928"/>
        <pc:sldMkLst>
          <pc:docMk/>
          <pc:sldMk cId="274209424" sldId="268"/>
        </pc:sldMkLst>
        <pc:spChg chg="mod">
          <ac:chgData name="Jordan Evans" userId="86ef89b712075fe0" providerId="LiveId" clId="{9B9E3872-E155-4517-9CB0-0CF7C17EF55E}" dt="2021-02-24T17:23:45.586" v="21457" actId="26606"/>
          <ac:spMkLst>
            <pc:docMk/>
            <pc:sldMk cId="274209424" sldId="268"/>
            <ac:spMk id="2" creationId="{6DB1D188-50AF-4646-859A-AF2BF3A1F205}"/>
          </ac:spMkLst>
        </pc:spChg>
        <pc:spChg chg="mod">
          <ac:chgData name="Jordan Evans" userId="86ef89b712075fe0" providerId="LiveId" clId="{9B9E3872-E155-4517-9CB0-0CF7C17EF55E}" dt="2021-02-24T17:55:53.466" v="21749" actId="20577"/>
          <ac:spMkLst>
            <pc:docMk/>
            <pc:sldMk cId="274209424" sldId="268"/>
            <ac:spMk id="3" creationId="{014F8546-C2EE-40F8-B42A-0C998C85B4AA}"/>
          </ac:spMkLst>
        </pc:spChg>
        <pc:spChg chg="add">
          <ac:chgData name="Jordan Evans" userId="86ef89b712075fe0" providerId="LiveId" clId="{9B9E3872-E155-4517-9CB0-0CF7C17EF55E}" dt="2021-02-24T17:23:45.586" v="21457" actId="26606"/>
          <ac:spMkLst>
            <pc:docMk/>
            <pc:sldMk cId="274209424" sldId="268"/>
            <ac:spMk id="8" creationId="{C7FA33FF-088D-4F16-95A2-2C64D353DEA8}"/>
          </ac:spMkLst>
        </pc:spChg>
        <pc:spChg chg="add">
          <ac:chgData name="Jordan Evans" userId="86ef89b712075fe0" providerId="LiveId" clId="{9B9E3872-E155-4517-9CB0-0CF7C17EF55E}" dt="2021-02-24T17:23:45.586" v="21457" actId="26606"/>
          <ac:spMkLst>
            <pc:docMk/>
            <pc:sldMk cId="274209424" sldId="268"/>
            <ac:spMk id="10" creationId="{A376EFB1-01CF-419F-ABF1-2AF02BBFCBD1}"/>
          </ac:spMkLst>
        </pc:spChg>
        <pc:spChg chg="add">
          <ac:chgData name="Jordan Evans" userId="86ef89b712075fe0" providerId="LiveId" clId="{9B9E3872-E155-4517-9CB0-0CF7C17EF55E}" dt="2021-02-24T17:23:45.586" v="21457" actId="26606"/>
          <ac:spMkLst>
            <pc:docMk/>
            <pc:sldMk cId="274209424" sldId="268"/>
            <ac:spMk id="12" creationId="{FF9DEA15-78BD-4750-AA18-B9F28A6D5AB8}"/>
          </ac:spMkLst>
        </pc:spChg>
        <pc:picChg chg="add mod">
          <ac:chgData name="Jordan Evans" userId="86ef89b712075fe0" providerId="LiveId" clId="{9B9E3872-E155-4517-9CB0-0CF7C17EF55E}" dt="2021-02-24T22:54:41.392" v="32928"/>
          <ac:picMkLst>
            <pc:docMk/>
            <pc:sldMk cId="274209424" sldId="268"/>
            <ac:picMk id="4" creationId="{C7985B09-303F-4953-8F89-272DF64CD892}"/>
          </ac:picMkLst>
        </pc:picChg>
      </pc:sldChg>
      <pc:sldChg chg="addSp modSp new mod setBg setClrOvrMap modNotesTx">
        <pc:chgData name="Jordan Evans" userId="86ef89b712075fe0" providerId="LiveId" clId="{9B9E3872-E155-4517-9CB0-0CF7C17EF55E}" dt="2021-02-24T22:57:28.074" v="32930"/>
        <pc:sldMkLst>
          <pc:docMk/>
          <pc:sldMk cId="4244476695" sldId="269"/>
        </pc:sldMkLst>
        <pc:spChg chg="mod">
          <ac:chgData name="Jordan Evans" userId="86ef89b712075fe0" providerId="LiveId" clId="{9B9E3872-E155-4517-9CB0-0CF7C17EF55E}" dt="2021-02-24T17:23:56.340" v="21458" actId="26606"/>
          <ac:spMkLst>
            <pc:docMk/>
            <pc:sldMk cId="4244476695" sldId="269"/>
            <ac:spMk id="2" creationId="{943C7571-7145-434B-949A-D747255A0666}"/>
          </ac:spMkLst>
        </pc:spChg>
        <pc:spChg chg="mod">
          <ac:chgData name="Jordan Evans" userId="86ef89b712075fe0" providerId="LiveId" clId="{9B9E3872-E155-4517-9CB0-0CF7C17EF55E}" dt="2021-02-24T22:02:32.719" v="31367" actId="20577"/>
          <ac:spMkLst>
            <pc:docMk/>
            <pc:sldMk cId="4244476695" sldId="269"/>
            <ac:spMk id="3" creationId="{97A3CFA6-99E5-4596-81AC-11E5754230AF}"/>
          </ac:spMkLst>
        </pc:spChg>
        <pc:spChg chg="add">
          <ac:chgData name="Jordan Evans" userId="86ef89b712075fe0" providerId="LiveId" clId="{9B9E3872-E155-4517-9CB0-0CF7C17EF55E}" dt="2021-02-24T17:23:56.340" v="21458" actId="26606"/>
          <ac:spMkLst>
            <pc:docMk/>
            <pc:sldMk cId="4244476695" sldId="269"/>
            <ac:spMk id="8" creationId="{C7FA33FF-088D-4F16-95A2-2C64D353DEA8}"/>
          </ac:spMkLst>
        </pc:spChg>
        <pc:spChg chg="add">
          <ac:chgData name="Jordan Evans" userId="86ef89b712075fe0" providerId="LiveId" clId="{9B9E3872-E155-4517-9CB0-0CF7C17EF55E}" dt="2021-02-24T17:23:56.340" v="21458" actId="26606"/>
          <ac:spMkLst>
            <pc:docMk/>
            <pc:sldMk cId="4244476695" sldId="269"/>
            <ac:spMk id="10" creationId="{A376EFB1-01CF-419F-ABF1-2AF02BBFCBD1}"/>
          </ac:spMkLst>
        </pc:spChg>
        <pc:spChg chg="add">
          <ac:chgData name="Jordan Evans" userId="86ef89b712075fe0" providerId="LiveId" clId="{9B9E3872-E155-4517-9CB0-0CF7C17EF55E}" dt="2021-02-24T17:23:56.340" v="21458" actId="26606"/>
          <ac:spMkLst>
            <pc:docMk/>
            <pc:sldMk cId="4244476695" sldId="269"/>
            <ac:spMk id="12" creationId="{FF9DEA15-78BD-4750-AA18-B9F28A6D5AB8}"/>
          </ac:spMkLst>
        </pc:spChg>
        <pc:picChg chg="add mod">
          <ac:chgData name="Jordan Evans" userId="86ef89b712075fe0" providerId="LiveId" clId="{9B9E3872-E155-4517-9CB0-0CF7C17EF55E}" dt="2021-02-24T22:06:15.082" v="31748" actId="207"/>
          <ac:picMkLst>
            <pc:docMk/>
            <pc:sldMk cId="4244476695" sldId="269"/>
            <ac:picMk id="5" creationId="{5F80DB6D-2E1F-47D4-9965-558739E14608}"/>
          </ac:picMkLst>
        </pc:picChg>
        <pc:picChg chg="add mod">
          <ac:chgData name="Jordan Evans" userId="86ef89b712075fe0" providerId="LiveId" clId="{9B9E3872-E155-4517-9CB0-0CF7C17EF55E}" dt="2021-02-24T22:57:28.074" v="32930"/>
          <ac:picMkLst>
            <pc:docMk/>
            <pc:sldMk cId="4244476695" sldId="269"/>
            <ac:picMk id="6" creationId="{CA6329F1-8458-460C-A1E3-19F09D5BDDA5}"/>
          </ac:picMkLst>
        </pc:picChg>
      </pc:sldChg>
      <pc:sldChg chg="addSp delSp modSp new mod modTransition setBg modAnim setClrOvrMap modNotesTx">
        <pc:chgData name="Jordan Evans" userId="86ef89b712075fe0" providerId="LiveId" clId="{9B9E3872-E155-4517-9CB0-0CF7C17EF55E}" dt="2021-02-24T22:40:37.807" v="32914"/>
        <pc:sldMkLst>
          <pc:docMk/>
          <pc:sldMk cId="4076411512" sldId="270"/>
        </pc:sldMkLst>
        <pc:spChg chg="mod">
          <ac:chgData name="Jordan Evans" userId="86ef89b712075fe0" providerId="LiveId" clId="{9B9E3872-E155-4517-9CB0-0CF7C17EF55E}" dt="2021-02-24T17:28:28.068" v="21497" actId="20577"/>
          <ac:spMkLst>
            <pc:docMk/>
            <pc:sldMk cId="4076411512" sldId="270"/>
            <ac:spMk id="2" creationId="{5635B319-96C6-48D0-B20C-910605B0DE2D}"/>
          </ac:spMkLst>
        </pc:spChg>
        <pc:spChg chg="mod">
          <ac:chgData name="Jordan Evans" userId="86ef89b712075fe0" providerId="LiveId" clId="{9B9E3872-E155-4517-9CB0-0CF7C17EF55E}" dt="2021-02-24T19:31:11.351" v="24242" actId="20577"/>
          <ac:spMkLst>
            <pc:docMk/>
            <pc:sldMk cId="4076411512" sldId="270"/>
            <ac:spMk id="3" creationId="{9B703CD8-3D13-4E6E-A144-C43DED99DBE5}"/>
          </ac:spMkLst>
        </pc:spChg>
        <pc:spChg chg="add">
          <ac:chgData name="Jordan Evans" userId="86ef89b712075fe0" providerId="LiveId" clId="{9B9E3872-E155-4517-9CB0-0CF7C17EF55E}" dt="2021-02-24T17:17:45.817" v="21401" actId="26606"/>
          <ac:spMkLst>
            <pc:docMk/>
            <pc:sldMk cId="4076411512" sldId="270"/>
            <ac:spMk id="8" creationId="{C7FA33FF-088D-4F16-95A2-2C64D353DEA8}"/>
          </ac:spMkLst>
        </pc:spChg>
        <pc:spChg chg="add">
          <ac:chgData name="Jordan Evans" userId="86ef89b712075fe0" providerId="LiveId" clId="{9B9E3872-E155-4517-9CB0-0CF7C17EF55E}" dt="2021-02-24T17:17:45.817" v="21401" actId="26606"/>
          <ac:spMkLst>
            <pc:docMk/>
            <pc:sldMk cId="4076411512" sldId="270"/>
            <ac:spMk id="10" creationId="{A376EFB1-01CF-419F-ABF1-2AF02BBFCBD1}"/>
          </ac:spMkLst>
        </pc:spChg>
        <pc:spChg chg="add">
          <ac:chgData name="Jordan Evans" userId="86ef89b712075fe0" providerId="LiveId" clId="{9B9E3872-E155-4517-9CB0-0CF7C17EF55E}" dt="2021-02-24T17:17:45.817" v="21401" actId="26606"/>
          <ac:spMkLst>
            <pc:docMk/>
            <pc:sldMk cId="4076411512" sldId="270"/>
            <ac:spMk id="12" creationId="{FF9DEA15-78BD-4750-AA18-B9F28A6D5AB8}"/>
          </ac:spMkLst>
        </pc:spChg>
        <pc:picChg chg="add mod">
          <ac:chgData name="Jordan Evans" userId="86ef89b712075fe0" providerId="LiveId" clId="{9B9E3872-E155-4517-9CB0-0CF7C17EF55E}" dt="2021-02-24T17:36:28.860" v="21638" actId="207"/>
          <ac:picMkLst>
            <pc:docMk/>
            <pc:sldMk cId="4076411512" sldId="270"/>
            <ac:picMk id="5" creationId="{291BA6BC-EE3F-4A34-BBC9-3B1DE743F016}"/>
          </ac:picMkLst>
        </pc:picChg>
        <pc:picChg chg="add del mod">
          <ac:chgData name="Jordan Evans" userId="86ef89b712075fe0" providerId="LiveId" clId="{9B9E3872-E155-4517-9CB0-0CF7C17EF55E}" dt="2021-02-24T22:39:31.749" v="32913"/>
          <ac:picMkLst>
            <pc:docMk/>
            <pc:sldMk cId="4076411512" sldId="270"/>
            <ac:picMk id="6" creationId="{A6536F69-B8F5-458A-BEAC-4010A2E29A86}"/>
          </ac:picMkLst>
        </pc:picChg>
        <pc:picChg chg="add mod">
          <ac:chgData name="Jordan Evans" userId="86ef89b712075fe0" providerId="LiveId" clId="{9B9E3872-E155-4517-9CB0-0CF7C17EF55E}" dt="2021-02-24T22:40:37.807" v="32914"/>
          <ac:picMkLst>
            <pc:docMk/>
            <pc:sldMk cId="4076411512" sldId="270"/>
            <ac:picMk id="7" creationId="{A28107CF-5896-4E29-B9FC-33C047629EB3}"/>
          </ac:picMkLst>
        </pc:picChg>
      </pc:sldChg>
      <pc:sldChg chg="addSp delSp modSp new mod ord setBg setClrOvrMap modNotesTx">
        <pc:chgData name="Jordan Evans" userId="86ef89b712075fe0" providerId="LiveId" clId="{9B9E3872-E155-4517-9CB0-0CF7C17EF55E}" dt="2021-02-24T22:52:31.376" v="32926"/>
        <pc:sldMkLst>
          <pc:docMk/>
          <pc:sldMk cId="4072415009" sldId="271"/>
        </pc:sldMkLst>
        <pc:spChg chg="del mod">
          <ac:chgData name="Jordan Evans" userId="86ef89b712075fe0" providerId="LiveId" clId="{9B9E3872-E155-4517-9CB0-0CF7C17EF55E}" dt="2021-02-24T17:27:17.887" v="21479" actId="478"/>
          <ac:spMkLst>
            <pc:docMk/>
            <pc:sldMk cId="4072415009" sldId="271"/>
            <ac:spMk id="2" creationId="{AC836FF4-7E32-44FB-A8A3-1DB1959873F7}"/>
          </ac:spMkLst>
        </pc:spChg>
        <pc:spChg chg="mod">
          <ac:chgData name="Jordan Evans" userId="86ef89b712075fe0" providerId="LiveId" clId="{9B9E3872-E155-4517-9CB0-0CF7C17EF55E}" dt="2021-02-24T17:36:55.294" v="21640" actId="14100"/>
          <ac:spMkLst>
            <pc:docMk/>
            <pc:sldMk cId="4072415009" sldId="271"/>
            <ac:spMk id="3" creationId="{19D6C0A2-EE41-4F6C-979D-5DF92BD5126B}"/>
          </ac:spMkLst>
        </pc:spChg>
        <pc:spChg chg="add del mod">
          <ac:chgData name="Jordan Evans" userId="86ef89b712075fe0" providerId="LiveId" clId="{9B9E3872-E155-4517-9CB0-0CF7C17EF55E}" dt="2021-02-24T19:43:52.558" v="24894" actId="478"/>
          <ac:spMkLst>
            <pc:docMk/>
            <pc:sldMk cId="4072415009" sldId="271"/>
            <ac:spMk id="5" creationId="{A71121E1-084A-49F6-AD50-11385ED83B2F}"/>
          </ac:spMkLst>
        </pc:spChg>
        <pc:spChg chg="add del mod">
          <ac:chgData name="Jordan Evans" userId="86ef89b712075fe0" providerId="LiveId" clId="{9B9E3872-E155-4517-9CB0-0CF7C17EF55E}" dt="2021-02-24T21:39:45.024" v="29497"/>
          <ac:spMkLst>
            <pc:docMk/>
            <pc:sldMk cId="4072415009" sldId="271"/>
            <ac:spMk id="6" creationId="{2945A57D-4BAD-4C24-BCDD-CEC84D199594}"/>
          </ac:spMkLst>
        </pc:spChg>
        <pc:spChg chg="add">
          <ac:chgData name="Jordan Evans" userId="86ef89b712075fe0" providerId="LiveId" clId="{9B9E3872-E155-4517-9CB0-0CF7C17EF55E}" dt="2021-02-24T17:26:55.392" v="21471" actId="26606"/>
          <ac:spMkLst>
            <pc:docMk/>
            <pc:sldMk cId="4072415009" sldId="271"/>
            <ac:spMk id="8" creationId="{C7FA33FF-088D-4F16-95A2-2C64D353DEA8}"/>
          </ac:spMkLst>
        </pc:spChg>
        <pc:spChg chg="add">
          <ac:chgData name="Jordan Evans" userId="86ef89b712075fe0" providerId="LiveId" clId="{9B9E3872-E155-4517-9CB0-0CF7C17EF55E}" dt="2021-02-24T17:26:55.392" v="21471" actId="26606"/>
          <ac:spMkLst>
            <pc:docMk/>
            <pc:sldMk cId="4072415009" sldId="271"/>
            <ac:spMk id="10" creationId="{A376EFB1-01CF-419F-ABF1-2AF02BBFCBD1}"/>
          </ac:spMkLst>
        </pc:spChg>
        <pc:spChg chg="add del mod">
          <ac:chgData name="Jordan Evans" userId="86ef89b712075fe0" providerId="LiveId" clId="{9B9E3872-E155-4517-9CB0-0CF7C17EF55E}" dt="2021-02-24T19:43:48.932" v="24893" actId="478"/>
          <ac:spMkLst>
            <pc:docMk/>
            <pc:sldMk cId="4072415009" sldId="271"/>
            <ac:spMk id="11" creationId="{05D9E8DB-FFE3-4C7A-A819-692C83E0D008}"/>
          </ac:spMkLst>
        </pc:spChg>
        <pc:spChg chg="add">
          <ac:chgData name="Jordan Evans" userId="86ef89b712075fe0" providerId="LiveId" clId="{9B9E3872-E155-4517-9CB0-0CF7C17EF55E}" dt="2021-02-24T17:26:55.392" v="21471" actId="26606"/>
          <ac:spMkLst>
            <pc:docMk/>
            <pc:sldMk cId="4072415009" sldId="271"/>
            <ac:spMk id="12" creationId="{FF9DEA15-78BD-4750-AA18-B9F28A6D5AB8}"/>
          </ac:spMkLst>
        </pc:spChg>
        <pc:spChg chg="add mod">
          <ac:chgData name="Jordan Evans" userId="86ef89b712075fe0" providerId="LiveId" clId="{9B9E3872-E155-4517-9CB0-0CF7C17EF55E}" dt="2021-02-24T21:40:55.376" v="29521" actId="1076"/>
          <ac:spMkLst>
            <pc:docMk/>
            <pc:sldMk cId="4072415009" sldId="271"/>
            <ac:spMk id="13" creationId="{DFB79C4E-44E7-4A1E-A7FD-BF30800CBA36}"/>
          </ac:spMkLst>
        </pc:spChg>
        <pc:picChg chg="add mod">
          <ac:chgData name="Jordan Evans" userId="86ef89b712075fe0" providerId="LiveId" clId="{9B9E3872-E155-4517-9CB0-0CF7C17EF55E}" dt="2021-02-24T17:27:46.694" v="21489"/>
          <ac:picMkLst>
            <pc:docMk/>
            <pc:sldMk cId="4072415009" sldId="271"/>
            <ac:picMk id="7" creationId="{5FCDD0A3-AC9E-4ADA-B584-5335446387A1}"/>
          </ac:picMkLst>
        </pc:picChg>
        <pc:picChg chg="add mod">
          <ac:chgData name="Jordan Evans" userId="86ef89b712075fe0" providerId="LiveId" clId="{9B9E3872-E155-4517-9CB0-0CF7C17EF55E}" dt="2021-02-24T17:38:16.250" v="21644"/>
          <ac:picMkLst>
            <pc:docMk/>
            <pc:sldMk cId="4072415009" sldId="271"/>
            <ac:picMk id="9" creationId="{113ACF33-1689-4C13-8654-AF75663BD3F4}"/>
          </ac:picMkLst>
        </pc:picChg>
        <pc:picChg chg="add mod">
          <ac:chgData name="Jordan Evans" userId="86ef89b712075fe0" providerId="LiveId" clId="{9B9E3872-E155-4517-9CB0-0CF7C17EF55E}" dt="2021-02-24T22:52:31.376" v="32926"/>
          <ac:picMkLst>
            <pc:docMk/>
            <pc:sldMk cId="4072415009" sldId="271"/>
            <ac:picMk id="14" creationId="{1468DF36-CAF9-4ACD-B447-E37EDCA95F43}"/>
          </ac:picMkLst>
        </pc:picChg>
      </pc:sldChg>
      <pc:sldChg chg="new del">
        <pc:chgData name="Jordan Evans" userId="86ef89b712075fe0" providerId="LiveId" clId="{9B9E3872-E155-4517-9CB0-0CF7C17EF55E}" dt="2021-02-24T21:42:03.204" v="29538" actId="2696"/>
        <pc:sldMkLst>
          <pc:docMk/>
          <pc:sldMk cId="2897428753" sldId="272"/>
        </pc:sldMkLst>
      </pc:sldChg>
      <pc:sldChg chg="addSp delSp modSp add mod modTransition modAnim modNotesTx">
        <pc:chgData name="Jordan Evans" userId="86ef89b712075fe0" providerId="LiveId" clId="{9B9E3872-E155-4517-9CB0-0CF7C17EF55E}" dt="2021-02-24T22:57:28.074" v="32930"/>
        <pc:sldMkLst>
          <pc:docMk/>
          <pc:sldMk cId="4102792973" sldId="273"/>
        </pc:sldMkLst>
        <pc:spChg chg="mod">
          <ac:chgData name="Jordan Evans" userId="86ef89b712075fe0" providerId="LiveId" clId="{9B9E3872-E155-4517-9CB0-0CF7C17EF55E}" dt="2021-02-24T18:09:57.724" v="22672" actId="20577"/>
          <ac:spMkLst>
            <pc:docMk/>
            <pc:sldMk cId="4102792973" sldId="273"/>
            <ac:spMk id="2" creationId="{6DB1D188-50AF-4646-859A-AF2BF3A1F205}"/>
          </ac:spMkLst>
        </pc:spChg>
        <pc:spChg chg="mod">
          <ac:chgData name="Jordan Evans" userId="86ef89b712075fe0" providerId="LiveId" clId="{9B9E3872-E155-4517-9CB0-0CF7C17EF55E}" dt="2021-02-24T21:26:54.176" v="28154" actId="14100"/>
          <ac:spMkLst>
            <pc:docMk/>
            <pc:sldMk cId="4102792973" sldId="273"/>
            <ac:spMk id="3" creationId="{014F8546-C2EE-40F8-B42A-0C998C85B4AA}"/>
          </ac:spMkLst>
        </pc:spChg>
        <pc:picChg chg="add del mod">
          <ac:chgData name="Jordan Evans" userId="86ef89b712075fe0" providerId="LiveId" clId="{9B9E3872-E155-4517-9CB0-0CF7C17EF55E}" dt="2021-02-24T22:54:45.312" v="32929"/>
          <ac:picMkLst>
            <pc:docMk/>
            <pc:sldMk cId="4102792973" sldId="273"/>
            <ac:picMk id="4" creationId="{D3441214-CD25-4386-9583-2AFEC6A58953}"/>
          </ac:picMkLst>
        </pc:picChg>
        <pc:picChg chg="add mod">
          <ac:chgData name="Jordan Evans" userId="86ef89b712075fe0" providerId="LiveId" clId="{9B9E3872-E155-4517-9CB0-0CF7C17EF55E}" dt="2021-02-24T22:57:28.074" v="32930"/>
          <ac:picMkLst>
            <pc:docMk/>
            <pc:sldMk cId="4102792973" sldId="273"/>
            <ac:picMk id="5" creationId="{CA015656-9C65-47CC-B60D-C916829ABD4F}"/>
          </ac:picMkLst>
        </pc:picChg>
      </pc:sldChg>
      <pc:sldChg chg="delSp modSp new mod">
        <pc:chgData name="Jordan Evans" userId="86ef89b712075fe0" providerId="LiveId" clId="{9B9E3872-E155-4517-9CB0-0CF7C17EF55E}" dt="2021-02-24T22:04:06.957" v="31564" actId="20577"/>
        <pc:sldMkLst>
          <pc:docMk/>
          <pc:sldMk cId="623896134" sldId="274"/>
        </pc:sldMkLst>
        <pc:spChg chg="del">
          <ac:chgData name="Jordan Evans" userId="86ef89b712075fe0" providerId="LiveId" clId="{9B9E3872-E155-4517-9CB0-0CF7C17EF55E}" dt="2021-02-24T20:03:21.448" v="26123" actId="478"/>
          <ac:spMkLst>
            <pc:docMk/>
            <pc:sldMk cId="623896134" sldId="274"/>
            <ac:spMk id="2" creationId="{BC202663-1D51-4927-9622-0EE173FC8813}"/>
          </ac:spMkLst>
        </pc:spChg>
        <pc:spChg chg="mod">
          <ac:chgData name="Jordan Evans" userId="86ef89b712075fe0" providerId="LiveId" clId="{9B9E3872-E155-4517-9CB0-0CF7C17EF55E}" dt="2021-02-24T22:04:06.957" v="31564" actId="20577"/>
          <ac:spMkLst>
            <pc:docMk/>
            <pc:sldMk cId="623896134" sldId="274"/>
            <ac:spMk id="3" creationId="{1ACEB704-9EAB-4C23-B7A2-402CFB02F2D4}"/>
          </ac:spMkLst>
        </pc:spChg>
      </pc:sldChg>
      <pc:sldChg chg="addSp delSp modSp add mod modNotesTx">
        <pc:chgData name="Jordan Evans" userId="86ef89b712075fe0" providerId="LiveId" clId="{9B9E3872-E155-4517-9CB0-0CF7C17EF55E}" dt="2021-02-24T22:52:31.376" v="32926"/>
        <pc:sldMkLst>
          <pc:docMk/>
          <pc:sldMk cId="757255309" sldId="275"/>
        </pc:sldMkLst>
        <pc:spChg chg="mod">
          <ac:chgData name="Jordan Evans" userId="86ef89b712075fe0" providerId="LiveId" clId="{9B9E3872-E155-4517-9CB0-0CF7C17EF55E}" dt="2021-02-24T19:56:15.321" v="25480" actId="1076"/>
          <ac:spMkLst>
            <pc:docMk/>
            <pc:sldMk cId="757255309" sldId="275"/>
            <ac:spMk id="2" creationId="{7FA0270D-00E8-4B47-A2F9-82B247E6B707}"/>
          </ac:spMkLst>
        </pc:spChg>
        <pc:spChg chg="del mod">
          <ac:chgData name="Jordan Evans" userId="86ef89b712075fe0" providerId="LiveId" clId="{9B9E3872-E155-4517-9CB0-0CF7C17EF55E}" dt="2021-02-24T19:57:30.652" v="25545" actId="21"/>
          <ac:spMkLst>
            <pc:docMk/>
            <pc:sldMk cId="757255309" sldId="275"/>
            <ac:spMk id="3" creationId="{27B77B51-D376-436E-A7FC-0C86816F4A15}"/>
          </ac:spMkLst>
        </pc:spChg>
        <pc:spChg chg="add del mod">
          <ac:chgData name="Jordan Evans" userId="86ef89b712075fe0" providerId="LiveId" clId="{9B9E3872-E155-4517-9CB0-0CF7C17EF55E}" dt="2021-02-24T20:01:10.674" v="25901"/>
          <ac:spMkLst>
            <pc:docMk/>
            <pc:sldMk cId="757255309" sldId="275"/>
            <ac:spMk id="6" creationId="{53C69941-3C6C-4F57-A3BE-2B53A270C342}"/>
          </ac:spMkLst>
        </pc:spChg>
        <pc:spChg chg="add del mod">
          <ac:chgData name="Jordan Evans" userId="86ef89b712075fe0" providerId="LiveId" clId="{9B9E3872-E155-4517-9CB0-0CF7C17EF55E}" dt="2021-02-24T20:01:18.279" v="25905" actId="478"/>
          <ac:spMkLst>
            <pc:docMk/>
            <pc:sldMk cId="757255309" sldId="275"/>
            <ac:spMk id="7" creationId="{CF91BF28-2A60-45CA-B73D-9F8C45ECD53E}"/>
          </ac:spMkLst>
        </pc:spChg>
        <pc:spChg chg="add mod">
          <ac:chgData name="Jordan Evans" userId="86ef89b712075fe0" providerId="LiveId" clId="{9B9E3872-E155-4517-9CB0-0CF7C17EF55E}" dt="2021-02-24T20:28:31.939" v="27434" actId="20577"/>
          <ac:spMkLst>
            <pc:docMk/>
            <pc:sldMk cId="757255309" sldId="275"/>
            <ac:spMk id="9" creationId="{C9B043C3-60CE-4DB7-B488-F456417EBD4E}"/>
          </ac:spMkLst>
        </pc:spChg>
        <pc:spChg chg="add mod">
          <ac:chgData name="Jordan Evans" userId="86ef89b712075fe0" providerId="LiveId" clId="{9B9E3872-E155-4517-9CB0-0CF7C17EF55E}" dt="2021-02-24T20:02:04.408" v="25937" actId="1076"/>
          <ac:spMkLst>
            <pc:docMk/>
            <pc:sldMk cId="757255309" sldId="275"/>
            <ac:spMk id="11" creationId="{D9820B75-5C3E-4E3A-82CD-8EE06A7AAACB}"/>
          </ac:spMkLst>
        </pc:spChg>
        <pc:spChg chg="add mod">
          <ac:chgData name="Jordan Evans" userId="86ef89b712075fe0" providerId="LiveId" clId="{9B9E3872-E155-4517-9CB0-0CF7C17EF55E}" dt="2021-02-24T21:41:32.054" v="29537" actId="1076"/>
          <ac:spMkLst>
            <pc:docMk/>
            <pc:sldMk cId="757255309" sldId="275"/>
            <ac:spMk id="13" creationId="{5C1E447E-65AF-4BC5-B4B4-4C2EB175732E}"/>
          </ac:spMkLst>
        </pc:spChg>
        <pc:picChg chg="add mod">
          <ac:chgData name="Jordan Evans" userId="86ef89b712075fe0" providerId="LiveId" clId="{9B9E3872-E155-4517-9CB0-0CF7C17EF55E}" dt="2021-02-24T19:57:53.170" v="25555" actId="1076"/>
          <ac:picMkLst>
            <pc:docMk/>
            <pc:sldMk cId="757255309" sldId="275"/>
            <ac:picMk id="5" creationId="{ECF6841B-C942-417B-9C43-25720BC4F57C}"/>
          </ac:picMkLst>
        </pc:picChg>
        <pc:picChg chg="add del mod">
          <ac:chgData name="Jordan Evans" userId="86ef89b712075fe0" providerId="LiveId" clId="{9B9E3872-E155-4517-9CB0-0CF7C17EF55E}" dt="2021-02-24T22:52:31.376" v="32926"/>
          <ac:picMkLst>
            <pc:docMk/>
            <pc:sldMk cId="757255309" sldId="275"/>
            <ac:picMk id="14" creationId="{A8BF360C-9380-444D-948F-8CE270BCC03E}"/>
          </ac:picMkLst>
        </pc:picChg>
        <pc:picChg chg="add mod">
          <ac:chgData name="Jordan Evans" userId="86ef89b712075fe0" providerId="LiveId" clId="{9B9E3872-E155-4517-9CB0-0CF7C17EF55E}" dt="2021-02-24T22:52:31.376" v="32926"/>
          <ac:picMkLst>
            <pc:docMk/>
            <pc:sldMk cId="757255309" sldId="275"/>
            <ac:picMk id="15" creationId="{034327CF-F718-452A-8F72-4628459115B6}"/>
          </ac:picMkLst>
        </pc:picChg>
      </pc:sldChg>
      <pc:sldChg chg="new del">
        <pc:chgData name="Jordan Evans" userId="86ef89b712075fe0" providerId="LiveId" clId="{9B9E3872-E155-4517-9CB0-0CF7C17EF55E}" dt="2021-02-24T22:05:46.061" v="31740" actId="2696"/>
        <pc:sldMkLst>
          <pc:docMk/>
          <pc:sldMk cId="647822719" sldId="276"/>
        </pc:sldMkLst>
      </pc:sldChg>
      <pc:sldChg chg="delSp add del setBg delDesignElem">
        <pc:chgData name="Jordan Evans" userId="86ef89b712075fe0" providerId="LiveId" clId="{9B9E3872-E155-4517-9CB0-0CF7C17EF55E}" dt="2021-02-24T22:06:31.950" v="31751" actId="47"/>
        <pc:sldMkLst>
          <pc:docMk/>
          <pc:sldMk cId="1977660391" sldId="276"/>
        </pc:sldMkLst>
        <pc:spChg chg="del">
          <ac:chgData name="Jordan Evans" userId="86ef89b712075fe0" providerId="LiveId" clId="{9B9E3872-E155-4517-9CB0-0CF7C17EF55E}" dt="2021-02-24T22:06:29.010" v="31750"/>
          <ac:spMkLst>
            <pc:docMk/>
            <pc:sldMk cId="1977660391" sldId="276"/>
            <ac:spMk id="8" creationId="{C7FA33FF-088D-4F16-95A2-2C64D353DEA8}"/>
          </ac:spMkLst>
        </pc:spChg>
        <pc:spChg chg="del">
          <ac:chgData name="Jordan Evans" userId="86ef89b712075fe0" providerId="LiveId" clId="{9B9E3872-E155-4517-9CB0-0CF7C17EF55E}" dt="2021-02-24T22:06:29.010" v="31750"/>
          <ac:spMkLst>
            <pc:docMk/>
            <pc:sldMk cId="1977660391" sldId="276"/>
            <ac:spMk id="10" creationId="{A376EFB1-01CF-419F-ABF1-2AF02BBFCBD1}"/>
          </ac:spMkLst>
        </pc:spChg>
        <pc:spChg chg="del">
          <ac:chgData name="Jordan Evans" userId="86ef89b712075fe0" providerId="LiveId" clId="{9B9E3872-E155-4517-9CB0-0CF7C17EF55E}" dt="2021-02-24T22:06:29.010" v="31750"/>
          <ac:spMkLst>
            <pc:docMk/>
            <pc:sldMk cId="1977660391" sldId="276"/>
            <ac:spMk id="12" creationId="{FF9DEA15-78BD-4750-AA18-B9F28A6D5AB8}"/>
          </ac:spMkLst>
        </pc:spChg>
      </pc:sldChg>
      <pc:sldChg chg="addSp delSp modSp add mod modTransition modAnim modNotesTx">
        <pc:chgData name="Jordan Evans" userId="86ef89b712075fe0" providerId="LiveId" clId="{9B9E3872-E155-4517-9CB0-0CF7C17EF55E}" dt="2021-02-24T22:59:44.193" v="32932"/>
        <pc:sldMkLst>
          <pc:docMk/>
          <pc:sldMk cId="3001538209" sldId="276"/>
        </pc:sldMkLst>
        <pc:spChg chg="mod">
          <ac:chgData name="Jordan Evans" userId="86ef89b712075fe0" providerId="LiveId" clId="{9B9E3872-E155-4517-9CB0-0CF7C17EF55E}" dt="2021-02-24T22:06:41.586" v="31763" actId="20577"/>
          <ac:spMkLst>
            <pc:docMk/>
            <pc:sldMk cId="3001538209" sldId="276"/>
            <ac:spMk id="2" creationId="{943C7571-7145-434B-949A-D747255A0666}"/>
          </ac:spMkLst>
        </pc:spChg>
        <pc:spChg chg="mod">
          <ac:chgData name="Jordan Evans" userId="86ef89b712075fe0" providerId="LiveId" clId="{9B9E3872-E155-4517-9CB0-0CF7C17EF55E}" dt="2021-02-24T22:07:58.179" v="31858" actId="403"/>
          <ac:spMkLst>
            <pc:docMk/>
            <pc:sldMk cId="3001538209" sldId="276"/>
            <ac:spMk id="3" creationId="{97A3CFA6-99E5-4596-81AC-11E5754230AF}"/>
          </ac:spMkLst>
        </pc:spChg>
        <pc:picChg chg="add del mod">
          <ac:chgData name="Jordan Evans" userId="86ef89b712075fe0" providerId="LiveId" clId="{9B9E3872-E155-4517-9CB0-0CF7C17EF55E}" dt="2021-02-24T22:57:32.089" v="32931"/>
          <ac:picMkLst>
            <pc:docMk/>
            <pc:sldMk cId="3001538209" sldId="276"/>
            <ac:picMk id="4" creationId="{EAFC77E3-DE30-465A-9DC0-CC9AA0F4AAB3}"/>
          </ac:picMkLst>
        </pc:picChg>
        <pc:picChg chg="del">
          <ac:chgData name="Jordan Evans" userId="86ef89b712075fe0" providerId="LiveId" clId="{9B9E3872-E155-4517-9CB0-0CF7C17EF55E}" dt="2021-02-24T22:06:43.759" v="31764" actId="478"/>
          <ac:picMkLst>
            <pc:docMk/>
            <pc:sldMk cId="3001538209" sldId="276"/>
            <ac:picMk id="5" creationId="{5F80DB6D-2E1F-47D4-9965-558739E14608}"/>
          </ac:picMkLst>
        </pc:picChg>
        <pc:picChg chg="add mod">
          <ac:chgData name="Jordan Evans" userId="86ef89b712075fe0" providerId="LiveId" clId="{9B9E3872-E155-4517-9CB0-0CF7C17EF55E}" dt="2021-02-24T22:59:44.193" v="32932"/>
          <ac:picMkLst>
            <pc:docMk/>
            <pc:sldMk cId="3001538209" sldId="276"/>
            <ac:picMk id="6" creationId="{6927A3FF-66CF-4737-ACFD-5039C3695F1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9F196A-FDF4-49D8-9659-FE9C84C259F5}"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90991-6E63-48F2-9EB2-684F85A3FFB2}" type="slidenum">
              <a:rPr lang="en-GB" smtClean="0"/>
              <a:t>‹#›</a:t>
            </a:fld>
            <a:endParaRPr lang="en-GB"/>
          </a:p>
        </p:txBody>
      </p:sp>
    </p:spTree>
    <p:extLst>
      <p:ext uri="{BB962C8B-B14F-4D97-AF65-F5344CB8AC3E}">
        <p14:creationId xmlns:p14="http://schemas.microsoft.com/office/powerpoint/2010/main" val="98076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1</a:t>
            </a:fld>
            <a:endParaRPr lang="en-GB"/>
          </a:p>
        </p:txBody>
      </p:sp>
    </p:spTree>
    <p:extLst>
      <p:ext uri="{BB962C8B-B14F-4D97-AF65-F5344CB8AC3E}">
        <p14:creationId xmlns:p14="http://schemas.microsoft.com/office/powerpoint/2010/main" val="34758046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presentation is to analyse, identify and critique key themes from the book ‘Peer-To-Peer Accommodation Networks: Pushing the boundaries’, in light of their relevance to digital business in 2021.</a:t>
            </a:r>
          </a:p>
          <a:p>
            <a:endParaRPr lang="en-GB" dirty="0"/>
          </a:p>
          <a:p>
            <a:r>
              <a:rPr lang="en-GB" dirty="0"/>
              <a:t>The themes that have been explored in this presentation are the sharing economy, collaborative consumption, ecommerce, perspectives, digital disruption, value and business models.</a:t>
            </a:r>
          </a:p>
        </p:txBody>
      </p:sp>
      <p:sp>
        <p:nvSpPr>
          <p:cNvPr id="4" name="Slide Number Placeholder 3"/>
          <p:cNvSpPr>
            <a:spLocks noGrp="1"/>
          </p:cNvSpPr>
          <p:nvPr>
            <p:ph type="sldNum" sz="quarter" idx="5"/>
          </p:nvPr>
        </p:nvSpPr>
        <p:spPr/>
        <p:txBody>
          <a:bodyPr/>
          <a:lstStyle/>
          <a:p>
            <a:fld id="{2BA90991-6E63-48F2-9EB2-684F85A3FFB2}" type="slidenum">
              <a:rPr lang="en-GB" smtClean="0"/>
              <a:t>2</a:t>
            </a:fld>
            <a:endParaRPr lang="en-GB" dirty="0"/>
          </a:p>
        </p:txBody>
      </p:sp>
    </p:spTree>
    <p:extLst>
      <p:ext uri="{BB962C8B-B14F-4D97-AF65-F5344CB8AC3E}">
        <p14:creationId xmlns:p14="http://schemas.microsoft.com/office/powerpoint/2010/main" val="4032380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 The Sharing Economy</a:t>
            </a:r>
          </a:p>
          <a:p>
            <a:endParaRPr lang="en-GB" dirty="0"/>
          </a:p>
          <a:p>
            <a:r>
              <a:rPr lang="en-GB" dirty="0"/>
              <a:t>The main themes mentioned in chapter 2 are the sharing economy, peer-to-peer sharing and the value creation that Air </a:t>
            </a:r>
            <a:r>
              <a:rPr lang="en-GB" dirty="0" err="1"/>
              <a:t>BnB</a:t>
            </a:r>
            <a:r>
              <a:rPr lang="en-GB" dirty="0"/>
              <a:t> provide. The chapter begins by stating that many authors disagree on the specific meaning of ‘sharing’( Habibi, et al., 2017) but agree on a common conceptual core that the sharing economy refers to a specific context of exchange (Munoz and Cohen, 2017). </a:t>
            </a:r>
          </a:p>
          <a:p>
            <a:endParaRPr lang="en-GB" dirty="0"/>
          </a:p>
          <a:p>
            <a:r>
              <a:rPr lang="en-GB" dirty="0"/>
              <a:t>As defined by (</a:t>
            </a:r>
            <a:r>
              <a:rPr lang="en-GB" dirty="0" err="1"/>
              <a:t>Breidbach</a:t>
            </a:r>
            <a:r>
              <a:rPr lang="en-GB" dirty="0"/>
              <a:t> and Brodie, 2017; and </a:t>
            </a:r>
            <a:r>
              <a:rPr lang="en-GB" dirty="0" err="1"/>
              <a:t>Hagiu</a:t>
            </a:r>
            <a:r>
              <a:rPr lang="en-GB" dirty="0"/>
              <a:t> and Wright, 2015) the transactions in the sharing economy are facilitated relationships between buyers and sellers who connect to exchange access to resources in return for a monetary or non-monetary reward. I think this is a good definition, an important word being ACCESS to resources, there is no ownership involved from a ‘buyers’ perspective in the sharing economy. The success of the sharing economy, particularly for companies such as Air </a:t>
            </a:r>
            <a:r>
              <a:rPr lang="en-GB" dirty="0" err="1"/>
              <a:t>BnB</a:t>
            </a:r>
            <a:r>
              <a:rPr lang="en-GB" dirty="0"/>
              <a:t> and Uber is largely down to the shift in consumer behaviour from product ownership to product access (Belk, R. 2014). </a:t>
            </a:r>
          </a:p>
          <a:p>
            <a:endParaRPr lang="en-GB" dirty="0"/>
          </a:p>
          <a:p>
            <a:r>
              <a:rPr lang="en-GB" dirty="0"/>
              <a:t>An explanation for this shift by (Nelson, N. 2013) states that millennials have placed a greater value on experiences rather than individual consumption. This can explain the success of </a:t>
            </a:r>
            <a:r>
              <a:rPr lang="en-GB" dirty="0" err="1"/>
              <a:t>AirBnb</a:t>
            </a:r>
            <a:r>
              <a:rPr lang="en-GB" dirty="0"/>
              <a:t> because  “increasing numbers of consumers are paying to temporarily access or share products and services rather than buy or own them” (</a:t>
            </a:r>
            <a:r>
              <a:rPr lang="en-GB" dirty="0" err="1"/>
              <a:t>Matzler</a:t>
            </a:r>
            <a:r>
              <a:rPr lang="en-GB" dirty="0"/>
              <a:t>, K. et al. 2015)</a:t>
            </a:r>
          </a:p>
        </p:txBody>
      </p:sp>
      <p:sp>
        <p:nvSpPr>
          <p:cNvPr id="4" name="Slide Number Placeholder 3"/>
          <p:cNvSpPr>
            <a:spLocks noGrp="1"/>
          </p:cNvSpPr>
          <p:nvPr>
            <p:ph type="sldNum" sz="quarter" idx="5"/>
          </p:nvPr>
        </p:nvSpPr>
        <p:spPr/>
        <p:txBody>
          <a:bodyPr/>
          <a:lstStyle/>
          <a:p>
            <a:fld id="{2BA90991-6E63-48F2-9EB2-684F85A3FFB2}" type="slidenum">
              <a:rPr lang="en-GB" smtClean="0"/>
              <a:t>3</a:t>
            </a:fld>
            <a:endParaRPr lang="en-GB"/>
          </a:p>
        </p:txBody>
      </p:sp>
    </p:spTree>
    <p:extLst>
      <p:ext uri="{BB962C8B-B14F-4D97-AF65-F5344CB8AC3E}">
        <p14:creationId xmlns:p14="http://schemas.microsoft.com/office/powerpoint/2010/main" val="3912219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Leading on from the previous slide on the sharing economy we have collaborative consumption. Collaborative consumption is “The peer-to-peer-based activity of obtaining, giving, or sharing the access to goods and services, coordinated through community-based online services” (</a:t>
            </a:r>
            <a:r>
              <a:rPr lang="en-GB" dirty="0" err="1"/>
              <a:t>Hamari</a:t>
            </a:r>
            <a:r>
              <a:rPr lang="en-GB" dirty="0"/>
              <a:t> et al.,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environmental benefits of collaborative consumption include the extension of the useful life of products, maximization of device utilisation, consideration of the ecological process and promotion of recyclable construction design (</a:t>
            </a:r>
            <a:r>
              <a:rPr lang="en-GB" dirty="0" err="1"/>
              <a:t>Leismann</a:t>
            </a:r>
            <a:r>
              <a:rPr lang="en-GB" dirty="0"/>
              <a:t> et al., 2013).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4</a:t>
            </a:fld>
            <a:endParaRPr lang="en-GB"/>
          </a:p>
        </p:txBody>
      </p:sp>
    </p:spTree>
    <p:extLst>
      <p:ext uri="{BB962C8B-B14F-4D97-AF65-F5344CB8AC3E}">
        <p14:creationId xmlns:p14="http://schemas.microsoft.com/office/powerpoint/2010/main" val="1621671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recent years, the sharing economy has attracted mass amounts of attention. Many authors are in favour of the sharing economy stating that the new technologies will yield utopian outcomes- empowerment of ordinary people, efficiency and even lower carbon footprints (Schor, J. 2014). The sharing economy seems so be beneficial to all parties involved as well as the climate due to decrease in demand for new products as they can be shared.</a:t>
            </a:r>
          </a:p>
          <a:p>
            <a:endParaRPr lang="en-GB" dirty="0"/>
          </a:p>
          <a:p>
            <a:r>
              <a:rPr lang="en-GB" dirty="0"/>
              <a:t>Business author, Alex Stephany defines the sharing economy as the value in taking under-utilised assets and making them accessible  online to a community, leading to a reduced need for ownership (Stephany, A. 2015). </a:t>
            </a:r>
          </a:p>
          <a:p>
            <a:endParaRPr lang="en-GB" dirty="0"/>
          </a:p>
          <a:p>
            <a:r>
              <a:rPr lang="en-GB" dirty="0"/>
              <a:t>However, the sharing economy does receive some criticism as the notion of under-utilisation is key to the current discussion about home sharing platforms such as </a:t>
            </a:r>
            <a:r>
              <a:rPr lang="en-GB" dirty="0" err="1"/>
              <a:t>AirBnb</a:t>
            </a:r>
            <a:r>
              <a:rPr lang="en-GB" dirty="0"/>
              <a:t> (</a:t>
            </a:r>
            <a:r>
              <a:rPr lang="en-GB" dirty="0" err="1"/>
              <a:t>Frenken</a:t>
            </a:r>
            <a:r>
              <a:rPr lang="en-GB" dirty="0"/>
              <a:t>, K., Schor, J. 2019). For example, if a house owner goes on holiday, the asset (the home) is under-utilised and can be considered as temporary idle capacity and can be placed onto </a:t>
            </a:r>
            <a:r>
              <a:rPr lang="en-GB" dirty="0" err="1"/>
              <a:t>AirBnb</a:t>
            </a:r>
            <a:r>
              <a:rPr lang="en-GB" dirty="0"/>
              <a:t> to make use of, however if a second home is purchased solely for the use of a second income then this is not considered part of the sharing economy. </a:t>
            </a:r>
          </a:p>
          <a:p>
            <a:endParaRPr lang="en-GB" dirty="0"/>
          </a:p>
          <a:p>
            <a:r>
              <a:rPr lang="en-GB" dirty="0"/>
              <a:t>The sharing of idle capacity is central to the definition of the sharing economy as only when a product/ service has idle capacity, it can truly be considered sharing. It is argued that companies such as </a:t>
            </a:r>
            <a:r>
              <a:rPr lang="en-GB" dirty="0" err="1"/>
              <a:t>AirBnb</a:t>
            </a:r>
            <a:r>
              <a:rPr lang="en-GB" dirty="0"/>
              <a:t> and Uber are less ‘sharing economy’ and more ‘on-demand economy’.</a:t>
            </a:r>
          </a:p>
        </p:txBody>
      </p:sp>
      <p:sp>
        <p:nvSpPr>
          <p:cNvPr id="4" name="Slide Number Placeholder 3"/>
          <p:cNvSpPr>
            <a:spLocks noGrp="1"/>
          </p:cNvSpPr>
          <p:nvPr>
            <p:ph type="sldNum" sz="quarter" idx="5"/>
          </p:nvPr>
        </p:nvSpPr>
        <p:spPr/>
        <p:txBody>
          <a:bodyPr/>
          <a:lstStyle/>
          <a:p>
            <a:fld id="{2BA90991-6E63-48F2-9EB2-684F85A3FFB2}" type="slidenum">
              <a:rPr lang="en-GB" smtClean="0"/>
              <a:t>5</a:t>
            </a:fld>
            <a:endParaRPr lang="en-GB"/>
          </a:p>
        </p:txBody>
      </p:sp>
    </p:spTree>
    <p:extLst>
      <p:ext uri="{BB962C8B-B14F-4D97-AF65-F5344CB8AC3E}">
        <p14:creationId xmlns:p14="http://schemas.microsoft.com/office/powerpoint/2010/main" val="3385081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 also covers the business model of </a:t>
            </a:r>
            <a:r>
              <a:rPr lang="en-GB" dirty="0" err="1"/>
              <a:t>AirBnb</a:t>
            </a:r>
            <a:r>
              <a:rPr lang="en-GB" dirty="0"/>
              <a:t> stating that the success of </a:t>
            </a:r>
            <a:r>
              <a:rPr lang="en-GB" dirty="0" err="1"/>
              <a:t>AirBnb</a:t>
            </a:r>
            <a:r>
              <a:rPr lang="en-GB" dirty="0"/>
              <a:t> has been due to their ability in attracting substantial numbers of hosts and guests to use the platform and blames the ‘inability’ of some platforms to do this as the reason for them failing in the market. </a:t>
            </a:r>
          </a:p>
          <a:p>
            <a:endParaRPr lang="en-GB" dirty="0"/>
          </a:p>
          <a:p>
            <a:r>
              <a:rPr lang="en-GB" dirty="0" err="1"/>
              <a:t>AirBnb</a:t>
            </a:r>
            <a:r>
              <a:rPr lang="en-GB" dirty="0"/>
              <a:t> is undoubtedly a Peer-to-Peer </a:t>
            </a:r>
            <a:r>
              <a:rPr lang="en-GB" dirty="0" err="1"/>
              <a:t>Accomodation</a:t>
            </a:r>
            <a:r>
              <a:rPr lang="en-GB" dirty="0"/>
              <a:t> Network, but is it part of the sharing economy? </a:t>
            </a:r>
          </a:p>
          <a:p>
            <a:r>
              <a:rPr lang="en-GB" dirty="0"/>
              <a:t>Many behaviours are associated with the term ‘sharing’ in the sharing economy such as: “lending, trading, swapping, bartering, gifting and renting” (</a:t>
            </a:r>
            <a:r>
              <a:rPr lang="en-GB" dirty="0" err="1"/>
              <a:t>Bredibach</a:t>
            </a:r>
            <a:r>
              <a:rPr lang="en-GB" dirty="0"/>
              <a:t> and Brodie, 2017) However, can these terms really be seen as ‘sharing’? </a:t>
            </a:r>
          </a:p>
          <a:p>
            <a:endParaRPr lang="en-GB" dirty="0"/>
          </a:p>
          <a:p>
            <a:r>
              <a:rPr lang="en-GB" dirty="0"/>
              <a:t>Russell Belk clearly defines a difference between ‘sharing’ and ‘pseudo-sharing’. He states that “sharing creates a sense of mutual ownership and community” (Belk, R. 2014) Contrastingly, this is not the case when paying to have access to a product/ service. Pseudo-sharing on the other hand refers to ‘a business relationship masquerading as communal sharing, it may be welcome and beneficial to all parties as well as friendly to the environment. But it is not sharing” (Belk, R. 2014). </a:t>
            </a:r>
          </a:p>
        </p:txBody>
      </p:sp>
      <p:sp>
        <p:nvSpPr>
          <p:cNvPr id="4" name="Slide Number Placeholder 3"/>
          <p:cNvSpPr>
            <a:spLocks noGrp="1"/>
          </p:cNvSpPr>
          <p:nvPr>
            <p:ph type="sldNum" sz="quarter" idx="5"/>
          </p:nvPr>
        </p:nvSpPr>
        <p:spPr/>
        <p:txBody>
          <a:bodyPr/>
          <a:lstStyle/>
          <a:p>
            <a:fld id="{2BA90991-6E63-48F2-9EB2-684F85A3FFB2}" type="slidenum">
              <a:rPr lang="en-GB" smtClean="0"/>
              <a:t>6</a:t>
            </a:fld>
            <a:endParaRPr lang="en-GB"/>
          </a:p>
        </p:txBody>
      </p:sp>
    </p:spTree>
    <p:extLst>
      <p:ext uri="{BB962C8B-B14F-4D97-AF65-F5344CB8AC3E}">
        <p14:creationId xmlns:p14="http://schemas.microsoft.com/office/powerpoint/2010/main" val="3946632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sharing-exchange continuum is a tool created by (Habibi et al. 2016) which demonstrates the nuances of different sharing economy practices (</a:t>
            </a:r>
            <a:r>
              <a:rPr lang="en-GB" dirty="0" err="1"/>
              <a:t>Reinhhold</a:t>
            </a:r>
            <a:r>
              <a:rPr lang="en-GB" dirty="0"/>
              <a:t>, S. and </a:t>
            </a:r>
            <a:r>
              <a:rPr lang="en-GB" dirty="0" err="1"/>
              <a:t>Dolnicar</a:t>
            </a:r>
            <a:r>
              <a:rPr lang="en-GB" dirty="0"/>
              <a:t>, S. 2017). The far left side of the continuum shows true sharing. Examples include toy libraries, book libraries. On the opposite end of the continuum is exchange. an example would be Zipcar where members allow other members access to their car. The continuum demonstrates that “most practices are called sharing or are promoted as sharing, but they have varying degrees of true sharing characteristics in their nature” (Habibi et al., 2017)</a:t>
            </a:r>
          </a:p>
          <a:p>
            <a:endParaRPr lang="en-GB" dirty="0"/>
          </a:p>
          <a:p>
            <a:r>
              <a:rPr lang="en-GB" dirty="0" err="1"/>
              <a:t>AirBnb</a:t>
            </a:r>
            <a:r>
              <a:rPr lang="en-GB" dirty="0"/>
              <a:t> are a market leader in commercial peer-to-peer accommodation and fall in the middle of the continuum. “Airbnb providers are concerned with profit motives while they simultaneously take advantage of the communal bonding aspects afforded to them when they offer their services” (Habibi et al., 2017). Peer-to-peer accommodation networks can land anywhere upon the continuum and companies can move up or down the continuum sometimes depending upon interactions that take place with buyers and sellers. </a:t>
            </a:r>
          </a:p>
        </p:txBody>
      </p:sp>
      <p:sp>
        <p:nvSpPr>
          <p:cNvPr id="4" name="Slide Number Placeholder 3"/>
          <p:cNvSpPr>
            <a:spLocks noGrp="1"/>
          </p:cNvSpPr>
          <p:nvPr>
            <p:ph type="sldNum" sz="quarter" idx="5"/>
          </p:nvPr>
        </p:nvSpPr>
        <p:spPr/>
        <p:txBody>
          <a:bodyPr/>
          <a:lstStyle/>
          <a:p>
            <a:fld id="{2BA90991-6E63-48F2-9EB2-684F85A3FFB2}" type="slidenum">
              <a:rPr lang="en-GB" smtClean="0"/>
              <a:t>7</a:t>
            </a:fld>
            <a:endParaRPr lang="en-GB"/>
          </a:p>
        </p:txBody>
      </p:sp>
    </p:spTree>
    <p:extLst>
      <p:ext uri="{BB962C8B-B14F-4D97-AF65-F5344CB8AC3E}">
        <p14:creationId xmlns:p14="http://schemas.microsoft.com/office/powerpoint/2010/main" val="3960495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theme which can be identified in chapter 2 is ecommerce. Airbnb is one of the most revenue reliable vacation rental e-commerce websites (Kumar, S. 2020). </a:t>
            </a:r>
          </a:p>
          <a:p>
            <a:endParaRPr lang="en-GB" dirty="0"/>
          </a:p>
          <a:p>
            <a:r>
              <a:rPr lang="en-GB" dirty="0"/>
              <a:t>“The rise of social media and mobile apps, as well as the increased reliance on e-commerce systems has facilitated the sharing of goods and services (Lu, C., </a:t>
            </a:r>
            <a:r>
              <a:rPr lang="en-GB" dirty="0" err="1"/>
              <a:t>Kandampully</a:t>
            </a:r>
            <a:r>
              <a:rPr lang="en-GB" dirty="0"/>
              <a:t>, J. 2016). </a:t>
            </a:r>
          </a:p>
          <a:p>
            <a:endParaRPr lang="en-GB" dirty="0"/>
          </a:p>
          <a:p>
            <a:r>
              <a:rPr lang="en-GB" dirty="0"/>
              <a:t>Airbnb is a multi-sided market place that connects the travellers with the hosts, each transaction that takes place is an example of e-commerce. </a:t>
            </a:r>
          </a:p>
          <a:p>
            <a:r>
              <a:rPr lang="en-GB" sz="1200" dirty="0"/>
              <a:t>E-commerce is usually associated with buying and selling over the internet, or conducting any transaction involving transfer of ownership or rights to use goods or services through a computer-mediated network (Gupta, A. 2014) </a:t>
            </a:r>
          </a:p>
          <a:p>
            <a:endParaRPr lang="en-GB" sz="1200" dirty="0"/>
          </a:p>
          <a:p>
            <a:r>
              <a:rPr lang="en-GB" sz="1200" dirty="0"/>
              <a:t>Airbnb is an example of a c2c business model, the transactions take part between the consumers, Airbnb is just the host or facilitator, without whom the transaction could not take place. The goal of consumer 2 consumer is to enable the relationships between the buyer and seller to take place, typically receiving a fee when a transaction has taken place. </a:t>
            </a:r>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8</a:t>
            </a:fld>
            <a:endParaRPr lang="en-GB"/>
          </a:p>
        </p:txBody>
      </p:sp>
    </p:spTree>
    <p:extLst>
      <p:ext uri="{BB962C8B-B14F-4D97-AF65-F5344CB8AC3E}">
        <p14:creationId xmlns:p14="http://schemas.microsoft.com/office/powerpoint/2010/main" val="3979146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Companies such as </a:t>
            </a:r>
            <a:r>
              <a:rPr lang="en-GB" dirty="0" err="1"/>
              <a:t>AirBnb</a:t>
            </a:r>
            <a:r>
              <a:rPr lang="en-GB" dirty="0"/>
              <a:t> are often referred to as platform businesses as the buyers and sellers are connected via the platform; the buyer-seller interaction cannot occur without the existence of the platform. Figure 3 is an adapted diagram from (</a:t>
            </a:r>
            <a:r>
              <a:rPr lang="en-GB" dirty="0" err="1"/>
              <a:t>Hagiu</a:t>
            </a:r>
            <a:r>
              <a:rPr lang="en-GB" dirty="0"/>
              <a:t> and Wright, 2015) showing that the buyer and seller interact directly with each other which is facilitated by the platform, in this instance </a:t>
            </a:r>
            <a:r>
              <a:rPr lang="en-GB" dirty="0" err="1"/>
              <a:t>AirBnb</a:t>
            </a:r>
            <a:r>
              <a:rPr lang="en-GB" dirty="0"/>
              <a:t>. </a:t>
            </a:r>
          </a:p>
          <a:p>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9</a:t>
            </a:fld>
            <a:endParaRPr lang="en-GB"/>
          </a:p>
        </p:txBody>
      </p:sp>
    </p:spTree>
    <p:extLst>
      <p:ext uri="{BB962C8B-B14F-4D97-AF65-F5344CB8AC3E}">
        <p14:creationId xmlns:p14="http://schemas.microsoft.com/office/powerpoint/2010/main" val="4268853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a business is to create value, sell or trade it to customers and capture some of that value as profit (Jorgenson, E. 2015). Value creation is considered to be the foundation of business as ultimately, if a business is not adding value to their customers lives then there is no purpose. </a:t>
            </a:r>
          </a:p>
          <a:p>
            <a:endParaRPr lang="en-GB" dirty="0"/>
          </a:p>
          <a:p>
            <a:r>
              <a:rPr lang="en-GB" dirty="0"/>
              <a:t>Furthermore, “different platforms offer different value propositions to those actors (buyers, sellers and the facilitator” (Reinhold, S., </a:t>
            </a:r>
            <a:r>
              <a:rPr lang="en-GB" dirty="0" err="1"/>
              <a:t>Dolnicar</a:t>
            </a:r>
            <a:r>
              <a:rPr lang="en-GB" dirty="0"/>
              <a:t>, S. 2017). It’s these different value propositions that separate companies apart in terms of success as “the more value a firm creates, the more likely it is to benefit from some of the value in the form of rents. And, what the innovator does not get in rents, society gets in progress” (Moran, P., Ghoshal, S. 1996).</a:t>
            </a:r>
          </a:p>
          <a:p>
            <a:endParaRPr lang="en-GB" dirty="0"/>
          </a:p>
          <a:p>
            <a:r>
              <a:rPr lang="en-GB" dirty="0"/>
              <a:t>The table to the right shows how Airbnb require all parties involved to add value. Firstly, sellers provide their space and provide assessments on guests which enables quality assurance and provides other sellers with useful feedback on the buyer. Buyers also rate their experience with the sellers and provide recommendations to improve which is always looking to maximise the experience. Finally, Airbnb provide the infrastructure for the secure exchange of money and communication between buyers and sellers. The value Airbnb add is the possibility of last minute booking, ability to save rental homes and places, inviting friends with a single click and rating and reviews to share. The simplicity of their platform and focus on customer service and information is exceptional which is a true asset to Airbnb.</a:t>
            </a:r>
          </a:p>
          <a:p>
            <a:endParaRPr lang="en-GB" dirty="0"/>
          </a:p>
          <a:p>
            <a:r>
              <a:rPr lang="en-GB" dirty="0"/>
              <a:t>Understanding how a company creates value and looking for new methods to continually add value is critical to the long term success of an organisation. Porters value chain is a tool that can be used by an organisation to examine all of their activities and see how they’re connected (Swift, C. 2020) </a:t>
            </a:r>
          </a:p>
        </p:txBody>
      </p:sp>
      <p:sp>
        <p:nvSpPr>
          <p:cNvPr id="4" name="Slide Number Placeholder 3"/>
          <p:cNvSpPr>
            <a:spLocks noGrp="1"/>
          </p:cNvSpPr>
          <p:nvPr>
            <p:ph type="sldNum" sz="quarter" idx="5"/>
          </p:nvPr>
        </p:nvSpPr>
        <p:spPr/>
        <p:txBody>
          <a:bodyPr/>
          <a:lstStyle/>
          <a:p>
            <a:fld id="{2BA90991-6E63-48F2-9EB2-684F85A3FFB2}" type="slidenum">
              <a:rPr lang="en-GB" smtClean="0"/>
              <a:t>10</a:t>
            </a:fld>
            <a:endParaRPr lang="en-GB"/>
          </a:p>
        </p:txBody>
      </p:sp>
    </p:spTree>
    <p:extLst>
      <p:ext uri="{BB962C8B-B14F-4D97-AF65-F5344CB8AC3E}">
        <p14:creationId xmlns:p14="http://schemas.microsoft.com/office/powerpoint/2010/main" val="2839108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11 focused on the regulatory reactions around the world.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“Peer-to-peer accommodation networks are a global phenomenon. Many cities around the world are facing significant regulatory challenges because of the high demand for peer-to-peer network accommodation” (</a:t>
            </a:r>
            <a:r>
              <a:rPr lang="en-GB" dirty="0" err="1"/>
              <a:t>Hajibaba</a:t>
            </a:r>
            <a:r>
              <a:rPr lang="en-GB" dirty="0"/>
              <a:t>, H., </a:t>
            </a:r>
            <a:r>
              <a:rPr lang="en-GB" dirty="0" err="1"/>
              <a:t>Dolnicar</a:t>
            </a:r>
            <a:r>
              <a:rPr lang="en-GB" dirty="0"/>
              <a:t>, S. 2017). With such a rapid increase in the usage of peer-to-peer accommodation networks, there is no surprise that new legislation needs to take place in order to combat some of the negative side affects of the consumer behaviour.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“Airbnb’s platform design- which gave the masses the confidence to rent their spaces out to strangers- increased the involvement of people in peer-to-peer accommodation trading dramatically” (</a:t>
            </a:r>
            <a:r>
              <a:rPr lang="en-GB" dirty="0" err="1"/>
              <a:t>Hajibaba</a:t>
            </a:r>
            <a:r>
              <a:rPr lang="en-GB" dirty="0"/>
              <a:t>, H., </a:t>
            </a:r>
            <a:r>
              <a:rPr lang="en-GB" dirty="0" err="1"/>
              <a:t>Dolnicar</a:t>
            </a:r>
            <a:r>
              <a:rPr lang="en-GB" dirty="0"/>
              <a:t>, S. 2017)</a:t>
            </a:r>
          </a:p>
          <a:p>
            <a:endParaRPr lang="en-GB" dirty="0"/>
          </a:p>
          <a:p>
            <a:r>
              <a:rPr lang="en-GB" dirty="0"/>
              <a:t>As a direct result of Airbnb’s business model and value creation, the large customer base using their platform has caused some issues for locals in popular tourist areas. The issues and regulations brought in to combat them will be discussed in the next slides.</a:t>
            </a:r>
          </a:p>
        </p:txBody>
      </p:sp>
      <p:sp>
        <p:nvSpPr>
          <p:cNvPr id="4" name="Slide Number Placeholder 3"/>
          <p:cNvSpPr>
            <a:spLocks noGrp="1"/>
          </p:cNvSpPr>
          <p:nvPr>
            <p:ph type="sldNum" sz="quarter" idx="5"/>
          </p:nvPr>
        </p:nvSpPr>
        <p:spPr/>
        <p:txBody>
          <a:bodyPr/>
          <a:lstStyle/>
          <a:p>
            <a:fld id="{2BA90991-6E63-48F2-9EB2-684F85A3FFB2}" type="slidenum">
              <a:rPr lang="en-GB" smtClean="0"/>
              <a:t>11</a:t>
            </a:fld>
            <a:endParaRPr lang="en-GB"/>
          </a:p>
        </p:txBody>
      </p:sp>
    </p:spTree>
    <p:extLst>
      <p:ext uri="{BB962C8B-B14F-4D97-AF65-F5344CB8AC3E}">
        <p14:creationId xmlns:p14="http://schemas.microsoft.com/office/powerpoint/2010/main" val="676931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positive side affects that have emerged from the new peer-to-peer accommodation market, however there are also some negatives which need to be addressed. </a:t>
            </a:r>
          </a:p>
          <a:p>
            <a:endParaRPr lang="en-GB" dirty="0"/>
          </a:p>
          <a:p>
            <a:r>
              <a:rPr lang="en-GB" dirty="0"/>
              <a:t>Firstly, due to the attractiveness of the short-term rental market, house prices have increased in popular tourist areas (</a:t>
            </a:r>
            <a:r>
              <a:rPr lang="en-GB" dirty="0" err="1"/>
              <a:t>Horna</a:t>
            </a:r>
            <a:r>
              <a:rPr lang="en-GB" dirty="0"/>
              <a:t>, K., </a:t>
            </a:r>
            <a:r>
              <a:rPr lang="en-GB" dirty="0" err="1"/>
              <a:t>Merantea</a:t>
            </a:r>
            <a:r>
              <a:rPr lang="en-GB" dirty="0"/>
              <a:t>, M. 2017).</a:t>
            </a:r>
          </a:p>
          <a:p>
            <a:endParaRPr lang="en-GB" dirty="0"/>
          </a:p>
          <a:p>
            <a:r>
              <a:rPr lang="en-GB" dirty="0"/>
              <a:t>Furthermore, residents’ quality of life can be negatively affected by inconsiderate short-term visitors, lack of parking, more congestion etc. </a:t>
            </a:r>
          </a:p>
          <a:p>
            <a:endParaRPr lang="en-GB" dirty="0"/>
          </a:p>
          <a:p>
            <a:r>
              <a:rPr lang="en-GB" dirty="0"/>
              <a:t>The commercial accommodation sector is also under pressure from unfair competition and this can have a negative affects on profits (Koh, E., King, B. 2017).</a:t>
            </a:r>
          </a:p>
          <a:p>
            <a:endParaRPr lang="en-GB" dirty="0"/>
          </a:p>
          <a:p>
            <a:r>
              <a:rPr lang="en-GB" dirty="0"/>
              <a:t>Finally, safety of tourists is not guaranteed as the rooms listed on the peer-to-peer accommodation networks do not have the same rigorous safety regulations as commercial providers (</a:t>
            </a:r>
            <a:r>
              <a:rPr lang="en-GB" dirty="0" err="1"/>
              <a:t>Hajibaba</a:t>
            </a:r>
            <a:r>
              <a:rPr lang="en-GB" dirty="0"/>
              <a:t>, H., </a:t>
            </a:r>
            <a:r>
              <a:rPr lang="en-GB" dirty="0" err="1"/>
              <a:t>Dolnicar</a:t>
            </a:r>
            <a:r>
              <a:rPr lang="en-GB" dirty="0"/>
              <a:t>, S. 2017), again supporting the unfair competition the commercial accommodation sector has. </a:t>
            </a:r>
          </a:p>
          <a:p>
            <a:endParaRPr lang="en-GB" dirty="0"/>
          </a:p>
          <a:p>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12</a:t>
            </a:fld>
            <a:endParaRPr lang="en-GB"/>
          </a:p>
        </p:txBody>
      </p:sp>
    </p:spTree>
    <p:extLst>
      <p:ext uri="{BB962C8B-B14F-4D97-AF65-F5344CB8AC3E}">
        <p14:creationId xmlns:p14="http://schemas.microsoft.com/office/powerpoint/2010/main" val="2572122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have been many regulatory responses from governments around the world, particularly in densely populated cities where rent is already unaffordable for many of the population. In New York, </a:t>
            </a:r>
            <a:r>
              <a:rPr lang="en-GB" sz="1200" dirty="0">
                <a:solidFill>
                  <a:schemeClr val="bg1"/>
                </a:solidFill>
              </a:rPr>
              <a:t>In June 2016, a bill which made short-term rentals of less than 30days for entire homes illegal (Dickey, M.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Furthermore, closer to home in the UK, since 1 January 2017, Airbnb automatically limits entire home listings to 90 nights a year (Airbnb, 2017). This can be found under the ‘Responsible hosting in the United Kingdom’ section of the Airbnb website, along with all the other rules and regulations sellers must follow.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regulatory response from the UK is that hosts who </a:t>
            </a:r>
            <a:r>
              <a:rPr lang="en-GB" sz="1200" dirty="0">
                <a:solidFill>
                  <a:schemeClr val="bg1"/>
                </a:solidFill>
              </a:rPr>
              <a:t>rent their space for a fee need to abide with fire safety law; they need to conduct a fire safety assessment, improve fire safety measures and make a written record of significant findings (</a:t>
            </a:r>
            <a:r>
              <a:rPr lang="en-GB" sz="1200" dirty="0" err="1">
                <a:solidFill>
                  <a:schemeClr val="bg1"/>
                </a:solidFill>
              </a:rPr>
              <a:t>Hajibaba</a:t>
            </a:r>
            <a:r>
              <a:rPr lang="en-GB" sz="1200" dirty="0">
                <a:solidFill>
                  <a:schemeClr val="bg1"/>
                </a:solidFill>
              </a:rPr>
              <a:t>, H., </a:t>
            </a:r>
            <a:r>
              <a:rPr lang="en-GB" sz="1200" dirty="0" err="1">
                <a:solidFill>
                  <a:schemeClr val="bg1"/>
                </a:solidFill>
              </a:rPr>
              <a:t>Dolnicar</a:t>
            </a:r>
            <a:r>
              <a:rPr lang="en-GB" sz="1200" dirty="0">
                <a:solidFill>
                  <a:schemeClr val="bg1"/>
                </a:solidFill>
              </a:rPr>
              <a:t>, S. 2017).</a:t>
            </a:r>
          </a:p>
          <a:p>
            <a:endParaRPr lang="en-GB" dirty="0"/>
          </a:p>
          <a:p>
            <a:r>
              <a:rPr lang="en-GB" dirty="0"/>
              <a:t>These are just 3 examples of some regulations that have been brought in, in order to ensure ‘fairness’ in competition with commercial accommodation, and also to ensure the correct safety precautions are carried out within the accommodations. Safety precautions will allow for users of the peer-to-peer accommodation network to feel safer and have more trust in the seller. </a:t>
            </a:r>
          </a:p>
          <a:p>
            <a:endParaRPr lang="en-GB" dirty="0"/>
          </a:p>
          <a:p>
            <a:r>
              <a:rPr lang="en-GB" dirty="0"/>
              <a:t>I think that there has been a good response from nations all around the world with regards to the dramatic increase in usage of these peer-to-peer networks such as Airbnb and Uber. The main concern is with regards to safety of users and fairness in the market which has been </a:t>
            </a:r>
          </a:p>
        </p:txBody>
      </p:sp>
      <p:sp>
        <p:nvSpPr>
          <p:cNvPr id="4" name="Slide Number Placeholder 3"/>
          <p:cNvSpPr>
            <a:spLocks noGrp="1"/>
          </p:cNvSpPr>
          <p:nvPr>
            <p:ph type="sldNum" sz="quarter" idx="5"/>
          </p:nvPr>
        </p:nvSpPr>
        <p:spPr/>
        <p:txBody>
          <a:bodyPr/>
          <a:lstStyle/>
          <a:p>
            <a:fld id="{2BA90991-6E63-48F2-9EB2-684F85A3FFB2}" type="slidenum">
              <a:rPr lang="en-GB" smtClean="0"/>
              <a:t>13</a:t>
            </a:fld>
            <a:endParaRPr lang="en-GB"/>
          </a:p>
        </p:txBody>
      </p:sp>
    </p:spTree>
    <p:extLst>
      <p:ext uri="{BB962C8B-B14F-4D97-AF65-F5344CB8AC3E}">
        <p14:creationId xmlns:p14="http://schemas.microsoft.com/office/powerpoint/2010/main" val="2965048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chapter looked at was Chapter 24: Environmental </a:t>
            </a:r>
            <a:r>
              <a:rPr lang="en-GB" dirty="0" err="1"/>
              <a:t>Sustainabiltiy</a:t>
            </a:r>
            <a:r>
              <a:rPr lang="en-GB" dirty="0"/>
              <a:t>.</a:t>
            </a:r>
          </a:p>
          <a:p>
            <a:endParaRPr lang="en-GB" dirty="0"/>
          </a:p>
          <a:p>
            <a:r>
              <a:rPr lang="en-GB" dirty="0"/>
              <a:t>“The tourism industry causes significant environmental damage”( </a:t>
            </a:r>
            <a:r>
              <a:rPr lang="en-GB" dirty="0" err="1"/>
              <a:t>Juvan</a:t>
            </a:r>
            <a:r>
              <a:rPr lang="en-GB" dirty="0"/>
              <a:t>, E. et al., 2017).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rPr>
              <a:t>The accommodation sector has a range of negative environmental impacts: it uses and pollutes water, land and air, and contributes to global warming (</a:t>
            </a:r>
            <a:r>
              <a:rPr lang="en-GB" sz="1200" dirty="0" err="1">
                <a:solidFill>
                  <a:schemeClr val="bg1"/>
                </a:solidFill>
              </a:rPr>
              <a:t>Gossling</a:t>
            </a:r>
            <a:r>
              <a:rPr lang="en-GB" sz="1200" dirty="0">
                <a:solidFill>
                  <a:schemeClr val="bg1"/>
                </a:solidFill>
              </a:rPr>
              <a:t>, 2002)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no doubt that the tourism sector has a negative impact on the environment. However, after multiple studies commissioned by Airbnb themselves to find out more about the environmental impacts of peer-to-peer accommodation networks, 5 conclusions were made all in favour that peer-to-peer accommodation was more sustainable and caused less damage to the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conclusion being that </a:t>
            </a:r>
            <a:r>
              <a:rPr lang="en-GB" sz="1200" dirty="0">
                <a:solidFill>
                  <a:schemeClr val="bg1"/>
                </a:solidFill>
              </a:rPr>
              <a:t>Airbnb guests in North America use between 63% and 71% less energy than hotel guests in North America, guests in Europe use 78% to 84% less energy than hotel guests (Cleantech Group, 2014) </a:t>
            </a:r>
          </a:p>
          <a:p>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14</a:t>
            </a:fld>
            <a:endParaRPr lang="en-GB"/>
          </a:p>
        </p:txBody>
      </p:sp>
    </p:spTree>
    <p:extLst>
      <p:ext uri="{BB962C8B-B14F-4D97-AF65-F5344CB8AC3E}">
        <p14:creationId xmlns:p14="http://schemas.microsoft.com/office/powerpoint/2010/main" val="42079819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8 themes on this slide have been taken from 3 chapters of the book “Peer-to-peer accommodation: Pushing the boundaries”. Throughout the presentation, the themes were discussed from the book as well as other notable authors views. Overall, it seems that organisations operating within the sharing economy have had a positive impact on stakeholders involved as well as the environment. Environmental studies on the true impact of Airbnb were conducted and the results were in favour of the sharing economy model of Airbnb. 	</a:t>
            </a:r>
          </a:p>
        </p:txBody>
      </p:sp>
      <p:sp>
        <p:nvSpPr>
          <p:cNvPr id="4" name="Slide Number Placeholder 3"/>
          <p:cNvSpPr>
            <a:spLocks noGrp="1"/>
          </p:cNvSpPr>
          <p:nvPr>
            <p:ph type="sldNum" sz="quarter" idx="5"/>
          </p:nvPr>
        </p:nvSpPr>
        <p:spPr/>
        <p:txBody>
          <a:bodyPr/>
          <a:lstStyle/>
          <a:p>
            <a:fld id="{2BA90991-6E63-48F2-9EB2-684F85A3FFB2}" type="slidenum">
              <a:rPr lang="en-GB" smtClean="0"/>
              <a:t>15</a:t>
            </a:fld>
            <a:endParaRPr lang="en-GB"/>
          </a:p>
        </p:txBody>
      </p:sp>
    </p:spTree>
    <p:extLst>
      <p:ext uri="{BB962C8B-B14F-4D97-AF65-F5344CB8AC3E}">
        <p14:creationId xmlns:p14="http://schemas.microsoft.com/office/powerpoint/2010/main" val="2737926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A90991-6E63-48F2-9EB2-684F85A3FFB2}" type="slidenum">
              <a:rPr lang="en-GB" smtClean="0"/>
              <a:t>16</a:t>
            </a:fld>
            <a:endParaRPr lang="en-GB"/>
          </a:p>
        </p:txBody>
      </p:sp>
    </p:spTree>
    <p:extLst>
      <p:ext uri="{BB962C8B-B14F-4D97-AF65-F5344CB8AC3E}">
        <p14:creationId xmlns:p14="http://schemas.microsoft.com/office/powerpoint/2010/main" val="446703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A4C3-B56A-490B-856D-9560525281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21803B-8E15-4029-9FC9-C794868363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E59035-78D9-4E22-BD18-A6829B9373DC}"/>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1F4AA98B-5C64-4A70-B533-7583F4770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83C23C-D31D-4DB0-B0AD-CF5F24D75DAC}"/>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3250870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BF73-C34E-473E-B28C-049662A4C2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84657D-6185-4B02-BF06-3294CFCAD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A6E50-AD30-44E4-BAF7-3ADEDE4255A8}"/>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F2408089-DCDF-47A7-8D75-995A35A116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AB3F70-405D-40E4-965E-5B1E7EEA9C0A}"/>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1727661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437C3-D384-43F1-A699-FD80C6B35C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55DD6D-6AF7-4B39-80B8-5CFCF0F3DD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F1D591-C4A8-4DDE-B258-DC02031D2595}"/>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92D7F3F0-D586-4EBF-8FC5-B0628CFE7D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20F9B-53F2-46D9-A696-D6978D317AEB}"/>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369996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5E184-626C-4B17-A935-D98054CA3D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9E9C8C-C03A-4152-8931-6125EB38F2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102A51-31E4-46E9-8CE1-E90377416F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361D28-1FC7-4AF8-8A4B-2E9BB7B9DC36}"/>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6" name="Footer Placeholder 5">
            <a:extLst>
              <a:ext uri="{FF2B5EF4-FFF2-40B4-BE49-F238E27FC236}">
                <a16:creationId xmlns:a16="http://schemas.microsoft.com/office/drawing/2014/main" id="{9D18AE89-5F72-431D-86FA-35F44C68E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CCC8EE-C2C8-4769-AEA2-DAAA82DE9B0B}"/>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3602501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B218-3E4D-4DC8-A346-9964B41C8D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264A17-248D-4FED-B279-A6FF8893D6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702DB4-B827-48F3-B5C9-6F52AD7C43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E53BAA-5D08-404D-AB29-A685DC0C9C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339407-DA1A-4FCB-AECF-95FF0B907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A3BEFD-C1AD-4482-B30B-73456DA23184}"/>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8" name="Footer Placeholder 7">
            <a:extLst>
              <a:ext uri="{FF2B5EF4-FFF2-40B4-BE49-F238E27FC236}">
                <a16:creationId xmlns:a16="http://schemas.microsoft.com/office/drawing/2014/main" id="{3FD0006D-6842-40ED-B605-5AAB2A01E5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BA7A84-5FB2-4709-9115-4903DDE785BB}"/>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35001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658B-A667-40A8-BC78-A8B5EA00CD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C908AD-36F0-41CA-8700-EFB062F71364}"/>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4" name="Footer Placeholder 3">
            <a:extLst>
              <a:ext uri="{FF2B5EF4-FFF2-40B4-BE49-F238E27FC236}">
                <a16:creationId xmlns:a16="http://schemas.microsoft.com/office/drawing/2014/main" id="{9CE0D20B-1CE7-4061-8B2F-6E620F27F8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32ADD0-A19A-431D-951C-DE433737A2FC}"/>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149529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0E786C-E6C7-4EAA-8D53-0DD73E6FE6F4}"/>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3" name="Footer Placeholder 2">
            <a:extLst>
              <a:ext uri="{FF2B5EF4-FFF2-40B4-BE49-F238E27FC236}">
                <a16:creationId xmlns:a16="http://schemas.microsoft.com/office/drawing/2014/main" id="{3E2AB7B7-98D5-4CCB-A21C-2EDBE51F3B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20C96-9202-452B-8F0C-E3ABD1F5158F}"/>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4094077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85CA2-ABAD-4F62-8476-E3B1DC845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B56D1B-0D08-4959-AF4F-1E1B7C5166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2DF293-FB0D-4DD7-B06B-0F88205F30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9A6390-1748-4752-97CF-C6AA1C579F1C}"/>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6" name="Footer Placeholder 5">
            <a:extLst>
              <a:ext uri="{FF2B5EF4-FFF2-40B4-BE49-F238E27FC236}">
                <a16:creationId xmlns:a16="http://schemas.microsoft.com/office/drawing/2014/main" id="{748149B1-BF89-4535-B8AE-A85C8796EB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13027-270C-46F7-AE7A-69222C5FAC69}"/>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391690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9909-2C4E-44FB-968A-E36C3836A3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BA8B84-F3AE-4488-B540-1F706030FA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BEC5B0-5C3C-4806-A000-247B6E31BA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5831A4-C833-4114-A817-E4FA088D1989}"/>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6" name="Footer Placeholder 5">
            <a:extLst>
              <a:ext uri="{FF2B5EF4-FFF2-40B4-BE49-F238E27FC236}">
                <a16:creationId xmlns:a16="http://schemas.microsoft.com/office/drawing/2014/main" id="{796EF926-4372-4867-B570-CB7F3D5D36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E6DD3A-AEC2-4918-A9C4-640D01C52615}"/>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2187066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98DDB-9FFE-4A11-8737-C6A8B58DE9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5374AF-2D32-4AC1-9E06-A42854F453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0F45D8-8263-4191-BA43-96B249833619}"/>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C23E7A28-7114-463C-95B9-2F099F8DC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EAD56-332D-44A9-8177-EB17E5828BBF}"/>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4251634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AF8DCF-7972-4860-8E60-2C527B4F1C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4649B0-6E77-4664-B24F-736E75FEF1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1E9BF-D320-4CEE-8CB8-29517236401F}"/>
              </a:ext>
            </a:extLst>
          </p:cNvPr>
          <p:cNvSpPr>
            <a:spLocks noGrp="1"/>
          </p:cNvSpPr>
          <p:nvPr>
            <p:ph type="dt" sz="half" idx="10"/>
          </p:nvPr>
        </p:nvSpPr>
        <p:spPr/>
        <p:txBody>
          <a:body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50F69A9E-AC82-4100-897F-C700AB4BE8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41FCF-7AAF-47C4-8085-99A9CF0996BD}"/>
              </a:ext>
            </a:extLst>
          </p:cNvPr>
          <p:cNvSpPr>
            <a:spLocks noGrp="1"/>
          </p:cNvSpPr>
          <p:nvPr>
            <p:ph type="sldNum" sz="quarter" idx="12"/>
          </p:nvPr>
        </p:nvSpPr>
        <p:spPr/>
        <p:txBody>
          <a:bodyPr/>
          <a:lstStyle/>
          <a:p>
            <a:fld id="{50612D6E-F1BE-4327-A7E1-9736F9E404CC}" type="slidenum">
              <a:rPr lang="en-GB" smtClean="0"/>
              <a:t>‹#›</a:t>
            </a:fld>
            <a:endParaRPr lang="en-GB"/>
          </a:p>
        </p:txBody>
      </p:sp>
    </p:spTree>
    <p:extLst>
      <p:ext uri="{BB962C8B-B14F-4D97-AF65-F5344CB8AC3E}">
        <p14:creationId xmlns:p14="http://schemas.microsoft.com/office/powerpoint/2010/main" val="164843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E3414-1EC1-489F-AFDB-8B62F675A8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4373AF-302F-4F41-97B6-7C67368B54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C83A5E-2849-42FA-9B9D-76F673EBA2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66ABE6-86F1-4DF6-8CB9-1150265A5E49}" type="datetimeFigureOut">
              <a:rPr lang="en-GB" smtClean="0"/>
              <a:t>23/02/2021</a:t>
            </a:fld>
            <a:endParaRPr lang="en-GB"/>
          </a:p>
        </p:txBody>
      </p:sp>
      <p:sp>
        <p:nvSpPr>
          <p:cNvPr id="5" name="Footer Placeholder 4">
            <a:extLst>
              <a:ext uri="{FF2B5EF4-FFF2-40B4-BE49-F238E27FC236}">
                <a16:creationId xmlns:a16="http://schemas.microsoft.com/office/drawing/2014/main" id="{DC895D31-245B-4D65-A8D8-1133CFDA57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16EF0F-EDE9-4E5D-B894-D734A154F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612D6E-F1BE-4327-A7E1-9736F9E404CC}" type="slidenum">
              <a:rPr lang="en-GB" smtClean="0"/>
              <a:t>‹#›</a:t>
            </a:fld>
            <a:endParaRPr lang="en-GB"/>
          </a:p>
        </p:txBody>
      </p:sp>
    </p:spTree>
    <p:extLst>
      <p:ext uri="{BB962C8B-B14F-4D97-AF65-F5344CB8AC3E}">
        <p14:creationId xmlns:p14="http://schemas.microsoft.com/office/powerpoint/2010/main" val="1724981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npr.org/2013/08/21/209579037/why-millennials-are-ditching-cars-and-redefining-ownership?t=161090924277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echcrunch.com/2016/06/17/airbnb-new-york-legislation/?guccounter=1" TargetMode="External"/><Relationship Id="rId2" Type="http://schemas.openxmlformats.org/officeDocument/2006/relationships/hyperlink" Target="https://medium.com/evergreen-business-weekly/why-value-creation-is-the-foundation-of-business-how-to-define-it-measure-it-and-manage-it-147c92b87aca" TargetMode="External"/><Relationship Id="rId1" Type="http://schemas.openxmlformats.org/officeDocument/2006/relationships/slideLayout" Target="../slideLayouts/slideLayout2.xml"/><Relationship Id="rId4" Type="http://schemas.openxmlformats.org/officeDocument/2006/relationships/hyperlink" Target="https://www.airbnb.com.au/help/article/1379/responsible-hosting-in-the-united-kingdo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newsdaily.com/5084-what-is-c2c.html" TargetMode="External"/><Relationship Id="rId2" Type="http://schemas.openxmlformats.org/officeDocument/2006/relationships/hyperlink" Target="https://blog.zielcommerce.com/how-to-build-booking-website-like-airbnb/" TargetMode="External"/><Relationship Id="rId1" Type="http://schemas.openxmlformats.org/officeDocument/2006/relationships/slideLayout" Target="../slideLayouts/slideLayout2.xml"/><Relationship Id="rId5" Type="http://schemas.openxmlformats.org/officeDocument/2006/relationships/hyperlink" Target="https://www.airbnbaction.com/wp-content/uploads/2016/10/Cleanteach_Airbnb-Environmental-Impact-Report.pdf" TargetMode="External"/><Relationship Id="rId4" Type="http://schemas.openxmlformats.org/officeDocument/2006/relationships/hyperlink" Target="https://www.mindtools.com/pages/article/newSTR_66.htm%20accessed%20on%2024/02/21%20at%2021: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8">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12EABB-5880-404D-A8F0-6DE6FF84DB53}"/>
              </a:ext>
            </a:extLst>
          </p:cNvPr>
          <p:cNvPicPr>
            <a:picLocks noChangeAspect="1"/>
          </p:cNvPicPr>
          <p:nvPr/>
        </p:nvPicPr>
        <p:blipFill>
          <a:blip r:embed="rId5"/>
          <a:stretch>
            <a:fillRect/>
          </a:stretch>
        </p:blipFill>
        <p:spPr>
          <a:xfrm>
            <a:off x="3533139" y="0"/>
            <a:ext cx="11527832" cy="7550727"/>
          </a:xfrm>
          <a:prstGeom prst="rect">
            <a:avLst/>
          </a:prstGeom>
        </p:spPr>
      </p:pic>
      <p:sp>
        <p:nvSpPr>
          <p:cNvPr id="38" name="Freeform: Shape 10">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12">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15D272-F253-4B2F-90A5-5ED8F2BCC4AD}"/>
              </a:ext>
            </a:extLst>
          </p:cNvPr>
          <p:cNvSpPr>
            <a:spLocks noGrp="1"/>
          </p:cNvSpPr>
          <p:nvPr>
            <p:ph type="ctrTitle"/>
          </p:nvPr>
        </p:nvSpPr>
        <p:spPr>
          <a:xfrm>
            <a:off x="804672" y="877824"/>
            <a:ext cx="5294376" cy="3072384"/>
          </a:xfrm>
        </p:spPr>
        <p:txBody>
          <a:bodyPr anchor="b">
            <a:normAutofit/>
          </a:bodyPr>
          <a:lstStyle/>
          <a:p>
            <a:pPr algn="l"/>
            <a:r>
              <a:rPr lang="en-GB" sz="4200"/>
              <a:t>Themes and Critiques of ‘Peer-To-Peer Accommodation Networks: Pushing the Boundaries’</a:t>
            </a:r>
          </a:p>
        </p:txBody>
      </p:sp>
      <p:sp>
        <p:nvSpPr>
          <p:cNvPr id="3" name="Subtitle 2">
            <a:extLst>
              <a:ext uri="{FF2B5EF4-FFF2-40B4-BE49-F238E27FC236}">
                <a16:creationId xmlns:a16="http://schemas.microsoft.com/office/drawing/2014/main" id="{0AA58B33-C5DB-4F0C-8ABC-3D533C6157C7}"/>
              </a:ext>
            </a:extLst>
          </p:cNvPr>
          <p:cNvSpPr>
            <a:spLocks noGrp="1"/>
          </p:cNvSpPr>
          <p:nvPr>
            <p:ph type="subTitle" idx="1"/>
          </p:nvPr>
        </p:nvSpPr>
        <p:spPr>
          <a:xfrm>
            <a:off x="804672" y="4096512"/>
            <a:ext cx="4167376" cy="1155525"/>
          </a:xfrm>
        </p:spPr>
        <p:txBody>
          <a:bodyPr anchor="t">
            <a:normAutofit/>
          </a:bodyPr>
          <a:lstStyle/>
          <a:p>
            <a:pPr algn="l"/>
            <a:r>
              <a:rPr lang="en-GB" sz="2000"/>
              <a:t>By Jordan Evans (1808395)</a:t>
            </a:r>
          </a:p>
        </p:txBody>
      </p:sp>
      <p:pic>
        <p:nvPicPr>
          <p:cNvPr id="5" name="Audio 4">
            <a:hlinkClick r:id="" action="ppaction://media"/>
            <a:extLst>
              <a:ext uri="{FF2B5EF4-FFF2-40B4-BE49-F238E27FC236}">
                <a16:creationId xmlns:a16="http://schemas.microsoft.com/office/drawing/2014/main" id="{AB4C5390-57E8-4596-B3DC-D06E6F5F73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888675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08"/>
    </mc:Choice>
    <mc:Fallback>
      <p:transition spd="slow" advTm="6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1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7DD16F-B6CB-4BC8-9327-E46EF3EB7BD8}"/>
              </a:ext>
            </a:extLst>
          </p:cNvPr>
          <p:cNvSpPr>
            <a:spLocks noGrp="1"/>
          </p:cNvSpPr>
          <p:nvPr>
            <p:ph type="title"/>
          </p:nvPr>
        </p:nvSpPr>
        <p:spPr>
          <a:xfrm>
            <a:off x="804671" y="640263"/>
            <a:ext cx="3284331" cy="5254510"/>
          </a:xfrm>
        </p:spPr>
        <p:txBody>
          <a:bodyPr>
            <a:normAutofit/>
          </a:bodyPr>
          <a:lstStyle/>
          <a:p>
            <a:pPr algn="ctr"/>
            <a:r>
              <a:rPr lang="en-GB" dirty="0"/>
              <a:t>Aims</a:t>
            </a:r>
          </a:p>
        </p:txBody>
      </p:sp>
      <p:sp>
        <p:nvSpPr>
          <p:cNvPr id="29" name="Content Placeholder 2">
            <a:extLst>
              <a:ext uri="{FF2B5EF4-FFF2-40B4-BE49-F238E27FC236}">
                <a16:creationId xmlns:a16="http://schemas.microsoft.com/office/drawing/2014/main" id="{32B5137E-366E-4F7D-821D-683AC671C30D}"/>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Analyse, identify &amp; critique key themes from the book</a:t>
            </a:r>
          </a:p>
          <a:p>
            <a:r>
              <a:rPr lang="en-GB" sz="2200" dirty="0">
                <a:solidFill>
                  <a:schemeClr val="bg1"/>
                </a:solidFill>
              </a:rPr>
              <a:t>Themes explored: </a:t>
            </a:r>
          </a:p>
          <a:p>
            <a:pPr lvl="2"/>
            <a:r>
              <a:rPr lang="en-GB" sz="2200" dirty="0">
                <a:solidFill>
                  <a:schemeClr val="bg1"/>
                </a:solidFill>
              </a:rPr>
              <a:t>Sharing Economy</a:t>
            </a:r>
          </a:p>
          <a:p>
            <a:pPr lvl="2"/>
            <a:r>
              <a:rPr lang="en-GB" sz="2200" dirty="0">
                <a:solidFill>
                  <a:schemeClr val="bg1"/>
                </a:solidFill>
              </a:rPr>
              <a:t>Collaborative Consumption</a:t>
            </a:r>
          </a:p>
          <a:p>
            <a:pPr lvl="2"/>
            <a:r>
              <a:rPr lang="en-GB" sz="2200" dirty="0">
                <a:solidFill>
                  <a:schemeClr val="bg1"/>
                </a:solidFill>
              </a:rPr>
              <a:t>Ecommerce</a:t>
            </a:r>
          </a:p>
          <a:p>
            <a:pPr lvl="2"/>
            <a:r>
              <a:rPr lang="en-GB" sz="2200" dirty="0">
                <a:solidFill>
                  <a:schemeClr val="bg1"/>
                </a:solidFill>
              </a:rPr>
              <a:t>Peer-to-peer Accommodation Networks</a:t>
            </a:r>
          </a:p>
          <a:p>
            <a:pPr lvl="2"/>
            <a:r>
              <a:rPr lang="en-GB" sz="2200" dirty="0">
                <a:solidFill>
                  <a:schemeClr val="bg1"/>
                </a:solidFill>
              </a:rPr>
              <a:t>Business Models</a:t>
            </a:r>
          </a:p>
          <a:p>
            <a:pPr lvl="2"/>
            <a:r>
              <a:rPr lang="en-GB" sz="2200" dirty="0">
                <a:solidFill>
                  <a:schemeClr val="bg1"/>
                </a:solidFill>
              </a:rPr>
              <a:t>Value</a:t>
            </a:r>
          </a:p>
          <a:p>
            <a:pPr lvl="2"/>
            <a:r>
              <a:rPr lang="en-GB" sz="2200" dirty="0">
                <a:solidFill>
                  <a:schemeClr val="bg1"/>
                </a:solidFill>
              </a:rPr>
              <a:t>Regulations</a:t>
            </a:r>
          </a:p>
          <a:p>
            <a:pPr lvl="2"/>
            <a:r>
              <a:rPr lang="en-GB" sz="2200" dirty="0">
                <a:solidFill>
                  <a:schemeClr val="bg1"/>
                </a:solidFill>
              </a:rPr>
              <a:t>Sustainability</a:t>
            </a:r>
          </a:p>
        </p:txBody>
      </p:sp>
      <p:pic>
        <p:nvPicPr>
          <p:cNvPr id="5" name="Graphic 4" descr="Bullseye">
            <a:extLst>
              <a:ext uri="{FF2B5EF4-FFF2-40B4-BE49-F238E27FC236}">
                <a16:creationId xmlns:a16="http://schemas.microsoft.com/office/drawing/2014/main" id="{D476D311-C3CB-4724-8A59-FE5BD85F25C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148428" y="4141119"/>
            <a:ext cx="2132330" cy="2132330"/>
          </a:xfrm>
          <a:prstGeom prst="rect">
            <a:avLst/>
          </a:prstGeom>
        </p:spPr>
      </p:pic>
      <p:pic>
        <p:nvPicPr>
          <p:cNvPr id="6" name="Audio 5">
            <a:hlinkClick r:id="" action="ppaction://media"/>
            <a:extLst>
              <a:ext uri="{FF2B5EF4-FFF2-40B4-BE49-F238E27FC236}">
                <a16:creationId xmlns:a16="http://schemas.microsoft.com/office/drawing/2014/main" id="{D1E506A8-7303-4F25-A1C7-7D478C21FC9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214234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4696"/>
    </mc:Choice>
    <mc:Fallback>
      <p:transition spd="slow" advTm="24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E5C8DB-1D38-47CA-9722-664A4CBCD7F4}"/>
              </a:ext>
            </a:extLst>
          </p:cNvPr>
          <p:cNvSpPr>
            <a:spLocks noGrp="1"/>
          </p:cNvSpPr>
          <p:nvPr>
            <p:ph type="title"/>
          </p:nvPr>
        </p:nvSpPr>
        <p:spPr>
          <a:xfrm>
            <a:off x="804671" y="640263"/>
            <a:ext cx="3284331" cy="5254510"/>
          </a:xfrm>
        </p:spPr>
        <p:txBody>
          <a:bodyPr>
            <a:normAutofit/>
          </a:bodyPr>
          <a:lstStyle/>
          <a:p>
            <a:r>
              <a:rPr lang="en-GB" dirty="0"/>
              <a:t>Chapter 2: The Sharing Economy</a:t>
            </a:r>
          </a:p>
        </p:txBody>
      </p:sp>
      <p:sp>
        <p:nvSpPr>
          <p:cNvPr id="3" name="Content Placeholder 2">
            <a:extLst>
              <a:ext uri="{FF2B5EF4-FFF2-40B4-BE49-F238E27FC236}">
                <a16:creationId xmlns:a16="http://schemas.microsoft.com/office/drawing/2014/main" id="{363274BE-95EC-4EDF-90A7-69D0E7859169}"/>
              </a:ext>
            </a:extLst>
          </p:cNvPr>
          <p:cNvSpPr>
            <a:spLocks noGrp="1"/>
          </p:cNvSpPr>
          <p:nvPr>
            <p:ph idx="1"/>
          </p:nvPr>
        </p:nvSpPr>
        <p:spPr>
          <a:xfrm>
            <a:off x="5358384" y="640263"/>
            <a:ext cx="6028944" cy="5254510"/>
          </a:xfrm>
        </p:spPr>
        <p:txBody>
          <a:bodyPr anchor="ctr">
            <a:normAutofit/>
          </a:bodyPr>
          <a:lstStyle/>
          <a:p>
            <a:r>
              <a:rPr lang="en-GB" sz="2200">
                <a:solidFill>
                  <a:schemeClr val="bg1"/>
                </a:solidFill>
              </a:rPr>
              <a:t>Themes: The Sharing Economy, Collaborative Consumption, Peer-to-Peer sharing and Value Creation.</a:t>
            </a:r>
          </a:p>
          <a:p>
            <a:r>
              <a:rPr lang="en-GB" sz="2200">
                <a:solidFill>
                  <a:schemeClr val="bg1"/>
                </a:solidFill>
              </a:rPr>
              <a:t>Many authors disagree on the specific meaning of ‘sharing’ (Habibi et al., 2017)</a:t>
            </a:r>
          </a:p>
          <a:p>
            <a:r>
              <a:rPr lang="en-GB" sz="2200">
                <a:solidFill>
                  <a:schemeClr val="bg1"/>
                </a:solidFill>
              </a:rPr>
              <a:t>Transactions in the sharing economy are facilitated relationships between buyers and sellers who connect to exchange access to resources in return for a monetary or non-monetary reward (Breidbach and Brodie, 2017; Hagiu and Wright, 2015). </a:t>
            </a:r>
          </a:p>
          <a:p>
            <a:r>
              <a:rPr lang="en-GB" sz="2200">
                <a:solidFill>
                  <a:schemeClr val="bg1"/>
                </a:solidFill>
              </a:rPr>
              <a:t>From product ownership to access.</a:t>
            </a:r>
          </a:p>
          <a:p>
            <a:r>
              <a:rPr lang="en-GB" sz="2200">
                <a:solidFill>
                  <a:schemeClr val="bg1"/>
                </a:solidFill>
              </a:rPr>
              <a:t>Millennials have placed greater value on experience rather than consumption (Nelson, N. 2013). </a:t>
            </a:r>
          </a:p>
        </p:txBody>
      </p:sp>
      <p:pic>
        <p:nvPicPr>
          <p:cNvPr id="5" name="Graphic 4" descr="Recycle sign">
            <a:extLst>
              <a:ext uri="{FF2B5EF4-FFF2-40B4-BE49-F238E27FC236}">
                <a16:creationId xmlns:a16="http://schemas.microsoft.com/office/drawing/2014/main" id="{0F269E98-F980-421B-8B30-3E6BB086BD5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6596" y="4822089"/>
            <a:ext cx="1554297" cy="1554297"/>
          </a:xfrm>
          <a:prstGeom prst="rect">
            <a:avLst/>
          </a:prstGeom>
        </p:spPr>
      </p:pic>
      <p:pic>
        <p:nvPicPr>
          <p:cNvPr id="11" name="Audio 10">
            <a:hlinkClick r:id="" action="ppaction://media"/>
            <a:extLst>
              <a:ext uri="{FF2B5EF4-FFF2-40B4-BE49-F238E27FC236}">
                <a16:creationId xmlns:a16="http://schemas.microsoft.com/office/drawing/2014/main" id="{2797D6B2-9334-4516-8B56-D0219BBEB3E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029967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7148"/>
    </mc:Choice>
    <mc:Fallback>
      <p:transition spd="slow" advTm="77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35B319-96C6-48D0-B20C-910605B0DE2D}"/>
              </a:ext>
            </a:extLst>
          </p:cNvPr>
          <p:cNvSpPr>
            <a:spLocks noGrp="1"/>
          </p:cNvSpPr>
          <p:nvPr>
            <p:ph type="title"/>
          </p:nvPr>
        </p:nvSpPr>
        <p:spPr>
          <a:xfrm>
            <a:off x="804671" y="640263"/>
            <a:ext cx="3284331" cy="5254510"/>
          </a:xfrm>
        </p:spPr>
        <p:txBody>
          <a:bodyPr>
            <a:normAutofit/>
          </a:bodyPr>
          <a:lstStyle/>
          <a:p>
            <a:r>
              <a:rPr lang="en-GB" dirty="0"/>
              <a:t>Theme: Collaborative Consumption</a:t>
            </a:r>
          </a:p>
        </p:txBody>
      </p:sp>
      <p:sp>
        <p:nvSpPr>
          <p:cNvPr id="3" name="Content Placeholder 2">
            <a:extLst>
              <a:ext uri="{FF2B5EF4-FFF2-40B4-BE49-F238E27FC236}">
                <a16:creationId xmlns:a16="http://schemas.microsoft.com/office/drawing/2014/main" id="{9B703CD8-3D13-4E6E-A144-C43DED99DBE5}"/>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“The peer-to-peer-based activity of obtaining, giving, or sharing the access to goods and services, coordinated through community-based online services” (</a:t>
            </a:r>
            <a:r>
              <a:rPr lang="en-GB" sz="2200" dirty="0" err="1">
                <a:solidFill>
                  <a:schemeClr val="bg1"/>
                </a:solidFill>
              </a:rPr>
              <a:t>Hamari</a:t>
            </a:r>
            <a:r>
              <a:rPr lang="en-GB" sz="2200" dirty="0">
                <a:solidFill>
                  <a:schemeClr val="bg1"/>
                </a:solidFill>
              </a:rPr>
              <a:t> et al., 2016).</a:t>
            </a:r>
          </a:p>
          <a:p>
            <a:r>
              <a:rPr lang="en-GB" sz="2200" dirty="0">
                <a:solidFill>
                  <a:schemeClr val="bg1"/>
                </a:solidFill>
              </a:rPr>
              <a:t>Extension of useful life of products, maximization of device utilisation, consideration of ecological process, promotion of recyclable construction design (</a:t>
            </a:r>
            <a:r>
              <a:rPr lang="en-GB" sz="2200" dirty="0" err="1">
                <a:solidFill>
                  <a:schemeClr val="bg1"/>
                </a:solidFill>
              </a:rPr>
              <a:t>Leismann</a:t>
            </a:r>
            <a:r>
              <a:rPr lang="en-GB" sz="2200" dirty="0">
                <a:solidFill>
                  <a:schemeClr val="bg1"/>
                </a:solidFill>
              </a:rPr>
              <a:t> et al., 2013) </a:t>
            </a:r>
          </a:p>
        </p:txBody>
      </p:sp>
      <p:pic>
        <p:nvPicPr>
          <p:cNvPr id="5" name="Graphic 4" descr="Group">
            <a:extLst>
              <a:ext uri="{FF2B5EF4-FFF2-40B4-BE49-F238E27FC236}">
                <a16:creationId xmlns:a16="http://schemas.microsoft.com/office/drawing/2014/main" id="{291BA6BC-EE3F-4A34-BBC9-3B1DE743F01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96450" y="4699000"/>
            <a:ext cx="1930400" cy="1930400"/>
          </a:xfrm>
          <a:prstGeom prst="rect">
            <a:avLst/>
          </a:prstGeom>
        </p:spPr>
      </p:pic>
      <p:pic>
        <p:nvPicPr>
          <p:cNvPr id="7" name="Audio 6">
            <a:hlinkClick r:id="" action="ppaction://media"/>
            <a:extLst>
              <a:ext uri="{FF2B5EF4-FFF2-40B4-BE49-F238E27FC236}">
                <a16:creationId xmlns:a16="http://schemas.microsoft.com/office/drawing/2014/main" id="{A28107CF-5896-4E29-B9FC-33C047629EB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764115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893"/>
    </mc:Choice>
    <mc:Fallback>
      <p:transition spd="slow" advTm="29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A0270D-00E8-4B47-A2F9-82B247E6B707}"/>
              </a:ext>
            </a:extLst>
          </p:cNvPr>
          <p:cNvSpPr>
            <a:spLocks noGrp="1"/>
          </p:cNvSpPr>
          <p:nvPr>
            <p:ph type="title"/>
          </p:nvPr>
        </p:nvSpPr>
        <p:spPr>
          <a:xfrm>
            <a:off x="804671" y="640263"/>
            <a:ext cx="3284331" cy="5254510"/>
          </a:xfrm>
        </p:spPr>
        <p:txBody>
          <a:bodyPr>
            <a:normAutofit/>
          </a:bodyPr>
          <a:lstStyle/>
          <a:p>
            <a:r>
              <a:rPr lang="en-GB" dirty="0"/>
              <a:t>Others on the sharing economy</a:t>
            </a:r>
          </a:p>
        </p:txBody>
      </p:sp>
      <p:sp>
        <p:nvSpPr>
          <p:cNvPr id="3" name="Content Placeholder 2">
            <a:extLst>
              <a:ext uri="{FF2B5EF4-FFF2-40B4-BE49-F238E27FC236}">
                <a16:creationId xmlns:a16="http://schemas.microsoft.com/office/drawing/2014/main" id="{27B77B51-D376-436E-A7FC-0C86816F4A15}"/>
              </a:ext>
            </a:extLst>
          </p:cNvPr>
          <p:cNvSpPr>
            <a:spLocks noGrp="1"/>
          </p:cNvSpPr>
          <p:nvPr>
            <p:ph idx="1"/>
          </p:nvPr>
        </p:nvSpPr>
        <p:spPr>
          <a:xfrm>
            <a:off x="5358384" y="640263"/>
            <a:ext cx="6028944" cy="5254510"/>
          </a:xfrm>
        </p:spPr>
        <p:txBody>
          <a:bodyPr anchor="ctr">
            <a:normAutofit/>
          </a:bodyPr>
          <a:lstStyle/>
          <a:p>
            <a:r>
              <a:rPr lang="en-GB" sz="2200">
                <a:solidFill>
                  <a:schemeClr val="bg1"/>
                </a:solidFill>
              </a:rPr>
              <a:t>“New technologies will yield utopian outcomes- empowerment of ordinary people, efficiency and even lower carbon footprints” (Schor, J. 2014).</a:t>
            </a:r>
          </a:p>
          <a:p>
            <a:r>
              <a:rPr lang="en-GB" sz="2200">
                <a:solidFill>
                  <a:schemeClr val="bg1"/>
                </a:solidFill>
              </a:rPr>
              <a:t>“The value in taking under-utilised assets and making them accessible online to a community, leading to a reduced need for ownership! (Stephany, A. 2015) </a:t>
            </a:r>
          </a:p>
          <a:p>
            <a:r>
              <a:rPr lang="en-GB" sz="2200">
                <a:solidFill>
                  <a:schemeClr val="bg1"/>
                </a:solidFill>
              </a:rPr>
              <a:t>Some critics argue AirBnb is not always part of the sharing economy.</a:t>
            </a:r>
          </a:p>
          <a:p>
            <a:r>
              <a:rPr lang="en-GB" sz="2200">
                <a:solidFill>
                  <a:schemeClr val="bg1"/>
                </a:solidFill>
              </a:rPr>
              <a:t>Sharing of idle capacity is central to the definition of the sharing economy.</a:t>
            </a:r>
          </a:p>
        </p:txBody>
      </p:sp>
      <p:pic>
        <p:nvPicPr>
          <p:cNvPr id="4" name="Picture 3">
            <a:extLst>
              <a:ext uri="{FF2B5EF4-FFF2-40B4-BE49-F238E27FC236}">
                <a16:creationId xmlns:a16="http://schemas.microsoft.com/office/drawing/2014/main" id="{6B8EC12B-6E02-4DDB-9F69-E446345E2750}"/>
              </a:ext>
            </a:extLst>
          </p:cNvPr>
          <p:cNvPicPr>
            <a:picLocks noChangeAspect="1"/>
          </p:cNvPicPr>
          <p:nvPr/>
        </p:nvPicPr>
        <p:blipFill>
          <a:blip r:embed="rId5"/>
          <a:stretch>
            <a:fillRect/>
          </a:stretch>
        </p:blipFill>
        <p:spPr>
          <a:xfrm>
            <a:off x="9117106" y="6073880"/>
            <a:ext cx="2919446" cy="634394"/>
          </a:xfrm>
          <a:prstGeom prst="rect">
            <a:avLst/>
          </a:prstGeom>
        </p:spPr>
      </p:pic>
      <p:pic>
        <p:nvPicPr>
          <p:cNvPr id="7" name="Audio 6">
            <a:hlinkClick r:id="" action="ppaction://media"/>
            <a:extLst>
              <a:ext uri="{FF2B5EF4-FFF2-40B4-BE49-F238E27FC236}">
                <a16:creationId xmlns:a16="http://schemas.microsoft.com/office/drawing/2014/main" id="{3062195E-4713-48B4-993B-97B6040537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92759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6779"/>
    </mc:Choice>
    <mc:Fallback>
      <p:transition spd="slow" advTm="7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92FE5-20F2-46AE-9B15-298ED0DD3096}"/>
              </a:ext>
            </a:extLst>
          </p:cNvPr>
          <p:cNvSpPr>
            <a:spLocks noGrp="1"/>
          </p:cNvSpPr>
          <p:nvPr>
            <p:ph type="title"/>
          </p:nvPr>
        </p:nvSpPr>
        <p:spPr>
          <a:xfrm>
            <a:off x="804671" y="640263"/>
            <a:ext cx="3284331" cy="5254510"/>
          </a:xfrm>
        </p:spPr>
        <p:txBody>
          <a:bodyPr>
            <a:normAutofit/>
          </a:bodyPr>
          <a:lstStyle/>
          <a:p>
            <a:r>
              <a:rPr lang="en-GB" sz="3700" dirty="0"/>
              <a:t>Theme: Peer-to-Peer Accommodation Networks (Business Model)</a:t>
            </a:r>
          </a:p>
        </p:txBody>
      </p:sp>
      <p:sp>
        <p:nvSpPr>
          <p:cNvPr id="3" name="Content Placeholder 2">
            <a:extLst>
              <a:ext uri="{FF2B5EF4-FFF2-40B4-BE49-F238E27FC236}">
                <a16:creationId xmlns:a16="http://schemas.microsoft.com/office/drawing/2014/main" id="{DCA60113-4CA9-46DB-83B1-45F6F7A9A325}"/>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“The inability of many peer-to-peer accommodation networks to build a sufficiently large pool of buyers and sellers leads to them failing in the market” (Reinhold, S., </a:t>
            </a:r>
            <a:r>
              <a:rPr lang="en-GB" sz="2200" dirty="0" err="1">
                <a:solidFill>
                  <a:schemeClr val="bg1"/>
                </a:solidFill>
              </a:rPr>
              <a:t>Dolnicar</a:t>
            </a:r>
            <a:r>
              <a:rPr lang="en-GB" sz="2200" dirty="0">
                <a:solidFill>
                  <a:schemeClr val="bg1"/>
                </a:solidFill>
              </a:rPr>
              <a:t>, S. 2017).</a:t>
            </a:r>
          </a:p>
          <a:p>
            <a:r>
              <a:rPr lang="en-GB" sz="2200" dirty="0">
                <a:solidFill>
                  <a:schemeClr val="bg1"/>
                </a:solidFill>
              </a:rPr>
              <a:t>Air </a:t>
            </a:r>
            <a:r>
              <a:rPr lang="en-GB" sz="2200" dirty="0" err="1">
                <a:solidFill>
                  <a:schemeClr val="bg1"/>
                </a:solidFill>
              </a:rPr>
              <a:t>Bnb</a:t>
            </a:r>
            <a:r>
              <a:rPr lang="en-GB" sz="2200" dirty="0">
                <a:solidFill>
                  <a:schemeClr val="bg1"/>
                </a:solidFill>
              </a:rPr>
              <a:t> is undoubtedly a Peer-to-Peer Accommodation Network, but is it part of the sharing economy?</a:t>
            </a:r>
          </a:p>
          <a:p>
            <a:r>
              <a:rPr lang="en-GB" sz="2200" dirty="0">
                <a:solidFill>
                  <a:schemeClr val="bg1"/>
                </a:solidFill>
              </a:rPr>
              <a:t>“Lending, trading, swapping, bartering, gifting and renting” (</a:t>
            </a:r>
            <a:r>
              <a:rPr lang="en-GB" sz="2200" dirty="0" err="1">
                <a:solidFill>
                  <a:schemeClr val="bg1"/>
                </a:solidFill>
              </a:rPr>
              <a:t>Breidbach</a:t>
            </a:r>
            <a:r>
              <a:rPr lang="en-GB" sz="2200" dirty="0">
                <a:solidFill>
                  <a:schemeClr val="bg1"/>
                </a:solidFill>
              </a:rPr>
              <a:t> and Brodie, 2017).</a:t>
            </a:r>
          </a:p>
          <a:p>
            <a:r>
              <a:rPr lang="en-GB" sz="2200" dirty="0">
                <a:solidFill>
                  <a:schemeClr val="bg1"/>
                </a:solidFill>
              </a:rPr>
              <a:t>“Sharing creates a sense of mutual ownership and community” (Belk, R. 2014).</a:t>
            </a:r>
          </a:p>
          <a:p>
            <a:endParaRPr lang="en-GB" sz="2200" dirty="0">
              <a:solidFill>
                <a:schemeClr val="bg1"/>
              </a:solidFill>
            </a:endParaRPr>
          </a:p>
          <a:p>
            <a:endParaRPr lang="en-GB" sz="2200" dirty="0">
              <a:solidFill>
                <a:schemeClr val="bg1"/>
              </a:solidFill>
            </a:endParaRPr>
          </a:p>
        </p:txBody>
      </p:sp>
      <p:pic>
        <p:nvPicPr>
          <p:cNvPr id="5" name="Graphic 4" descr="Sleep">
            <a:extLst>
              <a:ext uri="{FF2B5EF4-FFF2-40B4-BE49-F238E27FC236}">
                <a16:creationId xmlns:a16="http://schemas.microsoft.com/office/drawing/2014/main" id="{D99B9A78-7AC7-4767-89F9-A909E69C601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865485" y="4568490"/>
            <a:ext cx="2423380" cy="2423380"/>
          </a:xfrm>
          <a:prstGeom prst="rect">
            <a:avLst/>
          </a:prstGeom>
        </p:spPr>
      </p:pic>
      <p:pic>
        <p:nvPicPr>
          <p:cNvPr id="7" name="Audio 6">
            <a:hlinkClick r:id="" action="ppaction://media"/>
            <a:extLst>
              <a:ext uri="{FF2B5EF4-FFF2-40B4-BE49-F238E27FC236}">
                <a16:creationId xmlns:a16="http://schemas.microsoft.com/office/drawing/2014/main" id="{29D5194E-8A58-4D7D-B9A5-75048346C21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57415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5762"/>
    </mc:Choice>
    <mc:Fallback>
      <p:transition spd="slow" advTm="55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2">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6">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166CBA-4691-4864-AAD7-CBEEC821BAB4}"/>
              </a:ext>
            </a:extLst>
          </p:cNvPr>
          <p:cNvSpPr>
            <a:spLocks noGrp="1"/>
          </p:cNvSpPr>
          <p:nvPr>
            <p:ph type="title"/>
          </p:nvPr>
        </p:nvSpPr>
        <p:spPr>
          <a:xfrm>
            <a:off x="804672" y="640263"/>
            <a:ext cx="5157216" cy="1344975"/>
          </a:xfrm>
        </p:spPr>
        <p:txBody>
          <a:bodyPr>
            <a:normAutofit/>
          </a:bodyPr>
          <a:lstStyle/>
          <a:p>
            <a:pPr algn="ctr"/>
            <a:r>
              <a:rPr lang="en-GB" sz="4000" dirty="0"/>
              <a:t>Sharing-exchange continuum</a:t>
            </a:r>
          </a:p>
        </p:txBody>
      </p:sp>
      <p:sp>
        <p:nvSpPr>
          <p:cNvPr id="3" name="Content Placeholder 2">
            <a:extLst>
              <a:ext uri="{FF2B5EF4-FFF2-40B4-BE49-F238E27FC236}">
                <a16:creationId xmlns:a16="http://schemas.microsoft.com/office/drawing/2014/main" id="{8CC59761-D43C-49C3-BDF0-19C4838C6090}"/>
              </a:ext>
            </a:extLst>
          </p:cNvPr>
          <p:cNvSpPr>
            <a:spLocks noGrp="1"/>
          </p:cNvSpPr>
          <p:nvPr>
            <p:ph idx="1"/>
          </p:nvPr>
        </p:nvSpPr>
        <p:spPr>
          <a:xfrm>
            <a:off x="904739" y="2462761"/>
            <a:ext cx="5157216" cy="2751000"/>
          </a:xfrm>
        </p:spPr>
        <p:txBody>
          <a:bodyPr>
            <a:normAutofit/>
          </a:bodyPr>
          <a:lstStyle/>
          <a:p>
            <a:r>
              <a:rPr lang="en-GB" sz="2000" dirty="0"/>
              <a:t>“Demonstrates the nuances of different sharing economy practices” (Reinhold, S., </a:t>
            </a:r>
            <a:r>
              <a:rPr lang="en-GB" sz="2000" dirty="0" err="1"/>
              <a:t>Dolnicar</a:t>
            </a:r>
            <a:r>
              <a:rPr lang="en-GB" sz="2000" dirty="0"/>
              <a:t>, S. 2017).</a:t>
            </a:r>
          </a:p>
          <a:p>
            <a:r>
              <a:rPr lang="en-GB" sz="2000" dirty="0"/>
              <a:t>“Most practices are called sharing or are promoted as sharing, but they have varying degrees of true sharing characteristics in their nature” (Habibi et al., 2017)</a:t>
            </a:r>
          </a:p>
        </p:txBody>
      </p:sp>
      <p:pic>
        <p:nvPicPr>
          <p:cNvPr id="5" name="Picture 4">
            <a:extLst>
              <a:ext uri="{FF2B5EF4-FFF2-40B4-BE49-F238E27FC236}">
                <a16:creationId xmlns:a16="http://schemas.microsoft.com/office/drawing/2014/main" id="{6D20CFAC-2B68-426B-8B0E-952D8CB4F1F9}"/>
              </a:ext>
            </a:extLst>
          </p:cNvPr>
          <p:cNvPicPr>
            <a:picLocks noChangeAspect="1"/>
          </p:cNvPicPr>
          <p:nvPr/>
        </p:nvPicPr>
        <p:blipFill rotWithShape="1">
          <a:blip r:embed="rId5"/>
          <a:srcRect l="13870" t="43105" r="13750" b="14155"/>
          <a:stretch/>
        </p:blipFill>
        <p:spPr>
          <a:xfrm>
            <a:off x="6969642" y="2564576"/>
            <a:ext cx="4736963" cy="1573398"/>
          </a:xfrm>
          <a:prstGeom prst="rect">
            <a:avLst/>
          </a:prstGeom>
        </p:spPr>
      </p:pic>
      <p:sp>
        <p:nvSpPr>
          <p:cNvPr id="6" name="TextBox 5">
            <a:extLst>
              <a:ext uri="{FF2B5EF4-FFF2-40B4-BE49-F238E27FC236}">
                <a16:creationId xmlns:a16="http://schemas.microsoft.com/office/drawing/2014/main" id="{F3EAEE90-1FC3-4CB5-BB23-B376567DD56B}"/>
              </a:ext>
            </a:extLst>
          </p:cNvPr>
          <p:cNvSpPr txBox="1"/>
          <p:nvPr/>
        </p:nvSpPr>
        <p:spPr>
          <a:xfrm>
            <a:off x="7916559" y="6533600"/>
            <a:ext cx="7580092" cy="261610"/>
          </a:xfrm>
          <a:prstGeom prst="rect">
            <a:avLst/>
          </a:prstGeom>
          <a:noFill/>
        </p:spPr>
        <p:txBody>
          <a:bodyPr wrap="square" rtlCol="0">
            <a:spAutoFit/>
          </a:bodyPr>
          <a:lstStyle/>
          <a:p>
            <a:pPr>
              <a:spcAft>
                <a:spcPts val="600"/>
              </a:spcAft>
            </a:pPr>
            <a:r>
              <a:rPr lang="en-GB" sz="1100" dirty="0"/>
              <a:t>((</a:t>
            </a:r>
            <a:r>
              <a:rPr lang="en-GB" sz="1100" dirty="0">
                <a:solidFill>
                  <a:schemeClr val="bg1"/>
                </a:solidFill>
              </a:rPr>
              <a:t>(</a:t>
            </a:r>
            <a:r>
              <a:rPr lang="en-GB" sz="1100" dirty="0" err="1">
                <a:solidFill>
                  <a:schemeClr val="bg1"/>
                </a:solidFill>
              </a:rPr>
              <a:t>Reinhhold</a:t>
            </a:r>
            <a:r>
              <a:rPr lang="en-GB" sz="1100" dirty="0">
                <a:solidFill>
                  <a:schemeClr val="bg1"/>
                </a:solidFill>
              </a:rPr>
              <a:t>, S. and </a:t>
            </a:r>
            <a:r>
              <a:rPr lang="en-GB" sz="1100" dirty="0" err="1">
                <a:solidFill>
                  <a:schemeClr val="bg1"/>
                </a:solidFill>
              </a:rPr>
              <a:t>Dolnicar</a:t>
            </a:r>
            <a:r>
              <a:rPr lang="en-GB" sz="1100" dirty="0">
                <a:solidFill>
                  <a:schemeClr val="bg1"/>
                </a:solidFill>
              </a:rPr>
              <a:t>, S. 2017) adapted from (Habibi et al. 2016) </a:t>
            </a:r>
          </a:p>
        </p:txBody>
      </p:sp>
      <p:sp>
        <p:nvSpPr>
          <p:cNvPr id="7" name="TextBox 6">
            <a:extLst>
              <a:ext uri="{FF2B5EF4-FFF2-40B4-BE49-F238E27FC236}">
                <a16:creationId xmlns:a16="http://schemas.microsoft.com/office/drawing/2014/main" id="{5EAA1629-23CC-45AF-9740-6EA5C468C9C1}"/>
              </a:ext>
            </a:extLst>
          </p:cNvPr>
          <p:cNvSpPr txBox="1"/>
          <p:nvPr/>
        </p:nvSpPr>
        <p:spPr>
          <a:xfrm>
            <a:off x="6969642" y="1738059"/>
            <a:ext cx="1666620" cy="369332"/>
          </a:xfrm>
          <a:prstGeom prst="rect">
            <a:avLst/>
          </a:prstGeom>
          <a:noFill/>
        </p:spPr>
        <p:txBody>
          <a:bodyPr wrap="square" rtlCol="0">
            <a:spAutoFit/>
          </a:bodyPr>
          <a:lstStyle/>
          <a:p>
            <a:pPr>
              <a:spcAft>
                <a:spcPts val="600"/>
              </a:spcAft>
            </a:pPr>
            <a:r>
              <a:rPr lang="en-GB" dirty="0">
                <a:solidFill>
                  <a:schemeClr val="bg1"/>
                </a:solidFill>
              </a:rPr>
              <a:t>Toy Library</a:t>
            </a:r>
          </a:p>
        </p:txBody>
      </p:sp>
      <p:sp>
        <p:nvSpPr>
          <p:cNvPr id="8" name="TextBox 7">
            <a:extLst>
              <a:ext uri="{FF2B5EF4-FFF2-40B4-BE49-F238E27FC236}">
                <a16:creationId xmlns:a16="http://schemas.microsoft.com/office/drawing/2014/main" id="{AA58A703-E5BB-4159-8227-9932CBE2A671}"/>
              </a:ext>
            </a:extLst>
          </p:cNvPr>
          <p:cNvSpPr txBox="1"/>
          <p:nvPr/>
        </p:nvSpPr>
        <p:spPr>
          <a:xfrm>
            <a:off x="9687525" y="5039552"/>
            <a:ext cx="2494350" cy="723275"/>
          </a:xfrm>
          <a:prstGeom prst="rect">
            <a:avLst/>
          </a:prstGeom>
          <a:noFill/>
        </p:spPr>
        <p:txBody>
          <a:bodyPr wrap="square" rtlCol="0">
            <a:spAutoFit/>
          </a:bodyPr>
          <a:lstStyle/>
          <a:p>
            <a:pPr>
              <a:spcAft>
                <a:spcPts val="600"/>
              </a:spcAft>
            </a:pPr>
            <a:r>
              <a:rPr lang="en-GB"/>
              <a:t>Zipcar</a:t>
            </a:r>
          </a:p>
          <a:p>
            <a:pPr>
              <a:spcAft>
                <a:spcPts val="600"/>
              </a:spcAft>
            </a:pPr>
            <a:endParaRPr lang="en-GB"/>
          </a:p>
        </p:txBody>
      </p:sp>
      <p:sp>
        <p:nvSpPr>
          <p:cNvPr id="4" name="TextBox 3">
            <a:extLst>
              <a:ext uri="{FF2B5EF4-FFF2-40B4-BE49-F238E27FC236}">
                <a16:creationId xmlns:a16="http://schemas.microsoft.com/office/drawing/2014/main" id="{EF3A3DDA-FE98-4C71-B28D-5C4F2198F700}"/>
              </a:ext>
            </a:extLst>
          </p:cNvPr>
          <p:cNvSpPr txBox="1"/>
          <p:nvPr/>
        </p:nvSpPr>
        <p:spPr>
          <a:xfrm>
            <a:off x="6632912" y="2107391"/>
            <a:ext cx="1660125" cy="646331"/>
          </a:xfrm>
          <a:prstGeom prst="rect">
            <a:avLst/>
          </a:prstGeom>
          <a:noFill/>
        </p:spPr>
        <p:txBody>
          <a:bodyPr wrap="square" rtlCol="0">
            <a:spAutoFit/>
          </a:bodyPr>
          <a:lstStyle/>
          <a:p>
            <a:pPr algn="r"/>
            <a:r>
              <a:rPr lang="en-GB" dirty="0">
                <a:solidFill>
                  <a:schemeClr val="bg1"/>
                </a:solidFill>
              </a:rPr>
              <a:t>Book Library</a:t>
            </a:r>
          </a:p>
          <a:p>
            <a:endParaRPr lang="en-GB" dirty="0"/>
          </a:p>
        </p:txBody>
      </p:sp>
      <p:sp>
        <p:nvSpPr>
          <p:cNvPr id="16" name="TextBox 15">
            <a:extLst>
              <a:ext uri="{FF2B5EF4-FFF2-40B4-BE49-F238E27FC236}">
                <a16:creationId xmlns:a16="http://schemas.microsoft.com/office/drawing/2014/main" id="{6F72B37C-A0EF-40C6-B8D8-DB10AF56C09F}"/>
              </a:ext>
            </a:extLst>
          </p:cNvPr>
          <p:cNvSpPr txBox="1"/>
          <p:nvPr/>
        </p:nvSpPr>
        <p:spPr>
          <a:xfrm>
            <a:off x="10867081" y="1922725"/>
            <a:ext cx="1660125" cy="369332"/>
          </a:xfrm>
          <a:prstGeom prst="rect">
            <a:avLst/>
          </a:prstGeom>
          <a:noFill/>
        </p:spPr>
        <p:txBody>
          <a:bodyPr wrap="square" rtlCol="0">
            <a:spAutoFit/>
          </a:bodyPr>
          <a:lstStyle/>
          <a:p>
            <a:r>
              <a:rPr lang="en-GB" dirty="0">
                <a:solidFill>
                  <a:schemeClr val="bg1"/>
                </a:solidFill>
              </a:rPr>
              <a:t>Zip Car</a:t>
            </a:r>
          </a:p>
        </p:txBody>
      </p:sp>
      <p:pic>
        <p:nvPicPr>
          <p:cNvPr id="12" name="Audio 11">
            <a:hlinkClick r:id="" action="ppaction://media"/>
            <a:extLst>
              <a:ext uri="{FF2B5EF4-FFF2-40B4-BE49-F238E27FC236}">
                <a16:creationId xmlns:a16="http://schemas.microsoft.com/office/drawing/2014/main" id="{9F7F6A01-FD82-408D-9BEA-D1122DE867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635562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5281"/>
    </mc:Choice>
    <mc:Fallback>
      <p:transition spd="slow" advTm="5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A0270D-00E8-4B47-A2F9-82B247E6B707}"/>
              </a:ext>
            </a:extLst>
          </p:cNvPr>
          <p:cNvSpPr>
            <a:spLocks noGrp="1"/>
          </p:cNvSpPr>
          <p:nvPr>
            <p:ph type="title"/>
          </p:nvPr>
        </p:nvSpPr>
        <p:spPr>
          <a:xfrm>
            <a:off x="403098" y="-1825510"/>
            <a:ext cx="4553714" cy="5254510"/>
          </a:xfrm>
        </p:spPr>
        <p:txBody>
          <a:bodyPr>
            <a:normAutofit/>
          </a:bodyPr>
          <a:lstStyle/>
          <a:p>
            <a:r>
              <a:rPr lang="en-GB" dirty="0"/>
              <a:t>Theme: Ecommerce</a:t>
            </a:r>
          </a:p>
        </p:txBody>
      </p:sp>
      <p:pic>
        <p:nvPicPr>
          <p:cNvPr id="4" name="Picture 3">
            <a:extLst>
              <a:ext uri="{FF2B5EF4-FFF2-40B4-BE49-F238E27FC236}">
                <a16:creationId xmlns:a16="http://schemas.microsoft.com/office/drawing/2014/main" id="{6B8EC12B-6E02-4DDB-9F69-E446345E2750}"/>
              </a:ext>
            </a:extLst>
          </p:cNvPr>
          <p:cNvPicPr>
            <a:picLocks noChangeAspect="1"/>
          </p:cNvPicPr>
          <p:nvPr/>
        </p:nvPicPr>
        <p:blipFill>
          <a:blip r:embed="rId5"/>
          <a:stretch>
            <a:fillRect/>
          </a:stretch>
        </p:blipFill>
        <p:spPr>
          <a:xfrm>
            <a:off x="9117106" y="6073880"/>
            <a:ext cx="2919446" cy="634394"/>
          </a:xfrm>
          <a:prstGeom prst="rect">
            <a:avLst/>
          </a:prstGeom>
        </p:spPr>
      </p:pic>
      <p:pic>
        <p:nvPicPr>
          <p:cNvPr id="5" name="Picture 4">
            <a:extLst>
              <a:ext uri="{FF2B5EF4-FFF2-40B4-BE49-F238E27FC236}">
                <a16:creationId xmlns:a16="http://schemas.microsoft.com/office/drawing/2014/main" id="{ECF6841B-C942-417B-9C43-25720BC4F57C}"/>
              </a:ext>
            </a:extLst>
          </p:cNvPr>
          <p:cNvPicPr>
            <a:picLocks noChangeAspect="1"/>
          </p:cNvPicPr>
          <p:nvPr/>
        </p:nvPicPr>
        <p:blipFill>
          <a:blip r:embed="rId6"/>
          <a:stretch>
            <a:fillRect/>
          </a:stretch>
        </p:blipFill>
        <p:spPr>
          <a:xfrm>
            <a:off x="5050418" y="1605114"/>
            <a:ext cx="6608031" cy="4160206"/>
          </a:xfrm>
          <a:prstGeom prst="rect">
            <a:avLst/>
          </a:prstGeom>
        </p:spPr>
      </p:pic>
      <p:sp>
        <p:nvSpPr>
          <p:cNvPr id="9" name="Content Placeholder 2">
            <a:extLst>
              <a:ext uri="{FF2B5EF4-FFF2-40B4-BE49-F238E27FC236}">
                <a16:creationId xmlns:a16="http://schemas.microsoft.com/office/drawing/2014/main" id="{C9B043C3-60CE-4DB7-B488-F456417EBD4E}"/>
              </a:ext>
            </a:extLst>
          </p:cNvPr>
          <p:cNvSpPr txBox="1">
            <a:spLocks/>
          </p:cNvSpPr>
          <p:nvPr/>
        </p:nvSpPr>
        <p:spPr>
          <a:xfrm>
            <a:off x="309492" y="1605114"/>
            <a:ext cx="4090175" cy="51031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“The rise of social media and mobile apps, as well as the increased reliance on e-commerce systems, has facilitated the sharing of goods and services (Lu, C., </a:t>
            </a:r>
            <a:r>
              <a:rPr lang="en-GB" sz="2000" dirty="0" err="1"/>
              <a:t>Kandampully</a:t>
            </a:r>
            <a:r>
              <a:rPr lang="en-GB" sz="2000" dirty="0"/>
              <a:t>, J. 2016)</a:t>
            </a:r>
          </a:p>
          <a:p>
            <a:r>
              <a:rPr lang="en-GB" sz="2000" dirty="0"/>
              <a:t>E-commerce is usually associated with buying and selling over the internet, or conducting any transaction involving transfer of ownership or rights to use goods or services through a computer-mediated network (Gupta, A. 2014)</a:t>
            </a:r>
          </a:p>
          <a:p>
            <a:r>
              <a:rPr lang="en-GB" sz="2000" dirty="0"/>
              <a:t>C2C is the business model that facilitates commerce between private individuals (Rivera, A. 2018)</a:t>
            </a:r>
          </a:p>
        </p:txBody>
      </p:sp>
      <p:sp>
        <p:nvSpPr>
          <p:cNvPr id="11" name="TextBox 10">
            <a:extLst>
              <a:ext uri="{FF2B5EF4-FFF2-40B4-BE49-F238E27FC236}">
                <a16:creationId xmlns:a16="http://schemas.microsoft.com/office/drawing/2014/main" id="{D9820B75-5C3E-4E3A-82CD-8EE06A7AAACB}"/>
              </a:ext>
            </a:extLst>
          </p:cNvPr>
          <p:cNvSpPr txBox="1"/>
          <p:nvPr/>
        </p:nvSpPr>
        <p:spPr>
          <a:xfrm>
            <a:off x="5039786" y="5765320"/>
            <a:ext cx="3314647" cy="369332"/>
          </a:xfrm>
          <a:prstGeom prst="rect">
            <a:avLst/>
          </a:prstGeom>
          <a:noFill/>
        </p:spPr>
        <p:txBody>
          <a:bodyPr wrap="square" rtlCol="0">
            <a:spAutoFit/>
          </a:bodyPr>
          <a:lstStyle/>
          <a:p>
            <a:r>
              <a:rPr lang="en-GB" dirty="0">
                <a:solidFill>
                  <a:schemeClr val="bg1"/>
                </a:solidFill>
              </a:rPr>
              <a:t>Source: (Kumar, S. 2020)</a:t>
            </a:r>
          </a:p>
        </p:txBody>
      </p:sp>
      <p:sp>
        <p:nvSpPr>
          <p:cNvPr id="13" name="TextBox 12">
            <a:extLst>
              <a:ext uri="{FF2B5EF4-FFF2-40B4-BE49-F238E27FC236}">
                <a16:creationId xmlns:a16="http://schemas.microsoft.com/office/drawing/2014/main" id="{5C1E447E-65AF-4BC5-B4B4-4C2EB175732E}"/>
              </a:ext>
            </a:extLst>
          </p:cNvPr>
          <p:cNvSpPr txBox="1"/>
          <p:nvPr/>
        </p:nvSpPr>
        <p:spPr>
          <a:xfrm>
            <a:off x="4956812" y="1108967"/>
            <a:ext cx="2534653" cy="369332"/>
          </a:xfrm>
          <a:prstGeom prst="rect">
            <a:avLst/>
          </a:prstGeom>
          <a:noFill/>
        </p:spPr>
        <p:txBody>
          <a:bodyPr wrap="square" rtlCol="0">
            <a:spAutoFit/>
          </a:bodyPr>
          <a:lstStyle/>
          <a:p>
            <a:r>
              <a:rPr lang="en-GB" b="1" dirty="0">
                <a:solidFill>
                  <a:schemeClr val="bg1"/>
                </a:solidFill>
              </a:rPr>
              <a:t>Figure 2</a:t>
            </a:r>
          </a:p>
        </p:txBody>
      </p:sp>
      <p:pic>
        <p:nvPicPr>
          <p:cNvPr id="15" name="Audio 14">
            <a:hlinkClick r:id="" action="ppaction://media"/>
            <a:extLst>
              <a:ext uri="{FF2B5EF4-FFF2-40B4-BE49-F238E27FC236}">
                <a16:creationId xmlns:a16="http://schemas.microsoft.com/office/drawing/2014/main" id="{034327CF-F718-452A-8F72-4628459115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572553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1988"/>
    </mc:Choice>
    <mc:Fallback>
      <p:transition spd="slow" advTm="71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D6C0A2-EE41-4F6C-979D-5DF92BD5126B}"/>
              </a:ext>
            </a:extLst>
          </p:cNvPr>
          <p:cNvSpPr>
            <a:spLocks noGrp="1"/>
          </p:cNvSpPr>
          <p:nvPr>
            <p:ph idx="1"/>
          </p:nvPr>
        </p:nvSpPr>
        <p:spPr>
          <a:xfrm>
            <a:off x="121920" y="0"/>
            <a:ext cx="4275582" cy="7043738"/>
          </a:xfrm>
        </p:spPr>
        <p:txBody>
          <a:bodyPr anchor="ctr">
            <a:normAutofit/>
          </a:bodyPr>
          <a:lstStyle/>
          <a:p>
            <a:r>
              <a:rPr lang="en-GB" sz="2400" dirty="0"/>
              <a:t>Often referred to as ‘platform businesses’ (</a:t>
            </a:r>
            <a:r>
              <a:rPr lang="en-GB" sz="2400" dirty="0" err="1"/>
              <a:t>Hagiu</a:t>
            </a:r>
            <a:r>
              <a:rPr lang="en-GB" sz="2400" dirty="0"/>
              <a:t> and Wright, 2015)</a:t>
            </a:r>
          </a:p>
          <a:p>
            <a:r>
              <a:rPr lang="en-GB" sz="2400" dirty="0"/>
              <a:t>“Buyers and sellers are connected by the platform; the buyer-seller interaction cannot occur without the existence of a platform” (</a:t>
            </a:r>
            <a:r>
              <a:rPr lang="en-GB" sz="2400" dirty="0" err="1"/>
              <a:t>Reihhold</a:t>
            </a:r>
            <a:r>
              <a:rPr lang="en-GB" sz="2400" dirty="0"/>
              <a:t>, S. and </a:t>
            </a:r>
            <a:r>
              <a:rPr lang="en-GB" sz="2400" dirty="0" err="1"/>
              <a:t>Dolnicar</a:t>
            </a:r>
            <a:r>
              <a:rPr lang="en-GB" sz="2400" dirty="0"/>
              <a:t>, S. 2017)</a:t>
            </a:r>
          </a:p>
          <a:p>
            <a:endParaRPr lang="en-GB" sz="2200" dirty="0">
              <a:solidFill>
                <a:schemeClr val="bg1"/>
              </a:solidFill>
            </a:endParaRPr>
          </a:p>
        </p:txBody>
      </p:sp>
      <p:pic>
        <p:nvPicPr>
          <p:cNvPr id="7" name="Picture 6" descr="Diagram&#10;&#10;Description automatically generated">
            <a:extLst>
              <a:ext uri="{FF2B5EF4-FFF2-40B4-BE49-F238E27FC236}">
                <a16:creationId xmlns:a16="http://schemas.microsoft.com/office/drawing/2014/main" id="{5FCDD0A3-AC9E-4ADA-B584-5335446387A1}"/>
              </a:ext>
            </a:extLst>
          </p:cNvPr>
          <p:cNvPicPr>
            <a:picLocks noChangeAspect="1"/>
          </p:cNvPicPr>
          <p:nvPr/>
        </p:nvPicPr>
        <p:blipFill>
          <a:blip r:embed="rId5"/>
          <a:stretch>
            <a:fillRect/>
          </a:stretch>
        </p:blipFill>
        <p:spPr>
          <a:xfrm>
            <a:off x="5297763" y="1909566"/>
            <a:ext cx="6250769" cy="2878001"/>
          </a:xfrm>
          <a:prstGeom prst="rect">
            <a:avLst/>
          </a:prstGeom>
        </p:spPr>
      </p:pic>
      <p:pic>
        <p:nvPicPr>
          <p:cNvPr id="9" name="Picture 8">
            <a:extLst>
              <a:ext uri="{FF2B5EF4-FFF2-40B4-BE49-F238E27FC236}">
                <a16:creationId xmlns:a16="http://schemas.microsoft.com/office/drawing/2014/main" id="{113ACF33-1689-4C13-8654-AF75663BD3F4}"/>
              </a:ext>
            </a:extLst>
          </p:cNvPr>
          <p:cNvPicPr>
            <a:picLocks noChangeAspect="1"/>
          </p:cNvPicPr>
          <p:nvPr/>
        </p:nvPicPr>
        <p:blipFill>
          <a:blip r:embed="rId6"/>
          <a:stretch>
            <a:fillRect/>
          </a:stretch>
        </p:blipFill>
        <p:spPr>
          <a:xfrm>
            <a:off x="9117106" y="6073880"/>
            <a:ext cx="2919446" cy="634394"/>
          </a:xfrm>
          <a:prstGeom prst="rect">
            <a:avLst/>
          </a:prstGeom>
        </p:spPr>
      </p:pic>
      <p:sp>
        <p:nvSpPr>
          <p:cNvPr id="13" name="TextBox 12">
            <a:extLst>
              <a:ext uri="{FF2B5EF4-FFF2-40B4-BE49-F238E27FC236}">
                <a16:creationId xmlns:a16="http://schemas.microsoft.com/office/drawing/2014/main" id="{DFB79C4E-44E7-4A1E-A7FD-BF30800CBA36}"/>
              </a:ext>
            </a:extLst>
          </p:cNvPr>
          <p:cNvSpPr txBox="1"/>
          <p:nvPr/>
        </p:nvSpPr>
        <p:spPr>
          <a:xfrm>
            <a:off x="5613722" y="1354496"/>
            <a:ext cx="2598821" cy="369332"/>
          </a:xfrm>
          <a:prstGeom prst="rect">
            <a:avLst/>
          </a:prstGeom>
          <a:noFill/>
        </p:spPr>
        <p:txBody>
          <a:bodyPr wrap="square" rtlCol="0">
            <a:spAutoFit/>
          </a:bodyPr>
          <a:lstStyle/>
          <a:p>
            <a:r>
              <a:rPr lang="en-GB" b="1" dirty="0">
                <a:solidFill>
                  <a:schemeClr val="bg1"/>
                </a:solidFill>
              </a:rPr>
              <a:t>Figure 3</a:t>
            </a:r>
          </a:p>
        </p:txBody>
      </p:sp>
      <p:pic>
        <p:nvPicPr>
          <p:cNvPr id="14" name="Audio 13">
            <a:hlinkClick r:id="" action="ppaction://media"/>
            <a:extLst>
              <a:ext uri="{FF2B5EF4-FFF2-40B4-BE49-F238E27FC236}">
                <a16:creationId xmlns:a16="http://schemas.microsoft.com/office/drawing/2014/main" id="{1468DF36-CAF9-4ACD-B447-E37EDCA95F4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724150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598"/>
    </mc:Choice>
    <mc:Fallback>
      <p:transition spd="slow" advTm="22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BCBF69-2333-48B4-959F-35209429616E}"/>
              </a:ext>
            </a:extLst>
          </p:cNvPr>
          <p:cNvSpPr>
            <a:spLocks noGrp="1"/>
          </p:cNvSpPr>
          <p:nvPr>
            <p:ph type="title"/>
          </p:nvPr>
        </p:nvSpPr>
        <p:spPr>
          <a:xfrm>
            <a:off x="804672" y="640263"/>
            <a:ext cx="5157216" cy="1344975"/>
          </a:xfrm>
        </p:spPr>
        <p:txBody>
          <a:bodyPr>
            <a:normAutofit/>
          </a:bodyPr>
          <a:lstStyle/>
          <a:p>
            <a:r>
              <a:rPr lang="en-GB" sz="4000" dirty="0"/>
              <a:t>Theme: Value Creation</a:t>
            </a:r>
          </a:p>
        </p:txBody>
      </p:sp>
      <p:sp>
        <p:nvSpPr>
          <p:cNvPr id="3" name="Content Placeholder 2">
            <a:extLst>
              <a:ext uri="{FF2B5EF4-FFF2-40B4-BE49-F238E27FC236}">
                <a16:creationId xmlns:a16="http://schemas.microsoft.com/office/drawing/2014/main" id="{5B6CF0C7-07E5-41C1-BAED-9836EC38A9AC}"/>
              </a:ext>
            </a:extLst>
          </p:cNvPr>
          <p:cNvSpPr>
            <a:spLocks noGrp="1"/>
          </p:cNvSpPr>
          <p:nvPr>
            <p:ph idx="1"/>
          </p:nvPr>
        </p:nvSpPr>
        <p:spPr>
          <a:xfrm>
            <a:off x="804672" y="2121763"/>
            <a:ext cx="5157216" cy="3773010"/>
          </a:xfrm>
        </p:spPr>
        <p:txBody>
          <a:bodyPr>
            <a:normAutofit lnSpcReduction="10000"/>
          </a:bodyPr>
          <a:lstStyle/>
          <a:p>
            <a:r>
              <a:rPr lang="en-GB" sz="2000" dirty="0"/>
              <a:t>The purpose of a business is to create value</a:t>
            </a:r>
          </a:p>
          <a:p>
            <a:r>
              <a:rPr lang="en-GB" sz="2000" dirty="0"/>
              <a:t>“Different platforms offer different value propositions to those actors (buyers, sellers and facilitator)” (Reinhold, S., </a:t>
            </a:r>
            <a:r>
              <a:rPr lang="en-GB" sz="2000" dirty="0" err="1"/>
              <a:t>Dolnicar</a:t>
            </a:r>
            <a:r>
              <a:rPr lang="en-GB" sz="2000" dirty="0"/>
              <a:t>, S. 2017).</a:t>
            </a:r>
          </a:p>
          <a:p>
            <a:r>
              <a:rPr lang="en-GB" sz="2000" dirty="0"/>
              <a:t>“The more value a firm creates, the more likely it is to benefit from some of the value in the form of rents. And, what the innovator does not get in rents, society gets as progress” (Moran, P., Ghoshal, S. 1996).</a:t>
            </a:r>
          </a:p>
          <a:p>
            <a:r>
              <a:rPr lang="en-GB" sz="2000" dirty="0"/>
              <a:t>Porters Value Chain: A value chain is a set of activities that an organisation carries out to create value for its customers (Swift, C. 2020)</a:t>
            </a:r>
          </a:p>
          <a:p>
            <a:pPr marL="0" indent="0">
              <a:buNone/>
            </a:pPr>
            <a:endParaRPr lang="en-GB" sz="2000" dirty="0"/>
          </a:p>
        </p:txBody>
      </p:sp>
      <p:graphicFrame>
        <p:nvGraphicFramePr>
          <p:cNvPr id="4" name="Table 4">
            <a:extLst>
              <a:ext uri="{FF2B5EF4-FFF2-40B4-BE49-F238E27FC236}">
                <a16:creationId xmlns:a16="http://schemas.microsoft.com/office/drawing/2014/main" id="{9BB841E4-B3FC-4DA0-82ED-690D1BC1BC8B}"/>
              </a:ext>
            </a:extLst>
          </p:cNvPr>
          <p:cNvGraphicFramePr>
            <a:graphicFrameLocks noGrp="1"/>
          </p:cNvGraphicFramePr>
          <p:nvPr>
            <p:extLst>
              <p:ext uri="{D42A27DB-BD31-4B8C-83A1-F6EECF244321}">
                <p14:modId xmlns:p14="http://schemas.microsoft.com/office/powerpoint/2010/main" val="2911837763"/>
              </p:ext>
            </p:extLst>
          </p:nvPr>
        </p:nvGraphicFramePr>
        <p:xfrm>
          <a:off x="6969642" y="2281213"/>
          <a:ext cx="4736963" cy="2140127"/>
        </p:xfrm>
        <a:graphic>
          <a:graphicData uri="http://schemas.openxmlformats.org/drawingml/2006/table">
            <a:tbl>
              <a:tblPr firstRow="1" bandRow="1">
                <a:tableStyleId>{5C22544A-7EE6-4342-B048-85BDC9FD1C3A}</a:tableStyleId>
              </a:tblPr>
              <a:tblGrid>
                <a:gridCol w="1707949">
                  <a:extLst>
                    <a:ext uri="{9D8B030D-6E8A-4147-A177-3AD203B41FA5}">
                      <a16:colId xmlns:a16="http://schemas.microsoft.com/office/drawing/2014/main" val="3095543828"/>
                    </a:ext>
                  </a:extLst>
                </a:gridCol>
                <a:gridCol w="3029014">
                  <a:extLst>
                    <a:ext uri="{9D8B030D-6E8A-4147-A177-3AD203B41FA5}">
                      <a16:colId xmlns:a16="http://schemas.microsoft.com/office/drawing/2014/main" val="2888007119"/>
                    </a:ext>
                  </a:extLst>
                </a:gridCol>
              </a:tblGrid>
              <a:tr h="628450">
                <a:tc>
                  <a:txBody>
                    <a:bodyPr/>
                    <a:lstStyle/>
                    <a:p>
                      <a:r>
                        <a:rPr lang="en-GB" sz="1700" b="1">
                          <a:solidFill>
                            <a:schemeClr val="tx1"/>
                          </a:solidFill>
                        </a:rPr>
                        <a:t>SELLERS</a:t>
                      </a:r>
                    </a:p>
                  </a:txBody>
                  <a:tcPr marL="84926" marR="84926" marT="42463" marB="42463">
                    <a:solidFill>
                      <a:srgbClr val="FF5A60"/>
                    </a:solidFill>
                  </a:tcPr>
                </a:tc>
                <a:tc>
                  <a:txBody>
                    <a:bodyPr/>
                    <a:lstStyle/>
                    <a:p>
                      <a:r>
                        <a:rPr lang="en-GB" sz="1700" b="0" dirty="0">
                          <a:solidFill>
                            <a:schemeClr val="tx1"/>
                          </a:solidFill>
                        </a:rPr>
                        <a:t>Space, Assessments of guests, quality assurance</a:t>
                      </a:r>
                    </a:p>
                  </a:txBody>
                  <a:tcPr marL="84926" marR="84926" marT="42463" marB="42463">
                    <a:solidFill>
                      <a:srgbClr val="FF5A60"/>
                    </a:solidFill>
                  </a:tcPr>
                </a:tc>
                <a:extLst>
                  <a:ext uri="{0D108BD9-81ED-4DB2-BD59-A6C34878D82A}">
                    <a16:rowId xmlns:a16="http://schemas.microsoft.com/office/drawing/2014/main" val="3806844538"/>
                  </a:ext>
                </a:extLst>
              </a:tr>
              <a:tr h="6284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a:solidFill>
                            <a:schemeClr val="tx1"/>
                          </a:solidFill>
                        </a:rPr>
                        <a:t>BUYERS</a:t>
                      </a:r>
                    </a:p>
                  </a:txBody>
                  <a:tcPr marL="84926" marR="84926" marT="42463" marB="42463">
                    <a:solidFill>
                      <a:srgbClr val="FF5A60"/>
                    </a:solidFill>
                  </a:tcPr>
                </a:tc>
                <a:tc>
                  <a:txBody>
                    <a:bodyPr/>
                    <a:lstStyle/>
                    <a:p>
                      <a:r>
                        <a:rPr lang="en-GB" sz="1700">
                          <a:solidFill>
                            <a:schemeClr val="tx1"/>
                          </a:solidFill>
                        </a:rPr>
                        <a:t>Rating experiences, recommendations to improve</a:t>
                      </a:r>
                    </a:p>
                  </a:txBody>
                  <a:tcPr marL="84926" marR="84926" marT="42463" marB="42463">
                    <a:solidFill>
                      <a:srgbClr val="FF5A60"/>
                    </a:solidFill>
                  </a:tcPr>
                </a:tc>
                <a:extLst>
                  <a:ext uri="{0D108BD9-81ED-4DB2-BD59-A6C34878D82A}">
                    <a16:rowId xmlns:a16="http://schemas.microsoft.com/office/drawing/2014/main" val="1658690728"/>
                  </a:ext>
                </a:extLst>
              </a:tr>
              <a:tr h="883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a:solidFill>
                            <a:schemeClr val="tx1"/>
                          </a:solidFill>
                        </a:rPr>
                        <a:t>FACILITATOR</a:t>
                      </a:r>
                    </a:p>
                    <a:p>
                      <a:endParaRPr lang="en-GB" sz="1700">
                        <a:solidFill>
                          <a:schemeClr val="tx1"/>
                        </a:solidFill>
                      </a:endParaRPr>
                    </a:p>
                  </a:txBody>
                  <a:tcPr marL="84926" marR="84926" marT="42463" marB="42463">
                    <a:solidFill>
                      <a:srgbClr val="FF5A60"/>
                    </a:solidFill>
                  </a:tcPr>
                </a:tc>
                <a:tc>
                  <a:txBody>
                    <a:bodyPr/>
                    <a:lstStyle/>
                    <a:p>
                      <a:r>
                        <a:rPr lang="en-GB" sz="1700" dirty="0">
                          <a:solidFill>
                            <a:schemeClr val="tx1"/>
                          </a:solidFill>
                        </a:rPr>
                        <a:t>Setting up infrastructure for secure exchange and communication</a:t>
                      </a:r>
                    </a:p>
                  </a:txBody>
                  <a:tcPr marL="84926" marR="84926" marT="42463" marB="42463">
                    <a:solidFill>
                      <a:srgbClr val="FF5A60"/>
                    </a:solidFill>
                  </a:tcPr>
                </a:tc>
                <a:extLst>
                  <a:ext uri="{0D108BD9-81ED-4DB2-BD59-A6C34878D82A}">
                    <a16:rowId xmlns:a16="http://schemas.microsoft.com/office/drawing/2014/main" val="1814067930"/>
                  </a:ext>
                </a:extLst>
              </a:tr>
            </a:tbl>
          </a:graphicData>
        </a:graphic>
      </p:graphicFrame>
      <p:pic>
        <p:nvPicPr>
          <p:cNvPr id="14" name="Audio 13">
            <a:hlinkClick r:id="" action="ppaction://media"/>
            <a:extLst>
              <a:ext uri="{FF2B5EF4-FFF2-40B4-BE49-F238E27FC236}">
                <a16:creationId xmlns:a16="http://schemas.microsoft.com/office/drawing/2014/main" id="{01CA784E-AF01-4378-B43B-ADB3E80829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99758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5244"/>
    </mc:Choice>
    <mc:Fallback>
      <p:transition spd="slow" advTm="8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2D22DF-DBC5-405E-BCDA-9764419FAEDB}"/>
              </a:ext>
            </a:extLst>
          </p:cNvPr>
          <p:cNvSpPr>
            <a:spLocks noGrp="1"/>
          </p:cNvSpPr>
          <p:nvPr>
            <p:ph type="title"/>
          </p:nvPr>
        </p:nvSpPr>
        <p:spPr>
          <a:xfrm>
            <a:off x="804671" y="640263"/>
            <a:ext cx="3284331" cy="5254510"/>
          </a:xfrm>
        </p:spPr>
        <p:txBody>
          <a:bodyPr>
            <a:normAutofit/>
          </a:bodyPr>
          <a:lstStyle/>
          <a:p>
            <a:r>
              <a:rPr lang="en-GB" dirty="0"/>
              <a:t>Chapter 11: Regulatory Reactions Around the World</a:t>
            </a:r>
          </a:p>
        </p:txBody>
      </p:sp>
      <p:sp>
        <p:nvSpPr>
          <p:cNvPr id="3" name="Content Placeholder 2">
            <a:extLst>
              <a:ext uri="{FF2B5EF4-FFF2-40B4-BE49-F238E27FC236}">
                <a16:creationId xmlns:a16="http://schemas.microsoft.com/office/drawing/2014/main" id="{728A53AC-7EE8-474D-A77C-DE0524FF271E}"/>
              </a:ext>
            </a:extLst>
          </p:cNvPr>
          <p:cNvSpPr>
            <a:spLocks noGrp="1"/>
          </p:cNvSpPr>
          <p:nvPr>
            <p:ph idx="1"/>
          </p:nvPr>
        </p:nvSpPr>
        <p:spPr>
          <a:xfrm>
            <a:off x="5358384" y="640263"/>
            <a:ext cx="6028944" cy="5254510"/>
          </a:xfrm>
        </p:spPr>
        <p:txBody>
          <a:bodyPr anchor="ctr">
            <a:normAutofit/>
          </a:bodyPr>
          <a:lstStyle/>
          <a:p>
            <a:r>
              <a:rPr lang="en-GB" sz="2200">
                <a:solidFill>
                  <a:schemeClr val="bg1"/>
                </a:solidFill>
              </a:rPr>
              <a:t>“Peer-to-peer accommodation networks are a global phenomenon. Many cities around the world are facing significant regulatory challenges because of the high demand for peer-to-peer network accommodation” (Hajibaba, H., Dolnicar, S. 2017)</a:t>
            </a:r>
          </a:p>
          <a:p>
            <a:r>
              <a:rPr lang="en-GB" sz="2200">
                <a:solidFill>
                  <a:schemeClr val="bg1"/>
                </a:solidFill>
              </a:rPr>
              <a:t>“Airbnb’s platform design- which gave the masses the confidence to rent their spaces out to strangers- increased the involvement of people in peer-to-peer accommodation trading dramatically” (Hajibaba, H., Dolnicar, S. 2017)</a:t>
            </a:r>
          </a:p>
          <a:p>
            <a:endParaRPr lang="en-GB" sz="2200">
              <a:solidFill>
                <a:schemeClr val="bg1"/>
              </a:solidFill>
            </a:endParaRPr>
          </a:p>
        </p:txBody>
      </p:sp>
      <p:pic>
        <p:nvPicPr>
          <p:cNvPr id="5" name="Graphic 4" descr="Gavel">
            <a:extLst>
              <a:ext uri="{FF2B5EF4-FFF2-40B4-BE49-F238E27FC236}">
                <a16:creationId xmlns:a16="http://schemas.microsoft.com/office/drawing/2014/main" id="{152D1AAC-2E55-4B8F-ADE9-5FCAB369091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73920" y="5031356"/>
            <a:ext cx="1503680" cy="1503680"/>
          </a:xfrm>
          <a:prstGeom prst="rect">
            <a:avLst/>
          </a:prstGeom>
        </p:spPr>
      </p:pic>
      <p:pic>
        <p:nvPicPr>
          <p:cNvPr id="7" name="Audio 6">
            <a:hlinkClick r:id="" action="ppaction://media"/>
            <a:extLst>
              <a:ext uri="{FF2B5EF4-FFF2-40B4-BE49-F238E27FC236}">
                <a16:creationId xmlns:a16="http://schemas.microsoft.com/office/drawing/2014/main" id="{FB62BA92-D2A9-4C67-B2E3-66EE8145C4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557299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2035"/>
    </mc:Choice>
    <mc:Fallback>
      <p:transition spd="slow" advTm="52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B1D188-50AF-4646-859A-AF2BF3A1F205}"/>
              </a:ext>
            </a:extLst>
          </p:cNvPr>
          <p:cNvSpPr>
            <a:spLocks noGrp="1"/>
          </p:cNvSpPr>
          <p:nvPr>
            <p:ph type="title"/>
          </p:nvPr>
        </p:nvSpPr>
        <p:spPr>
          <a:xfrm>
            <a:off x="804671" y="640263"/>
            <a:ext cx="3284331" cy="5254510"/>
          </a:xfrm>
        </p:spPr>
        <p:txBody>
          <a:bodyPr>
            <a:normAutofit/>
          </a:bodyPr>
          <a:lstStyle/>
          <a:p>
            <a:r>
              <a:rPr lang="en-GB" sz="3700"/>
              <a:t>Negative affects of peer-to-peer accommodation networks</a:t>
            </a:r>
          </a:p>
        </p:txBody>
      </p:sp>
      <p:sp>
        <p:nvSpPr>
          <p:cNvPr id="3" name="Content Placeholder 2">
            <a:extLst>
              <a:ext uri="{FF2B5EF4-FFF2-40B4-BE49-F238E27FC236}">
                <a16:creationId xmlns:a16="http://schemas.microsoft.com/office/drawing/2014/main" id="{014F8546-C2EE-40F8-B42A-0C998C85B4AA}"/>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Increased house prices in popular tourist areas (</a:t>
            </a:r>
            <a:r>
              <a:rPr lang="en-GB" sz="2200" dirty="0" err="1">
                <a:solidFill>
                  <a:schemeClr val="bg1"/>
                </a:solidFill>
              </a:rPr>
              <a:t>Horna</a:t>
            </a:r>
            <a:r>
              <a:rPr lang="en-GB" sz="2200" dirty="0">
                <a:solidFill>
                  <a:schemeClr val="bg1"/>
                </a:solidFill>
              </a:rPr>
              <a:t>, K., </a:t>
            </a:r>
            <a:r>
              <a:rPr lang="en-GB" sz="2200" dirty="0" err="1">
                <a:solidFill>
                  <a:schemeClr val="bg1"/>
                </a:solidFill>
              </a:rPr>
              <a:t>Merantea</a:t>
            </a:r>
            <a:r>
              <a:rPr lang="en-GB" sz="2200" dirty="0">
                <a:solidFill>
                  <a:schemeClr val="bg1"/>
                </a:solidFill>
              </a:rPr>
              <a:t>, M. 2017) </a:t>
            </a:r>
          </a:p>
          <a:p>
            <a:r>
              <a:rPr lang="en-GB" sz="2200" dirty="0">
                <a:solidFill>
                  <a:schemeClr val="bg1"/>
                </a:solidFill>
              </a:rPr>
              <a:t>Residents’ quality of life can be negatively affected by inconsiderate short-term visitors</a:t>
            </a:r>
          </a:p>
          <a:p>
            <a:r>
              <a:rPr lang="en-GB" sz="2200" dirty="0">
                <a:solidFill>
                  <a:schemeClr val="bg1"/>
                </a:solidFill>
              </a:rPr>
              <a:t>Commercial accommodation sector is under pressure from ‘unfair’ competition (Koh, E., King, B. 2017)</a:t>
            </a:r>
          </a:p>
          <a:p>
            <a:r>
              <a:rPr lang="en-GB" sz="2200" dirty="0">
                <a:solidFill>
                  <a:schemeClr val="bg1"/>
                </a:solidFill>
              </a:rPr>
              <a:t>Safety of tourists is not guaranteed</a:t>
            </a:r>
          </a:p>
        </p:txBody>
      </p:sp>
      <p:pic>
        <p:nvPicPr>
          <p:cNvPr id="4" name="Audio 3">
            <a:hlinkClick r:id="" action="ppaction://media"/>
            <a:extLst>
              <a:ext uri="{FF2B5EF4-FFF2-40B4-BE49-F238E27FC236}">
                <a16:creationId xmlns:a16="http://schemas.microsoft.com/office/drawing/2014/main" id="{C7985B09-303F-4953-8F89-272DF64CD8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42094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032"/>
    </mc:Choice>
    <mc:Fallback>
      <p:transition spd="slow" advTm="47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B1D188-50AF-4646-859A-AF2BF3A1F205}"/>
              </a:ext>
            </a:extLst>
          </p:cNvPr>
          <p:cNvSpPr>
            <a:spLocks noGrp="1"/>
          </p:cNvSpPr>
          <p:nvPr>
            <p:ph type="title"/>
          </p:nvPr>
        </p:nvSpPr>
        <p:spPr>
          <a:xfrm>
            <a:off x="804671" y="640263"/>
            <a:ext cx="3284331" cy="5254510"/>
          </a:xfrm>
        </p:spPr>
        <p:txBody>
          <a:bodyPr>
            <a:normAutofit/>
          </a:bodyPr>
          <a:lstStyle/>
          <a:p>
            <a:r>
              <a:rPr lang="en-GB" sz="3700" dirty="0"/>
              <a:t>Regulatory Responses</a:t>
            </a:r>
          </a:p>
        </p:txBody>
      </p:sp>
      <p:sp>
        <p:nvSpPr>
          <p:cNvPr id="3" name="Content Placeholder 2">
            <a:extLst>
              <a:ext uri="{FF2B5EF4-FFF2-40B4-BE49-F238E27FC236}">
                <a16:creationId xmlns:a16="http://schemas.microsoft.com/office/drawing/2014/main" id="{014F8546-C2EE-40F8-B42A-0C998C85B4AA}"/>
              </a:ext>
            </a:extLst>
          </p:cNvPr>
          <p:cNvSpPr>
            <a:spLocks noGrp="1"/>
          </p:cNvSpPr>
          <p:nvPr>
            <p:ph idx="1"/>
          </p:nvPr>
        </p:nvSpPr>
        <p:spPr>
          <a:xfrm>
            <a:off x="5358384" y="640263"/>
            <a:ext cx="6028944" cy="5616158"/>
          </a:xfrm>
        </p:spPr>
        <p:txBody>
          <a:bodyPr anchor="ctr">
            <a:normAutofit/>
          </a:bodyPr>
          <a:lstStyle/>
          <a:p>
            <a:r>
              <a:rPr lang="en-GB" sz="2200" dirty="0">
                <a:solidFill>
                  <a:schemeClr val="bg1"/>
                </a:solidFill>
              </a:rPr>
              <a:t>In June 2016, a bill in New York was passed which made short-term rentals of less than 30 days for entire homes illegal (Dickey, M. 2016).</a:t>
            </a:r>
          </a:p>
          <a:p>
            <a:r>
              <a:rPr lang="en-GB" sz="2200" dirty="0">
                <a:solidFill>
                  <a:schemeClr val="bg1"/>
                </a:solidFill>
              </a:rPr>
              <a:t>In the UK, since 1 January 2017, Airbnb automatically limits entire home listings to 90 nights a year (Airbnb, 2017). </a:t>
            </a:r>
          </a:p>
          <a:p>
            <a:r>
              <a:rPr lang="en-GB" sz="2200" dirty="0">
                <a:solidFill>
                  <a:schemeClr val="bg1"/>
                </a:solidFill>
              </a:rPr>
              <a:t>Hosts that rent their space for a fee need to abide with fire safety law; they need to conduct a fire safety assessment, improve fire safety measures and make a written record of significant findings (</a:t>
            </a:r>
            <a:r>
              <a:rPr lang="en-GB" sz="2200" dirty="0" err="1">
                <a:solidFill>
                  <a:schemeClr val="bg1"/>
                </a:solidFill>
              </a:rPr>
              <a:t>Hajibaba</a:t>
            </a:r>
            <a:r>
              <a:rPr lang="en-GB" sz="2200" dirty="0">
                <a:solidFill>
                  <a:schemeClr val="bg1"/>
                </a:solidFill>
              </a:rPr>
              <a:t>, H., </a:t>
            </a:r>
            <a:r>
              <a:rPr lang="en-GB" sz="2200" dirty="0" err="1">
                <a:solidFill>
                  <a:schemeClr val="bg1"/>
                </a:solidFill>
              </a:rPr>
              <a:t>Dolnicar</a:t>
            </a:r>
            <a:r>
              <a:rPr lang="en-GB" sz="2200" dirty="0">
                <a:solidFill>
                  <a:schemeClr val="bg1"/>
                </a:solidFill>
              </a:rPr>
              <a:t>, S. 2017).</a:t>
            </a:r>
          </a:p>
          <a:p>
            <a:endParaRPr lang="en-GB" sz="2200" dirty="0">
              <a:solidFill>
                <a:schemeClr val="bg1"/>
              </a:solidFill>
            </a:endParaRPr>
          </a:p>
        </p:txBody>
      </p:sp>
      <p:pic>
        <p:nvPicPr>
          <p:cNvPr id="5" name="Audio 4">
            <a:hlinkClick r:id="" action="ppaction://media"/>
            <a:extLst>
              <a:ext uri="{FF2B5EF4-FFF2-40B4-BE49-F238E27FC236}">
                <a16:creationId xmlns:a16="http://schemas.microsoft.com/office/drawing/2014/main" id="{CA015656-9C65-47CC-B60D-C916829ABD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027929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7696"/>
    </mc:Choice>
    <mc:Fallback>
      <p:transition spd="slow" advTm="87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3C7571-7145-434B-949A-D747255A0666}"/>
              </a:ext>
            </a:extLst>
          </p:cNvPr>
          <p:cNvSpPr>
            <a:spLocks noGrp="1"/>
          </p:cNvSpPr>
          <p:nvPr>
            <p:ph type="title"/>
          </p:nvPr>
        </p:nvSpPr>
        <p:spPr>
          <a:xfrm>
            <a:off x="804671" y="640263"/>
            <a:ext cx="3284331" cy="5254510"/>
          </a:xfrm>
        </p:spPr>
        <p:txBody>
          <a:bodyPr>
            <a:normAutofit/>
          </a:bodyPr>
          <a:lstStyle/>
          <a:p>
            <a:r>
              <a:rPr lang="en-GB" sz="4100"/>
              <a:t>Chapter 24: Environmental Sustainability</a:t>
            </a:r>
          </a:p>
        </p:txBody>
      </p:sp>
      <p:sp>
        <p:nvSpPr>
          <p:cNvPr id="3" name="Content Placeholder 2">
            <a:extLst>
              <a:ext uri="{FF2B5EF4-FFF2-40B4-BE49-F238E27FC236}">
                <a16:creationId xmlns:a16="http://schemas.microsoft.com/office/drawing/2014/main" id="{97A3CFA6-99E5-4596-81AC-11E5754230AF}"/>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“The tourism industry causes significant environmental damage” (</a:t>
            </a:r>
            <a:r>
              <a:rPr lang="en-GB" sz="2200" dirty="0" err="1">
                <a:solidFill>
                  <a:schemeClr val="bg1"/>
                </a:solidFill>
              </a:rPr>
              <a:t>Juvan</a:t>
            </a:r>
            <a:r>
              <a:rPr lang="en-GB" sz="2200" dirty="0">
                <a:solidFill>
                  <a:schemeClr val="bg1"/>
                </a:solidFill>
              </a:rPr>
              <a:t>, E. et al., 2017)</a:t>
            </a:r>
          </a:p>
          <a:p>
            <a:r>
              <a:rPr lang="en-GB" sz="2200" dirty="0">
                <a:solidFill>
                  <a:schemeClr val="bg1"/>
                </a:solidFill>
              </a:rPr>
              <a:t>The accommodation sector has a range of negative environmental impacts: it uses and pollutes water, land and air, and contributes to global warming (</a:t>
            </a:r>
            <a:r>
              <a:rPr lang="en-GB" sz="2200" dirty="0" err="1">
                <a:solidFill>
                  <a:schemeClr val="bg1"/>
                </a:solidFill>
              </a:rPr>
              <a:t>Gossling</a:t>
            </a:r>
            <a:r>
              <a:rPr lang="en-GB" sz="2200" dirty="0">
                <a:solidFill>
                  <a:schemeClr val="bg1"/>
                </a:solidFill>
              </a:rPr>
              <a:t>, 2002) </a:t>
            </a:r>
          </a:p>
          <a:p>
            <a:r>
              <a:rPr lang="en-GB" sz="2200" dirty="0">
                <a:solidFill>
                  <a:schemeClr val="bg1"/>
                </a:solidFill>
              </a:rPr>
              <a:t>Airbnb guests in North America use between 63% and 71% less energy than hotel guests in North America, guests in Europe use 78% to 84% less energy than hotel guests (Cleantech Group, 2014) </a:t>
            </a:r>
          </a:p>
        </p:txBody>
      </p:sp>
      <p:pic>
        <p:nvPicPr>
          <p:cNvPr id="5" name="Graphic 4" descr="Open hand with plant">
            <a:extLst>
              <a:ext uri="{FF2B5EF4-FFF2-40B4-BE49-F238E27FC236}">
                <a16:creationId xmlns:a16="http://schemas.microsoft.com/office/drawing/2014/main" id="{5F80DB6D-2E1F-47D4-9965-558739E1460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28919" y="5085876"/>
            <a:ext cx="1449160" cy="1449160"/>
          </a:xfrm>
          <a:prstGeom prst="rect">
            <a:avLst/>
          </a:prstGeom>
        </p:spPr>
      </p:pic>
      <p:pic>
        <p:nvPicPr>
          <p:cNvPr id="6" name="Audio 5">
            <a:hlinkClick r:id="" action="ppaction://media"/>
            <a:extLst>
              <a:ext uri="{FF2B5EF4-FFF2-40B4-BE49-F238E27FC236}">
                <a16:creationId xmlns:a16="http://schemas.microsoft.com/office/drawing/2014/main" id="{CA6329F1-8458-460C-A1E3-19F09D5BDDA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444766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8106"/>
    </mc:Choice>
    <mc:Fallback>
      <p:transition spd="slow" advTm="58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3C7571-7145-434B-949A-D747255A0666}"/>
              </a:ext>
            </a:extLst>
          </p:cNvPr>
          <p:cNvSpPr>
            <a:spLocks noGrp="1"/>
          </p:cNvSpPr>
          <p:nvPr>
            <p:ph type="title"/>
          </p:nvPr>
        </p:nvSpPr>
        <p:spPr>
          <a:xfrm>
            <a:off x="804671" y="640263"/>
            <a:ext cx="3284331" cy="5254510"/>
          </a:xfrm>
        </p:spPr>
        <p:txBody>
          <a:bodyPr>
            <a:normAutofit/>
          </a:bodyPr>
          <a:lstStyle/>
          <a:p>
            <a:r>
              <a:rPr lang="en-GB" sz="4100" dirty="0"/>
              <a:t>Conclusion</a:t>
            </a:r>
          </a:p>
        </p:txBody>
      </p:sp>
      <p:sp>
        <p:nvSpPr>
          <p:cNvPr id="3" name="Content Placeholder 2">
            <a:extLst>
              <a:ext uri="{FF2B5EF4-FFF2-40B4-BE49-F238E27FC236}">
                <a16:creationId xmlns:a16="http://schemas.microsoft.com/office/drawing/2014/main" id="{97A3CFA6-99E5-4596-81AC-11E5754230AF}"/>
              </a:ext>
            </a:extLst>
          </p:cNvPr>
          <p:cNvSpPr>
            <a:spLocks noGrp="1"/>
          </p:cNvSpPr>
          <p:nvPr>
            <p:ph idx="1"/>
          </p:nvPr>
        </p:nvSpPr>
        <p:spPr>
          <a:xfrm>
            <a:off x="5358384" y="640263"/>
            <a:ext cx="6028944" cy="5254510"/>
          </a:xfrm>
        </p:spPr>
        <p:txBody>
          <a:bodyPr anchor="ctr">
            <a:normAutofit/>
          </a:bodyPr>
          <a:lstStyle/>
          <a:p>
            <a:pPr lvl="2"/>
            <a:r>
              <a:rPr lang="en-GB" sz="2400" dirty="0">
                <a:solidFill>
                  <a:schemeClr val="bg1"/>
                </a:solidFill>
              </a:rPr>
              <a:t>Sharing Economy</a:t>
            </a:r>
          </a:p>
          <a:p>
            <a:pPr lvl="2"/>
            <a:r>
              <a:rPr lang="en-GB" sz="2400" dirty="0">
                <a:solidFill>
                  <a:schemeClr val="bg1"/>
                </a:solidFill>
              </a:rPr>
              <a:t>Collaborative Consumption</a:t>
            </a:r>
          </a:p>
          <a:p>
            <a:pPr lvl="2"/>
            <a:r>
              <a:rPr lang="en-GB" sz="2400" dirty="0">
                <a:solidFill>
                  <a:schemeClr val="bg1"/>
                </a:solidFill>
              </a:rPr>
              <a:t>Ecommerce</a:t>
            </a:r>
          </a:p>
          <a:p>
            <a:pPr lvl="2"/>
            <a:r>
              <a:rPr lang="en-GB" sz="2400" dirty="0">
                <a:solidFill>
                  <a:schemeClr val="bg1"/>
                </a:solidFill>
              </a:rPr>
              <a:t>Peer-to-peer Accommodation Networks</a:t>
            </a:r>
          </a:p>
          <a:p>
            <a:pPr lvl="2"/>
            <a:r>
              <a:rPr lang="en-GB" sz="2400" dirty="0">
                <a:solidFill>
                  <a:schemeClr val="bg1"/>
                </a:solidFill>
              </a:rPr>
              <a:t>Business Models</a:t>
            </a:r>
          </a:p>
          <a:p>
            <a:pPr lvl="2"/>
            <a:r>
              <a:rPr lang="en-GB" sz="2400" dirty="0">
                <a:solidFill>
                  <a:schemeClr val="bg1"/>
                </a:solidFill>
              </a:rPr>
              <a:t>Value</a:t>
            </a:r>
          </a:p>
          <a:p>
            <a:pPr lvl="2"/>
            <a:r>
              <a:rPr lang="en-GB" sz="2400" dirty="0">
                <a:solidFill>
                  <a:schemeClr val="bg1"/>
                </a:solidFill>
              </a:rPr>
              <a:t>Regulations</a:t>
            </a:r>
          </a:p>
          <a:p>
            <a:pPr lvl="2"/>
            <a:r>
              <a:rPr lang="en-GB" sz="2400" dirty="0">
                <a:solidFill>
                  <a:schemeClr val="bg1"/>
                </a:solidFill>
              </a:rPr>
              <a:t>Sustainability</a:t>
            </a:r>
          </a:p>
          <a:p>
            <a:endParaRPr lang="en-GB" sz="2200" dirty="0">
              <a:solidFill>
                <a:schemeClr val="bg1"/>
              </a:solidFill>
            </a:endParaRPr>
          </a:p>
        </p:txBody>
      </p:sp>
      <p:pic>
        <p:nvPicPr>
          <p:cNvPr id="6" name="Audio 5">
            <a:hlinkClick r:id="" action="ppaction://media"/>
            <a:extLst>
              <a:ext uri="{FF2B5EF4-FFF2-40B4-BE49-F238E27FC236}">
                <a16:creationId xmlns:a16="http://schemas.microsoft.com/office/drawing/2014/main" id="{6927A3FF-66CF-4737-ACFD-5039C3695F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015382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6252"/>
    </mc:Choice>
    <mc:Fallback>
      <p:transition spd="slow" advTm="26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8A7E0-7C49-4C9A-B4F3-A09F9D3E87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E29418A-4EE7-492A-BD5A-06F0646E4237}"/>
              </a:ext>
            </a:extLst>
          </p:cNvPr>
          <p:cNvSpPr>
            <a:spLocks noGrp="1"/>
          </p:cNvSpPr>
          <p:nvPr>
            <p:ph idx="1"/>
          </p:nvPr>
        </p:nvSpPr>
        <p:spPr/>
        <p:txBody>
          <a:bodyPr>
            <a:normAutofit fontScale="70000" lnSpcReduction="20000"/>
          </a:bodyPr>
          <a:lstStyle/>
          <a:p>
            <a:r>
              <a:rPr lang="en-GB" dirty="0" err="1"/>
              <a:t>Hagiu</a:t>
            </a:r>
            <a:r>
              <a:rPr lang="en-GB" dirty="0"/>
              <a:t>, A., Wright, J. (2015) </a:t>
            </a:r>
            <a:r>
              <a:rPr lang="en-GB" i="1" dirty="0"/>
              <a:t>Multi-sided platforms. </a:t>
            </a:r>
            <a:r>
              <a:rPr lang="en-GB" dirty="0"/>
              <a:t>International Journal of Industrial Organization, 43, pp. 162-174</a:t>
            </a:r>
          </a:p>
          <a:p>
            <a:r>
              <a:rPr lang="en-GB" dirty="0"/>
              <a:t>Habibi, M., Davidson, A. &amp; Laroche, M. (2017) </a:t>
            </a:r>
            <a:r>
              <a:rPr lang="en-GB" i="1" dirty="0"/>
              <a:t>What managers should know about the sharing economy. </a:t>
            </a:r>
            <a:r>
              <a:rPr lang="en-GB" dirty="0"/>
              <a:t>Business Horizons, 60(1), 113-121</a:t>
            </a:r>
          </a:p>
          <a:p>
            <a:r>
              <a:rPr lang="en-GB" dirty="0"/>
              <a:t>Munoz, P., Cohen, B. (2017) </a:t>
            </a:r>
            <a:r>
              <a:rPr lang="en-GB" i="1" dirty="0"/>
              <a:t>Mapping out the sharing economy: A configurational approach to sharing business modelling. </a:t>
            </a:r>
            <a:r>
              <a:rPr lang="en-GB" dirty="0"/>
              <a:t>Technological Forecasting and Social Change, DOI: 10.1016/j.techfore.2017.03.035</a:t>
            </a:r>
          </a:p>
          <a:p>
            <a:r>
              <a:rPr lang="en-GB" dirty="0" err="1"/>
              <a:t>Breidbach</a:t>
            </a:r>
            <a:r>
              <a:rPr lang="en-GB" dirty="0"/>
              <a:t>, C.F. and Brodie, R.J. (2017) Engagement platforms in the sharing economy: Conceptual foundations and research directions, Journal of Service Theory and Practice, 27 (4), 761–777.</a:t>
            </a:r>
          </a:p>
          <a:p>
            <a:r>
              <a:rPr lang="en-GB" dirty="0"/>
              <a:t>Belk, R. (2014) </a:t>
            </a:r>
            <a:r>
              <a:rPr lang="en-GB" i="1" dirty="0"/>
              <a:t>You are what you can access: sharing and collaborative consumption online. </a:t>
            </a:r>
            <a:r>
              <a:rPr lang="en-GB" dirty="0"/>
              <a:t>Journal of Business Research. Vol. 67, pp. 1595-1600</a:t>
            </a:r>
          </a:p>
          <a:p>
            <a:r>
              <a:rPr lang="en-GB" dirty="0"/>
              <a:t>Nelson, N. (2013) </a:t>
            </a:r>
            <a:r>
              <a:rPr lang="en-GB" i="1" dirty="0"/>
              <a:t>Why </a:t>
            </a:r>
            <a:r>
              <a:rPr lang="en-GB" i="1" dirty="0" err="1"/>
              <a:t>Millenials</a:t>
            </a:r>
            <a:r>
              <a:rPr lang="en-GB" i="1" dirty="0"/>
              <a:t> Are Ditching Cars And Redefining Ownership. </a:t>
            </a:r>
            <a:r>
              <a:rPr lang="en-GB" dirty="0"/>
              <a:t>Online article retrieved from </a:t>
            </a:r>
            <a:r>
              <a:rPr lang="en-GB" u="sng" dirty="0">
                <a:hlinkClick r:id="rId3"/>
              </a:rPr>
              <a:t>https://www.npr.org/2013/08/21/209579037/why-millennials-are-ditching-cars-and-redefining-ownership?t=1610909242778</a:t>
            </a:r>
            <a:r>
              <a:rPr lang="en-GB" dirty="0"/>
              <a:t> accessed on 23/02/21 at 11:20</a:t>
            </a:r>
          </a:p>
          <a:p>
            <a:r>
              <a:rPr lang="en-GB" dirty="0"/>
              <a:t>Reinhold, S., </a:t>
            </a:r>
            <a:r>
              <a:rPr lang="en-GB" dirty="0" err="1"/>
              <a:t>Dolnicar</a:t>
            </a:r>
            <a:r>
              <a:rPr lang="en-GB" dirty="0"/>
              <a:t>, S. (2017) Chapter 2- The Sharing Economy, in S. </a:t>
            </a:r>
            <a:r>
              <a:rPr lang="en-GB" dirty="0" err="1"/>
              <a:t>Dolnicar</a:t>
            </a:r>
            <a:r>
              <a:rPr lang="en-GB" dirty="0"/>
              <a:t>, </a:t>
            </a:r>
            <a:r>
              <a:rPr lang="en-GB" i="1" dirty="0"/>
              <a:t>Peer-to-Peer </a:t>
            </a:r>
            <a:r>
              <a:rPr lang="en-GB" i="1" dirty="0" err="1"/>
              <a:t>Accomodation</a:t>
            </a:r>
            <a:r>
              <a:rPr lang="en-GB" i="1" dirty="0"/>
              <a:t> Networks: Pushing the boundaries, </a:t>
            </a:r>
            <a:r>
              <a:rPr lang="en-GB" dirty="0"/>
              <a:t>Oxford: Goodfellow Publishers, pp.15-26</a:t>
            </a:r>
          </a:p>
          <a:p>
            <a:endParaRPr lang="en-GB" dirty="0"/>
          </a:p>
          <a:p>
            <a:endParaRPr lang="en-GB" dirty="0"/>
          </a:p>
        </p:txBody>
      </p:sp>
    </p:spTree>
    <p:extLst>
      <p:ext uri="{BB962C8B-B14F-4D97-AF65-F5344CB8AC3E}">
        <p14:creationId xmlns:p14="http://schemas.microsoft.com/office/powerpoint/2010/main" val="2354943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50006C-CAE3-4FC2-B33B-947722C65C05}"/>
              </a:ext>
            </a:extLst>
          </p:cNvPr>
          <p:cNvSpPr>
            <a:spLocks noGrp="1"/>
          </p:cNvSpPr>
          <p:nvPr>
            <p:ph idx="1"/>
          </p:nvPr>
        </p:nvSpPr>
        <p:spPr>
          <a:xfrm>
            <a:off x="838200" y="352926"/>
            <a:ext cx="10515600" cy="5824037"/>
          </a:xfrm>
        </p:spPr>
        <p:txBody>
          <a:bodyPr>
            <a:normAutofit fontScale="92500" lnSpcReduction="10000"/>
          </a:bodyPr>
          <a:lstStyle/>
          <a:p>
            <a:r>
              <a:rPr lang="en-GB" dirty="0" err="1"/>
              <a:t>Matzler</a:t>
            </a:r>
            <a:r>
              <a:rPr lang="en-GB" dirty="0"/>
              <a:t>, K., </a:t>
            </a:r>
            <a:r>
              <a:rPr lang="en-GB" dirty="0" err="1"/>
              <a:t>Veider</a:t>
            </a:r>
            <a:r>
              <a:rPr lang="en-GB" dirty="0"/>
              <a:t>, V., &amp; </a:t>
            </a:r>
            <a:r>
              <a:rPr lang="en-GB" dirty="0" err="1"/>
              <a:t>Kathan</a:t>
            </a:r>
            <a:r>
              <a:rPr lang="en-GB" dirty="0"/>
              <a:t>, W. (2015) </a:t>
            </a:r>
            <a:r>
              <a:rPr lang="en-GB" i="1" dirty="0"/>
              <a:t>Adapting to the sharing economy. </a:t>
            </a:r>
            <a:r>
              <a:rPr lang="en-GB" dirty="0"/>
              <a:t>MIT Sloan Management Review, 56(2), 71.</a:t>
            </a:r>
          </a:p>
          <a:p>
            <a:r>
              <a:rPr lang="en-GB" dirty="0"/>
              <a:t>Stephany, A. (2015) </a:t>
            </a:r>
            <a:r>
              <a:rPr lang="en-GB" i="1" dirty="0"/>
              <a:t>The Business of Sharing: Collaborative Consumption and Making it in the New Sharing Economy. </a:t>
            </a:r>
            <a:r>
              <a:rPr lang="en-GB" dirty="0"/>
              <a:t>Palgrave Macmillan, pp.205</a:t>
            </a:r>
          </a:p>
          <a:p>
            <a:r>
              <a:rPr lang="en-GB" dirty="0" err="1"/>
              <a:t>Frenken</a:t>
            </a:r>
            <a:r>
              <a:rPr lang="en-GB" dirty="0"/>
              <a:t>, K., Schor, J. (2019) </a:t>
            </a:r>
            <a:r>
              <a:rPr lang="en-GB" i="1" dirty="0"/>
              <a:t>Putting the sharing economy into perspective. </a:t>
            </a:r>
            <a:r>
              <a:rPr lang="en-GB" dirty="0"/>
              <a:t>A research agenda for sustainable consumption governance. Edward Elgar Publishing, pp. 124</a:t>
            </a:r>
          </a:p>
          <a:p>
            <a:r>
              <a:rPr lang="en-GB" dirty="0"/>
              <a:t>Belk, R. (2014) </a:t>
            </a:r>
            <a:r>
              <a:rPr lang="en-GB" i="1" dirty="0"/>
              <a:t>Sharing versus pseudo-sharing in Web 2.0. </a:t>
            </a:r>
            <a:r>
              <a:rPr lang="en-GB" dirty="0"/>
              <a:t>The Anthropologist, 18(1), pp.7-23</a:t>
            </a:r>
          </a:p>
          <a:p>
            <a:r>
              <a:rPr lang="en-GB" dirty="0"/>
              <a:t>Habibi, M.R., Kim, A., and Laroche, M. (2016) </a:t>
            </a:r>
            <a:r>
              <a:rPr lang="en-GB" i="1" dirty="0"/>
              <a:t>From sharing to exchange: An extended framework of dual modes of collaborative </a:t>
            </a:r>
            <a:r>
              <a:rPr lang="en-GB" i="1" dirty="0" err="1"/>
              <a:t>nonownership</a:t>
            </a:r>
            <a:r>
              <a:rPr lang="en-GB" i="1" dirty="0"/>
              <a:t> consumption</a:t>
            </a:r>
            <a:r>
              <a:rPr lang="en-GB" dirty="0"/>
              <a:t>, Journal of the Association for Consumer Research, 1 (2), 277–294</a:t>
            </a:r>
          </a:p>
          <a:p>
            <a:r>
              <a:rPr lang="en-GB" dirty="0"/>
              <a:t>Moran, P., Ghoshal, S. (1996) </a:t>
            </a:r>
            <a:r>
              <a:rPr lang="en-GB" i="1" dirty="0"/>
              <a:t>VALUE CREATION BY FIRMS.</a:t>
            </a:r>
            <a:r>
              <a:rPr lang="en-GB" dirty="0"/>
              <a:t> Academy of Management Proceedings, pp. 41-45</a:t>
            </a:r>
          </a:p>
        </p:txBody>
      </p:sp>
    </p:spTree>
    <p:extLst>
      <p:ext uri="{BB962C8B-B14F-4D97-AF65-F5344CB8AC3E}">
        <p14:creationId xmlns:p14="http://schemas.microsoft.com/office/powerpoint/2010/main" val="700978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1D2B29-2A3C-4F8C-91A7-088CE65371E5}"/>
              </a:ext>
            </a:extLst>
          </p:cNvPr>
          <p:cNvSpPr>
            <a:spLocks noGrp="1"/>
          </p:cNvSpPr>
          <p:nvPr>
            <p:ph idx="1"/>
          </p:nvPr>
        </p:nvSpPr>
        <p:spPr>
          <a:xfrm>
            <a:off x="565485" y="285583"/>
            <a:ext cx="10515600" cy="6018964"/>
          </a:xfrm>
        </p:spPr>
        <p:txBody>
          <a:bodyPr>
            <a:normAutofit fontScale="77500" lnSpcReduction="20000"/>
          </a:bodyPr>
          <a:lstStyle/>
          <a:p>
            <a:r>
              <a:rPr lang="en-GB" dirty="0"/>
              <a:t>Jorgensen, E. (2015) </a:t>
            </a:r>
            <a:r>
              <a:rPr lang="en-GB" i="1" dirty="0"/>
              <a:t>Why Value Creation is the Foundation of Business: How to define it, measure it, and manage it. </a:t>
            </a:r>
            <a:r>
              <a:rPr lang="en-GB" dirty="0"/>
              <a:t>Online article accessed on 23/02/21 at 21:00 retrieved from </a:t>
            </a:r>
            <a:r>
              <a:rPr lang="en-GB" dirty="0">
                <a:hlinkClick r:id="rId2"/>
              </a:rPr>
              <a:t>https://medium.com/evergreen-business-weekly/why-value-creation-is-the-foundation-of-business-how-to-define-it-measure-it-and-manage-it-147c92b87aca</a:t>
            </a:r>
            <a:endParaRPr lang="en-GB" dirty="0"/>
          </a:p>
          <a:p>
            <a:r>
              <a:rPr lang="en-GB" dirty="0" err="1"/>
              <a:t>Hamari</a:t>
            </a:r>
            <a:r>
              <a:rPr lang="en-GB" dirty="0"/>
              <a:t>, J., </a:t>
            </a:r>
            <a:r>
              <a:rPr lang="en-GB" dirty="0" err="1"/>
              <a:t>Sjoklint</a:t>
            </a:r>
            <a:r>
              <a:rPr lang="en-GB" dirty="0"/>
              <a:t>, M., </a:t>
            </a:r>
            <a:r>
              <a:rPr lang="en-GB" dirty="0" err="1"/>
              <a:t>Ukkonen</a:t>
            </a:r>
            <a:r>
              <a:rPr lang="en-GB" dirty="0"/>
              <a:t>, A. (2016) </a:t>
            </a:r>
            <a:r>
              <a:rPr lang="en-GB" i="1" dirty="0"/>
              <a:t>The sharing economy: Why people participate in collaborative consumption. </a:t>
            </a:r>
            <a:r>
              <a:rPr lang="en-GB" dirty="0"/>
              <a:t>Journal of the association of information science and technology, 67(9), pp. 2047-2059</a:t>
            </a:r>
          </a:p>
          <a:p>
            <a:r>
              <a:rPr lang="en-GB" dirty="0" err="1"/>
              <a:t>Hajibaba</a:t>
            </a:r>
            <a:r>
              <a:rPr lang="en-GB" dirty="0"/>
              <a:t>, H., </a:t>
            </a:r>
            <a:r>
              <a:rPr lang="en-GB" dirty="0" err="1"/>
              <a:t>Dolnicar</a:t>
            </a:r>
            <a:r>
              <a:rPr lang="en-GB" dirty="0"/>
              <a:t>, S. (2017) Chapter 11- Regulatory Reactions Around The World  in </a:t>
            </a:r>
            <a:r>
              <a:rPr lang="en-GB" i="1" dirty="0"/>
              <a:t>Peer-to-Peer Accommodation Networks: Pushing the boundaries, </a:t>
            </a:r>
            <a:r>
              <a:rPr lang="en-GB" dirty="0"/>
              <a:t>Oxford, pp. 120-136</a:t>
            </a:r>
          </a:p>
          <a:p>
            <a:r>
              <a:rPr lang="en-GB" dirty="0" err="1"/>
              <a:t>Horna</a:t>
            </a:r>
            <a:r>
              <a:rPr lang="en-GB" dirty="0"/>
              <a:t>, K., </a:t>
            </a:r>
            <a:r>
              <a:rPr lang="en-GB" dirty="0" err="1"/>
              <a:t>Merantea</a:t>
            </a:r>
            <a:r>
              <a:rPr lang="en-GB" dirty="0"/>
              <a:t>, M. (2017) </a:t>
            </a:r>
            <a:r>
              <a:rPr lang="en-GB" i="1" dirty="0"/>
              <a:t>Is home sharing driving up rents? </a:t>
            </a:r>
            <a:r>
              <a:rPr lang="en-GB" dirty="0"/>
              <a:t>Evidence from Airbnb in Boston. Journal of Housing Economics, 38, pp.14-24</a:t>
            </a:r>
          </a:p>
          <a:p>
            <a:r>
              <a:rPr lang="en-GB" dirty="0"/>
              <a:t>Koh, E., King, B. (2017) </a:t>
            </a:r>
            <a:r>
              <a:rPr lang="en-GB" i="1" dirty="0"/>
              <a:t>Accommodating the sharing revolution: A qualitative evaluation of the impact of Airbnb on Singapore’s budget hotels. </a:t>
            </a:r>
            <a:r>
              <a:rPr lang="en-GB" dirty="0"/>
              <a:t>Tourism Recreation Research.</a:t>
            </a:r>
          </a:p>
          <a:p>
            <a:r>
              <a:rPr lang="en-GB" dirty="0"/>
              <a:t>Dickey, M. (2016) </a:t>
            </a:r>
            <a:r>
              <a:rPr lang="en-GB" i="1" dirty="0"/>
              <a:t>New York State Senate passes anti- Airbnb bill. </a:t>
            </a:r>
            <a:r>
              <a:rPr lang="en-GB" dirty="0"/>
              <a:t>Online article retrieved from </a:t>
            </a:r>
            <a:r>
              <a:rPr lang="en-GB" dirty="0">
                <a:hlinkClick r:id="rId3"/>
              </a:rPr>
              <a:t>https://techcrunch.com/2016/06/17/airbnb-new-york-legislation/?guccounter=1</a:t>
            </a:r>
            <a:r>
              <a:rPr lang="en-GB" dirty="0"/>
              <a:t> accessed on 24/02/21</a:t>
            </a:r>
          </a:p>
          <a:p>
            <a:r>
              <a:rPr lang="en-GB" dirty="0"/>
              <a:t>Airbnb (2017) </a:t>
            </a:r>
            <a:r>
              <a:rPr lang="en-GB" i="1" dirty="0"/>
              <a:t>Responsible hosting in the United Kingdom. </a:t>
            </a:r>
            <a:r>
              <a:rPr lang="en-GB" dirty="0"/>
              <a:t>Online article retrieved from </a:t>
            </a:r>
            <a:r>
              <a:rPr lang="en-GB" dirty="0">
                <a:hlinkClick r:id="rId4"/>
              </a:rPr>
              <a:t>https://www.airbnb.com.au/help/article/1379/responsible-hosting-in-the-united-kingdom</a:t>
            </a:r>
            <a:r>
              <a:rPr lang="en-GB" dirty="0"/>
              <a:t> accessed on 24/02/21</a:t>
            </a:r>
          </a:p>
          <a:p>
            <a:endParaRPr lang="en-GB" dirty="0"/>
          </a:p>
        </p:txBody>
      </p:sp>
    </p:spTree>
    <p:extLst>
      <p:ext uri="{BB962C8B-B14F-4D97-AF65-F5344CB8AC3E}">
        <p14:creationId xmlns:p14="http://schemas.microsoft.com/office/powerpoint/2010/main" val="3404673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CEB704-9EAB-4C23-B7A2-402CFB02F2D4}"/>
              </a:ext>
            </a:extLst>
          </p:cNvPr>
          <p:cNvSpPr>
            <a:spLocks noGrp="1"/>
          </p:cNvSpPr>
          <p:nvPr>
            <p:ph idx="1"/>
          </p:nvPr>
        </p:nvSpPr>
        <p:spPr>
          <a:xfrm>
            <a:off x="533400" y="317667"/>
            <a:ext cx="10515600" cy="6179386"/>
          </a:xfrm>
        </p:spPr>
        <p:txBody>
          <a:bodyPr>
            <a:normAutofit fontScale="70000" lnSpcReduction="20000"/>
          </a:bodyPr>
          <a:lstStyle/>
          <a:p>
            <a:r>
              <a:rPr lang="en-GB" dirty="0" err="1"/>
              <a:t>Leismann</a:t>
            </a:r>
            <a:r>
              <a:rPr lang="en-GB" dirty="0"/>
              <a:t>, K., Schmitt, M., </a:t>
            </a:r>
            <a:r>
              <a:rPr lang="en-GB" dirty="0" err="1"/>
              <a:t>Rohn</a:t>
            </a:r>
            <a:r>
              <a:rPr lang="en-GB" dirty="0"/>
              <a:t>, H., Baedeker, C. (2013) </a:t>
            </a:r>
            <a:r>
              <a:rPr lang="en-GB" i="1" dirty="0"/>
              <a:t>Collaborative consumption: towards a resource-saving consumption culture. </a:t>
            </a:r>
            <a:r>
              <a:rPr lang="en-GB" dirty="0"/>
              <a:t>Resources, 2(3), pp. 189</a:t>
            </a:r>
          </a:p>
          <a:p>
            <a:r>
              <a:rPr lang="en-GB" dirty="0"/>
              <a:t>Lu, C., </a:t>
            </a:r>
            <a:r>
              <a:rPr lang="en-GB" dirty="0" err="1"/>
              <a:t>Kandampully</a:t>
            </a:r>
            <a:r>
              <a:rPr lang="en-GB" dirty="0"/>
              <a:t>, J. (2016) </a:t>
            </a:r>
            <a:r>
              <a:rPr lang="en-GB" i="1" dirty="0"/>
              <a:t>What drives customers to use access-based sharing options in the hospitality industry? </a:t>
            </a:r>
            <a:r>
              <a:rPr lang="en-GB" dirty="0"/>
              <a:t>Research in Hospitality Management, 6(2), pp.119-126</a:t>
            </a:r>
          </a:p>
          <a:p>
            <a:r>
              <a:rPr lang="en-GB" dirty="0"/>
              <a:t>Kumar, S. (2020) </a:t>
            </a:r>
            <a:r>
              <a:rPr lang="en-GB" i="1" dirty="0"/>
              <a:t>How To Build A Vacation Rental Booking Website Like Airbnb &amp; Cost Factors. </a:t>
            </a:r>
            <a:r>
              <a:rPr lang="en-GB" dirty="0"/>
              <a:t>Online article retrieved from </a:t>
            </a:r>
            <a:r>
              <a:rPr lang="en-GB" dirty="0">
                <a:hlinkClick r:id="rId2"/>
              </a:rPr>
              <a:t>https://blog.zielcommerce.com/how-to-build-booking-website-like-airbnb/</a:t>
            </a:r>
            <a:r>
              <a:rPr lang="en-GB" dirty="0"/>
              <a:t> accessed on 24/02/21 at 20:03</a:t>
            </a:r>
          </a:p>
          <a:p>
            <a:r>
              <a:rPr lang="en-GB" dirty="0"/>
              <a:t>Gupta, A. (2014) </a:t>
            </a:r>
            <a:r>
              <a:rPr lang="en-GB" i="1" dirty="0"/>
              <a:t>E-commerce: Role of E-Commerce in today’s business. </a:t>
            </a:r>
            <a:r>
              <a:rPr lang="en-GB" dirty="0"/>
              <a:t>International Journal of Computing and Corporate Research, 4(1), pp.1-8</a:t>
            </a:r>
          </a:p>
          <a:p>
            <a:r>
              <a:rPr lang="en-GB" dirty="0"/>
              <a:t>Rivera, A. (2018) </a:t>
            </a:r>
            <a:r>
              <a:rPr lang="en-GB" i="1" dirty="0"/>
              <a:t>What is C2C? </a:t>
            </a:r>
            <a:r>
              <a:rPr lang="en-GB" dirty="0"/>
              <a:t>Online article retrieved from </a:t>
            </a:r>
            <a:r>
              <a:rPr lang="en-GB" dirty="0">
                <a:hlinkClick r:id="rId3"/>
              </a:rPr>
              <a:t>https://www.businessnewsdaily.com/5084-what-is-c2c.html</a:t>
            </a:r>
            <a:r>
              <a:rPr lang="en-GB" dirty="0"/>
              <a:t> accessed on 24/02/21 at 20:28</a:t>
            </a:r>
          </a:p>
          <a:p>
            <a:r>
              <a:rPr lang="en-GB" dirty="0"/>
              <a:t>Swift, C. (2020) </a:t>
            </a:r>
            <a:r>
              <a:rPr lang="en-GB" i="1" dirty="0"/>
              <a:t>Porter’s Value Chain. </a:t>
            </a:r>
            <a:r>
              <a:rPr lang="en-GB" dirty="0"/>
              <a:t>Online article retrieved from </a:t>
            </a:r>
            <a:r>
              <a:rPr lang="en-GB" dirty="0">
                <a:hlinkClick r:id="rId4"/>
              </a:rPr>
              <a:t>https://www.mindtools.com/pages/article/newSTR_66.htm accessed on 24/02/21 at 21:39</a:t>
            </a:r>
            <a:endParaRPr lang="en-GB" dirty="0"/>
          </a:p>
          <a:p>
            <a:r>
              <a:rPr lang="en-GB" dirty="0" err="1"/>
              <a:t>Juvan</a:t>
            </a:r>
            <a:r>
              <a:rPr lang="en-GB" dirty="0"/>
              <a:t>, E., </a:t>
            </a:r>
            <a:r>
              <a:rPr lang="en-GB" dirty="0" err="1"/>
              <a:t>Hajibaba</a:t>
            </a:r>
            <a:r>
              <a:rPr lang="en-GB" dirty="0"/>
              <a:t>, H., </a:t>
            </a:r>
            <a:r>
              <a:rPr lang="en-GB" dirty="0" err="1"/>
              <a:t>Dolnicar</a:t>
            </a:r>
            <a:r>
              <a:rPr lang="en-GB" dirty="0"/>
              <a:t>, S. (2017) Chapter 24- Environmental Sustainability, in Peer-to-peer Accommodation Networks: Pushing the boundaries, Oxford, pp. 265-276</a:t>
            </a:r>
          </a:p>
          <a:p>
            <a:r>
              <a:rPr lang="en-GB" dirty="0" err="1"/>
              <a:t>Gossling</a:t>
            </a:r>
            <a:r>
              <a:rPr lang="en-GB" dirty="0"/>
              <a:t>, S. (2002) </a:t>
            </a:r>
            <a:r>
              <a:rPr lang="en-GB" i="1" dirty="0"/>
              <a:t>Global environmental consequences of tourism. </a:t>
            </a:r>
            <a:r>
              <a:rPr lang="en-GB" dirty="0"/>
              <a:t>Global Environmental Change, 12(4), pp. 283-302</a:t>
            </a:r>
          </a:p>
          <a:p>
            <a:r>
              <a:rPr lang="en-GB" dirty="0"/>
              <a:t>Cleantech Group (2014) </a:t>
            </a:r>
            <a:r>
              <a:rPr lang="en-GB" i="1" dirty="0"/>
              <a:t>Environmental impact of home sharing: Phase 1 report. </a:t>
            </a:r>
            <a:r>
              <a:rPr lang="en-GB" dirty="0"/>
              <a:t>A report prepared for Airbnb, retrieved from </a:t>
            </a:r>
            <a:r>
              <a:rPr lang="en-GB" dirty="0">
                <a:hlinkClick r:id="rId5"/>
              </a:rPr>
              <a:t>https://www.airbnbaction.com/wp-content/uploads/2016/10/Cleanteach_Airbnb-Environmental-Impact-Report.pdf</a:t>
            </a:r>
            <a:r>
              <a:rPr lang="en-GB" dirty="0"/>
              <a:t> accessed on24/02/21 at 22:04</a:t>
            </a:r>
          </a:p>
        </p:txBody>
      </p:sp>
    </p:spTree>
    <p:extLst>
      <p:ext uri="{BB962C8B-B14F-4D97-AF65-F5344CB8AC3E}">
        <p14:creationId xmlns:p14="http://schemas.microsoft.com/office/powerpoint/2010/main" val="623896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336</TotalTime>
  <Words>4799</Words>
  <Application>Microsoft Office PowerPoint</Application>
  <PresentationFormat>Widescreen</PresentationFormat>
  <Paragraphs>211</Paragraphs>
  <Slides>19</Slides>
  <Notes>16</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Themes and Critiques of ‘Peer-To-Peer Accommodation Networks: Pushing the Boundaries’</vt:lpstr>
      <vt:lpstr>Aims</vt:lpstr>
      <vt:lpstr>Chapter 2: The Sharing Economy</vt:lpstr>
      <vt:lpstr>Theme: Collaborative Consumption</vt:lpstr>
      <vt:lpstr>Others on the sharing economy</vt:lpstr>
      <vt:lpstr>Theme: Peer-to-Peer Accommodation Networks (Business Model)</vt:lpstr>
      <vt:lpstr>Sharing-exchange continuum</vt:lpstr>
      <vt:lpstr>Theme: Ecommerce</vt:lpstr>
      <vt:lpstr>PowerPoint Presentation</vt:lpstr>
      <vt:lpstr>Theme: Value Creation</vt:lpstr>
      <vt:lpstr>Chapter 11: Regulatory Reactions Around the World</vt:lpstr>
      <vt:lpstr>Negative affects of peer-to-peer accommodation networks</vt:lpstr>
      <vt:lpstr>Regulatory Responses</vt:lpstr>
      <vt:lpstr>Chapter 24: Environmental Sustainability</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Themes and Critiques of ‘Peer-To-Peer Accommodation Networks: Pushing the Boundaries’</dc:title>
  <dc:creator>Jordan Evans</dc:creator>
  <cp:lastModifiedBy>Jordan Evans</cp:lastModifiedBy>
  <cp:revision>1</cp:revision>
  <dcterms:created xsi:type="dcterms:W3CDTF">2021-02-24T17:23:31Z</dcterms:created>
  <dcterms:modified xsi:type="dcterms:W3CDTF">2021-02-24T22:59:53Z</dcterms:modified>
</cp:coreProperties>
</file>