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5" r:id="rId1"/>
    <p:sldMasterId id="2147483723" r:id="rId2"/>
  </p:sldMasterIdLst>
  <p:sldIdLst>
    <p:sldId id="256" r:id="rId3"/>
    <p:sldId id="257" r:id="rId4"/>
  </p:sldIdLst>
  <p:sldSz cx="14400213" cy="1079976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54" d="100"/>
          <a:sy n="54" d="100"/>
        </p:scale>
        <p:origin x="96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zabeth Owusu (1917244)" userId="6ace9a6e-7df3-4bb3-b941-c447909f0ad1" providerId="ADAL" clId="{58176A36-F2F3-40C5-8471-185BA4CB6797}"/>
    <pc:docChg chg="custSel modSld">
      <pc:chgData name="Elizabeth Owusu (1917244)" userId="6ace9a6e-7df3-4bb3-b941-c447909f0ad1" providerId="ADAL" clId="{58176A36-F2F3-40C5-8471-185BA4CB6797}" dt="2021-07-21T17:36:19.254" v="242" actId="20577"/>
      <pc:docMkLst>
        <pc:docMk/>
      </pc:docMkLst>
      <pc:sldChg chg="modSp mod">
        <pc:chgData name="Elizabeth Owusu (1917244)" userId="6ace9a6e-7df3-4bb3-b941-c447909f0ad1" providerId="ADAL" clId="{58176A36-F2F3-40C5-8471-185BA4CB6797}" dt="2021-07-21T17:36:19.254" v="242" actId="20577"/>
        <pc:sldMkLst>
          <pc:docMk/>
          <pc:sldMk cId="3563144702" sldId="257"/>
        </pc:sldMkLst>
        <pc:spChg chg="mod">
          <ac:chgData name="Elizabeth Owusu (1917244)" userId="6ace9a6e-7df3-4bb3-b941-c447909f0ad1" providerId="ADAL" clId="{58176A36-F2F3-40C5-8471-185BA4CB6797}" dt="2021-07-21T17:01:02.326" v="127" actId="1076"/>
          <ac:spMkLst>
            <pc:docMk/>
            <pc:sldMk cId="3563144702" sldId="257"/>
            <ac:spMk id="7" creationId="{A9078721-E837-4CA6-84B4-08728FCFF020}"/>
          </ac:spMkLst>
        </pc:spChg>
        <pc:spChg chg="mod">
          <ac:chgData name="Elizabeth Owusu (1917244)" userId="6ace9a6e-7df3-4bb3-b941-c447909f0ad1" providerId="ADAL" clId="{58176A36-F2F3-40C5-8471-185BA4CB6797}" dt="2021-07-21T17:36:19.254" v="242" actId="20577"/>
          <ac:spMkLst>
            <pc:docMk/>
            <pc:sldMk cId="3563144702" sldId="257"/>
            <ac:spMk id="17" creationId="{792F17C3-007B-489A-B295-87E6F2EC5793}"/>
          </ac:spMkLst>
        </pc:spChg>
        <pc:spChg chg="mod">
          <ac:chgData name="Elizabeth Owusu (1917244)" userId="6ace9a6e-7df3-4bb3-b941-c447909f0ad1" providerId="ADAL" clId="{58176A36-F2F3-40C5-8471-185BA4CB6797}" dt="2021-07-21T17:00:53.179" v="126" actId="1076"/>
          <ac:spMkLst>
            <pc:docMk/>
            <pc:sldMk cId="3563144702" sldId="257"/>
            <ac:spMk id="31" creationId="{1AD5C5BF-EA06-469B-A808-8DBAA81204E5}"/>
          </ac:spMkLst>
        </pc:spChg>
      </pc:sldChg>
    </pc:docChg>
  </pc:docChgLst>
  <pc:docChgLst>
    <pc:chgData name="Elizabeth Owusu" userId="6ace9a6e-7df3-4bb3-b941-c447909f0ad1" providerId="ADAL" clId="{58176A36-F2F3-40C5-8471-185BA4CB6797}"/>
    <pc:docChg chg="modSld">
      <pc:chgData name="Elizabeth Owusu" userId="6ace9a6e-7df3-4bb3-b941-c447909f0ad1" providerId="ADAL" clId="{58176A36-F2F3-40C5-8471-185BA4CB6797}" dt="2021-07-22T10:26:05.355" v="7" actId="14100"/>
      <pc:docMkLst>
        <pc:docMk/>
      </pc:docMkLst>
      <pc:sldChg chg="modSp mod">
        <pc:chgData name="Elizabeth Owusu" userId="6ace9a6e-7df3-4bb3-b941-c447909f0ad1" providerId="ADAL" clId="{58176A36-F2F3-40C5-8471-185BA4CB6797}" dt="2021-07-22T10:26:05.355" v="7" actId="14100"/>
        <pc:sldMkLst>
          <pc:docMk/>
          <pc:sldMk cId="3563144702" sldId="257"/>
        </pc:sldMkLst>
        <pc:spChg chg="mod">
          <ac:chgData name="Elizabeth Owusu" userId="6ace9a6e-7df3-4bb3-b941-c447909f0ad1" providerId="ADAL" clId="{58176A36-F2F3-40C5-8471-185BA4CB6797}" dt="2021-07-22T10:26:05.355" v="7" actId="14100"/>
          <ac:spMkLst>
            <pc:docMk/>
            <pc:sldMk cId="3563144702" sldId="257"/>
            <ac:spMk id="7" creationId="{A9078721-E837-4CA6-84B4-08728FCFF020}"/>
          </ac:spMkLst>
        </pc:spChg>
        <pc:spChg chg="mod">
          <ac:chgData name="Elizabeth Owusu" userId="6ace9a6e-7df3-4bb3-b941-c447909f0ad1" providerId="ADAL" clId="{58176A36-F2F3-40C5-8471-185BA4CB6797}" dt="2021-07-22T10:25:58.497" v="6" actId="1076"/>
          <ac:spMkLst>
            <pc:docMk/>
            <pc:sldMk cId="3563144702" sldId="257"/>
            <ac:spMk id="31" creationId="{1AD5C5BF-EA06-469B-A808-8DBAA81204E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45B752-1C2A-4FAC-93D2-B3AB7294745E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E2A3A59-37BE-4899-9BE8-8CA88E3303BD}">
      <dgm:prSet phldrT="[Text]" phldr="0"/>
      <dgm:spPr/>
      <dgm:t>
        <a:bodyPr/>
        <a:lstStyle/>
        <a:p>
          <a:r>
            <a:rPr lang="en-GB" dirty="0"/>
            <a:t>Elizabeth Owusu</a:t>
          </a:r>
        </a:p>
      </dgm:t>
    </dgm:pt>
    <dgm:pt modelId="{59869679-E23B-4FCD-A793-9E64FA46270D}" type="parTrans" cxnId="{AFDCEB5D-04F8-4261-946F-55A912F48789}">
      <dgm:prSet/>
      <dgm:spPr/>
      <dgm:t>
        <a:bodyPr/>
        <a:lstStyle/>
        <a:p>
          <a:endParaRPr lang="en-GB"/>
        </a:p>
      </dgm:t>
    </dgm:pt>
    <dgm:pt modelId="{13D9F7A1-D2CE-41C8-87EC-5155CEABACE8}" type="sibTrans" cxnId="{AFDCEB5D-04F8-4261-946F-55A912F48789}">
      <dgm:prSet/>
      <dgm:spPr/>
      <dgm:t>
        <a:bodyPr/>
        <a:lstStyle/>
        <a:p>
          <a:endParaRPr lang="en-GB"/>
        </a:p>
      </dgm:t>
    </dgm:pt>
    <dgm:pt modelId="{45845B5D-478E-4CE4-85F7-A1338FF74012}">
      <dgm:prSet phldrT="[Text]" phldr="0"/>
      <dgm:spPr/>
      <dgm:t>
        <a:bodyPr/>
        <a:lstStyle/>
        <a:p>
          <a:r>
            <a:rPr lang="en-GB" dirty="0"/>
            <a:t>Student Number: 1917244</a:t>
          </a:r>
        </a:p>
      </dgm:t>
    </dgm:pt>
    <dgm:pt modelId="{A9BD6125-FE42-4CD8-AB2C-BE8307E65801}" type="parTrans" cxnId="{5870151D-31EF-4CB9-AAAE-84F7DA568ED2}">
      <dgm:prSet/>
      <dgm:spPr/>
      <dgm:t>
        <a:bodyPr/>
        <a:lstStyle/>
        <a:p>
          <a:endParaRPr lang="en-GB"/>
        </a:p>
      </dgm:t>
    </dgm:pt>
    <dgm:pt modelId="{8EDC50A8-7455-4FB5-A8E0-5FC9A86C554A}" type="sibTrans" cxnId="{5870151D-31EF-4CB9-AAAE-84F7DA568ED2}">
      <dgm:prSet/>
      <dgm:spPr/>
      <dgm:t>
        <a:bodyPr/>
        <a:lstStyle/>
        <a:p>
          <a:endParaRPr lang="en-GB"/>
        </a:p>
      </dgm:t>
    </dgm:pt>
    <dgm:pt modelId="{E73F26C4-CE89-41A2-83DF-F34241D58B6D}">
      <dgm:prSet phldrT="[Text]" phldr="0"/>
      <dgm:spPr/>
      <dgm:t>
        <a:bodyPr/>
        <a:lstStyle/>
        <a:p>
          <a:r>
            <a:rPr lang="en-GB" dirty="0"/>
            <a:t>Cardiovascular Disease</a:t>
          </a:r>
        </a:p>
      </dgm:t>
    </dgm:pt>
    <dgm:pt modelId="{22D38C31-B496-4645-AB40-481CD32B471E}" type="parTrans" cxnId="{2375CD33-9FEE-4485-B784-15EA06D677A3}">
      <dgm:prSet/>
      <dgm:spPr/>
      <dgm:t>
        <a:bodyPr/>
        <a:lstStyle/>
        <a:p>
          <a:endParaRPr lang="en-GB"/>
        </a:p>
      </dgm:t>
    </dgm:pt>
    <dgm:pt modelId="{328F7E4A-0E22-4AF8-8C7D-7720D58450DC}" type="sibTrans" cxnId="{2375CD33-9FEE-4485-B784-15EA06D677A3}">
      <dgm:prSet/>
      <dgm:spPr/>
      <dgm:t>
        <a:bodyPr/>
        <a:lstStyle/>
        <a:p>
          <a:endParaRPr lang="en-GB"/>
        </a:p>
      </dgm:t>
    </dgm:pt>
    <dgm:pt modelId="{C03AAEAA-AAF0-4E22-BC10-9C1671A7B2B8}" type="pres">
      <dgm:prSet presAssocID="{3E45B752-1C2A-4FAC-93D2-B3AB7294745E}" presName="compositeShape" presStyleCnt="0">
        <dgm:presLayoutVars>
          <dgm:dir/>
          <dgm:resizeHandles/>
        </dgm:presLayoutVars>
      </dgm:prSet>
      <dgm:spPr/>
    </dgm:pt>
    <dgm:pt modelId="{D1300254-4C31-4629-8F62-256E69C7A09A}" type="pres">
      <dgm:prSet presAssocID="{3E45B752-1C2A-4FAC-93D2-B3AB7294745E}" presName="pyramid" presStyleLbl="node1" presStyleIdx="0" presStyleCnt="1" custScaleY="56491" custLinFactNeighborX="-39138" custLinFactNeighborY="-4763"/>
      <dgm:spPr/>
    </dgm:pt>
    <dgm:pt modelId="{E2228B18-178B-4291-8150-BDF2FC2DCB3F}" type="pres">
      <dgm:prSet presAssocID="{3E45B752-1C2A-4FAC-93D2-B3AB7294745E}" presName="theList" presStyleCnt="0"/>
      <dgm:spPr/>
    </dgm:pt>
    <dgm:pt modelId="{82BC31AD-CCD1-4E76-A920-6DBC971A6187}" type="pres">
      <dgm:prSet presAssocID="{1E2A3A59-37BE-4899-9BE8-8CA88E3303BD}" presName="aNode" presStyleLbl="fgAcc1" presStyleIdx="0" presStyleCnt="3" custScaleX="200600" custLinFactNeighborX="-33290" custLinFactNeighborY="-17220">
        <dgm:presLayoutVars>
          <dgm:bulletEnabled val="1"/>
        </dgm:presLayoutVars>
      </dgm:prSet>
      <dgm:spPr/>
    </dgm:pt>
    <dgm:pt modelId="{A365E514-41B0-4A8A-9A8A-2996191B21AA}" type="pres">
      <dgm:prSet presAssocID="{1E2A3A59-37BE-4899-9BE8-8CA88E3303BD}" presName="aSpace" presStyleCnt="0"/>
      <dgm:spPr/>
    </dgm:pt>
    <dgm:pt modelId="{0BBE0D37-424E-47C1-88C1-E61C68EA4396}" type="pres">
      <dgm:prSet presAssocID="{45845B5D-478E-4CE4-85F7-A1338FF74012}" presName="aNode" presStyleLbl="fgAcc1" presStyleIdx="1" presStyleCnt="3" custScaleX="197069" custLinFactNeighborX="-33290" custLinFactNeighborY="50000">
        <dgm:presLayoutVars>
          <dgm:bulletEnabled val="1"/>
        </dgm:presLayoutVars>
      </dgm:prSet>
      <dgm:spPr/>
    </dgm:pt>
    <dgm:pt modelId="{A2E1575D-CA00-46BA-B8C7-81D6A4396615}" type="pres">
      <dgm:prSet presAssocID="{45845B5D-478E-4CE4-85F7-A1338FF74012}" presName="aSpace" presStyleCnt="0"/>
      <dgm:spPr/>
    </dgm:pt>
    <dgm:pt modelId="{0262A432-9EFC-4B83-8A09-E6787EBD8C40}" type="pres">
      <dgm:prSet presAssocID="{E73F26C4-CE89-41A2-83DF-F34241D58B6D}" presName="aNode" presStyleLbl="fgAcc1" presStyleIdx="2" presStyleCnt="3" custScaleX="198881" custLinFactNeighborX="-31997" custLinFactNeighborY="47338">
        <dgm:presLayoutVars>
          <dgm:bulletEnabled val="1"/>
        </dgm:presLayoutVars>
      </dgm:prSet>
      <dgm:spPr/>
    </dgm:pt>
    <dgm:pt modelId="{DB58A2C9-ABB4-4E24-B238-99025906F47E}" type="pres">
      <dgm:prSet presAssocID="{E73F26C4-CE89-41A2-83DF-F34241D58B6D}" presName="aSpace" presStyleCnt="0"/>
      <dgm:spPr/>
    </dgm:pt>
  </dgm:ptLst>
  <dgm:cxnLst>
    <dgm:cxn modelId="{5870151D-31EF-4CB9-AAAE-84F7DA568ED2}" srcId="{3E45B752-1C2A-4FAC-93D2-B3AB7294745E}" destId="{45845B5D-478E-4CE4-85F7-A1338FF74012}" srcOrd="1" destOrd="0" parTransId="{A9BD6125-FE42-4CD8-AB2C-BE8307E65801}" sibTransId="{8EDC50A8-7455-4FB5-A8E0-5FC9A86C554A}"/>
    <dgm:cxn modelId="{2375CD33-9FEE-4485-B784-15EA06D677A3}" srcId="{3E45B752-1C2A-4FAC-93D2-B3AB7294745E}" destId="{E73F26C4-CE89-41A2-83DF-F34241D58B6D}" srcOrd="2" destOrd="0" parTransId="{22D38C31-B496-4645-AB40-481CD32B471E}" sibTransId="{328F7E4A-0E22-4AF8-8C7D-7720D58450DC}"/>
    <dgm:cxn modelId="{AFDCEB5D-04F8-4261-946F-55A912F48789}" srcId="{3E45B752-1C2A-4FAC-93D2-B3AB7294745E}" destId="{1E2A3A59-37BE-4899-9BE8-8CA88E3303BD}" srcOrd="0" destOrd="0" parTransId="{59869679-E23B-4FCD-A793-9E64FA46270D}" sibTransId="{13D9F7A1-D2CE-41C8-87EC-5155CEABACE8}"/>
    <dgm:cxn modelId="{259EE0DA-B8BC-4217-95F0-3B70FDF3DDE9}" type="presOf" srcId="{45845B5D-478E-4CE4-85F7-A1338FF74012}" destId="{0BBE0D37-424E-47C1-88C1-E61C68EA4396}" srcOrd="0" destOrd="0" presId="urn:microsoft.com/office/officeart/2005/8/layout/pyramid2"/>
    <dgm:cxn modelId="{B881DBEA-0978-4C57-B95C-FC75E062088A}" type="presOf" srcId="{1E2A3A59-37BE-4899-9BE8-8CA88E3303BD}" destId="{82BC31AD-CCD1-4E76-A920-6DBC971A6187}" srcOrd="0" destOrd="0" presId="urn:microsoft.com/office/officeart/2005/8/layout/pyramid2"/>
    <dgm:cxn modelId="{94FFE2FB-91F7-4561-A2AC-E6C8FFE943BC}" type="presOf" srcId="{3E45B752-1C2A-4FAC-93D2-B3AB7294745E}" destId="{C03AAEAA-AAF0-4E22-BC10-9C1671A7B2B8}" srcOrd="0" destOrd="0" presId="urn:microsoft.com/office/officeart/2005/8/layout/pyramid2"/>
    <dgm:cxn modelId="{AFEDE3FB-F8EA-433A-9825-762A44213017}" type="presOf" srcId="{E73F26C4-CE89-41A2-83DF-F34241D58B6D}" destId="{0262A432-9EFC-4B83-8A09-E6787EBD8C40}" srcOrd="0" destOrd="0" presId="urn:microsoft.com/office/officeart/2005/8/layout/pyramid2"/>
    <dgm:cxn modelId="{CC500BB9-4728-4380-AFF3-7887BCA371D7}" type="presParOf" srcId="{C03AAEAA-AAF0-4E22-BC10-9C1671A7B2B8}" destId="{D1300254-4C31-4629-8F62-256E69C7A09A}" srcOrd="0" destOrd="0" presId="urn:microsoft.com/office/officeart/2005/8/layout/pyramid2"/>
    <dgm:cxn modelId="{8375A167-2276-4E0D-8DF8-C6514A370AE5}" type="presParOf" srcId="{C03AAEAA-AAF0-4E22-BC10-9C1671A7B2B8}" destId="{E2228B18-178B-4291-8150-BDF2FC2DCB3F}" srcOrd="1" destOrd="0" presId="urn:microsoft.com/office/officeart/2005/8/layout/pyramid2"/>
    <dgm:cxn modelId="{AAFB757C-4269-469B-B4F5-100D0123A9C9}" type="presParOf" srcId="{E2228B18-178B-4291-8150-BDF2FC2DCB3F}" destId="{82BC31AD-CCD1-4E76-A920-6DBC971A6187}" srcOrd="0" destOrd="0" presId="urn:microsoft.com/office/officeart/2005/8/layout/pyramid2"/>
    <dgm:cxn modelId="{D4C7107C-F2AD-44F4-A0A0-D42A65076011}" type="presParOf" srcId="{E2228B18-178B-4291-8150-BDF2FC2DCB3F}" destId="{A365E514-41B0-4A8A-9A8A-2996191B21AA}" srcOrd="1" destOrd="0" presId="urn:microsoft.com/office/officeart/2005/8/layout/pyramid2"/>
    <dgm:cxn modelId="{F6D2407C-EF81-4C65-A460-B3B71FD25BC0}" type="presParOf" srcId="{E2228B18-178B-4291-8150-BDF2FC2DCB3F}" destId="{0BBE0D37-424E-47C1-88C1-E61C68EA4396}" srcOrd="2" destOrd="0" presId="urn:microsoft.com/office/officeart/2005/8/layout/pyramid2"/>
    <dgm:cxn modelId="{5F22DA75-3854-4E6D-A1E4-5E058E25B9EA}" type="presParOf" srcId="{E2228B18-178B-4291-8150-BDF2FC2DCB3F}" destId="{A2E1575D-CA00-46BA-B8C7-81D6A4396615}" srcOrd="3" destOrd="0" presId="urn:microsoft.com/office/officeart/2005/8/layout/pyramid2"/>
    <dgm:cxn modelId="{D0DAD239-A3F4-4C73-BFFF-F3F8DC1AEFD1}" type="presParOf" srcId="{E2228B18-178B-4291-8150-BDF2FC2DCB3F}" destId="{0262A432-9EFC-4B83-8A09-E6787EBD8C40}" srcOrd="4" destOrd="0" presId="urn:microsoft.com/office/officeart/2005/8/layout/pyramid2"/>
    <dgm:cxn modelId="{088FFAFE-1478-4D4B-8912-8AE73AB78ECC}" type="presParOf" srcId="{E2228B18-178B-4291-8150-BDF2FC2DCB3F}" destId="{DB58A2C9-ABB4-4E24-B238-99025906F47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00254-4C31-4629-8F62-256E69C7A09A}">
      <dsp:nvSpPr>
        <dsp:cNvPr id="0" name=""/>
        <dsp:cNvSpPr/>
      </dsp:nvSpPr>
      <dsp:spPr>
        <a:xfrm>
          <a:off x="0" y="1087472"/>
          <a:ext cx="6400095" cy="361547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C31AD-CCD1-4E76-A920-6DBC971A6187}">
      <dsp:nvSpPr>
        <dsp:cNvPr id="0" name=""/>
        <dsp:cNvSpPr/>
      </dsp:nvSpPr>
      <dsp:spPr>
        <a:xfrm>
          <a:off x="0" y="610836"/>
          <a:ext cx="8345083" cy="151502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Elizabeth Owusu</a:t>
          </a:r>
        </a:p>
      </dsp:txBody>
      <dsp:txXfrm>
        <a:off x="73957" y="684793"/>
        <a:ext cx="8197169" cy="1367108"/>
      </dsp:txXfrm>
    </dsp:sp>
    <dsp:sp modelId="{0BBE0D37-424E-47C1-88C1-E61C68EA4396}">
      <dsp:nvSpPr>
        <dsp:cNvPr id="0" name=""/>
        <dsp:cNvSpPr/>
      </dsp:nvSpPr>
      <dsp:spPr>
        <a:xfrm>
          <a:off x="0" y="2442536"/>
          <a:ext cx="8198192" cy="151502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Student Number: 1917244</a:t>
          </a:r>
        </a:p>
      </dsp:txBody>
      <dsp:txXfrm>
        <a:off x="73957" y="2516493"/>
        <a:ext cx="8050278" cy="1367108"/>
      </dsp:txXfrm>
    </dsp:sp>
    <dsp:sp modelId="{0262A432-9EFC-4B83-8A09-E6787EBD8C40}">
      <dsp:nvSpPr>
        <dsp:cNvPr id="0" name=""/>
        <dsp:cNvSpPr/>
      </dsp:nvSpPr>
      <dsp:spPr>
        <a:xfrm>
          <a:off x="0" y="4141895"/>
          <a:ext cx="8273572" cy="151502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Cardiovascular Disease</a:t>
          </a:r>
        </a:p>
      </dsp:txBody>
      <dsp:txXfrm>
        <a:off x="73957" y="4215852"/>
        <a:ext cx="8125658" cy="1367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681509"/>
            <a:ext cx="10592382" cy="434545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2031" y="6683074"/>
            <a:ext cx="3634433" cy="43611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2" y="4078773"/>
            <a:ext cx="10592383" cy="261463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762030" y="4078773"/>
            <a:ext cx="3634435" cy="26146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3542" y="4304960"/>
            <a:ext cx="9558044" cy="2162268"/>
          </a:xfrm>
        </p:spPr>
        <p:txBody>
          <a:bodyPr anchor="b">
            <a:noAutofit/>
          </a:bodyPr>
          <a:lstStyle>
            <a:lvl1pPr algn="r">
              <a:defRPr sz="755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3544" y="6919597"/>
            <a:ext cx="9619199" cy="1760098"/>
          </a:xfrm>
        </p:spPr>
        <p:txBody>
          <a:bodyPr>
            <a:normAutofit/>
          </a:bodyPr>
          <a:lstStyle>
            <a:lvl1pPr marL="0" indent="0" algn="r">
              <a:buNone/>
              <a:defRPr sz="3150"/>
            </a:lvl1pPr>
            <a:lvl2pPr marL="719995" indent="0" algn="ctr">
              <a:buNone/>
              <a:defRPr sz="3150"/>
            </a:lvl2pPr>
            <a:lvl3pPr marL="1439990" indent="0" algn="ctr">
              <a:buNone/>
              <a:defRPr sz="2835"/>
            </a:lvl3pPr>
            <a:lvl4pPr marL="2159986" indent="0" algn="ctr">
              <a:buNone/>
              <a:defRPr sz="2520"/>
            </a:lvl4pPr>
            <a:lvl5pPr marL="2879980" indent="0" algn="ctr">
              <a:buNone/>
              <a:defRPr sz="2520"/>
            </a:lvl5pPr>
            <a:lvl6pPr marL="3599975" indent="0" algn="ctr">
              <a:buNone/>
              <a:defRPr sz="2520"/>
            </a:lvl6pPr>
            <a:lvl7pPr marL="4319970" indent="0" algn="ctr">
              <a:buNone/>
              <a:defRPr sz="2520"/>
            </a:lvl7pPr>
            <a:lvl8pPr marL="5039966" indent="0" algn="ctr">
              <a:buNone/>
              <a:defRPr sz="2520"/>
            </a:lvl8pPr>
            <a:lvl9pPr marL="5759960" indent="0" algn="ctr">
              <a:buNone/>
              <a:defRPr sz="25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74366" y="9348124"/>
            <a:ext cx="3240048" cy="574987"/>
          </a:xfrm>
        </p:spPr>
        <p:txBody>
          <a:bodyPr/>
          <a:lstStyle/>
          <a:p>
            <a:fld id="{78ABE3C1-DBE1-495D-B57B-2849774B866A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40014" y="9348126"/>
            <a:ext cx="6333426" cy="57498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40162" y="4331144"/>
            <a:ext cx="2157974" cy="213608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163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3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3" y="4296651"/>
            <a:ext cx="14428511" cy="2640942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239" y="4519421"/>
            <a:ext cx="10849216" cy="1717739"/>
          </a:xfrm>
        </p:spPr>
        <p:txBody>
          <a:bodyPr anchor="ctr">
            <a:normAutofit/>
          </a:bodyPr>
          <a:lstStyle>
            <a:lvl1pPr algn="r">
              <a:defRPr sz="566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239" y="6664693"/>
            <a:ext cx="10849216" cy="2683432"/>
          </a:xfrm>
        </p:spPr>
        <p:txBody>
          <a:bodyPr>
            <a:normAutofit/>
          </a:bodyPr>
          <a:lstStyle>
            <a:lvl1pPr marL="0" indent="0" algn="r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1pPr>
            <a:lvl2pPr marL="719995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2pPr>
            <a:lvl3pPr marL="1439990" indent="0">
              <a:buNone/>
              <a:defRPr sz="2835">
                <a:solidFill>
                  <a:schemeClr val="tx1">
                    <a:tint val="75000"/>
                  </a:schemeClr>
                </a:solidFill>
              </a:defRPr>
            </a:lvl3pPr>
            <a:lvl4pPr marL="2159986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4pPr>
            <a:lvl5pPr marL="28799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5pPr>
            <a:lvl6pPr marL="3599975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6pPr>
            <a:lvl7pPr marL="431997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7pPr>
            <a:lvl8pPr marL="5039966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8pPr>
            <a:lvl9pPr marL="57599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50219" y="9348124"/>
            <a:ext cx="3240048" cy="574987"/>
          </a:xfrm>
        </p:spPr>
        <p:txBody>
          <a:bodyPr/>
          <a:lstStyle/>
          <a:p>
            <a:fld id="{30578ACC-22D6-47C1-A373-4FD133E34F3C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40015" y="9348126"/>
            <a:ext cx="7613771" cy="57498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2372526" y="4519423"/>
            <a:ext cx="1810792" cy="17177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87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012" y="1186161"/>
            <a:ext cx="10846444" cy="17022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13" y="3680034"/>
            <a:ext cx="5288108" cy="56680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95575" y="3680034"/>
            <a:ext cx="5290883" cy="56680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923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239" y="1186164"/>
            <a:ext cx="10860844" cy="170222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8426" y="3680038"/>
            <a:ext cx="4952955" cy="1091527"/>
          </a:xfrm>
        </p:spPr>
        <p:txBody>
          <a:bodyPr anchor="b"/>
          <a:lstStyle>
            <a:lvl1pPr marL="0" indent="0">
              <a:buNone/>
              <a:defRPr sz="3780" b="1"/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7238" y="4771565"/>
            <a:ext cx="5302512" cy="4576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44427" y="3680034"/>
            <a:ext cx="4953659" cy="1089860"/>
          </a:xfrm>
        </p:spPr>
        <p:txBody>
          <a:bodyPr anchor="b"/>
          <a:lstStyle>
            <a:lvl1pPr marL="0" indent="0">
              <a:buNone/>
              <a:defRPr sz="3780" b="1"/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95573" y="4771565"/>
            <a:ext cx="5302510" cy="4576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552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484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12153277" y="3107431"/>
            <a:ext cx="2275234" cy="22719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2143124" y="959979"/>
            <a:ext cx="2257090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156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239" y="1186158"/>
            <a:ext cx="10860844" cy="1702230"/>
          </a:xfrm>
        </p:spPr>
        <p:txBody>
          <a:bodyPr anchor="ctr">
            <a:normAutofit/>
          </a:bodyPr>
          <a:lstStyle>
            <a:lvl1pPr>
              <a:defRPr sz="566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4548" y="3680037"/>
            <a:ext cx="6163537" cy="56680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16" y="3680036"/>
            <a:ext cx="4403593" cy="5668091"/>
          </a:xfrm>
        </p:spPr>
        <p:txBody>
          <a:bodyPr anchor="ctr"/>
          <a:lstStyle>
            <a:lvl1pPr marL="0" indent="0">
              <a:buNone/>
              <a:defRPr sz="2520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791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239" y="1186161"/>
            <a:ext cx="10860844" cy="1702227"/>
          </a:xfrm>
        </p:spPr>
        <p:txBody>
          <a:bodyPr anchor="ctr">
            <a:normAutofit/>
          </a:bodyPr>
          <a:lstStyle>
            <a:lvl1pPr>
              <a:defRPr sz="566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29149" y="3680037"/>
            <a:ext cx="6168937" cy="5668083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5039"/>
            </a:lvl1pPr>
            <a:lvl2pPr marL="719995" indent="0">
              <a:buNone/>
              <a:defRPr sz="4409"/>
            </a:lvl2pPr>
            <a:lvl3pPr marL="1439990" indent="0">
              <a:buNone/>
              <a:defRPr sz="3780"/>
            </a:lvl3pPr>
            <a:lvl4pPr marL="2159986" indent="0">
              <a:buNone/>
              <a:defRPr sz="3150"/>
            </a:lvl4pPr>
            <a:lvl5pPr marL="2879980" indent="0">
              <a:buNone/>
              <a:defRPr sz="3150"/>
            </a:lvl5pPr>
            <a:lvl6pPr marL="3599975" indent="0">
              <a:buNone/>
              <a:defRPr sz="3150"/>
            </a:lvl6pPr>
            <a:lvl7pPr marL="4319970" indent="0">
              <a:buNone/>
              <a:defRPr sz="3150"/>
            </a:lvl7pPr>
            <a:lvl8pPr marL="5039966" indent="0">
              <a:buNone/>
              <a:defRPr sz="3150"/>
            </a:lvl8pPr>
            <a:lvl9pPr marL="5759960" indent="0">
              <a:buNone/>
              <a:defRPr sz="31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7241" y="3680037"/>
            <a:ext cx="4407131" cy="5668088"/>
          </a:xfrm>
        </p:spPr>
        <p:txBody>
          <a:bodyPr anchor="ctr"/>
          <a:lstStyle>
            <a:lvl1pPr marL="0" indent="0">
              <a:buNone/>
              <a:defRPr sz="2520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56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3" y="7199843"/>
            <a:ext cx="14428511" cy="2640942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017" y="7419708"/>
            <a:ext cx="10858066" cy="857433"/>
          </a:xfrm>
        </p:spPr>
        <p:txBody>
          <a:bodyPr anchor="b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7239" y="959977"/>
            <a:ext cx="10860844" cy="5652750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5039"/>
            </a:lvl1pPr>
            <a:lvl2pPr marL="719995" indent="0">
              <a:buNone/>
              <a:defRPr sz="4409"/>
            </a:lvl2pPr>
            <a:lvl3pPr marL="1439990" indent="0">
              <a:buNone/>
              <a:defRPr sz="3780"/>
            </a:lvl3pPr>
            <a:lvl4pPr marL="2159986" indent="0">
              <a:buNone/>
              <a:defRPr sz="3150"/>
            </a:lvl4pPr>
            <a:lvl5pPr marL="2879980" indent="0">
              <a:buNone/>
              <a:defRPr sz="3150"/>
            </a:lvl5pPr>
            <a:lvl6pPr marL="3599975" indent="0">
              <a:buNone/>
              <a:defRPr sz="3150"/>
            </a:lvl6pPr>
            <a:lvl7pPr marL="4319970" indent="0">
              <a:buNone/>
              <a:defRPr sz="3150"/>
            </a:lvl7pPr>
            <a:lvl8pPr marL="5039966" indent="0">
              <a:buNone/>
              <a:defRPr sz="3150"/>
            </a:lvl8pPr>
            <a:lvl9pPr marL="5759960" indent="0">
              <a:buNone/>
              <a:defRPr sz="31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16" y="8277139"/>
            <a:ext cx="10858069" cy="862688"/>
          </a:xfrm>
        </p:spPr>
        <p:txBody>
          <a:bodyPr/>
          <a:lstStyle>
            <a:lvl1pPr marL="0" indent="0">
              <a:buNone/>
              <a:defRPr sz="2520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372526" y="7419224"/>
            <a:ext cx="1810792" cy="17177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406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3" y="7199843"/>
            <a:ext cx="14428511" cy="2640942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611" y="959974"/>
            <a:ext cx="10860844" cy="5657750"/>
          </a:xfrm>
        </p:spPr>
        <p:txBody>
          <a:bodyPr anchor="ctr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7240" y="7417697"/>
            <a:ext cx="10849217" cy="1735023"/>
          </a:xfrm>
        </p:spPr>
        <p:txBody>
          <a:bodyPr anchor="ctr"/>
          <a:lstStyle>
            <a:lvl1pPr marL="0" indent="0">
              <a:buNone/>
              <a:defRPr sz="2520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372526" y="7419707"/>
            <a:ext cx="1810792" cy="17177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59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3" y="7199843"/>
            <a:ext cx="14428511" cy="2640942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9345" y="971606"/>
            <a:ext cx="10118491" cy="4781094"/>
          </a:xfrm>
        </p:spPr>
        <p:txBody>
          <a:bodyPr anchor="ctr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8196" y="5764854"/>
            <a:ext cx="9429637" cy="864498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7238" y="7417697"/>
            <a:ext cx="10872474" cy="1735023"/>
          </a:xfrm>
        </p:spPr>
        <p:txBody>
          <a:bodyPr anchor="ctr">
            <a:normAutofit/>
          </a:bodyPr>
          <a:lstStyle>
            <a:lvl1pPr marL="0" indent="0">
              <a:buNone/>
              <a:defRPr sz="2520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372526" y="7417044"/>
            <a:ext cx="1810792" cy="17177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426671" y="1178110"/>
            <a:ext cx="840012" cy="920887"/>
          </a:xfrm>
          <a:prstGeom prst="rect">
            <a:avLst/>
          </a:prstGeom>
        </p:spPr>
        <p:txBody>
          <a:bodyPr vert="horz" lIns="143997" tIns="71998" rIns="143997" bIns="719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339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0972118" y="4722060"/>
            <a:ext cx="720011" cy="920888"/>
          </a:xfrm>
          <a:prstGeom prst="rect">
            <a:avLst/>
          </a:prstGeom>
        </p:spPr>
        <p:txBody>
          <a:bodyPr vert="horz" lIns="143997" tIns="71998" rIns="143997" bIns="719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339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2098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3" y="7199843"/>
            <a:ext cx="14428511" cy="2640942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238" y="7417697"/>
            <a:ext cx="10860844" cy="928817"/>
          </a:xfrm>
        </p:spPr>
        <p:txBody>
          <a:bodyPr anchor="b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7239" y="8346510"/>
            <a:ext cx="10860844" cy="806209"/>
          </a:xfrm>
        </p:spPr>
        <p:txBody>
          <a:bodyPr anchor="t"/>
          <a:lstStyle>
            <a:lvl1pPr marL="0" indent="0">
              <a:buNone/>
              <a:defRPr sz="2520"/>
            </a:lvl1pPr>
            <a:lvl2pPr marL="719995" indent="0">
              <a:buNone/>
              <a:defRPr sz="2205"/>
            </a:lvl2pPr>
            <a:lvl3pPr marL="1439990" indent="0">
              <a:buNone/>
              <a:defRPr sz="1890"/>
            </a:lvl3pPr>
            <a:lvl4pPr marL="2159986" indent="0">
              <a:buNone/>
              <a:defRPr sz="1575"/>
            </a:lvl4pPr>
            <a:lvl5pPr marL="2879980" indent="0">
              <a:buNone/>
              <a:defRPr sz="1575"/>
            </a:lvl5pPr>
            <a:lvl6pPr marL="3599975" indent="0">
              <a:buNone/>
              <a:defRPr sz="1575"/>
            </a:lvl6pPr>
            <a:lvl7pPr marL="4319970" indent="0">
              <a:buNone/>
              <a:defRPr sz="1575"/>
            </a:lvl7pPr>
            <a:lvl8pPr marL="5039966" indent="0">
              <a:buNone/>
              <a:defRPr sz="1575"/>
            </a:lvl8pPr>
            <a:lvl9pPr marL="5759960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372526" y="7417044"/>
            <a:ext cx="1810792" cy="17177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1360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7239" y="1186161"/>
            <a:ext cx="10860844" cy="17022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38800" y="3668406"/>
            <a:ext cx="3456051" cy="907479"/>
          </a:xfrm>
        </p:spPr>
        <p:txBody>
          <a:bodyPr anchor="b">
            <a:noAutofit/>
          </a:bodyPr>
          <a:lstStyle>
            <a:lvl1pPr marL="0" indent="0">
              <a:buNone/>
              <a:defRPr sz="3780" b="0">
                <a:solidFill>
                  <a:schemeClr val="tx1"/>
                </a:solidFill>
              </a:defRPr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0057" y="4748386"/>
            <a:ext cx="3456051" cy="4588109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1890"/>
            </a:lvl2pPr>
            <a:lvl3pPr marL="1439990" indent="0">
              <a:buNone/>
              <a:defRPr sz="1575"/>
            </a:lvl3pPr>
            <a:lvl4pPr marL="2159986" indent="0">
              <a:buNone/>
              <a:defRPr sz="1417"/>
            </a:lvl4pPr>
            <a:lvl5pPr marL="2879980" indent="0">
              <a:buNone/>
              <a:defRPr sz="1417"/>
            </a:lvl5pPr>
            <a:lvl6pPr marL="3599975" indent="0">
              <a:buNone/>
              <a:defRPr sz="1417"/>
            </a:lvl6pPr>
            <a:lvl7pPr marL="4319970" indent="0">
              <a:buNone/>
              <a:defRPr sz="1417"/>
            </a:lvl7pPr>
            <a:lvl8pPr marL="5039966" indent="0">
              <a:buNone/>
              <a:defRPr sz="1417"/>
            </a:lvl8pPr>
            <a:lvl9pPr marL="5759960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33003" y="3680035"/>
            <a:ext cx="3456051" cy="907479"/>
          </a:xfrm>
        </p:spPr>
        <p:txBody>
          <a:bodyPr anchor="b">
            <a:noAutofit/>
          </a:bodyPr>
          <a:lstStyle>
            <a:lvl1pPr marL="0" indent="0">
              <a:buNone/>
              <a:defRPr sz="3780" b="0">
                <a:solidFill>
                  <a:schemeClr val="tx1"/>
                </a:solidFill>
              </a:defRPr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35046" y="4736757"/>
            <a:ext cx="3456051" cy="4588109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1890"/>
            </a:lvl2pPr>
            <a:lvl3pPr marL="1439990" indent="0">
              <a:buNone/>
              <a:defRPr sz="1575"/>
            </a:lvl3pPr>
            <a:lvl4pPr marL="2159986" indent="0">
              <a:buNone/>
              <a:defRPr sz="1417"/>
            </a:lvl4pPr>
            <a:lvl5pPr marL="2879980" indent="0">
              <a:buNone/>
              <a:defRPr sz="1417"/>
            </a:lvl5pPr>
            <a:lvl6pPr marL="3599975" indent="0">
              <a:buNone/>
              <a:defRPr sz="1417"/>
            </a:lvl6pPr>
            <a:lvl7pPr marL="4319970" indent="0">
              <a:buNone/>
              <a:defRPr sz="1417"/>
            </a:lvl7pPr>
            <a:lvl8pPr marL="5039966" indent="0">
              <a:buNone/>
              <a:defRPr sz="1417"/>
            </a:lvl8pPr>
            <a:lvl9pPr marL="5759960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230259" y="3680035"/>
            <a:ext cx="3456051" cy="907479"/>
          </a:xfrm>
        </p:spPr>
        <p:txBody>
          <a:bodyPr anchor="b">
            <a:noAutofit/>
          </a:bodyPr>
          <a:lstStyle>
            <a:lvl1pPr marL="0" indent="0">
              <a:buNone/>
              <a:defRPr sz="3780" b="0">
                <a:solidFill>
                  <a:schemeClr val="tx1"/>
                </a:solidFill>
              </a:defRPr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241888" y="4736755"/>
            <a:ext cx="3456051" cy="4588109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1890"/>
            </a:lvl2pPr>
            <a:lvl3pPr marL="1439990" indent="0">
              <a:buNone/>
              <a:defRPr sz="1575"/>
            </a:lvl3pPr>
            <a:lvl4pPr marL="2159986" indent="0">
              <a:buNone/>
              <a:defRPr sz="1417"/>
            </a:lvl4pPr>
            <a:lvl5pPr marL="2879980" indent="0">
              <a:buNone/>
              <a:defRPr sz="1417"/>
            </a:lvl5pPr>
            <a:lvl6pPr marL="3599975" indent="0">
              <a:buNone/>
              <a:defRPr sz="1417"/>
            </a:lvl6pPr>
            <a:lvl7pPr marL="4319970" indent="0">
              <a:buNone/>
              <a:defRPr sz="1417"/>
            </a:lvl7pPr>
            <a:lvl8pPr marL="5039966" indent="0">
              <a:buNone/>
              <a:defRPr sz="1417"/>
            </a:lvl8pPr>
            <a:lvl9pPr marL="5759960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086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7239" y="1186161"/>
            <a:ext cx="10860844" cy="17022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38424" y="6767574"/>
            <a:ext cx="3452424" cy="907479"/>
          </a:xfrm>
        </p:spPr>
        <p:txBody>
          <a:bodyPr anchor="b">
            <a:noAutofit/>
          </a:bodyPr>
          <a:lstStyle>
            <a:lvl1pPr marL="0" indent="0">
              <a:buNone/>
              <a:defRPr sz="3780" b="0">
                <a:solidFill>
                  <a:schemeClr val="tx1"/>
                </a:solidFill>
              </a:defRPr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38424" y="3680035"/>
            <a:ext cx="3452424" cy="23999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520"/>
            </a:lvl1pPr>
            <a:lvl2pPr marL="719995" indent="0">
              <a:buNone/>
              <a:defRPr sz="2520"/>
            </a:lvl2pPr>
            <a:lvl3pPr marL="1439990" indent="0">
              <a:buNone/>
              <a:defRPr sz="2520"/>
            </a:lvl3pPr>
            <a:lvl4pPr marL="2159986" indent="0">
              <a:buNone/>
              <a:defRPr sz="2520"/>
            </a:lvl4pPr>
            <a:lvl5pPr marL="2879980" indent="0">
              <a:buNone/>
              <a:defRPr sz="2520"/>
            </a:lvl5pPr>
            <a:lvl6pPr marL="3599975" indent="0">
              <a:buNone/>
              <a:defRPr sz="2520"/>
            </a:lvl6pPr>
            <a:lvl7pPr marL="4319970" indent="0">
              <a:buNone/>
              <a:defRPr sz="2520"/>
            </a:lvl7pPr>
            <a:lvl8pPr marL="5039966" indent="0">
              <a:buNone/>
              <a:defRPr sz="2520"/>
            </a:lvl8pPr>
            <a:lvl9pPr marL="5759960" indent="0">
              <a:buNone/>
              <a:defRPr sz="25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38424" y="7675053"/>
            <a:ext cx="3452424" cy="1673069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1890"/>
            </a:lvl2pPr>
            <a:lvl3pPr marL="1439990" indent="0">
              <a:buNone/>
              <a:defRPr sz="1575"/>
            </a:lvl3pPr>
            <a:lvl4pPr marL="2159986" indent="0">
              <a:buNone/>
              <a:defRPr sz="1417"/>
            </a:lvl4pPr>
            <a:lvl5pPr marL="2879980" indent="0">
              <a:buNone/>
              <a:defRPr sz="1417"/>
            </a:lvl5pPr>
            <a:lvl6pPr marL="3599975" indent="0">
              <a:buNone/>
              <a:defRPr sz="1417"/>
            </a:lvl6pPr>
            <a:lvl7pPr marL="4319970" indent="0">
              <a:buNone/>
              <a:defRPr sz="1417"/>
            </a:lvl7pPr>
            <a:lvl8pPr marL="5039966" indent="0">
              <a:buNone/>
              <a:defRPr sz="1417"/>
            </a:lvl8pPr>
            <a:lvl9pPr marL="5759960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20536" y="6767574"/>
            <a:ext cx="3488351" cy="907479"/>
          </a:xfrm>
        </p:spPr>
        <p:txBody>
          <a:bodyPr anchor="b">
            <a:noAutofit/>
          </a:bodyPr>
          <a:lstStyle>
            <a:lvl1pPr marL="0" indent="0">
              <a:buNone/>
              <a:defRPr sz="3780" b="0">
                <a:solidFill>
                  <a:schemeClr val="tx1"/>
                </a:solidFill>
              </a:defRPr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20536" y="3680035"/>
            <a:ext cx="3488351" cy="23999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520"/>
            </a:lvl1pPr>
            <a:lvl2pPr marL="719995" indent="0">
              <a:buNone/>
              <a:defRPr sz="2520"/>
            </a:lvl2pPr>
            <a:lvl3pPr marL="1439990" indent="0">
              <a:buNone/>
              <a:defRPr sz="2520"/>
            </a:lvl3pPr>
            <a:lvl4pPr marL="2159986" indent="0">
              <a:buNone/>
              <a:defRPr sz="2520"/>
            </a:lvl4pPr>
            <a:lvl5pPr marL="2879980" indent="0">
              <a:buNone/>
              <a:defRPr sz="2520"/>
            </a:lvl5pPr>
            <a:lvl6pPr marL="3599975" indent="0">
              <a:buNone/>
              <a:defRPr sz="2520"/>
            </a:lvl6pPr>
            <a:lvl7pPr marL="4319970" indent="0">
              <a:buNone/>
              <a:defRPr sz="2520"/>
            </a:lvl7pPr>
            <a:lvl8pPr marL="5039966" indent="0">
              <a:buNone/>
              <a:defRPr sz="2520"/>
            </a:lvl8pPr>
            <a:lvl9pPr marL="5759960" indent="0">
              <a:buNone/>
              <a:defRPr sz="25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18940" y="7675051"/>
            <a:ext cx="3492971" cy="1673069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1890"/>
            </a:lvl2pPr>
            <a:lvl3pPr marL="1439990" indent="0">
              <a:buNone/>
              <a:defRPr sz="1575"/>
            </a:lvl3pPr>
            <a:lvl4pPr marL="2159986" indent="0">
              <a:buNone/>
              <a:defRPr sz="1417"/>
            </a:lvl4pPr>
            <a:lvl5pPr marL="2879980" indent="0">
              <a:buNone/>
              <a:defRPr sz="1417"/>
            </a:lvl5pPr>
            <a:lvl6pPr marL="3599975" indent="0">
              <a:buNone/>
              <a:defRPr sz="1417"/>
            </a:lvl6pPr>
            <a:lvl7pPr marL="4319970" indent="0">
              <a:buNone/>
              <a:defRPr sz="1417"/>
            </a:lvl7pPr>
            <a:lvl8pPr marL="5039966" indent="0">
              <a:buNone/>
              <a:defRPr sz="1417"/>
            </a:lvl8pPr>
            <a:lvl9pPr marL="5759960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237962" y="6767574"/>
            <a:ext cx="3455694" cy="907479"/>
          </a:xfrm>
        </p:spPr>
        <p:txBody>
          <a:bodyPr anchor="b">
            <a:noAutofit/>
          </a:bodyPr>
          <a:lstStyle>
            <a:lvl1pPr marL="0" indent="0">
              <a:buNone/>
              <a:defRPr sz="3780" b="0">
                <a:solidFill>
                  <a:schemeClr val="tx1"/>
                </a:solidFill>
              </a:defRPr>
            </a:lvl1pPr>
            <a:lvl2pPr marL="719995" indent="0">
              <a:buNone/>
              <a:defRPr sz="3150" b="1"/>
            </a:lvl2pPr>
            <a:lvl3pPr marL="1439990" indent="0">
              <a:buNone/>
              <a:defRPr sz="2835" b="1"/>
            </a:lvl3pPr>
            <a:lvl4pPr marL="2159986" indent="0">
              <a:buNone/>
              <a:defRPr sz="2520" b="1"/>
            </a:lvl4pPr>
            <a:lvl5pPr marL="2879980" indent="0">
              <a:buNone/>
              <a:defRPr sz="2520" b="1"/>
            </a:lvl5pPr>
            <a:lvl6pPr marL="3599975" indent="0">
              <a:buNone/>
              <a:defRPr sz="2520" b="1"/>
            </a:lvl6pPr>
            <a:lvl7pPr marL="4319970" indent="0">
              <a:buNone/>
              <a:defRPr sz="2520" b="1"/>
            </a:lvl7pPr>
            <a:lvl8pPr marL="5039966" indent="0">
              <a:buNone/>
              <a:defRPr sz="2520" b="1"/>
            </a:lvl8pPr>
            <a:lvl9pPr marL="5759960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237960" y="3680035"/>
            <a:ext cx="3455694" cy="23999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520"/>
            </a:lvl1pPr>
            <a:lvl2pPr marL="719995" indent="0">
              <a:buNone/>
              <a:defRPr sz="2520"/>
            </a:lvl2pPr>
            <a:lvl3pPr marL="1439990" indent="0">
              <a:buNone/>
              <a:defRPr sz="2520"/>
            </a:lvl3pPr>
            <a:lvl4pPr marL="2159986" indent="0">
              <a:buNone/>
              <a:defRPr sz="2520"/>
            </a:lvl4pPr>
            <a:lvl5pPr marL="2879980" indent="0">
              <a:buNone/>
              <a:defRPr sz="2520"/>
            </a:lvl5pPr>
            <a:lvl6pPr marL="3599975" indent="0">
              <a:buNone/>
              <a:defRPr sz="2520"/>
            </a:lvl6pPr>
            <a:lvl7pPr marL="4319970" indent="0">
              <a:buNone/>
              <a:defRPr sz="2520"/>
            </a:lvl7pPr>
            <a:lvl8pPr marL="5039966" indent="0">
              <a:buNone/>
              <a:defRPr sz="2520"/>
            </a:lvl8pPr>
            <a:lvl9pPr marL="5759960" indent="0">
              <a:buNone/>
              <a:defRPr sz="25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237814" y="7675048"/>
            <a:ext cx="3460270" cy="1673069"/>
          </a:xfrm>
        </p:spPr>
        <p:txBody>
          <a:bodyPr anchor="t">
            <a:normAutofit/>
          </a:bodyPr>
          <a:lstStyle>
            <a:lvl1pPr marL="0" indent="0">
              <a:buNone/>
              <a:defRPr sz="2205"/>
            </a:lvl1pPr>
            <a:lvl2pPr marL="719995" indent="0">
              <a:buNone/>
              <a:defRPr sz="1890"/>
            </a:lvl2pPr>
            <a:lvl3pPr marL="1439990" indent="0">
              <a:buNone/>
              <a:defRPr sz="1575"/>
            </a:lvl3pPr>
            <a:lvl4pPr marL="2159986" indent="0">
              <a:buNone/>
              <a:defRPr sz="1417"/>
            </a:lvl4pPr>
            <a:lvl5pPr marL="2879980" indent="0">
              <a:buNone/>
              <a:defRPr sz="1417"/>
            </a:lvl5pPr>
            <a:lvl6pPr marL="3599975" indent="0">
              <a:buNone/>
              <a:defRPr sz="1417"/>
            </a:lvl6pPr>
            <a:lvl7pPr marL="4319970" indent="0">
              <a:buNone/>
              <a:defRPr sz="1417"/>
            </a:lvl7pPr>
            <a:lvl8pPr marL="5039966" indent="0">
              <a:buNone/>
              <a:defRPr sz="1417"/>
            </a:lvl8pPr>
            <a:lvl9pPr marL="5759960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461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" y="959980"/>
            <a:ext cx="14428511" cy="2640942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239" y="1186161"/>
            <a:ext cx="10860844" cy="1702227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349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7205511" y="4326131"/>
            <a:ext cx="10806936" cy="2154676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55761" y="959975"/>
            <a:ext cx="1684438" cy="70265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3542" y="959977"/>
            <a:ext cx="10356624" cy="838814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20029" y="9348124"/>
            <a:ext cx="3240048" cy="574987"/>
          </a:xfrm>
        </p:spPr>
        <p:txBody>
          <a:bodyPr/>
          <a:lstStyle/>
          <a:p>
            <a:fld id="{6178E61D-D431-422C-9764-11DAFE33AB63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3542" y="9348126"/>
            <a:ext cx="7116576" cy="57498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02777" y="8554930"/>
            <a:ext cx="1810477" cy="2004838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8869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681508"/>
            <a:ext cx="10592382" cy="434545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2029" y="6683074"/>
            <a:ext cx="3634433" cy="43611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" y="4078773"/>
            <a:ext cx="10592383" cy="261463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762028" y="4078773"/>
            <a:ext cx="3634434" cy="26146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3542" y="4304959"/>
            <a:ext cx="9619198" cy="2162268"/>
          </a:xfrm>
        </p:spPr>
        <p:txBody>
          <a:bodyPr anchor="b">
            <a:noAutofit/>
          </a:bodyPr>
          <a:lstStyle>
            <a:lvl1pPr algn="r">
              <a:defRPr sz="63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3542" y="6919596"/>
            <a:ext cx="9619198" cy="1760098"/>
          </a:xfrm>
        </p:spPr>
        <p:txBody>
          <a:bodyPr>
            <a:normAutofit/>
          </a:bodyPr>
          <a:lstStyle>
            <a:lvl1pPr marL="0" indent="0" algn="r">
              <a:buNone/>
              <a:defRPr sz="2362"/>
            </a:lvl1pPr>
            <a:lvl2pPr marL="539999" indent="0" algn="ctr">
              <a:buNone/>
              <a:defRPr sz="2362"/>
            </a:lvl2pPr>
            <a:lvl3pPr marL="1079998" indent="0" algn="ctr">
              <a:buNone/>
              <a:defRPr sz="2126"/>
            </a:lvl3pPr>
            <a:lvl4pPr marL="1619997" indent="0" algn="ctr">
              <a:buNone/>
              <a:defRPr sz="1890"/>
            </a:lvl4pPr>
            <a:lvl5pPr marL="2159996" indent="0" algn="ctr">
              <a:buNone/>
              <a:defRPr sz="1890"/>
            </a:lvl5pPr>
            <a:lvl6pPr marL="2699995" indent="0" algn="ctr">
              <a:buNone/>
              <a:defRPr sz="1890"/>
            </a:lvl6pPr>
            <a:lvl7pPr marL="3239994" indent="0" algn="ctr">
              <a:buNone/>
              <a:defRPr sz="1890"/>
            </a:lvl7pPr>
            <a:lvl8pPr marL="3779992" indent="0" algn="ctr">
              <a:buNone/>
              <a:defRPr sz="1890"/>
            </a:lvl8pPr>
            <a:lvl9pPr marL="4319991" indent="0" algn="ctr">
              <a:buNone/>
              <a:defRPr sz="189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31673" y="4331144"/>
            <a:ext cx="1384140" cy="213608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5270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832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435933"/>
            <a:ext cx="12328307" cy="505759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7" y="6437498"/>
            <a:ext cx="1893332" cy="22719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4293240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2503128" y="4293240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42" y="4519420"/>
            <a:ext cx="11355121" cy="1717739"/>
          </a:xfrm>
        </p:spPr>
        <p:txBody>
          <a:bodyPr anchor="ctr">
            <a:normAutofit/>
          </a:bodyPr>
          <a:lstStyle>
            <a:lvl1pPr algn="r">
              <a:defRPr sz="425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542" y="6664691"/>
            <a:ext cx="11355121" cy="2683432"/>
          </a:xfrm>
        </p:spPr>
        <p:txBody>
          <a:bodyPr>
            <a:normAutofit/>
          </a:bodyPr>
          <a:lstStyle>
            <a:lvl1pPr marL="0" indent="0" algn="r">
              <a:buNone/>
              <a:defRPr sz="2362">
                <a:solidFill>
                  <a:schemeClr val="tx1">
                    <a:tint val="75000"/>
                  </a:schemeClr>
                </a:solidFill>
              </a:defRPr>
            </a:lvl1pPr>
            <a:lvl2pPr marL="539999" indent="0">
              <a:buNone/>
              <a:defRPr sz="2362">
                <a:solidFill>
                  <a:schemeClr val="tx1">
                    <a:tint val="75000"/>
                  </a:schemeClr>
                </a:solidFill>
              </a:defRPr>
            </a:lvl2pPr>
            <a:lvl3pPr marL="1079998" indent="0">
              <a:buNone/>
              <a:defRPr sz="2126">
                <a:solidFill>
                  <a:schemeClr val="tx1">
                    <a:tint val="75000"/>
                  </a:schemeClr>
                </a:solidFill>
              </a:defRPr>
            </a:lvl3pPr>
            <a:lvl4pPr marL="1619997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4pPr>
            <a:lvl5pPr marL="2159996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5pPr>
            <a:lvl6pPr marL="2699995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6pPr>
            <a:lvl7pPr marL="3239994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7pPr>
            <a:lvl8pPr marL="3779992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8pPr>
            <a:lvl9pPr marL="4319991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2672773" y="4519421"/>
            <a:ext cx="1363191" cy="17177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861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3539" y="3680034"/>
            <a:ext cx="5549324" cy="56680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329" y="3680034"/>
            <a:ext cx="5551332" cy="56680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8084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39" y="1186162"/>
            <a:ext cx="11355124" cy="170222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0509" y="3680035"/>
            <a:ext cx="5282354" cy="1091527"/>
          </a:xfrm>
        </p:spPr>
        <p:txBody>
          <a:bodyPr anchor="b"/>
          <a:lstStyle>
            <a:lvl1pPr marL="0" indent="0">
              <a:buNone/>
              <a:defRPr sz="2835" b="1"/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3543" y="4771562"/>
            <a:ext cx="5549320" cy="4576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74299" y="3680034"/>
            <a:ext cx="5284363" cy="1089860"/>
          </a:xfrm>
        </p:spPr>
        <p:txBody>
          <a:bodyPr anchor="b"/>
          <a:lstStyle>
            <a:lvl1pPr marL="0" indent="0">
              <a:buNone/>
              <a:defRPr sz="2835" b="1"/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330" y="4771562"/>
            <a:ext cx="5551333" cy="4576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6725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9114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3745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41" y="1186158"/>
            <a:ext cx="11355120" cy="1702230"/>
          </a:xfrm>
        </p:spPr>
        <p:txBody>
          <a:bodyPr anchor="ctr">
            <a:normAutofit/>
          </a:bodyPr>
          <a:lstStyle>
            <a:lvl1pPr>
              <a:defRPr sz="425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4546" y="3680035"/>
            <a:ext cx="6624117" cy="56680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3542" y="3680034"/>
            <a:ext cx="4476536" cy="5668091"/>
          </a:xfrm>
        </p:spPr>
        <p:txBody>
          <a:bodyPr anchor="ctr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6242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44" y="1186160"/>
            <a:ext cx="11355117" cy="1702227"/>
          </a:xfrm>
        </p:spPr>
        <p:txBody>
          <a:bodyPr anchor="ctr">
            <a:normAutofit/>
          </a:bodyPr>
          <a:lstStyle>
            <a:lvl1pPr>
              <a:defRPr sz="425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750085" y="3680036"/>
            <a:ext cx="6408578" cy="5668083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780"/>
            </a:lvl1pPr>
            <a:lvl2pPr marL="539999" indent="0">
              <a:buNone/>
              <a:defRPr sz="3307"/>
            </a:lvl2pPr>
            <a:lvl3pPr marL="1079998" indent="0">
              <a:buNone/>
              <a:defRPr sz="2835"/>
            </a:lvl3pPr>
            <a:lvl4pPr marL="1619997" indent="0">
              <a:buNone/>
              <a:defRPr sz="2362"/>
            </a:lvl4pPr>
            <a:lvl5pPr marL="2159996" indent="0">
              <a:buNone/>
              <a:defRPr sz="2362"/>
            </a:lvl5pPr>
            <a:lvl6pPr marL="2699995" indent="0">
              <a:buNone/>
              <a:defRPr sz="2362"/>
            </a:lvl6pPr>
            <a:lvl7pPr marL="3239994" indent="0">
              <a:buNone/>
              <a:defRPr sz="2362"/>
            </a:lvl7pPr>
            <a:lvl8pPr marL="3779992" indent="0">
              <a:buNone/>
              <a:defRPr sz="2362"/>
            </a:lvl8pPr>
            <a:lvl9pPr marL="4319991" indent="0">
              <a:buNone/>
              <a:defRPr sz="236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3543" y="3680035"/>
            <a:ext cx="4578323" cy="5668088"/>
          </a:xfrm>
        </p:spPr>
        <p:txBody>
          <a:bodyPr anchor="ctr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4859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336217"/>
            <a:ext cx="12328307" cy="505759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9337782"/>
            <a:ext cx="1893332" cy="22719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7193524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2503131" y="7193524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42" y="7419706"/>
            <a:ext cx="11355120" cy="713450"/>
          </a:xfrm>
        </p:spPr>
        <p:txBody>
          <a:bodyPr anchor="b">
            <a:normAutofit/>
          </a:bodyPr>
          <a:lstStyle>
            <a:lvl1pPr>
              <a:defRPr sz="283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3542" y="959975"/>
            <a:ext cx="11355120" cy="5652750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780"/>
            </a:lvl1pPr>
            <a:lvl2pPr marL="539999" indent="0">
              <a:buNone/>
              <a:defRPr sz="3307"/>
            </a:lvl2pPr>
            <a:lvl3pPr marL="1079998" indent="0">
              <a:buNone/>
              <a:defRPr sz="2835"/>
            </a:lvl3pPr>
            <a:lvl4pPr marL="1619997" indent="0">
              <a:buNone/>
              <a:defRPr sz="2362"/>
            </a:lvl4pPr>
            <a:lvl5pPr marL="2159996" indent="0">
              <a:buNone/>
              <a:defRPr sz="2362"/>
            </a:lvl5pPr>
            <a:lvl6pPr marL="2699995" indent="0">
              <a:buNone/>
              <a:defRPr sz="2362"/>
            </a:lvl6pPr>
            <a:lvl7pPr marL="3239994" indent="0">
              <a:buNone/>
              <a:defRPr sz="2362"/>
            </a:lvl7pPr>
            <a:lvl8pPr marL="3779992" indent="0">
              <a:buNone/>
              <a:defRPr sz="2362"/>
            </a:lvl8pPr>
            <a:lvl9pPr marL="4319991" indent="0">
              <a:buNone/>
              <a:defRPr sz="236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3538" y="8140898"/>
            <a:ext cx="11355123" cy="981035"/>
          </a:xfrm>
        </p:spPr>
        <p:txBody>
          <a:bodyPr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672773" y="7419222"/>
            <a:ext cx="1363191" cy="17177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765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336217"/>
            <a:ext cx="12328307" cy="505759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9337782"/>
            <a:ext cx="1893332" cy="22719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7193524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2503131" y="7193524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42" y="959974"/>
            <a:ext cx="11355118" cy="5657750"/>
          </a:xfrm>
        </p:spPr>
        <p:txBody>
          <a:bodyPr anchor="ctr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3542" y="7419704"/>
            <a:ext cx="11355120" cy="1717740"/>
          </a:xfrm>
        </p:spPr>
        <p:txBody>
          <a:bodyPr anchor="ctr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672773" y="7419704"/>
            <a:ext cx="1363191" cy="17177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0064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336217"/>
            <a:ext cx="12328307" cy="505759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9337782"/>
            <a:ext cx="1893332" cy="22719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7193524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2503131" y="7193524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2133" y="959976"/>
            <a:ext cx="10298039" cy="4781094"/>
          </a:xfrm>
        </p:spPr>
        <p:txBody>
          <a:bodyPr anchor="ctr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656271" y="5753226"/>
            <a:ext cx="9633897" cy="864498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3542" y="7419704"/>
            <a:ext cx="11355120" cy="171774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672773" y="7417043"/>
            <a:ext cx="1363191" cy="17177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689268" y="1178110"/>
            <a:ext cx="720011" cy="920887"/>
          </a:xfrm>
          <a:prstGeom prst="rect">
            <a:avLst/>
          </a:prstGeom>
        </p:spPr>
        <p:txBody>
          <a:bodyPr vert="horz" lIns="108002" tIns="54001" rIns="108002" bIns="54001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50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412935" y="4777098"/>
            <a:ext cx="720011" cy="920887"/>
          </a:xfrm>
          <a:prstGeom prst="rect">
            <a:avLst/>
          </a:prstGeom>
        </p:spPr>
        <p:txBody>
          <a:bodyPr vert="horz" lIns="108002" tIns="54001" rIns="108002" bIns="54001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50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96005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336217"/>
            <a:ext cx="12328307" cy="505759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9337782"/>
            <a:ext cx="1893332" cy="22719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7193524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2503131" y="7193524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38" y="7419704"/>
            <a:ext cx="11355123" cy="926806"/>
          </a:xfrm>
        </p:spPr>
        <p:txBody>
          <a:bodyPr anchor="b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3539" y="8346509"/>
            <a:ext cx="11355123" cy="790935"/>
          </a:xfrm>
        </p:spPr>
        <p:txBody>
          <a:bodyPr anchor="t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672773" y="7417043"/>
            <a:ext cx="1363191" cy="17177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5780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90431" y="1186160"/>
            <a:ext cx="11368231" cy="17022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80656" y="3680034"/>
            <a:ext cx="3626078" cy="907479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03542" y="4760011"/>
            <a:ext cx="3602064" cy="4588109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72539" y="3680034"/>
            <a:ext cx="3618054" cy="907479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60073" y="4760011"/>
            <a:ext cx="3618054" cy="4588109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32595" y="3680034"/>
            <a:ext cx="3626067" cy="907479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532595" y="4760011"/>
            <a:ext cx="3626067" cy="4588109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1005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03542" y="1186160"/>
            <a:ext cx="11355121" cy="17022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03538" y="6767573"/>
            <a:ext cx="3602067" cy="907479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03538" y="3680034"/>
            <a:ext cx="3602067" cy="23999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90"/>
            </a:lvl1pPr>
            <a:lvl2pPr marL="539999" indent="0">
              <a:buNone/>
              <a:defRPr sz="1890"/>
            </a:lvl2pPr>
            <a:lvl3pPr marL="1079998" indent="0">
              <a:buNone/>
              <a:defRPr sz="1890"/>
            </a:lvl3pPr>
            <a:lvl4pPr marL="1619997" indent="0">
              <a:buNone/>
              <a:defRPr sz="1890"/>
            </a:lvl4pPr>
            <a:lvl5pPr marL="2159996" indent="0">
              <a:buNone/>
              <a:defRPr sz="1890"/>
            </a:lvl5pPr>
            <a:lvl6pPr marL="2699995" indent="0">
              <a:buNone/>
              <a:defRPr sz="1890"/>
            </a:lvl6pPr>
            <a:lvl7pPr marL="3239994" indent="0">
              <a:buNone/>
              <a:defRPr sz="1890"/>
            </a:lvl7pPr>
            <a:lvl8pPr marL="3779992" indent="0">
              <a:buNone/>
              <a:defRPr sz="1890"/>
            </a:lvl8pPr>
            <a:lvl9pPr marL="4319991" indent="0">
              <a:buNone/>
              <a:defRPr sz="189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03538" y="7675052"/>
            <a:ext cx="3602067" cy="1673069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0074" y="6767573"/>
            <a:ext cx="3618054" cy="907479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60073" y="3680034"/>
            <a:ext cx="3618054" cy="23999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90"/>
            </a:lvl1pPr>
            <a:lvl2pPr marL="539999" indent="0">
              <a:buNone/>
              <a:defRPr sz="1890"/>
            </a:lvl2pPr>
            <a:lvl3pPr marL="1079998" indent="0">
              <a:buNone/>
              <a:defRPr sz="1890"/>
            </a:lvl3pPr>
            <a:lvl4pPr marL="1619997" indent="0">
              <a:buNone/>
              <a:defRPr sz="1890"/>
            </a:lvl4pPr>
            <a:lvl5pPr marL="2159996" indent="0">
              <a:buNone/>
              <a:defRPr sz="1890"/>
            </a:lvl5pPr>
            <a:lvl6pPr marL="2699995" indent="0">
              <a:buNone/>
              <a:defRPr sz="1890"/>
            </a:lvl6pPr>
            <a:lvl7pPr marL="3239994" indent="0">
              <a:buNone/>
              <a:defRPr sz="1890"/>
            </a:lvl7pPr>
            <a:lvl8pPr marL="3779992" indent="0">
              <a:buNone/>
              <a:defRPr sz="1890"/>
            </a:lvl8pPr>
            <a:lvl9pPr marL="4319991" indent="0">
              <a:buNone/>
              <a:defRPr sz="189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58476" y="7675050"/>
            <a:ext cx="3622845" cy="1673069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0298" y="6767573"/>
            <a:ext cx="3618367" cy="907479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540296" y="3680034"/>
            <a:ext cx="3618367" cy="23999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90"/>
            </a:lvl1pPr>
            <a:lvl2pPr marL="539999" indent="0">
              <a:buNone/>
              <a:defRPr sz="1890"/>
            </a:lvl2pPr>
            <a:lvl3pPr marL="1079998" indent="0">
              <a:buNone/>
              <a:defRPr sz="1890"/>
            </a:lvl3pPr>
            <a:lvl4pPr marL="1619997" indent="0">
              <a:buNone/>
              <a:defRPr sz="1890"/>
            </a:lvl4pPr>
            <a:lvl5pPr marL="2159996" indent="0">
              <a:buNone/>
              <a:defRPr sz="1890"/>
            </a:lvl5pPr>
            <a:lvl6pPr marL="2699995" indent="0">
              <a:buNone/>
              <a:defRPr sz="1890"/>
            </a:lvl6pPr>
            <a:lvl7pPr marL="3239994" indent="0">
              <a:buNone/>
              <a:defRPr sz="1890"/>
            </a:lvl7pPr>
            <a:lvl8pPr marL="3779992" indent="0">
              <a:buNone/>
              <a:defRPr sz="1890"/>
            </a:lvl8pPr>
            <a:lvl9pPr marL="4319991" indent="0">
              <a:buNone/>
              <a:defRPr sz="189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540150" y="7675047"/>
            <a:ext cx="3623159" cy="1673069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9328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2672"/>
            <a:ext cx="12328307" cy="505759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104237"/>
            <a:ext cx="1893332" cy="22719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959979"/>
            <a:ext cx="12328307" cy="215459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2503131" y="959979"/>
            <a:ext cx="1893332" cy="2154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7350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581033" y="3213159"/>
            <a:ext cx="8042324" cy="1616006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11340021" y="8729586"/>
            <a:ext cx="2524349" cy="1616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963836" y="959974"/>
            <a:ext cx="1268289" cy="68561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3542" y="959975"/>
            <a:ext cx="10476538" cy="838814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0031" y="9348122"/>
            <a:ext cx="3240048" cy="574987"/>
          </a:xfrm>
        </p:spPr>
        <p:txBody>
          <a:bodyPr/>
          <a:lstStyle/>
          <a:p>
            <a:fld id="{6178E61D-D431-422C-9764-11DAFE33AB63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3541" y="9348123"/>
            <a:ext cx="7236491" cy="57498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926417" y="8501599"/>
            <a:ext cx="1363191" cy="1717740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883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"/>
            <a:ext cx="14400213" cy="10799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239" y="1186161"/>
            <a:ext cx="10860844" cy="1702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13" y="3680034"/>
            <a:ext cx="10846442" cy="5668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53481" y="9348124"/>
            <a:ext cx="3240048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5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40015" y="9348126"/>
            <a:ext cx="7613771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5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360183" y="1186162"/>
            <a:ext cx="1823136" cy="1717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6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4268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</p:sldLayoutIdLst>
  <p:hf sldNum="0" hdr="0" ftr="0" dt="0"/>
  <p:txStyles>
    <p:titleStyle>
      <a:lvl1pPr algn="l" defTabSz="1439990" rtl="0" eaLnBrk="1" latinLnBrk="0" hangingPunct="1">
        <a:lnSpc>
          <a:spcPct val="90000"/>
        </a:lnSpc>
        <a:spcBef>
          <a:spcPct val="0"/>
        </a:spcBef>
        <a:buNone/>
        <a:defRPr sz="566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9997" indent="-359997" algn="l" defTabSz="1439990" rtl="0" eaLnBrk="1" latinLnBrk="0" hangingPunct="1">
        <a:lnSpc>
          <a:spcPct val="90000"/>
        </a:lnSpc>
        <a:spcBef>
          <a:spcPts val="1575"/>
        </a:spcBef>
        <a:buFont typeface="Arial" panose="020B0604020202020204" pitchFamily="34" charset="0"/>
        <a:buChar char="•"/>
        <a:defRPr sz="3780" kern="1200">
          <a:solidFill>
            <a:schemeClr val="tx1"/>
          </a:solidFill>
          <a:latin typeface="+mn-lt"/>
          <a:ea typeface="+mn-ea"/>
          <a:cs typeface="+mn-cs"/>
        </a:defRPr>
      </a:lvl1pPr>
      <a:lvl2pPr marL="1079993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3150" kern="1200">
          <a:solidFill>
            <a:schemeClr val="tx1"/>
          </a:solidFill>
          <a:latin typeface="+mn-lt"/>
          <a:ea typeface="+mn-ea"/>
          <a:cs typeface="+mn-cs"/>
        </a:defRPr>
      </a:lvl2pPr>
      <a:lvl3pPr marL="1799987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3pPr>
      <a:lvl4pPr marL="2519982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3239978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959973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6pPr>
      <a:lvl7pPr marL="4679968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7pPr>
      <a:lvl8pPr marL="5399963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8pPr>
      <a:lvl9pPr marL="6119958" indent="-359997" algn="l" defTabSz="1439990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1pPr>
      <a:lvl2pPr marL="719995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2pPr>
      <a:lvl3pPr marL="1439990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3pPr>
      <a:lvl4pPr marL="2159986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4pPr>
      <a:lvl5pPr marL="2879980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5pPr>
      <a:lvl6pPr marL="3599975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6pPr>
      <a:lvl7pPr marL="4319970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7pPr>
      <a:lvl8pPr marL="5039966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8pPr>
      <a:lvl9pPr marL="5759960" algn="l" defTabSz="1439990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400213" cy="1079976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3541" y="1186160"/>
            <a:ext cx="11355122" cy="1702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541" y="3680034"/>
            <a:ext cx="11355122" cy="5668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18613" y="9348122"/>
            <a:ext cx="3240048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7/22/2021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3541" y="9348123"/>
            <a:ext cx="8115073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672773" y="1186159"/>
            <a:ext cx="1363191" cy="1717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25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9944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hf sldNum="0" hdr="0" ftr="0" dt="0"/>
  <p:txStyles>
    <p:titleStyle>
      <a:lvl1pPr algn="l" defTabSz="1079998" rtl="0" eaLnBrk="1" latinLnBrk="0" hangingPunct="1">
        <a:lnSpc>
          <a:spcPct val="90000"/>
        </a:lnSpc>
        <a:spcBef>
          <a:spcPct val="0"/>
        </a:spcBef>
        <a:buNone/>
        <a:defRPr sz="425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9999" indent="-269999" algn="l" defTabSz="1079998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1pPr>
      <a:lvl2pPr marL="809998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2pPr>
      <a:lvl3pPr marL="1349997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3pPr>
      <a:lvl4pPr marL="1889996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429995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969994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6pPr>
      <a:lvl7pPr marL="3509993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7pPr>
      <a:lvl8pPr marL="4049992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8pPr>
      <a:lvl9pPr marL="4589991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1pPr>
      <a:lvl2pPr marL="539999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2pPr>
      <a:lvl3pPr marL="1079998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3pPr>
      <a:lvl4pPr marL="1619997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4pPr>
      <a:lvl5pPr marL="2159996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5pPr>
      <a:lvl6pPr marL="2699995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6pPr>
      <a:lvl7pPr marL="3239994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7pPr>
      <a:lvl8pPr marL="3779992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8pPr>
      <a:lvl9pPr marL="4319991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://www.amisampath.com/p/social-media-brand-health-check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.jpeg"/><Relationship Id="rId5" Type="http://schemas.openxmlformats.org/officeDocument/2006/relationships/image" Target="../media/image5.jpg"/><Relationship Id="rId10" Type="http://schemas.openxmlformats.org/officeDocument/2006/relationships/hyperlink" Target="http://www.finsmes.com/2019/05/health-iq-raises-55m-in-series-d-funding.html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FD1B6EF8-6B78-44C8-906F-33ABB7D393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9402878"/>
              </p:ext>
            </p:extLst>
          </p:nvPr>
        </p:nvGraphicFramePr>
        <p:xfrm>
          <a:off x="2400035" y="2199834"/>
          <a:ext cx="9600142" cy="6400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1856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01A3CA1B-1530-4046-A299-90F41FE7F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49821"/>
            <a:ext cx="14400213" cy="810012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126A6064-3EEB-4D82-B8AB-85EC8287E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676911"/>
            <a:ext cx="12328306" cy="37933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70EB3F8A-0655-4D47-B546-F7EC731E0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3129" y="3678085"/>
            <a:ext cx="1893331" cy="1704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FC563705-9678-4052-A909-B5114B9A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69832"/>
            <a:ext cx="12328306" cy="1616006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2FEEF27-DE57-43BD-AD75-1F367403B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03130" y="2069832"/>
            <a:ext cx="1893331" cy="1616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2473746-93F6-446E-8FE1-D2D80EE7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52" y="1349822"/>
            <a:ext cx="14400213" cy="8100121"/>
            <a:chOff x="-3176" y="0"/>
            <a:chExt cx="12192000" cy="6858001"/>
          </a:xfrm>
        </p:grpSpPr>
        <p:sp useBgFill="1">
          <p:nvSpPr>
            <p:cNvPr id="51" name="Rectangle 50">
              <a:extLst>
                <a:ext uri="{FF2B5EF4-FFF2-40B4-BE49-F238E27FC236}">
                  <a16:creationId xmlns:a16="http://schemas.microsoft.com/office/drawing/2014/main" id="{CE7759D1-6E78-4433-99CE-74FE7DEBF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539999"/>
              <a:endParaRPr lang="en-US" sz="2126">
                <a:solidFill>
                  <a:prstClr val="white"/>
                </a:solidFill>
                <a:latin typeface="Trebuchet MS" panose="020B0603020202020204"/>
              </a:endParaRPr>
            </a:p>
          </p:txBody>
        </p:sp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B3D36ACC-2755-44AA-850E-CB2DD94A7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46E384FF-15B1-4D29-BF85-B6C698743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610" y="1349823"/>
            <a:ext cx="5481603" cy="810011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539999"/>
            <a:endParaRPr lang="en-US" sz="2126">
              <a:solidFill>
                <a:prstClr val="white"/>
              </a:solidFill>
              <a:latin typeface="Trebuchet MS" panose="020B0603020202020204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FF65D57-8913-4B7E-8D1B-A9E1724EB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2069832"/>
            <a:ext cx="9410038" cy="1616006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7A7A7-87AF-4AA9-A786-6EA549606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298" y="2239474"/>
            <a:ext cx="8877490" cy="1276717"/>
          </a:xfrm>
        </p:spPr>
        <p:txBody>
          <a:bodyPr vert="horz" lIns="108002" tIns="54001" rIns="108002" bIns="54001" rtlCol="0" anchor="ctr">
            <a:normAutofit fontScale="90000"/>
          </a:bodyPr>
          <a:lstStyle/>
          <a:p>
            <a:pPr algn="ctr"/>
            <a:br>
              <a:rPr lang="en-US" dirty="0">
                <a:latin typeface="Algerian" panose="04020705040A02060702" pitchFamily="82" charset="0"/>
              </a:rPr>
            </a:br>
            <a:r>
              <a:rPr lang="en-US" sz="5300" dirty="0">
                <a:latin typeface="Algerian" panose="04020705040A02060702" pitchFamily="82" charset="0"/>
              </a:rPr>
              <a:t>Cardiovascular Disease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0FDCA9DA-1C97-4C8D-BFA2-B1E6B3420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3676911"/>
            <a:ext cx="9410038" cy="379333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792F17C3-007B-489A-B295-87E6F2EC57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8034" y="3872952"/>
            <a:ext cx="8013283" cy="6133090"/>
          </a:xfrm>
        </p:spPr>
        <p:txBody>
          <a:bodyPr vert="horz" lIns="108002" tIns="54001" rIns="108002" bIns="54001" rtlCol="0">
            <a:normAutofit fontScale="92500" lnSpcReduction="20000"/>
          </a:bodyPr>
          <a:lstStyle/>
          <a:p>
            <a:r>
              <a:rPr lang="en-US" sz="2400" dirty="0" err="1">
                <a:latin typeface="Algerian" panose="04020705040A02060702" pitchFamily="82" charset="0"/>
              </a:rPr>
              <a:t>Physiolody</a:t>
            </a:r>
            <a:r>
              <a:rPr lang="en-US" sz="2400" dirty="0">
                <a:latin typeface="Algerian" panose="04020705040A02060702" pitchFamily="82" charset="0"/>
              </a:rPr>
              <a:t> Concern            Risk Factors</a:t>
            </a:r>
          </a:p>
          <a:p>
            <a:pPr marL="0" indent="0">
              <a:buNone/>
            </a:pPr>
            <a:r>
              <a:rPr lang="en-US" sz="2362" dirty="0"/>
              <a:t>. Coronary artery disease          Smoke         </a:t>
            </a:r>
          </a:p>
          <a:p>
            <a:r>
              <a:rPr lang="en-US" sz="2362" dirty="0"/>
              <a:t>.Low fat, High fiber.              . High blood pressure</a:t>
            </a:r>
          </a:p>
          <a:p>
            <a:r>
              <a:rPr lang="en-US" sz="2362" dirty="0"/>
              <a:t>Deep vein thrombosis            . High Lipoprotein           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362" dirty="0"/>
              <a:t> Heart muscular disorder       . Diabetes / Overweight                                           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362" dirty="0"/>
              <a:t>                                             </a:t>
            </a:r>
            <a:r>
              <a:rPr lang="en-US" sz="2400" dirty="0">
                <a:latin typeface="Algerian" panose="04020705040A02060702" pitchFamily="82" charset="0"/>
              </a:rPr>
              <a:t>Prevention</a:t>
            </a:r>
            <a:r>
              <a:rPr lang="en-US" sz="2800" dirty="0">
                <a:latin typeface="Algerian" panose="04020705040A02060702" pitchFamily="82" charset="0"/>
              </a:rPr>
              <a:t>                                        </a:t>
            </a:r>
          </a:p>
          <a:p>
            <a:r>
              <a:rPr lang="en-US" sz="2362" dirty="0"/>
              <a:t>Heart attack                         . Limit foods that contain</a:t>
            </a:r>
          </a:p>
          <a:p>
            <a:r>
              <a:rPr lang="en-US" sz="2362" dirty="0"/>
              <a:t>Pericardial disease                   coconut and palm oil  </a:t>
            </a:r>
          </a:p>
          <a:p>
            <a:r>
              <a:rPr lang="en-US" sz="2362" dirty="0"/>
              <a:t>BMI &gt;25 is a risk factor.          . CVD is avoidable in 75% of </a:t>
            </a:r>
          </a:p>
          <a:p>
            <a:pPr marL="0" indent="0">
              <a:buNone/>
            </a:pPr>
            <a:r>
              <a:rPr lang="en-US" sz="2362" dirty="0"/>
              <a:t>(Stewart 2016).                         Cases.(WHO,2020).                                          .              </a:t>
            </a:r>
          </a:p>
          <a:p>
            <a:r>
              <a:rPr lang="en-US" sz="2362" dirty="0"/>
              <a:t>Peripheral vascular disease    . Regular exercise     </a:t>
            </a:r>
          </a:p>
          <a:p>
            <a:r>
              <a:rPr lang="en-US" sz="2362" dirty="0"/>
              <a:t>Rhematic heart disease         . Healthy weight</a:t>
            </a:r>
          </a:p>
          <a:p>
            <a:r>
              <a:rPr lang="en-US" sz="2362" dirty="0"/>
              <a:t>Vascular disease.                   . Limit salt intake </a:t>
            </a:r>
          </a:p>
          <a:p>
            <a:r>
              <a:rPr lang="en-US" sz="2362" dirty="0"/>
              <a:t>Stroke. (Web Med 2020).</a:t>
            </a:r>
          </a:p>
          <a:p>
            <a:endParaRPr lang="en-US" sz="2362" dirty="0"/>
          </a:p>
        </p:txBody>
      </p:sp>
      <p:pic>
        <p:nvPicPr>
          <p:cNvPr id="12" name="Content Placeholder 11" descr="Celery apple juice">
            <a:extLst>
              <a:ext uri="{FF2B5EF4-FFF2-40B4-BE49-F238E27FC236}">
                <a16:creationId xmlns:a16="http://schemas.microsoft.com/office/drawing/2014/main" id="{841D4B08-DB46-4071-BD50-F323AE02B4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t="6143" r="4" b="4433"/>
          <a:stretch/>
        </p:blipFill>
        <p:spPr>
          <a:xfrm>
            <a:off x="9091945" y="7440422"/>
            <a:ext cx="5080976" cy="2307206"/>
          </a:xfrm>
          <a:prstGeom prst="rect">
            <a:avLst/>
          </a:prstGeom>
        </p:spPr>
      </p:pic>
      <p:pic>
        <p:nvPicPr>
          <p:cNvPr id="18" name="Picture 1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090A26B-48D1-49CF-9C82-26E77C1F00E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84862" y="2143867"/>
            <a:ext cx="4667150" cy="230720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A14AF47-C1D0-42BA-89DF-DE5C1F1DAACF}"/>
              </a:ext>
            </a:extLst>
          </p:cNvPr>
          <p:cNvSpPr txBox="1"/>
          <p:nvPr/>
        </p:nvSpPr>
        <p:spPr>
          <a:xfrm>
            <a:off x="8918610" y="9775210"/>
            <a:ext cx="48577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7" tooltip="http://www.amisampath.com/p/social-media-brand-health-check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20" name="Picture 19" descr="Logo, company name&#10;&#10;Description automatically generated">
            <a:extLst>
              <a:ext uri="{FF2B5EF4-FFF2-40B4-BE49-F238E27FC236}">
                <a16:creationId xmlns:a16="http://schemas.microsoft.com/office/drawing/2014/main" id="{DE7E9045-F806-42BE-9505-9C13765F285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1050" y="397633"/>
            <a:ext cx="13871871" cy="184183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EFB62ED-3AF6-4C69-922C-8F281CB33207}"/>
              </a:ext>
            </a:extLst>
          </p:cNvPr>
          <p:cNvSpPr txBox="1"/>
          <p:nvPr/>
        </p:nvSpPr>
        <p:spPr>
          <a:xfrm>
            <a:off x="9174788" y="4504777"/>
            <a:ext cx="5178182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Protect Your Heart /Prevent the Harm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Control your blood pressure.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Keep your cholesterol and triglyceride level under control.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Stay a healthy weight.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Get a healthy diet and a regular exercise.</a:t>
            </a:r>
          </a:p>
          <a:p>
            <a:pPr marL="269999" marR="0" lvl="0" indent="-269999" algn="l" defTabSz="1079998" rtl="0" eaLnBrk="1" fontAlgn="auto" latinLnBrk="0" hangingPunct="1">
              <a:lnSpc>
                <a:spcPct val="90000"/>
              </a:lnSpc>
              <a:spcBef>
                <a:spcPts val="1181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 stress, don’t smoke, limit alcohol.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 limit alcohol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Arrow: Up-Down 6">
            <a:extLst>
              <a:ext uri="{FF2B5EF4-FFF2-40B4-BE49-F238E27FC236}">
                <a16:creationId xmlns:a16="http://schemas.microsoft.com/office/drawing/2014/main" id="{A9078721-E837-4CA6-84B4-08728FCFF020}"/>
              </a:ext>
            </a:extLst>
          </p:cNvPr>
          <p:cNvSpPr/>
          <p:nvPr/>
        </p:nvSpPr>
        <p:spPr>
          <a:xfrm flipV="1">
            <a:off x="4374777" y="3848485"/>
            <a:ext cx="258026" cy="6323398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Left-Right 7">
            <a:extLst>
              <a:ext uri="{FF2B5EF4-FFF2-40B4-BE49-F238E27FC236}">
                <a16:creationId xmlns:a16="http://schemas.microsoft.com/office/drawing/2014/main" id="{E30AE5DC-EAEE-4D0A-955E-81665DEA0752}"/>
              </a:ext>
            </a:extLst>
          </p:cNvPr>
          <p:cNvSpPr/>
          <p:nvPr/>
        </p:nvSpPr>
        <p:spPr>
          <a:xfrm>
            <a:off x="484093" y="10006042"/>
            <a:ext cx="8207224" cy="66690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Up-Down 30">
            <a:extLst>
              <a:ext uri="{FF2B5EF4-FFF2-40B4-BE49-F238E27FC236}">
                <a16:creationId xmlns:a16="http://schemas.microsoft.com/office/drawing/2014/main" id="{1AD5C5BF-EA06-469B-A808-8DBAA81204E5}"/>
              </a:ext>
            </a:extLst>
          </p:cNvPr>
          <p:cNvSpPr/>
          <p:nvPr/>
        </p:nvSpPr>
        <p:spPr>
          <a:xfrm flipV="1">
            <a:off x="4331285" y="3897418"/>
            <a:ext cx="107576" cy="6133091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4470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1_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491</TotalTime>
  <Words>170</Words>
  <Application>Microsoft Office PowerPoint</Application>
  <PresentationFormat>Custom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Algerian</vt:lpstr>
      <vt:lpstr>Arial</vt:lpstr>
      <vt:lpstr>Trebuchet MS</vt:lpstr>
      <vt:lpstr>Berlin</vt:lpstr>
      <vt:lpstr>1_Berlin</vt:lpstr>
      <vt:lpstr>PowerPoint Presentation</vt:lpstr>
      <vt:lpstr> Cardiovascular Disease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Elizabeth Owusu</dc:creator>
  <cp:lastModifiedBy>Elizabeth Owusu</cp:lastModifiedBy>
  <cp:revision>2</cp:revision>
  <dcterms:created xsi:type="dcterms:W3CDTF">2021-07-08T16:41:05Z</dcterms:created>
  <dcterms:modified xsi:type="dcterms:W3CDTF">2021-07-22T10:26:07Z</dcterms:modified>
</cp:coreProperties>
</file>