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869" r:id="rId1"/>
  </p:sldMasterIdLst>
  <p:notesMasterIdLst>
    <p:notesMasterId r:id="rId35"/>
  </p:notesMasterIdLst>
  <p:sldIdLst>
    <p:sldId id="258" r:id="rId2"/>
    <p:sldId id="259" r:id="rId3"/>
    <p:sldId id="264" r:id="rId4"/>
    <p:sldId id="265" r:id="rId5"/>
    <p:sldId id="260" r:id="rId6"/>
    <p:sldId id="267" r:id="rId7"/>
    <p:sldId id="268" r:id="rId8"/>
    <p:sldId id="269" r:id="rId9"/>
    <p:sldId id="270" r:id="rId10"/>
    <p:sldId id="271" r:id="rId11"/>
    <p:sldId id="272" r:id="rId12"/>
    <p:sldId id="273" r:id="rId13"/>
    <p:sldId id="274" r:id="rId14"/>
    <p:sldId id="275" r:id="rId15"/>
    <p:sldId id="276" r:id="rId16"/>
    <p:sldId id="277" r:id="rId17"/>
    <p:sldId id="278" r:id="rId18"/>
    <p:sldId id="299" r:id="rId19"/>
    <p:sldId id="279" r:id="rId20"/>
    <p:sldId id="280" r:id="rId21"/>
    <p:sldId id="281" r:id="rId22"/>
    <p:sldId id="282" r:id="rId23"/>
    <p:sldId id="283" r:id="rId24"/>
    <p:sldId id="284" r:id="rId25"/>
    <p:sldId id="285" r:id="rId26"/>
    <p:sldId id="288" r:id="rId27"/>
    <p:sldId id="289" r:id="rId28"/>
    <p:sldId id="290" r:id="rId29"/>
    <p:sldId id="291" r:id="rId30"/>
    <p:sldId id="293" r:id="rId31"/>
    <p:sldId id="297" r:id="rId32"/>
    <p:sldId id="294" r:id="rId33"/>
    <p:sldId id="298" r:id="rId34"/>
  </p:sldIdLst>
  <p:sldSz cx="12192000" cy="6858000"/>
  <p:notesSz cx="6858000" cy="9144000"/>
  <p:embeddedFontLst>
    <p:embeddedFont>
      <p:font typeface="Trebuchet MS" panose="020B0603020202020204" pitchFamily="34" charset="0"/>
      <p:regular r:id="rId36"/>
      <p:bold r:id="rId37"/>
      <p:italic r:id="rId38"/>
      <p:boldItalic r:id="rId39"/>
    </p:embeddedFont>
    <p:embeddedFont>
      <p:font typeface="Wingdings 3" panose="05040102010807070707" pitchFamily="18" charset="2"/>
      <p:regular r:id="rId4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2B03E3-1B94-4745-A19D-4264D579A850}" v="1" dt="2025-03-30T13:35:53.5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83" d="100"/>
          <a:sy n="83" d="100"/>
        </p:scale>
        <p:origin x="4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252B03E3-1B94-4745-A19D-4264D579A850}"/>
    <pc:docChg chg="custSel addSld delSld modSld">
      <pc:chgData name="Cerys Davies" userId="61e71dc1-9594-4277-b52b-4420989f68ee" providerId="ADAL" clId="{252B03E3-1B94-4745-A19D-4264D579A850}" dt="2025-03-30T14:03:45.860" v="494" actId="478"/>
      <pc:docMkLst>
        <pc:docMk/>
      </pc:docMkLst>
      <pc:sldChg chg="modSp mod">
        <pc:chgData name="Cerys Davies" userId="61e71dc1-9594-4277-b52b-4420989f68ee" providerId="ADAL" clId="{252B03E3-1B94-4745-A19D-4264D579A850}" dt="2025-03-30T13:34:28.005" v="176" actId="27636"/>
        <pc:sldMkLst>
          <pc:docMk/>
          <pc:sldMk cId="2096862952" sldId="258"/>
        </pc:sldMkLst>
        <pc:spChg chg="mod">
          <ac:chgData name="Cerys Davies" userId="61e71dc1-9594-4277-b52b-4420989f68ee" providerId="ADAL" clId="{252B03E3-1B94-4745-A19D-4264D579A850}" dt="2025-03-30T13:34:28.005" v="176" actId="27636"/>
          <ac:spMkLst>
            <pc:docMk/>
            <pc:sldMk cId="2096862952" sldId="258"/>
            <ac:spMk id="2" creationId="{00000000-0000-0000-0000-000000000000}"/>
          </ac:spMkLst>
        </pc:spChg>
      </pc:sldChg>
      <pc:sldChg chg="modSp mod">
        <pc:chgData name="Cerys Davies" userId="61e71dc1-9594-4277-b52b-4420989f68ee" providerId="ADAL" clId="{252B03E3-1B94-4745-A19D-4264D579A850}" dt="2025-03-30T13:34:14.882" v="171" actId="207"/>
        <pc:sldMkLst>
          <pc:docMk/>
          <pc:sldMk cId="1617930633" sldId="259"/>
        </pc:sldMkLst>
        <pc:spChg chg="mod">
          <ac:chgData name="Cerys Davies" userId="61e71dc1-9594-4277-b52b-4420989f68ee" providerId="ADAL" clId="{252B03E3-1B94-4745-A19D-4264D579A850}" dt="2025-03-30T13:34:14.882" v="171" actId="207"/>
          <ac:spMkLst>
            <pc:docMk/>
            <pc:sldMk cId="1617930633" sldId="259"/>
            <ac:spMk id="2" creationId="{00000000-0000-0000-0000-000000000000}"/>
          </ac:spMkLst>
        </pc:spChg>
      </pc:sldChg>
      <pc:sldChg chg="modSp mod">
        <pc:chgData name="Cerys Davies" userId="61e71dc1-9594-4277-b52b-4420989f68ee" providerId="ADAL" clId="{252B03E3-1B94-4745-A19D-4264D579A850}" dt="2025-03-30T13:34:05.582" v="169" actId="207"/>
        <pc:sldMkLst>
          <pc:docMk/>
          <pc:sldMk cId="4058209470" sldId="260"/>
        </pc:sldMkLst>
        <pc:spChg chg="mod">
          <ac:chgData name="Cerys Davies" userId="61e71dc1-9594-4277-b52b-4420989f68ee" providerId="ADAL" clId="{252B03E3-1B94-4745-A19D-4264D579A850}" dt="2025-03-30T13:34:05.582" v="169" actId="207"/>
          <ac:spMkLst>
            <pc:docMk/>
            <pc:sldMk cId="4058209470" sldId="260"/>
            <ac:spMk id="2" creationId="{00000000-0000-0000-0000-000000000000}"/>
          </ac:spMkLst>
        </pc:spChg>
      </pc:sldChg>
      <pc:sldChg chg="modSp mod">
        <pc:chgData name="Cerys Davies" userId="61e71dc1-9594-4277-b52b-4420989f68ee" providerId="ADAL" clId="{252B03E3-1B94-4745-A19D-4264D579A850}" dt="2025-03-30T13:33:56.122" v="167" actId="207"/>
        <pc:sldMkLst>
          <pc:docMk/>
          <pc:sldMk cId="1416752094" sldId="267"/>
        </pc:sldMkLst>
        <pc:spChg chg="mod">
          <ac:chgData name="Cerys Davies" userId="61e71dc1-9594-4277-b52b-4420989f68ee" providerId="ADAL" clId="{252B03E3-1B94-4745-A19D-4264D579A850}" dt="2025-03-30T13:33:56.122" v="167" actId="207"/>
          <ac:spMkLst>
            <pc:docMk/>
            <pc:sldMk cId="1416752094" sldId="267"/>
            <ac:spMk id="2" creationId="{CC5BF4FA-0A5A-47E1-AE69-70929CF743DB}"/>
          </ac:spMkLst>
        </pc:spChg>
      </pc:sldChg>
      <pc:sldChg chg="modSp mod">
        <pc:chgData name="Cerys Davies" userId="61e71dc1-9594-4277-b52b-4420989f68ee" providerId="ADAL" clId="{252B03E3-1B94-4745-A19D-4264D579A850}" dt="2025-03-30T13:33:46.561" v="165" actId="207"/>
        <pc:sldMkLst>
          <pc:docMk/>
          <pc:sldMk cId="2649574206" sldId="268"/>
        </pc:sldMkLst>
        <pc:spChg chg="mod">
          <ac:chgData name="Cerys Davies" userId="61e71dc1-9594-4277-b52b-4420989f68ee" providerId="ADAL" clId="{252B03E3-1B94-4745-A19D-4264D579A850}" dt="2025-03-30T13:33:46.561" v="165" actId="207"/>
          <ac:spMkLst>
            <pc:docMk/>
            <pc:sldMk cId="2649574206" sldId="268"/>
            <ac:spMk id="2" creationId="{5AA2A3D1-3940-489E-89F4-7E09C9969E45}"/>
          </ac:spMkLst>
        </pc:spChg>
      </pc:sldChg>
      <pc:sldChg chg="modSp mod">
        <pc:chgData name="Cerys Davies" userId="61e71dc1-9594-4277-b52b-4420989f68ee" providerId="ADAL" clId="{252B03E3-1B94-4745-A19D-4264D579A850}" dt="2025-03-30T13:33:38.511" v="163" actId="113"/>
        <pc:sldMkLst>
          <pc:docMk/>
          <pc:sldMk cId="2995177461" sldId="269"/>
        </pc:sldMkLst>
        <pc:spChg chg="mod">
          <ac:chgData name="Cerys Davies" userId="61e71dc1-9594-4277-b52b-4420989f68ee" providerId="ADAL" clId="{252B03E3-1B94-4745-A19D-4264D579A850}" dt="2025-03-30T13:33:38.511" v="163" actId="113"/>
          <ac:spMkLst>
            <pc:docMk/>
            <pc:sldMk cId="2995177461" sldId="269"/>
            <ac:spMk id="2" creationId="{6B9C5875-752B-422A-8791-3A1749241956}"/>
          </ac:spMkLst>
        </pc:spChg>
      </pc:sldChg>
      <pc:sldChg chg="modSp mod">
        <pc:chgData name="Cerys Davies" userId="61e71dc1-9594-4277-b52b-4420989f68ee" providerId="ADAL" clId="{252B03E3-1B94-4745-A19D-4264D579A850}" dt="2025-03-30T13:33:24.754" v="161" actId="207"/>
        <pc:sldMkLst>
          <pc:docMk/>
          <pc:sldMk cId="1471926005" sldId="270"/>
        </pc:sldMkLst>
        <pc:spChg chg="mod">
          <ac:chgData name="Cerys Davies" userId="61e71dc1-9594-4277-b52b-4420989f68ee" providerId="ADAL" clId="{252B03E3-1B94-4745-A19D-4264D579A850}" dt="2025-03-30T13:33:24.754" v="161" actId="207"/>
          <ac:spMkLst>
            <pc:docMk/>
            <pc:sldMk cId="1471926005" sldId="270"/>
            <ac:spMk id="2" creationId="{C527E98F-322E-45C9-A12D-C0A09C4B6D86}"/>
          </ac:spMkLst>
        </pc:spChg>
      </pc:sldChg>
      <pc:sldChg chg="modSp mod">
        <pc:chgData name="Cerys Davies" userId="61e71dc1-9594-4277-b52b-4420989f68ee" providerId="ADAL" clId="{252B03E3-1B94-4745-A19D-4264D579A850}" dt="2025-03-30T13:33:17.486" v="159" actId="113"/>
        <pc:sldMkLst>
          <pc:docMk/>
          <pc:sldMk cId="534278115" sldId="271"/>
        </pc:sldMkLst>
        <pc:spChg chg="mod">
          <ac:chgData name="Cerys Davies" userId="61e71dc1-9594-4277-b52b-4420989f68ee" providerId="ADAL" clId="{252B03E3-1B94-4745-A19D-4264D579A850}" dt="2025-03-30T13:33:17.486" v="159" actId="113"/>
          <ac:spMkLst>
            <pc:docMk/>
            <pc:sldMk cId="534278115" sldId="271"/>
            <ac:spMk id="2" creationId="{A4159F72-B255-4824-99CF-5B12D426194D}"/>
          </ac:spMkLst>
        </pc:spChg>
      </pc:sldChg>
      <pc:sldChg chg="modSp mod">
        <pc:chgData name="Cerys Davies" userId="61e71dc1-9594-4277-b52b-4420989f68ee" providerId="ADAL" clId="{252B03E3-1B94-4745-A19D-4264D579A850}" dt="2025-03-30T13:33:09.270" v="157" actId="207"/>
        <pc:sldMkLst>
          <pc:docMk/>
          <pc:sldMk cId="2643692977" sldId="272"/>
        </pc:sldMkLst>
        <pc:spChg chg="mod">
          <ac:chgData name="Cerys Davies" userId="61e71dc1-9594-4277-b52b-4420989f68ee" providerId="ADAL" clId="{252B03E3-1B94-4745-A19D-4264D579A850}" dt="2025-03-30T13:33:09.270" v="157" actId="207"/>
          <ac:spMkLst>
            <pc:docMk/>
            <pc:sldMk cId="2643692977" sldId="272"/>
            <ac:spMk id="2" creationId="{A654CD9E-D61E-4E06-B2F1-C06E3D96921E}"/>
          </ac:spMkLst>
        </pc:spChg>
      </pc:sldChg>
      <pc:sldChg chg="modSp mod">
        <pc:chgData name="Cerys Davies" userId="61e71dc1-9594-4277-b52b-4420989f68ee" providerId="ADAL" clId="{252B03E3-1B94-4745-A19D-4264D579A850}" dt="2025-03-30T13:32:51.397" v="155" actId="207"/>
        <pc:sldMkLst>
          <pc:docMk/>
          <pc:sldMk cId="2371613982" sldId="274"/>
        </pc:sldMkLst>
        <pc:spChg chg="mod">
          <ac:chgData name="Cerys Davies" userId="61e71dc1-9594-4277-b52b-4420989f68ee" providerId="ADAL" clId="{252B03E3-1B94-4745-A19D-4264D579A850}" dt="2025-03-30T13:32:51.397" v="155" actId="207"/>
          <ac:spMkLst>
            <pc:docMk/>
            <pc:sldMk cId="2371613982" sldId="274"/>
            <ac:spMk id="2" creationId="{B9D24413-1DB7-4EE9-BC96-EC68C5E0D30C}"/>
          </ac:spMkLst>
        </pc:spChg>
      </pc:sldChg>
      <pc:sldChg chg="modSp mod">
        <pc:chgData name="Cerys Davies" userId="61e71dc1-9594-4277-b52b-4420989f68ee" providerId="ADAL" clId="{252B03E3-1B94-4745-A19D-4264D579A850}" dt="2025-03-30T13:32:34.854" v="151" actId="207"/>
        <pc:sldMkLst>
          <pc:docMk/>
          <pc:sldMk cId="3849587714" sldId="275"/>
        </pc:sldMkLst>
        <pc:spChg chg="mod">
          <ac:chgData name="Cerys Davies" userId="61e71dc1-9594-4277-b52b-4420989f68ee" providerId="ADAL" clId="{252B03E3-1B94-4745-A19D-4264D579A850}" dt="2025-03-30T13:32:34.854" v="151" actId="207"/>
          <ac:spMkLst>
            <pc:docMk/>
            <pc:sldMk cId="3849587714" sldId="275"/>
            <ac:spMk id="2" creationId="{D56D285B-CD03-4E50-9272-88FE186CC8D5}"/>
          </ac:spMkLst>
        </pc:spChg>
      </pc:sldChg>
      <pc:sldChg chg="modSp mod">
        <pc:chgData name="Cerys Davies" userId="61e71dc1-9594-4277-b52b-4420989f68ee" providerId="ADAL" clId="{252B03E3-1B94-4745-A19D-4264D579A850}" dt="2025-03-30T13:32:41.491" v="153" actId="207"/>
        <pc:sldMkLst>
          <pc:docMk/>
          <pc:sldMk cId="1424974956" sldId="276"/>
        </pc:sldMkLst>
        <pc:spChg chg="mod">
          <ac:chgData name="Cerys Davies" userId="61e71dc1-9594-4277-b52b-4420989f68ee" providerId="ADAL" clId="{252B03E3-1B94-4745-A19D-4264D579A850}" dt="2025-03-30T13:32:41.491" v="153" actId="207"/>
          <ac:spMkLst>
            <pc:docMk/>
            <pc:sldMk cId="1424974956" sldId="276"/>
            <ac:spMk id="2" creationId="{A8BAD430-5CD2-4E70-8362-51D9DCDA71B2}"/>
          </ac:spMkLst>
        </pc:spChg>
      </pc:sldChg>
      <pc:sldChg chg="modSp mod">
        <pc:chgData name="Cerys Davies" userId="61e71dc1-9594-4277-b52b-4420989f68ee" providerId="ADAL" clId="{252B03E3-1B94-4745-A19D-4264D579A850}" dt="2025-03-30T13:32:18.745" v="148" actId="113"/>
        <pc:sldMkLst>
          <pc:docMk/>
          <pc:sldMk cId="3917753283" sldId="277"/>
        </pc:sldMkLst>
        <pc:spChg chg="mod">
          <ac:chgData name="Cerys Davies" userId="61e71dc1-9594-4277-b52b-4420989f68ee" providerId="ADAL" clId="{252B03E3-1B94-4745-A19D-4264D579A850}" dt="2025-03-30T13:32:18.745" v="148" actId="113"/>
          <ac:spMkLst>
            <pc:docMk/>
            <pc:sldMk cId="3917753283" sldId="277"/>
            <ac:spMk id="2" creationId="{EA27D1FF-43A7-49A9-8149-926919E85B7B}"/>
          </ac:spMkLst>
        </pc:spChg>
      </pc:sldChg>
      <pc:sldChg chg="modSp mod">
        <pc:chgData name="Cerys Davies" userId="61e71dc1-9594-4277-b52b-4420989f68ee" providerId="ADAL" clId="{252B03E3-1B94-4745-A19D-4264D579A850}" dt="2025-03-30T13:32:25.038" v="149" actId="113"/>
        <pc:sldMkLst>
          <pc:docMk/>
          <pc:sldMk cId="1030125233" sldId="278"/>
        </pc:sldMkLst>
        <pc:spChg chg="mod">
          <ac:chgData name="Cerys Davies" userId="61e71dc1-9594-4277-b52b-4420989f68ee" providerId="ADAL" clId="{252B03E3-1B94-4745-A19D-4264D579A850}" dt="2025-03-30T13:32:25.038" v="149" actId="113"/>
          <ac:spMkLst>
            <pc:docMk/>
            <pc:sldMk cId="1030125233" sldId="278"/>
            <ac:spMk id="2" creationId="{FC36E515-E2A4-471B-B749-0DAD4BC3A6F0}"/>
          </ac:spMkLst>
        </pc:spChg>
      </pc:sldChg>
      <pc:sldChg chg="modSp mod">
        <pc:chgData name="Cerys Davies" userId="61e71dc1-9594-4277-b52b-4420989f68ee" providerId="ADAL" clId="{252B03E3-1B94-4745-A19D-4264D579A850}" dt="2025-03-30T13:32:04.674" v="145" actId="207"/>
        <pc:sldMkLst>
          <pc:docMk/>
          <pc:sldMk cId="3883343043" sldId="279"/>
        </pc:sldMkLst>
        <pc:spChg chg="mod">
          <ac:chgData name="Cerys Davies" userId="61e71dc1-9594-4277-b52b-4420989f68ee" providerId="ADAL" clId="{252B03E3-1B94-4745-A19D-4264D579A850}" dt="2025-03-30T13:32:04.674" v="145" actId="207"/>
          <ac:spMkLst>
            <pc:docMk/>
            <pc:sldMk cId="3883343043" sldId="279"/>
            <ac:spMk id="2" creationId="{8615F309-B22F-4A88-AB7C-5CDAFF386E4F}"/>
          </ac:spMkLst>
        </pc:spChg>
      </pc:sldChg>
      <pc:sldChg chg="modSp mod">
        <pc:chgData name="Cerys Davies" userId="61e71dc1-9594-4277-b52b-4420989f68ee" providerId="ADAL" clId="{252B03E3-1B94-4745-A19D-4264D579A850}" dt="2025-03-30T13:31:58.356" v="144" actId="207"/>
        <pc:sldMkLst>
          <pc:docMk/>
          <pc:sldMk cId="4168519780" sldId="280"/>
        </pc:sldMkLst>
        <pc:spChg chg="mod">
          <ac:chgData name="Cerys Davies" userId="61e71dc1-9594-4277-b52b-4420989f68ee" providerId="ADAL" clId="{252B03E3-1B94-4745-A19D-4264D579A850}" dt="2025-03-30T13:31:58.356" v="144" actId="207"/>
          <ac:spMkLst>
            <pc:docMk/>
            <pc:sldMk cId="4168519780" sldId="280"/>
            <ac:spMk id="2" creationId="{B855A1DD-44C9-4B97-8ACB-411FF351FB86}"/>
          </ac:spMkLst>
        </pc:spChg>
      </pc:sldChg>
      <pc:sldChg chg="modSp mod">
        <pc:chgData name="Cerys Davies" userId="61e71dc1-9594-4277-b52b-4420989f68ee" providerId="ADAL" clId="{252B03E3-1B94-4745-A19D-4264D579A850}" dt="2025-03-30T13:34:51.832" v="179" actId="14100"/>
        <pc:sldMkLst>
          <pc:docMk/>
          <pc:sldMk cId="1073663387" sldId="281"/>
        </pc:sldMkLst>
        <pc:spChg chg="mod">
          <ac:chgData name="Cerys Davies" userId="61e71dc1-9594-4277-b52b-4420989f68ee" providerId="ADAL" clId="{252B03E3-1B94-4745-A19D-4264D579A850}" dt="2025-03-30T13:34:51.832" v="179" actId="14100"/>
          <ac:spMkLst>
            <pc:docMk/>
            <pc:sldMk cId="1073663387" sldId="281"/>
            <ac:spMk id="2" creationId="{A28B347B-4171-4986-BC82-9A0F9454DACB}"/>
          </ac:spMkLst>
        </pc:spChg>
      </pc:sldChg>
      <pc:sldChg chg="modSp mod">
        <pc:chgData name="Cerys Davies" userId="61e71dc1-9594-4277-b52b-4420989f68ee" providerId="ADAL" clId="{252B03E3-1B94-4745-A19D-4264D579A850}" dt="2025-03-30T13:31:49.858" v="143" actId="207"/>
        <pc:sldMkLst>
          <pc:docMk/>
          <pc:sldMk cId="1109062733" sldId="282"/>
        </pc:sldMkLst>
        <pc:spChg chg="mod">
          <ac:chgData name="Cerys Davies" userId="61e71dc1-9594-4277-b52b-4420989f68ee" providerId="ADAL" clId="{252B03E3-1B94-4745-A19D-4264D579A850}" dt="2025-03-30T13:31:49.858" v="143" actId="207"/>
          <ac:spMkLst>
            <pc:docMk/>
            <pc:sldMk cId="1109062733" sldId="282"/>
            <ac:spMk id="2" creationId="{473DE931-E5CE-4373-99A4-B9BCD702A91A}"/>
          </ac:spMkLst>
        </pc:spChg>
      </pc:sldChg>
      <pc:sldChg chg="modSp mod">
        <pc:chgData name="Cerys Davies" userId="61e71dc1-9594-4277-b52b-4420989f68ee" providerId="ADAL" clId="{252B03E3-1B94-4745-A19D-4264D579A850}" dt="2025-03-30T13:31:44.601" v="142" actId="207"/>
        <pc:sldMkLst>
          <pc:docMk/>
          <pc:sldMk cId="4074877679" sldId="283"/>
        </pc:sldMkLst>
        <pc:spChg chg="mod">
          <ac:chgData name="Cerys Davies" userId="61e71dc1-9594-4277-b52b-4420989f68ee" providerId="ADAL" clId="{252B03E3-1B94-4745-A19D-4264D579A850}" dt="2025-03-30T13:31:44.601" v="142" actId="207"/>
          <ac:spMkLst>
            <pc:docMk/>
            <pc:sldMk cId="4074877679" sldId="283"/>
            <ac:spMk id="2" creationId="{E27FCE1B-4238-4109-AA17-FEA6EEBC80E8}"/>
          </ac:spMkLst>
        </pc:spChg>
      </pc:sldChg>
      <pc:sldChg chg="modSp mod">
        <pc:chgData name="Cerys Davies" userId="61e71dc1-9594-4277-b52b-4420989f68ee" providerId="ADAL" clId="{252B03E3-1B94-4745-A19D-4264D579A850}" dt="2025-03-30T13:31:38.905" v="141" actId="207"/>
        <pc:sldMkLst>
          <pc:docMk/>
          <pc:sldMk cId="4109552552" sldId="284"/>
        </pc:sldMkLst>
        <pc:spChg chg="mod">
          <ac:chgData name="Cerys Davies" userId="61e71dc1-9594-4277-b52b-4420989f68ee" providerId="ADAL" clId="{252B03E3-1B94-4745-A19D-4264D579A850}" dt="2025-03-30T13:31:38.905" v="141" actId="207"/>
          <ac:spMkLst>
            <pc:docMk/>
            <pc:sldMk cId="4109552552" sldId="284"/>
            <ac:spMk id="2" creationId="{22E59EE2-3EB7-46E2-8137-8E1ED17B003C}"/>
          </ac:spMkLst>
        </pc:spChg>
        <pc:spChg chg="mod">
          <ac:chgData name="Cerys Davies" userId="61e71dc1-9594-4277-b52b-4420989f68ee" providerId="ADAL" clId="{252B03E3-1B94-4745-A19D-4264D579A850}" dt="2025-03-30T13:26:53.352" v="139" actId="114"/>
          <ac:spMkLst>
            <pc:docMk/>
            <pc:sldMk cId="4109552552" sldId="284"/>
            <ac:spMk id="3" creationId="{1F5ACBA6-00A1-4439-B09F-A8BF691606E5}"/>
          </ac:spMkLst>
        </pc:spChg>
      </pc:sldChg>
      <pc:sldChg chg="modSp mod">
        <pc:chgData name="Cerys Davies" userId="61e71dc1-9594-4277-b52b-4420989f68ee" providerId="ADAL" clId="{252B03E3-1B94-4745-A19D-4264D579A850}" dt="2025-03-30T13:31:33.516" v="140" actId="207"/>
        <pc:sldMkLst>
          <pc:docMk/>
          <pc:sldMk cId="396739789" sldId="285"/>
        </pc:sldMkLst>
        <pc:spChg chg="mod">
          <ac:chgData name="Cerys Davies" userId="61e71dc1-9594-4277-b52b-4420989f68ee" providerId="ADAL" clId="{252B03E3-1B94-4745-A19D-4264D579A850}" dt="2025-03-30T13:31:33.516" v="140" actId="207"/>
          <ac:spMkLst>
            <pc:docMk/>
            <pc:sldMk cId="396739789" sldId="285"/>
            <ac:spMk id="2" creationId="{A043E841-F835-4576-8828-87B6F1BEA71B}"/>
          </ac:spMkLst>
        </pc:spChg>
      </pc:sldChg>
      <pc:sldChg chg="modSp mod">
        <pc:chgData name="Cerys Davies" userId="61e71dc1-9594-4277-b52b-4420989f68ee" providerId="ADAL" clId="{252B03E3-1B94-4745-A19D-4264D579A850}" dt="2025-03-30T12:35:21.632" v="10" actId="14100"/>
        <pc:sldMkLst>
          <pc:docMk/>
          <pc:sldMk cId="1411697172" sldId="288"/>
        </pc:sldMkLst>
        <pc:spChg chg="mod">
          <ac:chgData name="Cerys Davies" userId="61e71dc1-9594-4277-b52b-4420989f68ee" providerId="ADAL" clId="{252B03E3-1B94-4745-A19D-4264D579A850}" dt="2025-03-30T12:35:21.632" v="10" actId="14100"/>
          <ac:spMkLst>
            <pc:docMk/>
            <pc:sldMk cId="1411697172" sldId="288"/>
            <ac:spMk id="3" creationId="{D5616FD8-82E5-4D2F-8571-13D59545D078}"/>
          </ac:spMkLst>
        </pc:spChg>
      </pc:sldChg>
      <pc:sldChg chg="modSp mod">
        <pc:chgData name="Cerys Davies" userId="61e71dc1-9594-4277-b52b-4420989f68ee" providerId="ADAL" clId="{252B03E3-1B94-4745-A19D-4264D579A850}" dt="2025-03-30T12:35:44.191" v="14" actId="14100"/>
        <pc:sldMkLst>
          <pc:docMk/>
          <pc:sldMk cId="3391987804" sldId="289"/>
        </pc:sldMkLst>
        <pc:spChg chg="mod">
          <ac:chgData name="Cerys Davies" userId="61e71dc1-9594-4277-b52b-4420989f68ee" providerId="ADAL" clId="{252B03E3-1B94-4745-A19D-4264D579A850}" dt="2025-03-30T12:35:37.031" v="12" actId="1076"/>
          <ac:spMkLst>
            <pc:docMk/>
            <pc:sldMk cId="3391987804" sldId="289"/>
            <ac:spMk id="2" creationId="{722FD33C-F808-4D2A-979D-FA0EB14D0A53}"/>
          </ac:spMkLst>
        </pc:spChg>
        <pc:graphicFrameChg chg="mod">
          <ac:chgData name="Cerys Davies" userId="61e71dc1-9594-4277-b52b-4420989f68ee" providerId="ADAL" clId="{252B03E3-1B94-4745-A19D-4264D579A850}" dt="2025-03-30T12:35:44.191" v="14" actId="14100"/>
          <ac:graphicFrameMkLst>
            <pc:docMk/>
            <pc:sldMk cId="3391987804" sldId="289"/>
            <ac:graphicFrameMk id="5" creationId="{876B0CEF-AFC6-49D2-BAF7-B120E618B5E8}"/>
          </ac:graphicFrameMkLst>
        </pc:graphicFrameChg>
      </pc:sldChg>
      <pc:sldChg chg="modSp mod">
        <pc:chgData name="Cerys Davies" userId="61e71dc1-9594-4277-b52b-4420989f68ee" providerId="ADAL" clId="{252B03E3-1B94-4745-A19D-4264D579A850}" dt="2025-03-30T12:35:59.403" v="16" actId="113"/>
        <pc:sldMkLst>
          <pc:docMk/>
          <pc:sldMk cId="2255426536" sldId="290"/>
        </pc:sldMkLst>
        <pc:spChg chg="mod">
          <ac:chgData name="Cerys Davies" userId="61e71dc1-9594-4277-b52b-4420989f68ee" providerId="ADAL" clId="{252B03E3-1B94-4745-A19D-4264D579A850}" dt="2025-03-30T12:35:59.403" v="16" actId="113"/>
          <ac:spMkLst>
            <pc:docMk/>
            <pc:sldMk cId="2255426536" sldId="290"/>
            <ac:spMk id="2" creationId="{48281707-AE0D-49B3-8982-CD8CB772B2B4}"/>
          </ac:spMkLst>
        </pc:spChg>
      </pc:sldChg>
      <pc:sldChg chg="modSp mod">
        <pc:chgData name="Cerys Davies" userId="61e71dc1-9594-4277-b52b-4420989f68ee" providerId="ADAL" clId="{252B03E3-1B94-4745-A19D-4264D579A850}" dt="2025-03-30T13:24:09.930" v="85" actId="20577"/>
        <pc:sldMkLst>
          <pc:docMk/>
          <pc:sldMk cId="1997868170" sldId="291"/>
        </pc:sldMkLst>
        <pc:spChg chg="mod">
          <ac:chgData name="Cerys Davies" userId="61e71dc1-9594-4277-b52b-4420989f68ee" providerId="ADAL" clId="{252B03E3-1B94-4745-A19D-4264D579A850}" dt="2025-03-30T12:36:17.769" v="19" actId="1076"/>
          <ac:spMkLst>
            <pc:docMk/>
            <pc:sldMk cId="1997868170" sldId="291"/>
            <ac:spMk id="2" creationId="{E1C3E61B-F64E-437A-BD86-951BD3E316AF}"/>
          </ac:spMkLst>
        </pc:spChg>
        <pc:spChg chg="mod">
          <ac:chgData name="Cerys Davies" userId="61e71dc1-9594-4277-b52b-4420989f68ee" providerId="ADAL" clId="{252B03E3-1B94-4745-A19D-4264D579A850}" dt="2025-03-30T13:24:09.930" v="85" actId="20577"/>
          <ac:spMkLst>
            <pc:docMk/>
            <pc:sldMk cId="1997868170" sldId="291"/>
            <ac:spMk id="3" creationId="{6384E6FA-E0FA-49DE-9636-ADB25CF14520}"/>
          </ac:spMkLst>
        </pc:spChg>
      </pc:sldChg>
      <pc:sldChg chg="modSp mod">
        <pc:chgData name="Cerys Davies" userId="61e71dc1-9594-4277-b52b-4420989f68ee" providerId="ADAL" clId="{252B03E3-1B94-4745-A19D-4264D579A850}" dt="2025-03-30T13:36:02.132" v="186" actId="27636"/>
        <pc:sldMkLst>
          <pc:docMk/>
          <pc:sldMk cId="295718811" sldId="293"/>
        </pc:sldMkLst>
        <pc:spChg chg="mod">
          <ac:chgData name="Cerys Davies" userId="61e71dc1-9594-4277-b52b-4420989f68ee" providerId="ADAL" clId="{252B03E3-1B94-4745-A19D-4264D579A850}" dt="2025-03-30T12:36:30.332" v="21" actId="207"/>
          <ac:spMkLst>
            <pc:docMk/>
            <pc:sldMk cId="295718811" sldId="293"/>
            <ac:spMk id="2" creationId="{05E47DCC-C1A1-4E31-BF61-03C9AF2F3057}"/>
          </ac:spMkLst>
        </pc:spChg>
        <pc:spChg chg="mod">
          <ac:chgData name="Cerys Davies" userId="61e71dc1-9594-4277-b52b-4420989f68ee" providerId="ADAL" clId="{252B03E3-1B94-4745-A19D-4264D579A850}" dt="2025-03-30T13:36:02.132" v="186" actId="27636"/>
          <ac:spMkLst>
            <pc:docMk/>
            <pc:sldMk cId="295718811" sldId="293"/>
            <ac:spMk id="3" creationId="{6632EF4F-0C3A-436F-B988-6ABB018EFBF4}"/>
          </ac:spMkLst>
        </pc:spChg>
      </pc:sldChg>
      <pc:sldChg chg="modSp mod">
        <pc:chgData name="Cerys Davies" userId="61e71dc1-9594-4277-b52b-4420989f68ee" providerId="ADAL" clId="{252B03E3-1B94-4745-A19D-4264D579A850}" dt="2025-03-30T13:52:58.774" v="462" actId="14100"/>
        <pc:sldMkLst>
          <pc:docMk/>
          <pc:sldMk cId="4226521058" sldId="294"/>
        </pc:sldMkLst>
        <pc:spChg chg="mod">
          <ac:chgData name="Cerys Davies" userId="61e71dc1-9594-4277-b52b-4420989f68ee" providerId="ADAL" clId="{252B03E3-1B94-4745-A19D-4264D579A850}" dt="2025-03-30T13:35:10.277" v="181" actId="207"/>
          <ac:spMkLst>
            <pc:docMk/>
            <pc:sldMk cId="4226521058" sldId="294"/>
            <ac:spMk id="2" creationId="{3E51B9AC-7F7F-4DF2-A555-715B210E024B}"/>
          </ac:spMkLst>
        </pc:spChg>
        <pc:spChg chg="mod">
          <ac:chgData name="Cerys Davies" userId="61e71dc1-9594-4277-b52b-4420989f68ee" providerId="ADAL" clId="{252B03E3-1B94-4745-A19D-4264D579A850}" dt="2025-03-30T13:52:58.774" v="462" actId="14100"/>
          <ac:spMkLst>
            <pc:docMk/>
            <pc:sldMk cId="4226521058" sldId="294"/>
            <ac:spMk id="3" creationId="{95598569-69E9-4B5D-9AA0-93026FC90174}"/>
          </ac:spMkLst>
        </pc:spChg>
      </pc:sldChg>
      <pc:sldChg chg="modSp del mod">
        <pc:chgData name="Cerys Davies" userId="61e71dc1-9594-4277-b52b-4420989f68ee" providerId="ADAL" clId="{252B03E3-1B94-4745-A19D-4264D579A850}" dt="2025-03-30T13:38:15.027" v="226" actId="47"/>
        <pc:sldMkLst>
          <pc:docMk/>
          <pc:sldMk cId="944177552" sldId="295"/>
        </pc:sldMkLst>
        <pc:spChg chg="mod">
          <ac:chgData name="Cerys Davies" userId="61e71dc1-9594-4277-b52b-4420989f68ee" providerId="ADAL" clId="{252B03E3-1B94-4745-A19D-4264D579A850}" dt="2025-03-30T13:35:18.191" v="183" actId="207"/>
          <ac:spMkLst>
            <pc:docMk/>
            <pc:sldMk cId="944177552" sldId="295"/>
            <ac:spMk id="2" creationId="{DE4ADC3E-FC18-4A0E-82B7-85049D201AF9}"/>
          </ac:spMkLst>
        </pc:spChg>
      </pc:sldChg>
      <pc:sldChg chg="modSp del mod">
        <pc:chgData name="Cerys Davies" userId="61e71dc1-9594-4277-b52b-4420989f68ee" providerId="ADAL" clId="{252B03E3-1B94-4745-A19D-4264D579A850}" dt="2025-03-30T13:52:48.882" v="461" actId="47"/>
        <pc:sldMkLst>
          <pc:docMk/>
          <pc:sldMk cId="3065442229" sldId="296"/>
        </pc:sldMkLst>
        <pc:spChg chg="mod">
          <ac:chgData name="Cerys Davies" userId="61e71dc1-9594-4277-b52b-4420989f68ee" providerId="ADAL" clId="{252B03E3-1B94-4745-A19D-4264D579A850}" dt="2025-03-30T13:23:09.509" v="70" actId="20577"/>
          <ac:spMkLst>
            <pc:docMk/>
            <pc:sldMk cId="3065442229" sldId="296"/>
            <ac:spMk id="2" creationId="{758A12A4-C8FD-4288-9685-49AC607D6B22}"/>
          </ac:spMkLst>
        </pc:spChg>
      </pc:sldChg>
      <pc:sldChg chg="modSp add mod">
        <pc:chgData name="Cerys Davies" userId="61e71dc1-9594-4277-b52b-4420989f68ee" providerId="ADAL" clId="{252B03E3-1B94-4745-A19D-4264D579A850}" dt="2025-03-30T13:37:24.525" v="221" actId="255"/>
        <pc:sldMkLst>
          <pc:docMk/>
          <pc:sldMk cId="1012020641" sldId="297"/>
        </pc:sldMkLst>
        <pc:spChg chg="mod">
          <ac:chgData name="Cerys Davies" userId="61e71dc1-9594-4277-b52b-4420989f68ee" providerId="ADAL" clId="{252B03E3-1B94-4745-A19D-4264D579A850}" dt="2025-03-30T13:37:24.525" v="221" actId="255"/>
          <ac:spMkLst>
            <pc:docMk/>
            <pc:sldMk cId="1012020641" sldId="297"/>
            <ac:spMk id="3" creationId="{923C58D5-C7EB-9EE0-C77C-80BB65811476}"/>
          </ac:spMkLst>
        </pc:spChg>
      </pc:sldChg>
      <pc:sldChg chg="modSp new mod">
        <pc:chgData name="Cerys Davies" userId="61e71dc1-9594-4277-b52b-4420989f68ee" providerId="ADAL" clId="{252B03E3-1B94-4745-A19D-4264D579A850}" dt="2025-03-30T13:52:44.775" v="460" actId="1076"/>
        <pc:sldMkLst>
          <pc:docMk/>
          <pc:sldMk cId="799630351" sldId="298"/>
        </pc:sldMkLst>
        <pc:spChg chg="mod">
          <ac:chgData name="Cerys Davies" userId="61e71dc1-9594-4277-b52b-4420989f68ee" providerId="ADAL" clId="{252B03E3-1B94-4745-A19D-4264D579A850}" dt="2025-03-30T13:52:37.855" v="459" actId="255"/>
          <ac:spMkLst>
            <pc:docMk/>
            <pc:sldMk cId="799630351" sldId="298"/>
            <ac:spMk id="2" creationId="{D159A32E-873F-7AC8-FA0A-3519C7E3BD1B}"/>
          </ac:spMkLst>
        </pc:spChg>
        <pc:spChg chg="mod">
          <ac:chgData name="Cerys Davies" userId="61e71dc1-9594-4277-b52b-4420989f68ee" providerId="ADAL" clId="{252B03E3-1B94-4745-A19D-4264D579A850}" dt="2025-03-30T13:52:44.775" v="460" actId="1076"/>
          <ac:spMkLst>
            <pc:docMk/>
            <pc:sldMk cId="799630351" sldId="298"/>
            <ac:spMk id="3" creationId="{1FE45126-EAE8-0CE7-F9A8-F992FC93BD1D}"/>
          </ac:spMkLst>
        </pc:spChg>
      </pc:sldChg>
      <pc:sldChg chg="delSp modSp new mod">
        <pc:chgData name="Cerys Davies" userId="61e71dc1-9594-4277-b52b-4420989f68ee" providerId="ADAL" clId="{252B03E3-1B94-4745-A19D-4264D579A850}" dt="2025-03-30T14:03:45.860" v="494" actId="478"/>
        <pc:sldMkLst>
          <pc:docMk/>
          <pc:sldMk cId="3973537191" sldId="299"/>
        </pc:sldMkLst>
        <pc:spChg chg="mod">
          <ac:chgData name="Cerys Davies" userId="61e71dc1-9594-4277-b52b-4420989f68ee" providerId="ADAL" clId="{252B03E3-1B94-4745-A19D-4264D579A850}" dt="2025-03-30T14:03:41.988" v="493" actId="207"/>
          <ac:spMkLst>
            <pc:docMk/>
            <pc:sldMk cId="3973537191" sldId="299"/>
            <ac:spMk id="2" creationId="{0D5F53B2-CEC4-81D4-3F34-5492CF049BDD}"/>
          </ac:spMkLst>
        </pc:spChg>
        <pc:spChg chg="del">
          <ac:chgData name="Cerys Davies" userId="61e71dc1-9594-4277-b52b-4420989f68ee" providerId="ADAL" clId="{252B03E3-1B94-4745-A19D-4264D579A850}" dt="2025-03-30T14:03:45.860" v="494" actId="478"/>
          <ac:spMkLst>
            <pc:docMk/>
            <pc:sldMk cId="3973537191" sldId="299"/>
            <ac:spMk id="3" creationId="{3F7B3DDC-7376-3BCE-239B-551E832A7F1A}"/>
          </ac:spMkLst>
        </pc:spChg>
      </pc:sldChg>
    </pc:docChg>
  </pc:docChgLst>
</pc:chgInfo>
</file>

<file path=ppt/diagrams/_rels/data5.xml.rels><?xml version="1.0" encoding="UTF-8" standalone="yes"?>
<Relationships xmlns="http://schemas.openxmlformats.org/package/2006/relationships"><Relationship Id="rId1" Type="http://schemas.openxmlformats.org/officeDocument/2006/relationships/hyperlink" Target="https://www.legislation.gov.uk/ukpga/1996/25/section/7A" TargetMode="External"/></Relationships>
</file>

<file path=ppt/diagrams/_rels/drawing5.xml.rels><?xml version="1.0" encoding="UTF-8" standalone="yes"?>
<Relationships xmlns="http://schemas.openxmlformats.org/package/2006/relationships"><Relationship Id="rId1" Type="http://schemas.openxmlformats.org/officeDocument/2006/relationships/hyperlink" Target="https://www.legislation.gov.uk/ukpga/1996/25/section/7A"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7F594D-68C2-4CB1-A8A8-3F994D66BBC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4826360-B588-447F-9972-2738A423943A}">
      <dgm:prSet/>
      <dgm:spPr/>
      <dgm:t>
        <a:bodyPr/>
        <a:lstStyle/>
        <a:p>
          <a:r>
            <a:rPr lang="en-GB"/>
            <a:t>‘Oral’ tradition of evidence.</a:t>
          </a:r>
          <a:endParaRPr lang="en-US"/>
        </a:p>
      </dgm:t>
    </dgm:pt>
    <dgm:pt modelId="{1AB03C47-5D6B-4540-9A15-B121F530397D}" type="parTrans" cxnId="{9FE3996B-2ECE-4A5C-A941-5D5670E15626}">
      <dgm:prSet/>
      <dgm:spPr/>
      <dgm:t>
        <a:bodyPr/>
        <a:lstStyle/>
        <a:p>
          <a:endParaRPr lang="en-US"/>
        </a:p>
      </dgm:t>
    </dgm:pt>
    <dgm:pt modelId="{609C892C-FF0B-4DC6-A5B2-8F2C8D81FAA9}" type="sibTrans" cxnId="{9FE3996B-2ECE-4A5C-A941-5D5670E15626}">
      <dgm:prSet/>
      <dgm:spPr/>
      <dgm:t>
        <a:bodyPr/>
        <a:lstStyle/>
        <a:p>
          <a:endParaRPr lang="en-US"/>
        </a:p>
      </dgm:t>
    </dgm:pt>
    <dgm:pt modelId="{4BF43C92-626E-4C66-A322-08A3B62260BE}">
      <dgm:prSet/>
      <dgm:spPr/>
      <dgm:t>
        <a:bodyPr/>
        <a:lstStyle/>
        <a:p>
          <a:r>
            <a:rPr lang="en-GB"/>
            <a:t>Witnesses will come and give evidence.</a:t>
          </a:r>
          <a:endParaRPr lang="en-US"/>
        </a:p>
      </dgm:t>
    </dgm:pt>
    <dgm:pt modelId="{9D1C67B1-F1BA-4D47-A52D-D4A888D8A327}" type="parTrans" cxnId="{B05C6A7E-F2E2-4696-AC9C-4BB773182A0E}">
      <dgm:prSet/>
      <dgm:spPr/>
      <dgm:t>
        <a:bodyPr/>
        <a:lstStyle/>
        <a:p>
          <a:endParaRPr lang="en-US"/>
        </a:p>
      </dgm:t>
    </dgm:pt>
    <dgm:pt modelId="{4EE69C09-12FA-46C5-BC5B-216F52ED337D}" type="sibTrans" cxnId="{B05C6A7E-F2E2-4696-AC9C-4BB773182A0E}">
      <dgm:prSet/>
      <dgm:spPr/>
      <dgm:t>
        <a:bodyPr/>
        <a:lstStyle/>
        <a:p>
          <a:endParaRPr lang="en-US"/>
        </a:p>
      </dgm:t>
    </dgm:pt>
    <dgm:pt modelId="{F7C63CA2-5343-4154-938F-AB35C7C246C0}">
      <dgm:prSet/>
      <dgm:spPr/>
      <dgm:t>
        <a:bodyPr/>
        <a:lstStyle/>
        <a:p>
          <a:r>
            <a:rPr lang="en-GB"/>
            <a:t>The trial process is ‘adversarial.’</a:t>
          </a:r>
          <a:endParaRPr lang="en-US"/>
        </a:p>
      </dgm:t>
    </dgm:pt>
    <dgm:pt modelId="{1839CD99-B464-486F-8CC4-E41D32D0C6F3}" type="parTrans" cxnId="{42FC95BE-820F-48E8-8E9E-CFA55AF55435}">
      <dgm:prSet/>
      <dgm:spPr/>
      <dgm:t>
        <a:bodyPr/>
        <a:lstStyle/>
        <a:p>
          <a:endParaRPr lang="en-US"/>
        </a:p>
      </dgm:t>
    </dgm:pt>
    <dgm:pt modelId="{4BC2D20C-D67B-4C00-9D47-80F845611F17}" type="sibTrans" cxnId="{42FC95BE-820F-48E8-8E9E-CFA55AF55435}">
      <dgm:prSet/>
      <dgm:spPr/>
      <dgm:t>
        <a:bodyPr/>
        <a:lstStyle/>
        <a:p>
          <a:endParaRPr lang="en-US"/>
        </a:p>
      </dgm:t>
    </dgm:pt>
    <dgm:pt modelId="{B1D6F8F8-2B53-4F82-A327-841FD6CF2CD3}">
      <dgm:prSet/>
      <dgm:spPr/>
      <dgm:t>
        <a:bodyPr/>
        <a:lstStyle/>
        <a:p>
          <a:r>
            <a:rPr lang="en-GB"/>
            <a:t>Evidence must be;</a:t>
          </a:r>
          <a:endParaRPr lang="en-US"/>
        </a:p>
      </dgm:t>
    </dgm:pt>
    <dgm:pt modelId="{95115D70-FC9E-440D-B0FB-C616CD8BC5CC}" type="parTrans" cxnId="{4E44A982-AAD1-4444-AE4C-F8711CEDF0C6}">
      <dgm:prSet/>
      <dgm:spPr/>
      <dgm:t>
        <a:bodyPr/>
        <a:lstStyle/>
        <a:p>
          <a:endParaRPr lang="en-US"/>
        </a:p>
      </dgm:t>
    </dgm:pt>
    <dgm:pt modelId="{E1F16B43-41D3-487C-AB79-22C7C4F5253F}" type="sibTrans" cxnId="{4E44A982-AAD1-4444-AE4C-F8711CEDF0C6}">
      <dgm:prSet/>
      <dgm:spPr/>
      <dgm:t>
        <a:bodyPr/>
        <a:lstStyle/>
        <a:p>
          <a:endParaRPr lang="en-US"/>
        </a:p>
      </dgm:t>
    </dgm:pt>
    <dgm:pt modelId="{37808884-8AD5-46D4-86AE-E7F9981C96B2}">
      <dgm:prSet/>
      <dgm:spPr/>
      <dgm:t>
        <a:bodyPr/>
        <a:lstStyle/>
        <a:p>
          <a:r>
            <a:rPr lang="en-GB"/>
            <a:t>Relevant</a:t>
          </a:r>
          <a:endParaRPr lang="en-US"/>
        </a:p>
      </dgm:t>
    </dgm:pt>
    <dgm:pt modelId="{6C918287-1798-4008-B6A6-073D492A4FE7}" type="parTrans" cxnId="{713FCDA0-05AB-466E-9A6A-E14798446EE1}">
      <dgm:prSet/>
      <dgm:spPr/>
      <dgm:t>
        <a:bodyPr/>
        <a:lstStyle/>
        <a:p>
          <a:endParaRPr lang="en-US"/>
        </a:p>
      </dgm:t>
    </dgm:pt>
    <dgm:pt modelId="{E962E0C1-D3A4-4E99-B8E3-0CE5CC3ED66B}" type="sibTrans" cxnId="{713FCDA0-05AB-466E-9A6A-E14798446EE1}">
      <dgm:prSet/>
      <dgm:spPr/>
      <dgm:t>
        <a:bodyPr/>
        <a:lstStyle/>
        <a:p>
          <a:endParaRPr lang="en-US"/>
        </a:p>
      </dgm:t>
    </dgm:pt>
    <dgm:pt modelId="{7E57B566-AC79-4743-8F82-27A81F2EBD09}">
      <dgm:prSet/>
      <dgm:spPr/>
      <dgm:t>
        <a:bodyPr/>
        <a:lstStyle/>
        <a:p>
          <a:r>
            <a:rPr lang="en-GB"/>
            <a:t>Admissible</a:t>
          </a:r>
          <a:endParaRPr lang="en-US"/>
        </a:p>
      </dgm:t>
    </dgm:pt>
    <dgm:pt modelId="{B186DDCF-6740-4920-AFAC-7573640B46F5}" type="parTrans" cxnId="{216B5D9E-8BF7-450B-BC7E-3DFB548892BB}">
      <dgm:prSet/>
      <dgm:spPr/>
      <dgm:t>
        <a:bodyPr/>
        <a:lstStyle/>
        <a:p>
          <a:endParaRPr lang="en-US"/>
        </a:p>
      </dgm:t>
    </dgm:pt>
    <dgm:pt modelId="{8C801534-3AFA-4C2C-B06F-D916A75D476C}" type="sibTrans" cxnId="{216B5D9E-8BF7-450B-BC7E-3DFB548892BB}">
      <dgm:prSet/>
      <dgm:spPr/>
      <dgm:t>
        <a:bodyPr/>
        <a:lstStyle/>
        <a:p>
          <a:endParaRPr lang="en-US"/>
        </a:p>
      </dgm:t>
    </dgm:pt>
    <dgm:pt modelId="{32D4CF47-7E8C-4FFE-B543-99E9A65A933C}" type="pres">
      <dgm:prSet presAssocID="{177F594D-68C2-4CB1-A8A8-3F994D66BBCF}" presName="linear" presStyleCnt="0">
        <dgm:presLayoutVars>
          <dgm:animLvl val="lvl"/>
          <dgm:resizeHandles val="exact"/>
        </dgm:presLayoutVars>
      </dgm:prSet>
      <dgm:spPr/>
    </dgm:pt>
    <dgm:pt modelId="{E09AC0EF-CDD0-4671-B2B8-BE9D825A4141}" type="pres">
      <dgm:prSet presAssocID="{94826360-B588-447F-9972-2738A423943A}" presName="parentText" presStyleLbl="node1" presStyleIdx="0" presStyleCnt="6">
        <dgm:presLayoutVars>
          <dgm:chMax val="0"/>
          <dgm:bulletEnabled val="1"/>
        </dgm:presLayoutVars>
      </dgm:prSet>
      <dgm:spPr/>
    </dgm:pt>
    <dgm:pt modelId="{175A35ED-51BE-4327-BDFB-C78668301E25}" type="pres">
      <dgm:prSet presAssocID="{609C892C-FF0B-4DC6-A5B2-8F2C8D81FAA9}" presName="spacer" presStyleCnt="0"/>
      <dgm:spPr/>
    </dgm:pt>
    <dgm:pt modelId="{AC1424B2-DD7E-4A5D-BC42-2A1DF695C9D1}" type="pres">
      <dgm:prSet presAssocID="{4BF43C92-626E-4C66-A322-08A3B62260BE}" presName="parentText" presStyleLbl="node1" presStyleIdx="1" presStyleCnt="6">
        <dgm:presLayoutVars>
          <dgm:chMax val="0"/>
          <dgm:bulletEnabled val="1"/>
        </dgm:presLayoutVars>
      </dgm:prSet>
      <dgm:spPr/>
    </dgm:pt>
    <dgm:pt modelId="{6FB220F0-DACC-4067-8C7F-6533D21D80F7}" type="pres">
      <dgm:prSet presAssocID="{4EE69C09-12FA-46C5-BC5B-216F52ED337D}" presName="spacer" presStyleCnt="0"/>
      <dgm:spPr/>
    </dgm:pt>
    <dgm:pt modelId="{E14A404A-FBD3-4941-A457-D7A0C89C394C}" type="pres">
      <dgm:prSet presAssocID="{F7C63CA2-5343-4154-938F-AB35C7C246C0}" presName="parentText" presStyleLbl="node1" presStyleIdx="2" presStyleCnt="6">
        <dgm:presLayoutVars>
          <dgm:chMax val="0"/>
          <dgm:bulletEnabled val="1"/>
        </dgm:presLayoutVars>
      </dgm:prSet>
      <dgm:spPr/>
    </dgm:pt>
    <dgm:pt modelId="{FD761F62-3D32-46A9-A10D-63F50ED45433}" type="pres">
      <dgm:prSet presAssocID="{4BC2D20C-D67B-4C00-9D47-80F845611F17}" presName="spacer" presStyleCnt="0"/>
      <dgm:spPr/>
    </dgm:pt>
    <dgm:pt modelId="{F3E8F9AB-6D1E-413F-8BF7-B5A8A7C4D69D}" type="pres">
      <dgm:prSet presAssocID="{B1D6F8F8-2B53-4F82-A327-841FD6CF2CD3}" presName="parentText" presStyleLbl="node1" presStyleIdx="3" presStyleCnt="6">
        <dgm:presLayoutVars>
          <dgm:chMax val="0"/>
          <dgm:bulletEnabled val="1"/>
        </dgm:presLayoutVars>
      </dgm:prSet>
      <dgm:spPr/>
    </dgm:pt>
    <dgm:pt modelId="{5CA6726F-AA0B-4E1D-8293-56B08D37F032}" type="pres">
      <dgm:prSet presAssocID="{E1F16B43-41D3-487C-AB79-22C7C4F5253F}" presName="spacer" presStyleCnt="0"/>
      <dgm:spPr/>
    </dgm:pt>
    <dgm:pt modelId="{A2FB3D73-7576-4453-8715-FAC3920B7A26}" type="pres">
      <dgm:prSet presAssocID="{37808884-8AD5-46D4-86AE-E7F9981C96B2}" presName="parentText" presStyleLbl="node1" presStyleIdx="4" presStyleCnt="6">
        <dgm:presLayoutVars>
          <dgm:chMax val="0"/>
          <dgm:bulletEnabled val="1"/>
        </dgm:presLayoutVars>
      </dgm:prSet>
      <dgm:spPr/>
    </dgm:pt>
    <dgm:pt modelId="{500D02E1-7635-409E-B578-6E80813EF55E}" type="pres">
      <dgm:prSet presAssocID="{E962E0C1-D3A4-4E99-B8E3-0CE5CC3ED66B}" presName="spacer" presStyleCnt="0"/>
      <dgm:spPr/>
    </dgm:pt>
    <dgm:pt modelId="{BD370481-7D96-4DCF-8A64-9E3E482A1036}" type="pres">
      <dgm:prSet presAssocID="{7E57B566-AC79-4743-8F82-27A81F2EBD09}" presName="parentText" presStyleLbl="node1" presStyleIdx="5" presStyleCnt="6">
        <dgm:presLayoutVars>
          <dgm:chMax val="0"/>
          <dgm:bulletEnabled val="1"/>
        </dgm:presLayoutVars>
      </dgm:prSet>
      <dgm:spPr/>
    </dgm:pt>
  </dgm:ptLst>
  <dgm:cxnLst>
    <dgm:cxn modelId="{BC3C2108-BC95-46FD-8BDC-165AB3FB1439}" type="presOf" srcId="{B1D6F8F8-2B53-4F82-A327-841FD6CF2CD3}" destId="{F3E8F9AB-6D1E-413F-8BF7-B5A8A7C4D69D}" srcOrd="0" destOrd="0" presId="urn:microsoft.com/office/officeart/2005/8/layout/vList2"/>
    <dgm:cxn modelId="{65A97B0E-6E7D-47AF-82A4-DF659833F4AB}" type="presOf" srcId="{7E57B566-AC79-4743-8F82-27A81F2EBD09}" destId="{BD370481-7D96-4DCF-8A64-9E3E482A1036}" srcOrd="0" destOrd="0" presId="urn:microsoft.com/office/officeart/2005/8/layout/vList2"/>
    <dgm:cxn modelId="{8224E75C-26C6-4ADD-AD9A-9F0898D067CC}" type="presOf" srcId="{F7C63CA2-5343-4154-938F-AB35C7C246C0}" destId="{E14A404A-FBD3-4941-A457-D7A0C89C394C}" srcOrd="0" destOrd="0" presId="urn:microsoft.com/office/officeart/2005/8/layout/vList2"/>
    <dgm:cxn modelId="{9FE3996B-2ECE-4A5C-A941-5D5670E15626}" srcId="{177F594D-68C2-4CB1-A8A8-3F994D66BBCF}" destId="{94826360-B588-447F-9972-2738A423943A}" srcOrd="0" destOrd="0" parTransId="{1AB03C47-5D6B-4540-9A15-B121F530397D}" sibTransId="{609C892C-FF0B-4DC6-A5B2-8F2C8D81FAA9}"/>
    <dgm:cxn modelId="{B1B8EA7A-17DA-4700-97A1-3173893A2A29}" type="presOf" srcId="{4BF43C92-626E-4C66-A322-08A3B62260BE}" destId="{AC1424B2-DD7E-4A5D-BC42-2A1DF695C9D1}" srcOrd="0" destOrd="0" presId="urn:microsoft.com/office/officeart/2005/8/layout/vList2"/>
    <dgm:cxn modelId="{B05C6A7E-F2E2-4696-AC9C-4BB773182A0E}" srcId="{177F594D-68C2-4CB1-A8A8-3F994D66BBCF}" destId="{4BF43C92-626E-4C66-A322-08A3B62260BE}" srcOrd="1" destOrd="0" parTransId="{9D1C67B1-F1BA-4D47-A52D-D4A888D8A327}" sibTransId="{4EE69C09-12FA-46C5-BC5B-216F52ED337D}"/>
    <dgm:cxn modelId="{4E44A982-AAD1-4444-AE4C-F8711CEDF0C6}" srcId="{177F594D-68C2-4CB1-A8A8-3F994D66BBCF}" destId="{B1D6F8F8-2B53-4F82-A327-841FD6CF2CD3}" srcOrd="3" destOrd="0" parTransId="{95115D70-FC9E-440D-B0FB-C616CD8BC5CC}" sibTransId="{E1F16B43-41D3-487C-AB79-22C7C4F5253F}"/>
    <dgm:cxn modelId="{9B58049B-2D20-41C1-BB7B-E1783978C89E}" type="presOf" srcId="{94826360-B588-447F-9972-2738A423943A}" destId="{E09AC0EF-CDD0-4671-B2B8-BE9D825A4141}" srcOrd="0" destOrd="0" presId="urn:microsoft.com/office/officeart/2005/8/layout/vList2"/>
    <dgm:cxn modelId="{216B5D9E-8BF7-450B-BC7E-3DFB548892BB}" srcId="{177F594D-68C2-4CB1-A8A8-3F994D66BBCF}" destId="{7E57B566-AC79-4743-8F82-27A81F2EBD09}" srcOrd="5" destOrd="0" parTransId="{B186DDCF-6740-4920-AFAC-7573640B46F5}" sibTransId="{8C801534-3AFA-4C2C-B06F-D916A75D476C}"/>
    <dgm:cxn modelId="{713FCDA0-05AB-466E-9A6A-E14798446EE1}" srcId="{177F594D-68C2-4CB1-A8A8-3F994D66BBCF}" destId="{37808884-8AD5-46D4-86AE-E7F9981C96B2}" srcOrd="4" destOrd="0" parTransId="{6C918287-1798-4008-B6A6-073D492A4FE7}" sibTransId="{E962E0C1-D3A4-4E99-B8E3-0CE5CC3ED66B}"/>
    <dgm:cxn modelId="{42FC95BE-820F-48E8-8E9E-CFA55AF55435}" srcId="{177F594D-68C2-4CB1-A8A8-3F994D66BBCF}" destId="{F7C63CA2-5343-4154-938F-AB35C7C246C0}" srcOrd="2" destOrd="0" parTransId="{1839CD99-B464-486F-8CC4-E41D32D0C6F3}" sibTransId="{4BC2D20C-D67B-4C00-9D47-80F845611F17}"/>
    <dgm:cxn modelId="{7172C7C4-7684-431F-95C7-34D30F1BD3D5}" type="presOf" srcId="{177F594D-68C2-4CB1-A8A8-3F994D66BBCF}" destId="{32D4CF47-7E8C-4FFE-B543-99E9A65A933C}" srcOrd="0" destOrd="0" presId="urn:microsoft.com/office/officeart/2005/8/layout/vList2"/>
    <dgm:cxn modelId="{908CB7EE-E7F9-40C2-8CB0-C9480E4B2A9B}" type="presOf" srcId="{37808884-8AD5-46D4-86AE-E7F9981C96B2}" destId="{A2FB3D73-7576-4453-8715-FAC3920B7A26}" srcOrd="0" destOrd="0" presId="urn:microsoft.com/office/officeart/2005/8/layout/vList2"/>
    <dgm:cxn modelId="{5AF45DA3-43A1-451E-AB6A-BF7CC44E4115}" type="presParOf" srcId="{32D4CF47-7E8C-4FFE-B543-99E9A65A933C}" destId="{E09AC0EF-CDD0-4671-B2B8-BE9D825A4141}" srcOrd="0" destOrd="0" presId="urn:microsoft.com/office/officeart/2005/8/layout/vList2"/>
    <dgm:cxn modelId="{8192668D-CA68-4479-88E2-F6D92EE9CB32}" type="presParOf" srcId="{32D4CF47-7E8C-4FFE-B543-99E9A65A933C}" destId="{175A35ED-51BE-4327-BDFB-C78668301E25}" srcOrd="1" destOrd="0" presId="urn:microsoft.com/office/officeart/2005/8/layout/vList2"/>
    <dgm:cxn modelId="{49B3846E-2554-4AA2-AF91-64BA614D99DD}" type="presParOf" srcId="{32D4CF47-7E8C-4FFE-B543-99E9A65A933C}" destId="{AC1424B2-DD7E-4A5D-BC42-2A1DF695C9D1}" srcOrd="2" destOrd="0" presId="urn:microsoft.com/office/officeart/2005/8/layout/vList2"/>
    <dgm:cxn modelId="{B062403A-49D5-4898-BC50-4B95BCA2FB3A}" type="presParOf" srcId="{32D4CF47-7E8C-4FFE-B543-99E9A65A933C}" destId="{6FB220F0-DACC-4067-8C7F-6533D21D80F7}" srcOrd="3" destOrd="0" presId="urn:microsoft.com/office/officeart/2005/8/layout/vList2"/>
    <dgm:cxn modelId="{C6B612F8-9CE4-4BD4-8944-383F1C5B0486}" type="presParOf" srcId="{32D4CF47-7E8C-4FFE-B543-99E9A65A933C}" destId="{E14A404A-FBD3-4941-A457-D7A0C89C394C}" srcOrd="4" destOrd="0" presId="urn:microsoft.com/office/officeart/2005/8/layout/vList2"/>
    <dgm:cxn modelId="{19800C72-FF44-4C11-8303-1DEC37772398}" type="presParOf" srcId="{32D4CF47-7E8C-4FFE-B543-99E9A65A933C}" destId="{FD761F62-3D32-46A9-A10D-63F50ED45433}" srcOrd="5" destOrd="0" presId="urn:microsoft.com/office/officeart/2005/8/layout/vList2"/>
    <dgm:cxn modelId="{509D63F7-99EB-4BF3-B363-B19F56ADCEDF}" type="presParOf" srcId="{32D4CF47-7E8C-4FFE-B543-99E9A65A933C}" destId="{F3E8F9AB-6D1E-413F-8BF7-B5A8A7C4D69D}" srcOrd="6" destOrd="0" presId="urn:microsoft.com/office/officeart/2005/8/layout/vList2"/>
    <dgm:cxn modelId="{2D587D0B-CDF7-4F4A-A866-EE5F103A409C}" type="presParOf" srcId="{32D4CF47-7E8C-4FFE-B543-99E9A65A933C}" destId="{5CA6726F-AA0B-4E1D-8293-56B08D37F032}" srcOrd="7" destOrd="0" presId="urn:microsoft.com/office/officeart/2005/8/layout/vList2"/>
    <dgm:cxn modelId="{A13B8576-991E-4694-B898-2D8959AFD2DB}" type="presParOf" srcId="{32D4CF47-7E8C-4FFE-B543-99E9A65A933C}" destId="{A2FB3D73-7576-4453-8715-FAC3920B7A26}" srcOrd="8" destOrd="0" presId="urn:microsoft.com/office/officeart/2005/8/layout/vList2"/>
    <dgm:cxn modelId="{9FEEAC73-7F58-43C5-8A1F-2C6DB1649796}" type="presParOf" srcId="{32D4CF47-7E8C-4FFE-B543-99E9A65A933C}" destId="{500D02E1-7635-409E-B578-6E80813EF55E}" srcOrd="9" destOrd="0" presId="urn:microsoft.com/office/officeart/2005/8/layout/vList2"/>
    <dgm:cxn modelId="{D7BE4475-4895-4193-BB8A-FF04EF9175D3}" type="presParOf" srcId="{32D4CF47-7E8C-4FFE-B543-99E9A65A933C}" destId="{BD370481-7D96-4DCF-8A64-9E3E482A103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34A04B-5931-4D05-AC7A-2B3427F6469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F8981F73-0F5B-4FD1-81F8-D503667C2244}">
      <dgm:prSet/>
      <dgm:spPr/>
      <dgm:t>
        <a:bodyPr/>
        <a:lstStyle/>
        <a:p>
          <a:r>
            <a:rPr lang="en-GB"/>
            <a:t>Under </a:t>
          </a:r>
          <a:r>
            <a:rPr lang="en-GB" u="sng"/>
            <a:t>s35 CJPOA 1994 </a:t>
          </a:r>
          <a:r>
            <a:rPr lang="en-GB"/>
            <a:t>if defendant chooses not to give evidence at trial or, gives evidence but refuses to answer certain questions without good cause, court may draw such inferences as appear proper</a:t>
          </a:r>
          <a:endParaRPr lang="en-US"/>
        </a:p>
      </dgm:t>
    </dgm:pt>
    <dgm:pt modelId="{9D400DE9-72BA-45BC-91A6-A6EC42B3E340}" type="parTrans" cxnId="{0DC5FA5D-4528-44C7-B19A-2EEC87FEDE14}">
      <dgm:prSet/>
      <dgm:spPr/>
      <dgm:t>
        <a:bodyPr/>
        <a:lstStyle/>
        <a:p>
          <a:endParaRPr lang="en-US"/>
        </a:p>
      </dgm:t>
    </dgm:pt>
    <dgm:pt modelId="{A4246657-C61E-4EBE-A088-B18AB8982171}" type="sibTrans" cxnId="{0DC5FA5D-4528-44C7-B19A-2EEC87FEDE14}">
      <dgm:prSet/>
      <dgm:spPr/>
      <dgm:t>
        <a:bodyPr/>
        <a:lstStyle/>
        <a:p>
          <a:endParaRPr lang="en-US"/>
        </a:p>
      </dgm:t>
    </dgm:pt>
    <dgm:pt modelId="{FDC5B5BE-2492-4321-B1A1-FCDD5D751897}">
      <dgm:prSet/>
      <dgm:spPr/>
      <dgm:t>
        <a:bodyPr/>
        <a:lstStyle/>
        <a:p>
          <a:r>
            <a:rPr lang="en-GB" dirty="0"/>
            <a:t>Defendant must be warned of adverse inferences</a:t>
          </a:r>
          <a:endParaRPr lang="en-US" dirty="0"/>
        </a:p>
      </dgm:t>
    </dgm:pt>
    <dgm:pt modelId="{673518A5-EBF8-4658-9A98-38E43455C544}" type="parTrans" cxnId="{9324F684-69C0-4260-836B-BB3ED7E052DE}">
      <dgm:prSet/>
      <dgm:spPr/>
      <dgm:t>
        <a:bodyPr/>
        <a:lstStyle/>
        <a:p>
          <a:endParaRPr lang="en-US"/>
        </a:p>
      </dgm:t>
    </dgm:pt>
    <dgm:pt modelId="{37BB44E2-EB46-446B-8880-DA5F4F5F9891}" type="sibTrans" cxnId="{9324F684-69C0-4260-836B-BB3ED7E052DE}">
      <dgm:prSet/>
      <dgm:spPr/>
      <dgm:t>
        <a:bodyPr/>
        <a:lstStyle/>
        <a:p>
          <a:endParaRPr lang="en-US"/>
        </a:p>
      </dgm:t>
    </dgm:pt>
    <dgm:pt modelId="{E21AC52C-E67C-4EBC-B814-32CEFAF76AD7}">
      <dgm:prSet/>
      <dgm:spPr/>
      <dgm:t>
        <a:bodyPr/>
        <a:lstStyle/>
        <a:p>
          <a:r>
            <a:rPr lang="en-GB"/>
            <a:t>Failure to give evidence alone is insufficient to prove guilt</a:t>
          </a:r>
          <a:endParaRPr lang="en-US"/>
        </a:p>
      </dgm:t>
    </dgm:pt>
    <dgm:pt modelId="{9C20D6CF-09B6-4D3A-9212-3BD6EBD68D78}" type="parTrans" cxnId="{082D62B3-E0CF-4AAF-8198-B6957CC0648B}">
      <dgm:prSet/>
      <dgm:spPr/>
      <dgm:t>
        <a:bodyPr/>
        <a:lstStyle/>
        <a:p>
          <a:endParaRPr lang="en-US"/>
        </a:p>
      </dgm:t>
    </dgm:pt>
    <dgm:pt modelId="{A5576772-0822-4FEE-9944-2F0BD49A468B}" type="sibTrans" cxnId="{082D62B3-E0CF-4AAF-8198-B6957CC0648B}">
      <dgm:prSet/>
      <dgm:spPr/>
      <dgm:t>
        <a:bodyPr/>
        <a:lstStyle/>
        <a:p>
          <a:endParaRPr lang="en-US"/>
        </a:p>
      </dgm:t>
    </dgm:pt>
    <dgm:pt modelId="{37962B5A-500F-42BE-9C25-B813AA46C222}" type="pres">
      <dgm:prSet presAssocID="{4734A04B-5931-4D05-AC7A-2B3427F6469E}" presName="linear" presStyleCnt="0">
        <dgm:presLayoutVars>
          <dgm:animLvl val="lvl"/>
          <dgm:resizeHandles val="exact"/>
        </dgm:presLayoutVars>
      </dgm:prSet>
      <dgm:spPr/>
    </dgm:pt>
    <dgm:pt modelId="{1A2DE376-B0ED-4C65-A1C6-BBFBE7EC21F1}" type="pres">
      <dgm:prSet presAssocID="{F8981F73-0F5B-4FD1-81F8-D503667C2244}" presName="parentText" presStyleLbl="node1" presStyleIdx="0" presStyleCnt="3">
        <dgm:presLayoutVars>
          <dgm:chMax val="0"/>
          <dgm:bulletEnabled val="1"/>
        </dgm:presLayoutVars>
      </dgm:prSet>
      <dgm:spPr/>
    </dgm:pt>
    <dgm:pt modelId="{7A081C51-87B4-467C-84F1-D156B6EB73D2}" type="pres">
      <dgm:prSet presAssocID="{A4246657-C61E-4EBE-A088-B18AB8982171}" presName="spacer" presStyleCnt="0"/>
      <dgm:spPr/>
    </dgm:pt>
    <dgm:pt modelId="{932B3C56-B87A-458E-80CB-FDA49E4138F1}" type="pres">
      <dgm:prSet presAssocID="{FDC5B5BE-2492-4321-B1A1-FCDD5D751897}" presName="parentText" presStyleLbl="node1" presStyleIdx="1" presStyleCnt="3">
        <dgm:presLayoutVars>
          <dgm:chMax val="0"/>
          <dgm:bulletEnabled val="1"/>
        </dgm:presLayoutVars>
      </dgm:prSet>
      <dgm:spPr/>
    </dgm:pt>
    <dgm:pt modelId="{B790A33B-09AD-4084-9608-1BF30416FC13}" type="pres">
      <dgm:prSet presAssocID="{37BB44E2-EB46-446B-8880-DA5F4F5F9891}" presName="spacer" presStyleCnt="0"/>
      <dgm:spPr/>
    </dgm:pt>
    <dgm:pt modelId="{F1015A00-DA5E-42A9-91D6-0A480A932154}" type="pres">
      <dgm:prSet presAssocID="{E21AC52C-E67C-4EBC-B814-32CEFAF76AD7}" presName="parentText" presStyleLbl="node1" presStyleIdx="2" presStyleCnt="3">
        <dgm:presLayoutVars>
          <dgm:chMax val="0"/>
          <dgm:bulletEnabled val="1"/>
        </dgm:presLayoutVars>
      </dgm:prSet>
      <dgm:spPr/>
    </dgm:pt>
  </dgm:ptLst>
  <dgm:cxnLst>
    <dgm:cxn modelId="{77547339-96F7-4532-9363-CC100829EE2A}" type="presOf" srcId="{FDC5B5BE-2492-4321-B1A1-FCDD5D751897}" destId="{932B3C56-B87A-458E-80CB-FDA49E4138F1}" srcOrd="0" destOrd="0" presId="urn:microsoft.com/office/officeart/2005/8/layout/vList2"/>
    <dgm:cxn modelId="{0DC5FA5D-4528-44C7-B19A-2EEC87FEDE14}" srcId="{4734A04B-5931-4D05-AC7A-2B3427F6469E}" destId="{F8981F73-0F5B-4FD1-81F8-D503667C2244}" srcOrd="0" destOrd="0" parTransId="{9D400DE9-72BA-45BC-91A6-A6EC42B3E340}" sibTransId="{A4246657-C61E-4EBE-A088-B18AB8982171}"/>
    <dgm:cxn modelId="{9324F684-69C0-4260-836B-BB3ED7E052DE}" srcId="{4734A04B-5931-4D05-AC7A-2B3427F6469E}" destId="{FDC5B5BE-2492-4321-B1A1-FCDD5D751897}" srcOrd="1" destOrd="0" parTransId="{673518A5-EBF8-4658-9A98-38E43455C544}" sibTransId="{37BB44E2-EB46-446B-8880-DA5F4F5F9891}"/>
    <dgm:cxn modelId="{4007DA8B-8FD3-40F1-80E4-451715C99952}" type="presOf" srcId="{4734A04B-5931-4D05-AC7A-2B3427F6469E}" destId="{37962B5A-500F-42BE-9C25-B813AA46C222}" srcOrd="0" destOrd="0" presId="urn:microsoft.com/office/officeart/2005/8/layout/vList2"/>
    <dgm:cxn modelId="{ED9822AF-9FF2-44E8-B6F2-D741CA0F8208}" type="presOf" srcId="{F8981F73-0F5B-4FD1-81F8-D503667C2244}" destId="{1A2DE376-B0ED-4C65-A1C6-BBFBE7EC21F1}" srcOrd="0" destOrd="0" presId="urn:microsoft.com/office/officeart/2005/8/layout/vList2"/>
    <dgm:cxn modelId="{082D62B3-E0CF-4AAF-8198-B6957CC0648B}" srcId="{4734A04B-5931-4D05-AC7A-2B3427F6469E}" destId="{E21AC52C-E67C-4EBC-B814-32CEFAF76AD7}" srcOrd="2" destOrd="0" parTransId="{9C20D6CF-09B6-4D3A-9212-3BD6EBD68D78}" sibTransId="{A5576772-0822-4FEE-9944-2F0BD49A468B}"/>
    <dgm:cxn modelId="{16E0CDF6-585B-40A1-A0EF-CF68C40134CC}" type="presOf" srcId="{E21AC52C-E67C-4EBC-B814-32CEFAF76AD7}" destId="{F1015A00-DA5E-42A9-91D6-0A480A932154}" srcOrd="0" destOrd="0" presId="urn:microsoft.com/office/officeart/2005/8/layout/vList2"/>
    <dgm:cxn modelId="{F76EBCCF-60DB-4F02-BA18-6AFA3CF32BDB}" type="presParOf" srcId="{37962B5A-500F-42BE-9C25-B813AA46C222}" destId="{1A2DE376-B0ED-4C65-A1C6-BBFBE7EC21F1}" srcOrd="0" destOrd="0" presId="urn:microsoft.com/office/officeart/2005/8/layout/vList2"/>
    <dgm:cxn modelId="{D9F209A0-A4BD-4D3A-A193-6291952E7866}" type="presParOf" srcId="{37962B5A-500F-42BE-9C25-B813AA46C222}" destId="{7A081C51-87B4-467C-84F1-D156B6EB73D2}" srcOrd="1" destOrd="0" presId="urn:microsoft.com/office/officeart/2005/8/layout/vList2"/>
    <dgm:cxn modelId="{A3FE5AAA-6239-4260-866C-ED4DD34E203E}" type="presParOf" srcId="{37962B5A-500F-42BE-9C25-B813AA46C222}" destId="{932B3C56-B87A-458E-80CB-FDA49E4138F1}" srcOrd="2" destOrd="0" presId="urn:microsoft.com/office/officeart/2005/8/layout/vList2"/>
    <dgm:cxn modelId="{4D4DC016-3B12-4093-A716-0B741E15D5A0}" type="presParOf" srcId="{37962B5A-500F-42BE-9C25-B813AA46C222}" destId="{B790A33B-09AD-4084-9608-1BF30416FC13}" srcOrd="3" destOrd="0" presId="urn:microsoft.com/office/officeart/2005/8/layout/vList2"/>
    <dgm:cxn modelId="{44E0A8F9-4044-4E14-B6FA-24AB94806C83}" type="presParOf" srcId="{37962B5A-500F-42BE-9C25-B813AA46C222}" destId="{F1015A00-DA5E-42A9-91D6-0A480A93215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0675C1-3188-49EC-BFC4-DD0DCF63E0F0}" type="doc">
      <dgm:prSet loTypeId="urn:microsoft.com/office/officeart/2005/8/layout/default" loCatId="list" qsTypeId="urn:microsoft.com/office/officeart/2005/8/quickstyle/simple1" qsCatId="simple" csTypeId="urn:microsoft.com/office/officeart/2005/8/colors/accent3_2" csCatId="accent3"/>
      <dgm:spPr/>
      <dgm:t>
        <a:bodyPr/>
        <a:lstStyle/>
        <a:p>
          <a:endParaRPr lang="en-US"/>
        </a:p>
      </dgm:t>
    </dgm:pt>
    <dgm:pt modelId="{EEB5DC1E-D06A-4127-8945-E58AC36FB869}">
      <dgm:prSet/>
      <dgm:spPr/>
      <dgm:t>
        <a:bodyPr/>
        <a:lstStyle/>
        <a:p>
          <a:r>
            <a:rPr lang="en-GB" baseline="0"/>
            <a:t>Party who calls witness will examine-in-chief.</a:t>
          </a:r>
          <a:endParaRPr lang="en-US"/>
        </a:p>
      </dgm:t>
    </dgm:pt>
    <dgm:pt modelId="{4A211B7C-2E9C-4390-9F79-C674BFEDBA96}" type="parTrans" cxnId="{4BE6A39C-E1F4-4CA9-B7E7-895D085F50E7}">
      <dgm:prSet/>
      <dgm:spPr/>
      <dgm:t>
        <a:bodyPr/>
        <a:lstStyle/>
        <a:p>
          <a:endParaRPr lang="en-US"/>
        </a:p>
      </dgm:t>
    </dgm:pt>
    <dgm:pt modelId="{398C00CD-D5A1-40A4-A60E-A763DEC460E8}" type="sibTrans" cxnId="{4BE6A39C-E1F4-4CA9-B7E7-895D085F50E7}">
      <dgm:prSet/>
      <dgm:spPr/>
      <dgm:t>
        <a:bodyPr/>
        <a:lstStyle/>
        <a:p>
          <a:endParaRPr lang="en-US"/>
        </a:p>
      </dgm:t>
    </dgm:pt>
    <dgm:pt modelId="{49F5C1E6-E2E2-45B0-90F5-17CE684514DC}">
      <dgm:prSet/>
      <dgm:spPr/>
      <dgm:t>
        <a:bodyPr/>
        <a:lstStyle/>
        <a:p>
          <a:r>
            <a:rPr lang="en-GB" baseline="0"/>
            <a:t>Advocate will ask non-leading questions (unless fact is agreed).</a:t>
          </a:r>
          <a:endParaRPr lang="en-US"/>
        </a:p>
      </dgm:t>
    </dgm:pt>
    <dgm:pt modelId="{B41981BE-8F44-4B8F-BB0A-799726FEA724}" type="parTrans" cxnId="{1606AF8E-6E3C-4C74-9C06-2A03C1D37082}">
      <dgm:prSet/>
      <dgm:spPr/>
      <dgm:t>
        <a:bodyPr/>
        <a:lstStyle/>
        <a:p>
          <a:endParaRPr lang="en-US"/>
        </a:p>
      </dgm:t>
    </dgm:pt>
    <dgm:pt modelId="{386A508A-7410-4543-B7BC-5949962AC145}" type="sibTrans" cxnId="{1606AF8E-6E3C-4C74-9C06-2A03C1D37082}">
      <dgm:prSet/>
      <dgm:spPr/>
      <dgm:t>
        <a:bodyPr/>
        <a:lstStyle/>
        <a:p>
          <a:endParaRPr lang="en-US"/>
        </a:p>
      </dgm:t>
    </dgm:pt>
    <dgm:pt modelId="{2BBA738B-8EF8-4E27-B8F4-3181EFB9612B}">
      <dgm:prSet/>
      <dgm:spPr/>
      <dgm:t>
        <a:bodyPr/>
        <a:lstStyle/>
        <a:p>
          <a:r>
            <a:rPr lang="en-GB" baseline="0" dirty="0"/>
            <a:t>May be asked about any fact within their own knowledge which is relevant and not inadmissible.</a:t>
          </a:r>
          <a:endParaRPr lang="en-US" dirty="0"/>
        </a:p>
      </dgm:t>
    </dgm:pt>
    <dgm:pt modelId="{843571C8-43D1-4FAD-A364-6621FDB2DBD1}" type="parTrans" cxnId="{BC808D37-EB58-491C-9662-C7236495D3F9}">
      <dgm:prSet/>
      <dgm:spPr/>
      <dgm:t>
        <a:bodyPr/>
        <a:lstStyle/>
        <a:p>
          <a:endParaRPr lang="en-US"/>
        </a:p>
      </dgm:t>
    </dgm:pt>
    <dgm:pt modelId="{E2BB242D-12BA-45C7-A004-ACE8238245E1}" type="sibTrans" cxnId="{BC808D37-EB58-491C-9662-C7236495D3F9}">
      <dgm:prSet/>
      <dgm:spPr/>
      <dgm:t>
        <a:bodyPr/>
        <a:lstStyle/>
        <a:p>
          <a:endParaRPr lang="en-US"/>
        </a:p>
      </dgm:t>
    </dgm:pt>
    <dgm:pt modelId="{4204150C-AB2F-4DAE-8EC5-1BCBEA09A859}">
      <dgm:prSet/>
      <dgm:spPr/>
      <dgm:t>
        <a:bodyPr/>
        <a:lstStyle/>
        <a:p>
          <a:r>
            <a:rPr lang="en-GB" baseline="0"/>
            <a:t>Will not have witness statement with them in witness box but may permitted to refresh memory. </a:t>
          </a:r>
          <a:endParaRPr lang="en-US"/>
        </a:p>
      </dgm:t>
    </dgm:pt>
    <dgm:pt modelId="{E888A89F-8C9A-4455-98CD-DFDDCAEF4706}" type="parTrans" cxnId="{242D3F7E-70FB-4B6C-B957-3379B06A7578}">
      <dgm:prSet/>
      <dgm:spPr/>
      <dgm:t>
        <a:bodyPr/>
        <a:lstStyle/>
        <a:p>
          <a:endParaRPr lang="en-US"/>
        </a:p>
      </dgm:t>
    </dgm:pt>
    <dgm:pt modelId="{9EF15FC6-E112-4B3F-8704-5EB96598F84C}" type="sibTrans" cxnId="{242D3F7E-70FB-4B6C-B957-3379B06A7578}">
      <dgm:prSet/>
      <dgm:spPr/>
      <dgm:t>
        <a:bodyPr/>
        <a:lstStyle/>
        <a:p>
          <a:endParaRPr lang="en-US"/>
        </a:p>
      </dgm:t>
    </dgm:pt>
    <dgm:pt modelId="{440504A9-0C54-41B2-A5CF-6F37FDB60E91}">
      <dgm:prSet/>
      <dgm:spPr/>
      <dgm:t>
        <a:bodyPr/>
        <a:lstStyle/>
        <a:p>
          <a:r>
            <a:rPr lang="en-GB" baseline="0"/>
            <a:t>Exception to this rule for hostile witnesses.</a:t>
          </a:r>
          <a:endParaRPr lang="en-US"/>
        </a:p>
      </dgm:t>
    </dgm:pt>
    <dgm:pt modelId="{66BE3463-8E34-4F57-A5A8-63F6273FEB97}" type="parTrans" cxnId="{6BA0DE59-4B45-46BA-A830-CF293DB2C7CA}">
      <dgm:prSet/>
      <dgm:spPr/>
      <dgm:t>
        <a:bodyPr/>
        <a:lstStyle/>
        <a:p>
          <a:endParaRPr lang="en-US"/>
        </a:p>
      </dgm:t>
    </dgm:pt>
    <dgm:pt modelId="{A68EB633-FBE8-4EA9-8C14-5A5E3E32FAEA}" type="sibTrans" cxnId="{6BA0DE59-4B45-46BA-A830-CF293DB2C7CA}">
      <dgm:prSet/>
      <dgm:spPr/>
      <dgm:t>
        <a:bodyPr/>
        <a:lstStyle/>
        <a:p>
          <a:endParaRPr lang="en-US"/>
        </a:p>
      </dgm:t>
    </dgm:pt>
    <dgm:pt modelId="{71AF71CF-C874-4C9A-84B3-0B0360CEC712}" type="pres">
      <dgm:prSet presAssocID="{200675C1-3188-49EC-BFC4-DD0DCF63E0F0}" presName="diagram" presStyleCnt="0">
        <dgm:presLayoutVars>
          <dgm:dir/>
          <dgm:resizeHandles val="exact"/>
        </dgm:presLayoutVars>
      </dgm:prSet>
      <dgm:spPr/>
    </dgm:pt>
    <dgm:pt modelId="{74EAA924-B72C-4252-BC4E-B0C25FC47869}" type="pres">
      <dgm:prSet presAssocID="{EEB5DC1E-D06A-4127-8945-E58AC36FB869}" presName="node" presStyleLbl="node1" presStyleIdx="0" presStyleCnt="5">
        <dgm:presLayoutVars>
          <dgm:bulletEnabled val="1"/>
        </dgm:presLayoutVars>
      </dgm:prSet>
      <dgm:spPr/>
    </dgm:pt>
    <dgm:pt modelId="{F801F8F1-3F0B-49D1-86EB-17BC7F9DE263}" type="pres">
      <dgm:prSet presAssocID="{398C00CD-D5A1-40A4-A60E-A763DEC460E8}" presName="sibTrans" presStyleCnt="0"/>
      <dgm:spPr/>
    </dgm:pt>
    <dgm:pt modelId="{29C94D01-EEBB-490E-B97B-05D12868AB95}" type="pres">
      <dgm:prSet presAssocID="{49F5C1E6-E2E2-45B0-90F5-17CE684514DC}" presName="node" presStyleLbl="node1" presStyleIdx="1" presStyleCnt="5">
        <dgm:presLayoutVars>
          <dgm:bulletEnabled val="1"/>
        </dgm:presLayoutVars>
      </dgm:prSet>
      <dgm:spPr/>
    </dgm:pt>
    <dgm:pt modelId="{1FD61A48-A1AF-45D9-BCEA-F45F39E650AC}" type="pres">
      <dgm:prSet presAssocID="{386A508A-7410-4543-B7BC-5949962AC145}" presName="sibTrans" presStyleCnt="0"/>
      <dgm:spPr/>
    </dgm:pt>
    <dgm:pt modelId="{B61CA09D-2855-4CDD-A065-7A308EBA3D93}" type="pres">
      <dgm:prSet presAssocID="{2BBA738B-8EF8-4E27-B8F4-3181EFB9612B}" presName="node" presStyleLbl="node1" presStyleIdx="2" presStyleCnt="5">
        <dgm:presLayoutVars>
          <dgm:bulletEnabled val="1"/>
        </dgm:presLayoutVars>
      </dgm:prSet>
      <dgm:spPr/>
    </dgm:pt>
    <dgm:pt modelId="{940903F2-DFFA-44CC-A003-B1B4362A8323}" type="pres">
      <dgm:prSet presAssocID="{E2BB242D-12BA-45C7-A004-ACE8238245E1}" presName="sibTrans" presStyleCnt="0"/>
      <dgm:spPr/>
    </dgm:pt>
    <dgm:pt modelId="{8D579B90-FDFB-4AA0-B706-C24DF784B203}" type="pres">
      <dgm:prSet presAssocID="{4204150C-AB2F-4DAE-8EC5-1BCBEA09A859}" presName="node" presStyleLbl="node1" presStyleIdx="3" presStyleCnt="5">
        <dgm:presLayoutVars>
          <dgm:bulletEnabled val="1"/>
        </dgm:presLayoutVars>
      </dgm:prSet>
      <dgm:spPr/>
    </dgm:pt>
    <dgm:pt modelId="{E75A36DD-A2B2-451E-89DA-C1F23C260F9B}" type="pres">
      <dgm:prSet presAssocID="{9EF15FC6-E112-4B3F-8704-5EB96598F84C}" presName="sibTrans" presStyleCnt="0"/>
      <dgm:spPr/>
    </dgm:pt>
    <dgm:pt modelId="{4179D50C-7986-4F36-A79F-FBF31DFE53A5}" type="pres">
      <dgm:prSet presAssocID="{440504A9-0C54-41B2-A5CF-6F37FDB60E91}" presName="node" presStyleLbl="node1" presStyleIdx="4" presStyleCnt="5">
        <dgm:presLayoutVars>
          <dgm:bulletEnabled val="1"/>
        </dgm:presLayoutVars>
      </dgm:prSet>
      <dgm:spPr/>
    </dgm:pt>
  </dgm:ptLst>
  <dgm:cxnLst>
    <dgm:cxn modelId="{4D1A8B15-C7D3-4BAE-A594-AF2934B70F9A}" type="presOf" srcId="{200675C1-3188-49EC-BFC4-DD0DCF63E0F0}" destId="{71AF71CF-C874-4C9A-84B3-0B0360CEC712}" srcOrd="0" destOrd="0" presId="urn:microsoft.com/office/officeart/2005/8/layout/default"/>
    <dgm:cxn modelId="{9AC2351A-806C-47E1-A7BE-95E4A750A45F}" type="presOf" srcId="{49F5C1E6-E2E2-45B0-90F5-17CE684514DC}" destId="{29C94D01-EEBB-490E-B97B-05D12868AB95}" srcOrd="0" destOrd="0" presId="urn:microsoft.com/office/officeart/2005/8/layout/default"/>
    <dgm:cxn modelId="{9AC15237-C2E7-4812-9E47-E1F72C3F2D1C}" type="presOf" srcId="{4204150C-AB2F-4DAE-8EC5-1BCBEA09A859}" destId="{8D579B90-FDFB-4AA0-B706-C24DF784B203}" srcOrd="0" destOrd="0" presId="urn:microsoft.com/office/officeart/2005/8/layout/default"/>
    <dgm:cxn modelId="{BC808D37-EB58-491C-9662-C7236495D3F9}" srcId="{200675C1-3188-49EC-BFC4-DD0DCF63E0F0}" destId="{2BBA738B-8EF8-4E27-B8F4-3181EFB9612B}" srcOrd="2" destOrd="0" parTransId="{843571C8-43D1-4FAD-A364-6621FDB2DBD1}" sibTransId="{E2BB242D-12BA-45C7-A004-ACE8238245E1}"/>
    <dgm:cxn modelId="{A12FEC43-2B78-41F1-B87A-57615810F9F8}" type="presOf" srcId="{EEB5DC1E-D06A-4127-8945-E58AC36FB869}" destId="{74EAA924-B72C-4252-BC4E-B0C25FC47869}" srcOrd="0" destOrd="0" presId="urn:microsoft.com/office/officeart/2005/8/layout/default"/>
    <dgm:cxn modelId="{2467B558-622E-48EF-9622-AA2E0A0439EE}" type="presOf" srcId="{2BBA738B-8EF8-4E27-B8F4-3181EFB9612B}" destId="{B61CA09D-2855-4CDD-A065-7A308EBA3D93}" srcOrd="0" destOrd="0" presId="urn:microsoft.com/office/officeart/2005/8/layout/default"/>
    <dgm:cxn modelId="{6BA0DE59-4B45-46BA-A830-CF293DB2C7CA}" srcId="{200675C1-3188-49EC-BFC4-DD0DCF63E0F0}" destId="{440504A9-0C54-41B2-A5CF-6F37FDB60E91}" srcOrd="4" destOrd="0" parTransId="{66BE3463-8E34-4F57-A5A8-63F6273FEB97}" sibTransId="{A68EB633-FBE8-4EA9-8C14-5A5E3E32FAEA}"/>
    <dgm:cxn modelId="{242D3F7E-70FB-4B6C-B957-3379B06A7578}" srcId="{200675C1-3188-49EC-BFC4-DD0DCF63E0F0}" destId="{4204150C-AB2F-4DAE-8EC5-1BCBEA09A859}" srcOrd="3" destOrd="0" parTransId="{E888A89F-8C9A-4455-98CD-DFDDCAEF4706}" sibTransId="{9EF15FC6-E112-4B3F-8704-5EB96598F84C}"/>
    <dgm:cxn modelId="{1606AF8E-6E3C-4C74-9C06-2A03C1D37082}" srcId="{200675C1-3188-49EC-BFC4-DD0DCF63E0F0}" destId="{49F5C1E6-E2E2-45B0-90F5-17CE684514DC}" srcOrd="1" destOrd="0" parTransId="{B41981BE-8F44-4B8F-BB0A-799726FEA724}" sibTransId="{386A508A-7410-4543-B7BC-5949962AC145}"/>
    <dgm:cxn modelId="{4BE6A39C-E1F4-4CA9-B7E7-895D085F50E7}" srcId="{200675C1-3188-49EC-BFC4-DD0DCF63E0F0}" destId="{EEB5DC1E-D06A-4127-8945-E58AC36FB869}" srcOrd="0" destOrd="0" parTransId="{4A211B7C-2E9C-4390-9F79-C674BFEDBA96}" sibTransId="{398C00CD-D5A1-40A4-A60E-A763DEC460E8}"/>
    <dgm:cxn modelId="{817B75EF-06A7-4626-8E70-72AEAF85A450}" type="presOf" srcId="{440504A9-0C54-41B2-A5CF-6F37FDB60E91}" destId="{4179D50C-7986-4F36-A79F-FBF31DFE53A5}" srcOrd="0" destOrd="0" presId="urn:microsoft.com/office/officeart/2005/8/layout/default"/>
    <dgm:cxn modelId="{FE0CBA51-2D2E-4F7A-9558-B08CB73FF6BB}" type="presParOf" srcId="{71AF71CF-C874-4C9A-84B3-0B0360CEC712}" destId="{74EAA924-B72C-4252-BC4E-B0C25FC47869}" srcOrd="0" destOrd="0" presId="urn:microsoft.com/office/officeart/2005/8/layout/default"/>
    <dgm:cxn modelId="{318CE2B6-CC87-4B43-A1EA-53B436E8821A}" type="presParOf" srcId="{71AF71CF-C874-4C9A-84B3-0B0360CEC712}" destId="{F801F8F1-3F0B-49D1-86EB-17BC7F9DE263}" srcOrd="1" destOrd="0" presId="urn:microsoft.com/office/officeart/2005/8/layout/default"/>
    <dgm:cxn modelId="{46E58103-8316-4A24-8E6B-394159B917DD}" type="presParOf" srcId="{71AF71CF-C874-4C9A-84B3-0B0360CEC712}" destId="{29C94D01-EEBB-490E-B97B-05D12868AB95}" srcOrd="2" destOrd="0" presId="urn:microsoft.com/office/officeart/2005/8/layout/default"/>
    <dgm:cxn modelId="{5D155D88-B783-46AD-9D4C-F4CDC4ECF8A0}" type="presParOf" srcId="{71AF71CF-C874-4C9A-84B3-0B0360CEC712}" destId="{1FD61A48-A1AF-45D9-BCEA-F45F39E650AC}" srcOrd="3" destOrd="0" presId="urn:microsoft.com/office/officeart/2005/8/layout/default"/>
    <dgm:cxn modelId="{551089E5-2F64-4E81-9750-C98D155A7B7E}" type="presParOf" srcId="{71AF71CF-C874-4C9A-84B3-0B0360CEC712}" destId="{B61CA09D-2855-4CDD-A065-7A308EBA3D93}" srcOrd="4" destOrd="0" presId="urn:microsoft.com/office/officeart/2005/8/layout/default"/>
    <dgm:cxn modelId="{9CF873CA-6ED2-4E86-AA25-E7586B376A4B}" type="presParOf" srcId="{71AF71CF-C874-4C9A-84B3-0B0360CEC712}" destId="{940903F2-DFFA-44CC-A003-B1B4362A8323}" srcOrd="5" destOrd="0" presId="urn:microsoft.com/office/officeart/2005/8/layout/default"/>
    <dgm:cxn modelId="{646E1BF8-1BBA-43C8-B6A8-443C615F268E}" type="presParOf" srcId="{71AF71CF-C874-4C9A-84B3-0B0360CEC712}" destId="{8D579B90-FDFB-4AA0-B706-C24DF784B203}" srcOrd="6" destOrd="0" presId="urn:microsoft.com/office/officeart/2005/8/layout/default"/>
    <dgm:cxn modelId="{BA69F0E7-0E17-4999-9BB6-53668F5FF9AE}" type="presParOf" srcId="{71AF71CF-C874-4C9A-84B3-0B0360CEC712}" destId="{E75A36DD-A2B2-451E-89DA-C1F23C260F9B}" srcOrd="7" destOrd="0" presId="urn:microsoft.com/office/officeart/2005/8/layout/default"/>
    <dgm:cxn modelId="{B5E11E78-328E-47EB-B5B4-91E5B5A375AA}" type="presParOf" srcId="{71AF71CF-C874-4C9A-84B3-0B0360CEC712}" destId="{4179D50C-7986-4F36-A79F-FBF31DFE53A5}"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684EEA-387C-452E-B40C-A51B02B26F28}"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ACF17B21-BDE9-41EC-B9B5-1B33D400331A}">
      <dgm:prSet/>
      <dgm:spPr/>
      <dgm:t>
        <a:bodyPr/>
        <a:lstStyle/>
        <a:p>
          <a:r>
            <a:rPr lang="en-GB"/>
            <a:t>Disclosure means the production of material relating to the case from one party to the other</a:t>
          </a:r>
          <a:endParaRPr lang="en-US"/>
        </a:p>
      </dgm:t>
    </dgm:pt>
    <dgm:pt modelId="{E4116016-AC76-4FF6-A673-4BC55B1B6F21}" type="parTrans" cxnId="{26113477-2D07-4F61-8AA0-830A0288B908}">
      <dgm:prSet/>
      <dgm:spPr/>
      <dgm:t>
        <a:bodyPr/>
        <a:lstStyle/>
        <a:p>
          <a:endParaRPr lang="en-US"/>
        </a:p>
      </dgm:t>
    </dgm:pt>
    <dgm:pt modelId="{AD563BDB-B8F0-40B1-9333-ADBC220CA17B}" type="sibTrans" cxnId="{26113477-2D07-4F61-8AA0-830A0288B908}">
      <dgm:prSet/>
      <dgm:spPr/>
      <dgm:t>
        <a:bodyPr/>
        <a:lstStyle/>
        <a:p>
          <a:endParaRPr lang="en-US"/>
        </a:p>
      </dgm:t>
    </dgm:pt>
    <dgm:pt modelId="{CA6C045B-B96D-4A6A-A53F-DD149F8A60CD}">
      <dgm:prSet/>
      <dgm:spPr/>
      <dgm:t>
        <a:bodyPr/>
        <a:lstStyle/>
        <a:p>
          <a:r>
            <a:rPr lang="en-GB"/>
            <a:t>Two types of material: -</a:t>
          </a:r>
          <a:endParaRPr lang="en-US"/>
        </a:p>
      </dgm:t>
    </dgm:pt>
    <dgm:pt modelId="{0476A03D-5FC8-41A3-BF32-A86A2AD29171}" type="parTrans" cxnId="{3340EEE3-8E26-4ACF-9F9D-1E9FB64C2BF9}">
      <dgm:prSet/>
      <dgm:spPr/>
      <dgm:t>
        <a:bodyPr/>
        <a:lstStyle/>
        <a:p>
          <a:endParaRPr lang="en-US"/>
        </a:p>
      </dgm:t>
    </dgm:pt>
    <dgm:pt modelId="{D0C1B6C1-B5FC-413A-AA7F-545269DFD649}" type="sibTrans" cxnId="{3340EEE3-8E26-4ACF-9F9D-1E9FB64C2BF9}">
      <dgm:prSet/>
      <dgm:spPr/>
      <dgm:t>
        <a:bodyPr/>
        <a:lstStyle/>
        <a:p>
          <a:endParaRPr lang="en-US"/>
        </a:p>
      </dgm:t>
    </dgm:pt>
    <dgm:pt modelId="{F29F44E2-A3B1-475A-9E4E-DAC1726385A7}">
      <dgm:prSet/>
      <dgm:spPr/>
      <dgm:t>
        <a:bodyPr/>
        <a:lstStyle/>
        <a:p>
          <a:r>
            <a:rPr lang="en-GB"/>
            <a:t>Used – evidence to be used by the CPS to use against D; and</a:t>
          </a:r>
          <a:endParaRPr lang="en-US"/>
        </a:p>
      </dgm:t>
    </dgm:pt>
    <dgm:pt modelId="{7AACD7C4-DF9A-4318-B037-367331B83EB5}" type="parTrans" cxnId="{943DED9F-3217-4125-8B6F-1B9250188274}">
      <dgm:prSet/>
      <dgm:spPr/>
      <dgm:t>
        <a:bodyPr/>
        <a:lstStyle/>
        <a:p>
          <a:endParaRPr lang="en-US"/>
        </a:p>
      </dgm:t>
    </dgm:pt>
    <dgm:pt modelId="{E455D0E8-F82C-4544-A175-C8A106B22943}" type="sibTrans" cxnId="{943DED9F-3217-4125-8B6F-1B9250188274}">
      <dgm:prSet/>
      <dgm:spPr/>
      <dgm:t>
        <a:bodyPr/>
        <a:lstStyle/>
        <a:p>
          <a:endParaRPr lang="en-US"/>
        </a:p>
      </dgm:t>
    </dgm:pt>
    <dgm:pt modelId="{F246DD19-1E1E-47CA-9B4B-00BC39290FB0}">
      <dgm:prSet/>
      <dgm:spPr/>
      <dgm:t>
        <a:bodyPr/>
        <a:lstStyle/>
        <a:p>
          <a:r>
            <a:rPr lang="en-GB"/>
            <a:t>Unused – this is any other material in the hands of the CPS that does not form part of the prosecution case (governed by CrPR Part 15)</a:t>
          </a:r>
          <a:endParaRPr lang="en-US"/>
        </a:p>
      </dgm:t>
    </dgm:pt>
    <dgm:pt modelId="{CC8AF4A3-086C-48C9-B3A7-5D4F350B79C0}" type="parTrans" cxnId="{777CE5DC-2787-4AD6-9D9F-DAEC68496785}">
      <dgm:prSet/>
      <dgm:spPr/>
      <dgm:t>
        <a:bodyPr/>
        <a:lstStyle/>
        <a:p>
          <a:endParaRPr lang="en-US"/>
        </a:p>
      </dgm:t>
    </dgm:pt>
    <dgm:pt modelId="{6CFAB98B-0CFD-43E9-B7DE-D00A7996B1E1}" type="sibTrans" cxnId="{777CE5DC-2787-4AD6-9D9F-DAEC68496785}">
      <dgm:prSet/>
      <dgm:spPr/>
      <dgm:t>
        <a:bodyPr/>
        <a:lstStyle/>
        <a:p>
          <a:endParaRPr lang="en-US"/>
        </a:p>
      </dgm:t>
    </dgm:pt>
    <dgm:pt modelId="{CA7B7B3E-46CF-4D0F-8AA5-6C08A403CE29}">
      <dgm:prSet/>
      <dgm:spPr/>
      <dgm:t>
        <a:bodyPr/>
        <a:lstStyle/>
        <a:p>
          <a:r>
            <a:rPr lang="en-GB"/>
            <a:t>Disclosure obligations on the CPS</a:t>
          </a:r>
          <a:endParaRPr lang="en-US"/>
        </a:p>
      </dgm:t>
    </dgm:pt>
    <dgm:pt modelId="{84EB7907-0649-404F-896D-90F10F745130}" type="parTrans" cxnId="{7B50C6D8-9E4A-4C68-8439-47422FEB2CC5}">
      <dgm:prSet/>
      <dgm:spPr/>
      <dgm:t>
        <a:bodyPr/>
        <a:lstStyle/>
        <a:p>
          <a:endParaRPr lang="en-US"/>
        </a:p>
      </dgm:t>
    </dgm:pt>
    <dgm:pt modelId="{25EEF5FA-4AE6-49B6-B4CB-ED5ACB569E3A}" type="sibTrans" cxnId="{7B50C6D8-9E4A-4C68-8439-47422FEB2CC5}">
      <dgm:prSet/>
      <dgm:spPr/>
      <dgm:t>
        <a:bodyPr/>
        <a:lstStyle/>
        <a:p>
          <a:endParaRPr lang="en-US"/>
        </a:p>
      </dgm:t>
    </dgm:pt>
    <dgm:pt modelId="{311B30EE-A83C-449E-8265-2D6BECE87481}">
      <dgm:prSet/>
      <dgm:spPr/>
      <dgm:t>
        <a:bodyPr/>
        <a:lstStyle/>
        <a:p>
          <a:r>
            <a:rPr lang="en-GB"/>
            <a:t>Defence disclosure is limited in scope</a:t>
          </a:r>
          <a:endParaRPr lang="en-US"/>
        </a:p>
      </dgm:t>
    </dgm:pt>
    <dgm:pt modelId="{73BF44E0-6A52-4BC5-BD87-91D98DAF4FF8}" type="parTrans" cxnId="{3DC1D93F-3DD9-4A9E-84DC-92513734B151}">
      <dgm:prSet/>
      <dgm:spPr/>
      <dgm:t>
        <a:bodyPr/>
        <a:lstStyle/>
        <a:p>
          <a:endParaRPr lang="en-US"/>
        </a:p>
      </dgm:t>
    </dgm:pt>
    <dgm:pt modelId="{96CB39A1-B2CD-4101-8363-B5699FAF7925}" type="sibTrans" cxnId="{3DC1D93F-3DD9-4A9E-84DC-92513734B151}">
      <dgm:prSet/>
      <dgm:spPr/>
      <dgm:t>
        <a:bodyPr/>
        <a:lstStyle/>
        <a:p>
          <a:endParaRPr lang="en-US"/>
        </a:p>
      </dgm:t>
    </dgm:pt>
    <dgm:pt modelId="{2B39DB65-9B73-43D2-A21D-CC1745A26C32}">
      <dgm:prSet/>
      <dgm:spPr/>
      <dgm:t>
        <a:bodyPr/>
        <a:lstStyle/>
        <a:p>
          <a:r>
            <a:rPr lang="en-GB"/>
            <a:t>Ensure fair trial</a:t>
          </a:r>
          <a:endParaRPr lang="en-US"/>
        </a:p>
      </dgm:t>
    </dgm:pt>
    <dgm:pt modelId="{F5758982-2983-4572-A109-1E54A3059DC3}" type="parTrans" cxnId="{CE0960BA-6D51-4E01-B7AC-1AF8D46B5D5F}">
      <dgm:prSet/>
      <dgm:spPr/>
      <dgm:t>
        <a:bodyPr/>
        <a:lstStyle/>
        <a:p>
          <a:endParaRPr lang="en-US"/>
        </a:p>
      </dgm:t>
    </dgm:pt>
    <dgm:pt modelId="{B872159F-28EE-486A-AE49-69FE359F9719}" type="sibTrans" cxnId="{CE0960BA-6D51-4E01-B7AC-1AF8D46B5D5F}">
      <dgm:prSet/>
      <dgm:spPr/>
      <dgm:t>
        <a:bodyPr/>
        <a:lstStyle/>
        <a:p>
          <a:endParaRPr lang="en-US"/>
        </a:p>
      </dgm:t>
    </dgm:pt>
    <dgm:pt modelId="{1D1E7A6A-84A0-4EF4-BC43-AC81815CB855}" type="pres">
      <dgm:prSet presAssocID="{48684EEA-387C-452E-B40C-A51B02B26F28}" presName="vert0" presStyleCnt="0">
        <dgm:presLayoutVars>
          <dgm:dir/>
          <dgm:animOne val="branch"/>
          <dgm:animLvl val="lvl"/>
        </dgm:presLayoutVars>
      </dgm:prSet>
      <dgm:spPr/>
    </dgm:pt>
    <dgm:pt modelId="{5432A188-EA2A-49D8-AF0F-1FCAD9CC7A26}" type="pres">
      <dgm:prSet presAssocID="{ACF17B21-BDE9-41EC-B9B5-1B33D400331A}" presName="thickLine" presStyleLbl="alignNode1" presStyleIdx="0" presStyleCnt="7"/>
      <dgm:spPr/>
    </dgm:pt>
    <dgm:pt modelId="{489F50AA-4079-4ED6-BF16-7F5B2441D1A2}" type="pres">
      <dgm:prSet presAssocID="{ACF17B21-BDE9-41EC-B9B5-1B33D400331A}" presName="horz1" presStyleCnt="0"/>
      <dgm:spPr/>
    </dgm:pt>
    <dgm:pt modelId="{655E1AEC-CF2D-4086-A0C7-30AADCEB178B}" type="pres">
      <dgm:prSet presAssocID="{ACF17B21-BDE9-41EC-B9B5-1B33D400331A}" presName="tx1" presStyleLbl="revTx" presStyleIdx="0" presStyleCnt="7"/>
      <dgm:spPr/>
    </dgm:pt>
    <dgm:pt modelId="{5F53C707-FFBF-4A6F-9631-CAFACA65D4AE}" type="pres">
      <dgm:prSet presAssocID="{ACF17B21-BDE9-41EC-B9B5-1B33D400331A}" presName="vert1" presStyleCnt="0"/>
      <dgm:spPr/>
    </dgm:pt>
    <dgm:pt modelId="{F8A4C544-2B19-46B9-A5B3-3F439714EB15}" type="pres">
      <dgm:prSet presAssocID="{CA6C045B-B96D-4A6A-A53F-DD149F8A60CD}" presName="thickLine" presStyleLbl="alignNode1" presStyleIdx="1" presStyleCnt="7"/>
      <dgm:spPr/>
    </dgm:pt>
    <dgm:pt modelId="{5D3F5FF3-C38C-4255-B53C-A44C93B9302B}" type="pres">
      <dgm:prSet presAssocID="{CA6C045B-B96D-4A6A-A53F-DD149F8A60CD}" presName="horz1" presStyleCnt="0"/>
      <dgm:spPr/>
    </dgm:pt>
    <dgm:pt modelId="{D6E53478-9C70-451C-A173-D464D924E611}" type="pres">
      <dgm:prSet presAssocID="{CA6C045B-B96D-4A6A-A53F-DD149F8A60CD}" presName="tx1" presStyleLbl="revTx" presStyleIdx="1" presStyleCnt="7"/>
      <dgm:spPr/>
    </dgm:pt>
    <dgm:pt modelId="{7F0E41C0-98B2-48CB-AED7-75D2A553019F}" type="pres">
      <dgm:prSet presAssocID="{CA6C045B-B96D-4A6A-A53F-DD149F8A60CD}" presName="vert1" presStyleCnt="0"/>
      <dgm:spPr/>
    </dgm:pt>
    <dgm:pt modelId="{96013099-FE51-49B7-9BF3-BC339F442117}" type="pres">
      <dgm:prSet presAssocID="{F29F44E2-A3B1-475A-9E4E-DAC1726385A7}" presName="thickLine" presStyleLbl="alignNode1" presStyleIdx="2" presStyleCnt="7"/>
      <dgm:spPr/>
    </dgm:pt>
    <dgm:pt modelId="{FD89B0A8-8A3A-49EC-8689-2EA0B5CFBAC7}" type="pres">
      <dgm:prSet presAssocID="{F29F44E2-A3B1-475A-9E4E-DAC1726385A7}" presName="horz1" presStyleCnt="0"/>
      <dgm:spPr/>
    </dgm:pt>
    <dgm:pt modelId="{B170BB09-BBD0-4335-97CA-B08BBC159B86}" type="pres">
      <dgm:prSet presAssocID="{F29F44E2-A3B1-475A-9E4E-DAC1726385A7}" presName="tx1" presStyleLbl="revTx" presStyleIdx="2" presStyleCnt="7"/>
      <dgm:spPr/>
    </dgm:pt>
    <dgm:pt modelId="{161409AD-9780-4345-9430-166BC7B2AF69}" type="pres">
      <dgm:prSet presAssocID="{F29F44E2-A3B1-475A-9E4E-DAC1726385A7}" presName="vert1" presStyleCnt="0"/>
      <dgm:spPr/>
    </dgm:pt>
    <dgm:pt modelId="{2D7E8DC5-4C3C-4EB1-938F-4126F9EDC91D}" type="pres">
      <dgm:prSet presAssocID="{F246DD19-1E1E-47CA-9B4B-00BC39290FB0}" presName="thickLine" presStyleLbl="alignNode1" presStyleIdx="3" presStyleCnt="7"/>
      <dgm:spPr/>
    </dgm:pt>
    <dgm:pt modelId="{D030CF50-C407-4F02-8EBD-88CC853688AB}" type="pres">
      <dgm:prSet presAssocID="{F246DD19-1E1E-47CA-9B4B-00BC39290FB0}" presName="horz1" presStyleCnt="0"/>
      <dgm:spPr/>
    </dgm:pt>
    <dgm:pt modelId="{AA5CDD02-294E-4613-A074-671AE70ACC7A}" type="pres">
      <dgm:prSet presAssocID="{F246DD19-1E1E-47CA-9B4B-00BC39290FB0}" presName="tx1" presStyleLbl="revTx" presStyleIdx="3" presStyleCnt="7"/>
      <dgm:spPr/>
    </dgm:pt>
    <dgm:pt modelId="{93E8A28F-32ED-43DD-86C1-A402069D7402}" type="pres">
      <dgm:prSet presAssocID="{F246DD19-1E1E-47CA-9B4B-00BC39290FB0}" presName="vert1" presStyleCnt="0"/>
      <dgm:spPr/>
    </dgm:pt>
    <dgm:pt modelId="{14F1BBCD-A0EA-42DC-8ED1-4D29AD0B69FC}" type="pres">
      <dgm:prSet presAssocID="{CA7B7B3E-46CF-4D0F-8AA5-6C08A403CE29}" presName="thickLine" presStyleLbl="alignNode1" presStyleIdx="4" presStyleCnt="7"/>
      <dgm:spPr/>
    </dgm:pt>
    <dgm:pt modelId="{9E85238D-4B4A-4351-BDD3-9BBF0D2937BF}" type="pres">
      <dgm:prSet presAssocID="{CA7B7B3E-46CF-4D0F-8AA5-6C08A403CE29}" presName="horz1" presStyleCnt="0"/>
      <dgm:spPr/>
    </dgm:pt>
    <dgm:pt modelId="{5FFA6590-83C1-4151-BE24-17ABB9EBCE31}" type="pres">
      <dgm:prSet presAssocID="{CA7B7B3E-46CF-4D0F-8AA5-6C08A403CE29}" presName="tx1" presStyleLbl="revTx" presStyleIdx="4" presStyleCnt="7"/>
      <dgm:spPr/>
    </dgm:pt>
    <dgm:pt modelId="{2C3177EF-98B6-4AF0-A85D-68696B4EA678}" type="pres">
      <dgm:prSet presAssocID="{CA7B7B3E-46CF-4D0F-8AA5-6C08A403CE29}" presName="vert1" presStyleCnt="0"/>
      <dgm:spPr/>
    </dgm:pt>
    <dgm:pt modelId="{D542CC6D-8B96-47D8-BE48-E18F1AC71262}" type="pres">
      <dgm:prSet presAssocID="{311B30EE-A83C-449E-8265-2D6BECE87481}" presName="thickLine" presStyleLbl="alignNode1" presStyleIdx="5" presStyleCnt="7"/>
      <dgm:spPr/>
    </dgm:pt>
    <dgm:pt modelId="{EBF5AAEC-3656-41E3-A0F5-A1CAE17E0852}" type="pres">
      <dgm:prSet presAssocID="{311B30EE-A83C-449E-8265-2D6BECE87481}" presName="horz1" presStyleCnt="0"/>
      <dgm:spPr/>
    </dgm:pt>
    <dgm:pt modelId="{C4A02F78-BBAE-4E5D-B4F6-B8FAC5A58AD0}" type="pres">
      <dgm:prSet presAssocID="{311B30EE-A83C-449E-8265-2D6BECE87481}" presName="tx1" presStyleLbl="revTx" presStyleIdx="5" presStyleCnt="7"/>
      <dgm:spPr/>
    </dgm:pt>
    <dgm:pt modelId="{04C16972-98AD-4CC2-B7CD-301B771D6A33}" type="pres">
      <dgm:prSet presAssocID="{311B30EE-A83C-449E-8265-2D6BECE87481}" presName="vert1" presStyleCnt="0"/>
      <dgm:spPr/>
    </dgm:pt>
    <dgm:pt modelId="{9B2EFDA1-4AD2-4918-B548-DCB0E5977861}" type="pres">
      <dgm:prSet presAssocID="{2B39DB65-9B73-43D2-A21D-CC1745A26C32}" presName="thickLine" presStyleLbl="alignNode1" presStyleIdx="6" presStyleCnt="7"/>
      <dgm:spPr/>
    </dgm:pt>
    <dgm:pt modelId="{CB0E66C3-2723-4B88-B211-18F9CC685754}" type="pres">
      <dgm:prSet presAssocID="{2B39DB65-9B73-43D2-A21D-CC1745A26C32}" presName="horz1" presStyleCnt="0"/>
      <dgm:spPr/>
    </dgm:pt>
    <dgm:pt modelId="{5B0F526B-7ED1-4A0F-9697-04948DE4512A}" type="pres">
      <dgm:prSet presAssocID="{2B39DB65-9B73-43D2-A21D-CC1745A26C32}" presName="tx1" presStyleLbl="revTx" presStyleIdx="6" presStyleCnt="7"/>
      <dgm:spPr/>
    </dgm:pt>
    <dgm:pt modelId="{71863E24-7258-4C30-87C2-592B297CB6A6}" type="pres">
      <dgm:prSet presAssocID="{2B39DB65-9B73-43D2-A21D-CC1745A26C32}" presName="vert1" presStyleCnt="0"/>
      <dgm:spPr/>
    </dgm:pt>
  </dgm:ptLst>
  <dgm:cxnLst>
    <dgm:cxn modelId="{452F230D-3872-4721-8CEA-E485235C9F03}" type="presOf" srcId="{CA7B7B3E-46CF-4D0F-8AA5-6C08A403CE29}" destId="{5FFA6590-83C1-4151-BE24-17ABB9EBCE31}" srcOrd="0" destOrd="0" presId="urn:microsoft.com/office/officeart/2008/layout/LinedList"/>
    <dgm:cxn modelId="{3DC1D93F-3DD9-4A9E-84DC-92513734B151}" srcId="{48684EEA-387C-452E-B40C-A51B02B26F28}" destId="{311B30EE-A83C-449E-8265-2D6BECE87481}" srcOrd="5" destOrd="0" parTransId="{73BF44E0-6A52-4BC5-BD87-91D98DAF4FF8}" sibTransId="{96CB39A1-B2CD-4101-8363-B5699FAF7925}"/>
    <dgm:cxn modelId="{29CE0D6C-2FCB-43BD-8A21-2C4783680BB1}" type="presOf" srcId="{F29F44E2-A3B1-475A-9E4E-DAC1726385A7}" destId="{B170BB09-BBD0-4335-97CA-B08BBC159B86}" srcOrd="0" destOrd="0" presId="urn:microsoft.com/office/officeart/2008/layout/LinedList"/>
    <dgm:cxn modelId="{26113477-2D07-4F61-8AA0-830A0288B908}" srcId="{48684EEA-387C-452E-B40C-A51B02B26F28}" destId="{ACF17B21-BDE9-41EC-B9B5-1B33D400331A}" srcOrd="0" destOrd="0" parTransId="{E4116016-AC76-4FF6-A673-4BC55B1B6F21}" sibTransId="{AD563BDB-B8F0-40B1-9333-ADBC220CA17B}"/>
    <dgm:cxn modelId="{E42ECE77-6F44-4A37-85CE-7A4CFB2A1085}" type="presOf" srcId="{CA6C045B-B96D-4A6A-A53F-DD149F8A60CD}" destId="{D6E53478-9C70-451C-A173-D464D924E611}" srcOrd="0" destOrd="0" presId="urn:microsoft.com/office/officeart/2008/layout/LinedList"/>
    <dgm:cxn modelId="{596F4284-1A7C-4EC2-8819-9FDDC849C93F}" type="presOf" srcId="{F246DD19-1E1E-47CA-9B4B-00BC39290FB0}" destId="{AA5CDD02-294E-4613-A074-671AE70ACC7A}" srcOrd="0" destOrd="0" presId="urn:microsoft.com/office/officeart/2008/layout/LinedList"/>
    <dgm:cxn modelId="{6E04228D-B110-4563-B5BE-6C4B863EB4B8}" type="presOf" srcId="{311B30EE-A83C-449E-8265-2D6BECE87481}" destId="{C4A02F78-BBAE-4E5D-B4F6-B8FAC5A58AD0}" srcOrd="0" destOrd="0" presId="urn:microsoft.com/office/officeart/2008/layout/LinedList"/>
    <dgm:cxn modelId="{943DED9F-3217-4125-8B6F-1B9250188274}" srcId="{48684EEA-387C-452E-B40C-A51B02B26F28}" destId="{F29F44E2-A3B1-475A-9E4E-DAC1726385A7}" srcOrd="2" destOrd="0" parTransId="{7AACD7C4-DF9A-4318-B037-367331B83EB5}" sibTransId="{E455D0E8-F82C-4544-A175-C8A106B22943}"/>
    <dgm:cxn modelId="{543F88A4-6FC0-479B-B4C1-98E36FF1048A}" type="presOf" srcId="{ACF17B21-BDE9-41EC-B9B5-1B33D400331A}" destId="{655E1AEC-CF2D-4086-A0C7-30AADCEB178B}" srcOrd="0" destOrd="0" presId="urn:microsoft.com/office/officeart/2008/layout/LinedList"/>
    <dgm:cxn modelId="{AF8CD8B4-8A26-4222-A605-E9C62B529019}" type="presOf" srcId="{2B39DB65-9B73-43D2-A21D-CC1745A26C32}" destId="{5B0F526B-7ED1-4A0F-9697-04948DE4512A}" srcOrd="0" destOrd="0" presId="urn:microsoft.com/office/officeart/2008/layout/LinedList"/>
    <dgm:cxn modelId="{CE0960BA-6D51-4E01-B7AC-1AF8D46B5D5F}" srcId="{48684EEA-387C-452E-B40C-A51B02B26F28}" destId="{2B39DB65-9B73-43D2-A21D-CC1745A26C32}" srcOrd="6" destOrd="0" parTransId="{F5758982-2983-4572-A109-1E54A3059DC3}" sibTransId="{B872159F-28EE-486A-AE49-69FE359F9719}"/>
    <dgm:cxn modelId="{7B50C6D8-9E4A-4C68-8439-47422FEB2CC5}" srcId="{48684EEA-387C-452E-B40C-A51B02B26F28}" destId="{CA7B7B3E-46CF-4D0F-8AA5-6C08A403CE29}" srcOrd="4" destOrd="0" parTransId="{84EB7907-0649-404F-896D-90F10F745130}" sibTransId="{25EEF5FA-4AE6-49B6-B4CB-ED5ACB569E3A}"/>
    <dgm:cxn modelId="{777CE5DC-2787-4AD6-9D9F-DAEC68496785}" srcId="{48684EEA-387C-452E-B40C-A51B02B26F28}" destId="{F246DD19-1E1E-47CA-9B4B-00BC39290FB0}" srcOrd="3" destOrd="0" parTransId="{CC8AF4A3-086C-48C9-B3A7-5D4F350B79C0}" sibTransId="{6CFAB98B-0CFD-43E9-B7DE-D00A7996B1E1}"/>
    <dgm:cxn modelId="{3340EEE3-8E26-4ACF-9F9D-1E9FB64C2BF9}" srcId="{48684EEA-387C-452E-B40C-A51B02B26F28}" destId="{CA6C045B-B96D-4A6A-A53F-DD149F8A60CD}" srcOrd="1" destOrd="0" parTransId="{0476A03D-5FC8-41A3-BF32-A86A2AD29171}" sibTransId="{D0C1B6C1-B5FC-413A-AA7F-545269DFD649}"/>
    <dgm:cxn modelId="{352598F7-BCA9-4376-8E86-C0A4EAE38FB3}" type="presOf" srcId="{48684EEA-387C-452E-B40C-A51B02B26F28}" destId="{1D1E7A6A-84A0-4EF4-BC43-AC81815CB855}" srcOrd="0" destOrd="0" presId="urn:microsoft.com/office/officeart/2008/layout/LinedList"/>
    <dgm:cxn modelId="{E307B895-6E67-41ED-A432-82CB3B05D12C}" type="presParOf" srcId="{1D1E7A6A-84A0-4EF4-BC43-AC81815CB855}" destId="{5432A188-EA2A-49D8-AF0F-1FCAD9CC7A26}" srcOrd="0" destOrd="0" presId="urn:microsoft.com/office/officeart/2008/layout/LinedList"/>
    <dgm:cxn modelId="{0A93BACE-0AA4-41FA-AEA7-42A7FDD32E71}" type="presParOf" srcId="{1D1E7A6A-84A0-4EF4-BC43-AC81815CB855}" destId="{489F50AA-4079-4ED6-BF16-7F5B2441D1A2}" srcOrd="1" destOrd="0" presId="urn:microsoft.com/office/officeart/2008/layout/LinedList"/>
    <dgm:cxn modelId="{882C9509-92B7-4857-A4AE-4C8A6683F3BC}" type="presParOf" srcId="{489F50AA-4079-4ED6-BF16-7F5B2441D1A2}" destId="{655E1AEC-CF2D-4086-A0C7-30AADCEB178B}" srcOrd="0" destOrd="0" presId="urn:microsoft.com/office/officeart/2008/layout/LinedList"/>
    <dgm:cxn modelId="{BB81F287-AE54-4CB6-992A-B89AF6C4BE9E}" type="presParOf" srcId="{489F50AA-4079-4ED6-BF16-7F5B2441D1A2}" destId="{5F53C707-FFBF-4A6F-9631-CAFACA65D4AE}" srcOrd="1" destOrd="0" presId="urn:microsoft.com/office/officeart/2008/layout/LinedList"/>
    <dgm:cxn modelId="{3823A077-A199-4E1D-A7B5-B59F1D99D56E}" type="presParOf" srcId="{1D1E7A6A-84A0-4EF4-BC43-AC81815CB855}" destId="{F8A4C544-2B19-46B9-A5B3-3F439714EB15}" srcOrd="2" destOrd="0" presId="urn:microsoft.com/office/officeart/2008/layout/LinedList"/>
    <dgm:cxn modelId="{A21737C9-AABF-4F61-B123-938BFDE2AAB9}" type="presParOf" srcId="{1D1E7A6A-84A0-4EF4-BC43-AC81815CB855}" destId="{5D3F5FF3-C38C-4255-B53C-A44C93B9302B}" srcOrd="3" destOrd="0" presId="urn:microsoft.com/office/officeart/2008/layout/LinedList"/>
    <dgm:cxn modelId="{8B4FA789-EB06-4A15-9ED5-A359A263A477}" type="presParOf" srcId="{5D3F5FF3-C38C-4255-B53C-A44C93B9302B}" destId="{D6E53478-9C70-451C-A173-D464D924E611}" srcOrd="0" destOrd="0" presId="urn:microsoft.com/office/officeart/2008/layout/LinedList"/>
    <dgm:cxn modelId="{4C6E1ADF-D13E-4C08-89E6-2066CC493B55}" type="presParOf" srcId="{5D3F5FF3-C38C-4255-B53C-A44C93B9302B}" destId="{7F0E41C0-98B2-48CB-AED7-75D2A553019F}" srcOrd="1" destOrd="0" presId="urn:microsoft.com/office/officeart/2008/layout/LinedList"/>
    <dgm:cxn modelId="{B8EC4837-198C-421D-8C83-AC6D2F23B845}" type="presParOf" srcId="{1D1E7A6A-84A0-4EF4-BC43-AC81815CB855}" destId="{96013099-FE51-49B7-9BF3-BC339F442117}" srcOrd="4" destOrd="0" presId="urn:microsoft.com/office/officeart/2008/layout/LinedList"/>
    <dgm:cxn modelId="{B8FA38C4-3C3B-40D6-924F-EE2178A5355D}" type="presParOf" srcId="{1D1E7A6A-84A0-4EF4-BC43-AC81815CB855}" destId="{FD89B0A8-8A3A-49EC-8689-2EA0B5CFBAC7}" srcOrd="5" destOrd="0" presId="urn:microsoft.com/office/officeart/2008/layout/LinedList"/>
    <dgm:cxn modelId="{2B2B2CF2-9ED7-4FCD-A4BB-D3097C6D6ECC}" type="presParOf" srcId="{FD89B0A8-8A3A-49EC-8689-2EA0B5CFBAC7}" destId="{B170BB09-BBD0-4335-97CA-B08BBC159B86}" srcOrd="0" destOrd="0" presId="urn:microsoft.com/office/officeart/2008/layout/LinedList"/>
    <dgm:cxn modelId="{E74846E7-F777-482E-B96D-9C1C395787A1}" type="presParOf" srcId="{FD89B0A8-8A3A-49EC-8689-2EA0B5CFBAC7}" destId="{161409AD-9780-4345-9430-166BC7B2AF69}" srcOrd="1" destOrd="0" presId="urn:microsoft.com/office/officeart/2008/layout/LinedList"/>
    <dgm:cxn modelId="{00242F40-B4EF-42D3-B1AD-5768E7064B94}" type="presParOf" srcId="{1D1E7A6A-84A0-4EF4-BC43-AC81815CB855}" destId="{2D7E8DC5-4C3C-4EB1-938F-4126F9EDC91D}" srcOrd="6" destOrd="0" presId="urn:microsoft.com/office/officeart/2008/layout/LinedList"/>
    <dgm:cxn modelId="{37809DD9-1E82-42FB-B720-C3D80D2F5D93}" type="presParOf" srcId="{1D1E7A6A-84A0-4EF4-BC43-AC81815CB855}" destId="{D030CF50-C407-4F02-8EBD-88CC853688AB}" srcOrd="7" destOrd="0" presId="urn:microsoft.com/office/officeart/2008/layout/LinedList"/>
    <dgm:cxn modelId="{D658B29D-DFAD-4BF7-A143-E396B9B354B5}" type="presParOf" srcId="{D030CF50-C407-4F02-8EBD-88CC853688AB}" destId="{AA5CDD02-294E-4613-A074-671AE70ACC7A}" srcOrd="0" destOrd="0" presId="urn:microsoft.com/office/officeart/2008/layout/LinedList"/>
    <dgm:cxn modelId="{0089A83B-883A-43BD-B736-5B7DA3163A21}" type="presParOf" srcId="{D030CF50-C407-4F02-8EBD-88CC853688AB}" destId="{93E8A28F-32ED-43DD-86C1-A402069D7402}" srcOrd="1" destOrd="0" presId="urn:microsoft.com/office/officeart/2008/layout/LinedList"/>
    <dgm:cxn modelId="{EA24E915-A2AB-497C-A461-DE159901591E}" type="presParOf" srcId="{1D1E7A6A-84A0-4EF4-BC43-AC81815CB855}" destId="{14F1BBCD-A0EA-42DC-8ED1-4D29AD0B69FC}" srcOrd="8" destOrd="0" presId="urn:microsoft.com/office/officeart/2008/layout/LinedList"/>
    <dgm:cxn modelId="{B800E4C5-AF46-4863-8E88-45C4FF402D57}" type="presParOf" srcId="{1D1E7A6A-84A0-4EF4-BC43-AC81815CB855}" destId="{9E85238D-4B4A-4351-BDD3-9BBF0D2937BF}" srcOrd="9" destOrd="0" presId="urn:microsoft.com/office/officeart/2008/layout/LinedList"/>
    <dgm:cxn modelId="{4238C199-9900-4BD4-A36C-AC9058FAAF7A}" type="presParOf" srcId="{9E85238D-4B4A-4351-BDD3-9BBF0D2937BF}" destId="{5FFA6590-83C1-4151-BE24-17ABB9EBCE31}" srcOrd="0" destOrd="0" presId="urn:microsoft.com/office/officeart/2008/layout/LinedList"/>
    <dgm:cxn modelId="{FC771348-F712-44F5-8A9B-03FE4F8FBB55}" type="presParOf" srcId="{9E85238D-4B4A-4351-BDD3-9BBF0D2937BF}" destId="{2C3177EF-98B6-4AF0-A85D-68696B4EA678}" srcOrd="1" destOrd="0" presId="urn:microsoft.com/office/officeart/2008/layout/LinedList"/>
    <dgm:cxn modelId="{2CEA27F7-3701-425F-8B68-3F4CCF4CEC15}" type="presParOf" srcId="{1D1E7A6A-84A0-4EF4-BC43-AC81815CB855}" destId="{D542CC6D-8B96-47D8-BE48-E18F1AC71262}" srcOrd="10" destOrd="0" presId="urn:microsoft.com/office/officeart/2008/layout/LinedList"/>
    <dgm:cxn modelId="{16ED4117-3107-4A2D-9BAA-0E775D40945A}" type="presParOf" srcId="{1D1E7A6A-84A0-4EF4-BC43-AC81815CB855}" destId="{EBF5AAEC-3656-41E3-A0F5-A1CAE17E0852}" srcOrd="11" destOrd="0" presId="urn:microsoft.com/office/officeart/2008/layout/LinedList"/>
    <dgm:cxn modelId="{DB54AB7B-86DA-48E7-8F51-4898FB27BC33}" type="presParOf" srcId="{EBF5AAEC-3656-41E3-A0F5-A1CAE17E0852}" destId="{C4A02F78-BBAE-4E5D-B4F6-B8FAC5A58AD0}" srcOrd="0" destOrd="0" presId="urn:microsoft.com/office/officeart/2008/layout/LinedList"/>
    <dgm:cxn modelId="{BB21522E-0BED-414D-B400-56DB907D731A}" type="presParOf" srcId="{EBF5AAEC-3656-41E3-A0F5-A1CAE17E0852}" destId="{04C16972-98AD-4CC2-B7CD-301B771D6A33}" srcOrd="1" destOrd="0" presId="urn:microsoft.com/office/officeart/2008/layout/LinedList"/>
    <dgm:cxn modelId="{3D3F5B58-9800-476D-BE79-85A7884F4A75}" type="presParOf" srcId="{1D1E7A6A-84A0-4EF4-BC43-AC81815CB855}" destId="{9B2EFDA1-4AD2-4918-B548-DCB0E5977861}" srcOrd="12" destOrd="0" presId="urn:microsoft.com/office/officeart/2008/layout/LinedList"/>
    <dgm:cxn modelId="{99583743-A783-4B2D-85FE-2121AD317DD6}" type="presParOf" srcId="{1D1E7A6A-84A0-4EF4-BC43-AC81815CB855}" destId="{CB0E66C3-2723-4B88-B211-18F9CC685754}" srcOrd="13" destOrd="0" presId="urn:microsoft.com/office/officeart/2008/layout/LinedList"/>
    <dgm:cxn modelId="{D2410820-F87C-4AD8-9BE5-903D3C0672F2}" type="presParOf" srcId="{CB0E66C3-2723-4B88-B211-18F9CC685754}" destId="{5B0F526B-7ED1-4A0F-9697-04948DE4512A}" srcOrd="0" destOrd="0" presId="urn:microsoft.com/office/officeart/2008/layout/LinedList"/>
    <dgm:cxn modelId="{ABE1AE01-63A2-4821-B53E-5E98538E5638}" type="presParOf" srcId="{CB0E66C3-2723-4B88-B211-18F9CC685754}" destId="{71863E24-7258-4C30-87C2-592B297CB6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A36AC90-25C4-433E-9DB7-0153EBEB9098}"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ADC101E4-51CA-4C29-A21D-5ACB1B59AD8B}">
      <dgm:prSet/>
      <dgm:spPr/>
      <dgm:t>
        <a:bodyPr/>
        <a:lstStyle/>
        <a:p>
          <a:r>
            <a:rPr lang="en-GB"/>
            <a:t>Magistrates’ Court</a:t>
          </a:r>
          <a:endParaRPr lang="en-US"/>
        </a:p>
      </dgm:t>
    </dgm:pt>
    <dgm:pt modelId="{B6C89D41-C976-43D0-A5AA-961B80D32E97}" type="parTrans" cxnId="{3076ABDB-7814-4D44-B863-6377EC42AE92}">
      <dgm:prSet/>
      <dgm:spPr/>
      <dgm:t>
        <a:bodyPr/>
        <a:lstStyle/>
        <a:p>
          <a:endParaRPr lang="en-US"/>
        </a:p>
      </dgm:t>
    </dgm:pt>
    <dgm:pt modelId="{628A56BF-77C3-4D42-A78B-08EC495E3EB9}" type="sibTrans" cxnId="{3076ABDB-7814-4D44-B863-6377EC42AE92}">
      <dgm:prSet/>
      <dgm:spPr/>
      <dgm:t>
        <a:bodyPr/>
        <a:lstStyle/>
        <a:p>
          <a:endParaRPr lang="en-US"/>
        </a:p>
      </dgm:t>
    </dgm:pt>
    <dgm:pt modelId="{08B24D99-8A37-4740-BE92-344D393E1D0D}">
      <dgm:prSet/>
      <dgm:spPr/>
      <dgm:t>
        <a:bodyPr/>
        <a:lstStyle/>
        <a:p>
          <a:r>
            <a:rPr lang="en-GB"/>
            <a:t>If and not guilty plea anticipated disclosure takes place when prosecution evidence is handed to defence.</a:t>
          </a:r>
          <a:endParaRPr lang="en-US"/>
        </a:p>
      </dgm:t>
    </dgm:pt>
    <dgm:pt modelId="{1DBC0C49-8D8C-439D-89BB-E6CDD856C76B}" type="parTrans" cxnId="{5A0C4017-56FF-4850-829E-E45D0FCDCA79}">
      <dgm:prSet/>
      <dgm:spPr/>
      <dgm:t>
        <a:bodyPr/>
        <a:lstStyle/>
        <a:p>
          <a:endParaRPr lang="en-US"/>
        </a:p>
      </dgm:t>
    </dgm:pt>
    <dgm:pt modelId="{B91CC10F-6C12-4B80-949B-547353023236}" type="sibTrans" cxnId="{5A0C4017-56FF-4850-829E-E45D0FCDCA79}">
      <dgm:prSet/>
      <dgm:spPr/>
      <dgm:t>
        <a:bodyPr/>
        <a:lstStyle/>
        <a:p>
          <a:endParaRPr lang="en-US"/>
        </a:p>
      </dgm:t>
    </dgm:pt>
    <dgm:pt modelId="{2E9DAEBD-9358-405E-8E4E-062E8D913DB0}">
      <dgm:prSet/>
      <dgm:spPr/>
      <dgm:t>
        <a:bodyPr/>
        <a:lstStyle/>
        <a:p>
          <a:r>
            <a:rPr lang="en-GB"/>
            <a:t>If guilty plea anticipated but D enters NG plea – as soon as reasonably practicable.</a:t>
          </a:r>
          <a:endParaRPr lang="en-US"/>
        </a:p>
      </dgm:t>
    </dgm:pt>
    <dgm:pt modelId="{E56682F2-CFE1-4126-B2B6-B851B835831D}" type="parTrans" cxnId="{E4C6FA33-9D4B-430C-9E6C-668B8B1548FF}">
      <dgm:prSet/>
      <dgm:spPr/>
      <dgm:t>
        <a:bodyPr/>
        <a:lstStyle/>
        <a:p>
          <a:endParaRPr lang="en-US"/>
        </a:p>
      </dgm:t>
    </dgm:pt>
    <dgm:pt modelId="{FA9FAE6D-1EDE-4683-9BBC-C3C369BFF390}" type="sibTrans" cxnId="{E4C6FA33-9D4B-430C-9E6C-668B8B1548FF}">
      <dgm:prSet/>
      <dgm:spPr/>
      <dgm:t>
        <a:bodyPr/>
        <a:lstStyle/>
        <a:p>
          <a:endParaRPr lang="en-US"/>
        </a:p>
      </dgm:t>
    </dgm:pt>
    <dgm:pt modelId="{920F5264-E948-4434-9425-751F6315733B}">
      <dgm:prSet/>
      <dgm:spPr/>
      <dgm:t>
        <a:bodyPr/>
        <a:lstStyle/>
        <a:p>
          <a:r>
            <a:rPr lang="en-GB"/>
            <a:t>Crown Court:</a:t>
          </a:r>
          <a:endParaRPr lang="en-US"/>
        </a:p>
      </dgm:t>
    </dgm:pt>
    <dgm:pt modelId="{DE5242B9-EDF5-41CB-8AE7-F598F7973607}" type="parTrans" cxnId="{751C7CDD-B8FE-4B49-8731-B1AF3D2CC9F3}">
      <dgm:prSet/>
      <dgm:spPr/>
      <dgm:t>
        <a:bodyPr/>
        <a:lstStyle/>
        <a:p>
          <a:endParaRPr lang="en-US"/>
        </a:p>
      </dgm:t>
    </dgm:pt>
    <dgm:pt modelId="{0E5CFB97-CE11-4943-86D6-D17E6563F18C}" type="sibTrans" cxnId="{751C7CDD-B8FE-4B49-8731-B1AF3D2CC9F3}">
      <dgm:prSet/>
      <dgm:spPr/>
      <dgm:t>
        <a:bodyPr/>
        <a:lstStyle/>
        <a:p>
          <a:endParaRPr lang="en-US"/>
        </a:p>
      </dgm:t>
    </dgm:pt>
    <dgm:pt modelId="{6BD6205F-BCCE-4378-AD01-00DF3770BD60}">
      <dgm:prSet/>
      <dgm:spPr/>
      <dgm:t>
        <a:bodyPr/>
        <a:lstStyle/>
        <a:p>
          <a:r>
            <a:rPr lang="en-GB"/>
            <a:t>When Indictment/prosecution evidence served.</a:t>
          </a:r>
          <a:endParaRPr lang="en-US"/>
        </a:p>
      </dgm:t>
    </dgm:pt>
    <dgm:pt modelId="{4CDD2F01-D718-4A63-8371-032BFF3565A2}" type="parTrans" cxnId="{17B55105-9248-48B9-A7DB-E793CA4F0DDF}">
      <dgm:prSet/>
      <dgm:spPr/>
      <dgm:t>
        <a:bodyPr/>
        <a:lstStyle/>
        <a:p>
          <a:endParaRPr lang="en-US"/>
        </a:p>
      </dgm:t>
    </dgm:pt>
    <dgm:pt modelId="{13820AE0-1FB7-416E-B338-C3578992B124}" type="sibTrans" cxnId="{17B55105-9248-48B9-A7DB-E793CA4F0DDF}">
      <dgm:prSet/>
      <dgm:spPr/>
      <dgm:t>
        <a:bodyPr/>
        <a:lstStyle/>
        <a:p>
          <a:endParaRPr lang="en-US"/>
        </a:p>
      </dgm:t>
    </dgm:pt>
    <dgm:pt modelId="{6F94E153-BF90-493D-AABF-77765C78466C}">
      <dgm:prSet/>
      <dgm:spPr/>
      <dgm:t>
        <a:bodyPr/>
        <a:lstStyle/>
        <a:p>
          <a:r>
            <a:rPr lang="en-GB"/>
            <a:t>Note under </a:t>
          </a:r>
          <a:r>
            <a:rPr lang="en-GB">
              <a:hlinkClick xmlns:r="http://schemas.openxmlformats.org/officeDocument/2006/relationships" r:id="rId1"/>
            </a:rPr>
            <a:t>s7A CPIA</a:t>
          </a:r>
          <a:r>
            <a:rPr lang="en-GB"/>
            <a:t> the duty is ongoing (continuing disclosure)/ Duty to review throughout the case</a:t>
          </a:r>
          <a:endParaRPr lang="en-US"/>
        </a:p>
      </dgm:t>
    </dgm:pt>
    <dgm:pt modelId="{E748F513-F726-44BF-A7A8-34334A62ABF6}" type="parTrans" cxnId="{82DB5C70-88DF-4356-A5AE-3B2FA0D91F1E}">
      <dgm:prSet/>
      <dgm:spPr/>
      <dgm:t>
        <a:bodyPr/>
        <a:lstStyle/>
        <a:p>
          <a:endParaRPr lang="en-US"/>
        </a:p>
      </dgm:t>
    </dgm:pt>
    <dgm:pt modelId="{D3E06250-B0E8-4886-A5D8-5232449CE179}" type="sibTrans" cxnId="{82DB5C70-88DF-4356-A5AE-3B2FA0D91F1E}">
      <dgm:prSet/>
      <dgm:spPr/>
      <dgm:t>
        <a:bodyPr/>
        <a:lstStyle/>
        <a:p>
          <a:endParaRPr lang="en-US"/>
        </a:p>
      </dgm:t>
    </dgm:pt>
    <dgm:pt modelId="{AD87288E-3C26-47CB-9C4F-7484454A2F36}" type="pres">
      <dgm:prSet presAssocID="{1A36AC90-25C4-433E-9DB7-0153EBEB9098}" presName="Name0" presStyleCnt="0">
        <dgm:presLayoutVars>
          <dgm:dir/>
          <dgm:resizeHandles val="exact"/>
        </dgm:presLayoutVars>
      </dgm:prSet>
      <dgm:spPr/>
    </dgm:pt>
    <dgm:pt modelId="{F04987FC-B8D7-4013-8A48-9FA0BF98849C}" type="pres">
      <dgm:prSet presAssocID="{ADC101E4-51CA-4C29-A21D-5ACB1B59AD8B}" presName="node" presStyleLbl="node1" presStyleIdx="0" presStyleCnt="6">
        <dgm:presLayoutVars>
          <dgm:bulletEnabled val="1"/>
        </dgm:presLayoutVars>
      </dgm:prSet>
      <dgm:spPr/>
    </dgm:pt>
    <dgm:pt modelId="{7818F061-1897-44AE-A5C5-7172E90FB9F5}" type="pres">
      <dgm:prSet presAssocID="{628A56BF-77C3-4D42-A78B-08EC495E3EB9}" presName="sibTrans" presStyleLbl="sibTrans1D1" presStyleIdx="0" presStyleCnt="5"/>
      <dgm:spPr/>
    </dgm:pt>
    <dgm:pt modelId="{85BC6589-CAD8-46DF-823C-7CA9A38B0799}" type="pres">
      <dgm:prSet presAssocID="{628A56BF-77C3-4D42-A78B-08EC495E3EB9}" presName="connectorText" presStyleLbl="sibTrans1D1" presStyleIdx="0" presStyleCnt="5"/>
      <dgm:spPr/>
    </dgm:pt>
    <dgm:pt modelId="{17E219B8-2707-4264-BE82-1893D396DFA5}" type="pres">
      <dgm:prSet presAssocID="{08B24D99-8A37-4740-BE92-344D393E1D0D}" presName="node" presStyleLbl="node1" presStyleIdx="1" presStyleCnt="6">
        <dgm:presLayoutVars>
          <dgm:bulletEnabled val="1"/>
        </dgm:presLayoutVars>
      </dgm:prSet>
      <dgm:spPr/>
    </dgm:pt>
    <dgm:pt modelId="{5D648D26-D5B9-4B40-A186-438ECA623D7A}" type="pres">
      <dgm:prSet presAssocID="{B91CC10F-6C12-4B80-949B-547353023236}" presName="sibTrans" presStyleLbl="sibTrans1D1" presStyleIdx="1" presStyleCnt="5"/>
      <dgm:spPr/>
    </dgm:pt>
    <dgm:pt modelId="{F90D462C-0F29-477C-962D-A0FFAEA010E5}" type="pres">
      <dgm:prSet presAssocID="{B91CC10F-6C12-4B80-949B-547353023236}" presName="connectorText" presStyleLbl="sibTrans1D1" presStyleIdx="1" presStyleCnt="5"/>
      <dgm:spPr/>
    </dgm:pt>
    <dgm:pt modelId="{2E522217-F401-4D22-8AB8-17ACDE9F8363}" type="pres">
      <dgm:prSet presAssocID="{2E9DAEBD-9358-405E-8E4E-062E8D913DB0}" presName="node" presStyleLbl="node1" presStyleIdx="2" presStyleCnt="6">
        <dgm:presLayoutVars>
          <dgm:bulletEnabled val="1"/>
        </dgm:presLayoutVars>
      </dgm:prSet>
      <dgm:spPr/>
    </dgm:pt>
    <dgm:pt modelId="{AD6DBD44-490F-440C-8496-E724522F8B8B}" type="pres">
      <dgm:prSet presAssocID="{FA9FAE6D-1EDE-4683-9BBC-C3C369BFF390}" presName="sibTrans" presStyleLbl="sibTrans1D1" presStyleIdx="2" presStyleCnt="5"/>
      <dgm:spPr/>
    </dgm:pt>
    <dgm:pt modelId="{6F6C41F5-3D20-413A-A983-7FBB8AA88D6A}" type="pres">
      <dgm:prSet presAssocID="{FA9FAE6D-1EDE-4683-9BBC-C3C369BFF390}" presName="connectorText" presStyleLbl="sibTrans1D1" presStyleIdx="2" presStyleCnt="5"/>
      <dgm:spPr/>
    </dgm:pt>
    <dgm:pt modelId="{993D15CF-19C8-41D7-88CF-98211B7FAC1A}" type="pres">
      <dgm:prSet presAssocID="{920F5264-E948-4434-9425-751F6315733B}" presName="node" presStyleLbl="node1" presStyleIdx="3" presStyleCnt="6">
        <dgm:presLayoutVars>
          <dgm:bulletEnabled val="1"/>
        </dgm:presLayoutVars>
      </dgm:prSet>
      <dgm:spPr/>
    </dgm:pt>
    <dgm:pt modelId="{5618D943-0705-4746-8A01-F5CBB397D64E}" type="pres">
      <dgm:prSet presAssocID="{0E5CFB97-CE11-4943-86D6-D17E6563F18C}" presName="sibTrans" presStyleLbl="sibTrans1D1" presStyleIdx="3" presStyleCnt="5"/>
      <dgm:spPr/>
    </dgm:pt>
    <dgm:pt modelId="{E5FF1CA3-D21E-4130-AD31-6CA352105B31}" type="pres">
      <dgm:prSet presAssocID="{0E5CFB97-CE11-4943-86D6-D17E6563F18C}" presName="connectorText" presStyleLbl="sibTrans1D1" presStyleIdx="3" presStyleCnt="5"/>
      <dgm:spPr/>
    </dgm:pt>
    <dgm:pt modelId="{8268D65B-F011-40C5-B8B5-D73FAD99A4EA}" type="pres">
      <dgm:prSet presAssocID="{6BD6205F-BCCE-4378-AD01-00DF3770BD60}" presName="node" presStyleLbl="node1" presStyleIdx="4" presStyleCnt="6">
        <dgm:presLayoutVars>
          <dgm:bulletEnabled val="1"/>
        </dgm:presLayoutVars>
      </dgm:prSet>
      <dgm:spPr/>
    </dgm:pt>
    <dgm:pt modelId="{58D6CDD2-32D0-411C-909E-85202C52090B}" type="pres">
      <dgm:prSet presAssocID="{13820AE0-1FB7-416E-B338-C3578992B124}" presName="sibTrans" presStyleLbl="sibTrans1D1" presStyleIdx="4" presStyleCnt="5"/>
      <dgm:spPr/>
    </dgm:pt>
    <dgm:pt modelId="{FEC5D6E4-BC05-4C2B-B62B-6C468C95CB30}" type="pres">
      <dgm:prSet presAssocID="{13820AE0-1FB7-416E-B338-C3578992B124}" presName="connectorText" presStyleLbl="sibTrans1D1" presStyleIdx="4" presStyleCnt="5"/>
      <dgm:spPr/>
    </dgm:pt>
    <dgm:pt modelId="{240E7AB8-F336-4020-983A-D0DCB002255D}" type="pres">
      <dgm:prSet presAssocID="{6F94E153-BF90-493D-AABF-77765C78466C}" presName="node" presStyleLbl="node1" presStyleIdx="5" presStyleCnt="6">
        <dgm:presLayoutVars>
          <dgm:bulletEnabled val="1"/>
        </dgm:presLayoutVars>
      </dgm:prSet>
      <dgm:spPr/>
    </dgm:pt>
  </dgm:ptLst>
  <dgm:cxnLst>
    <dgm:cxn modelId="{99D57C04-66BD-41A0-B1B7-C88C576761B4}" type="presOf" srcId="{6BD6205F-BCCE-4378-AD01-00DF3770BD60}" destId="{8268D65B-F011-40C5-B8B5-D73FAD99A4EA}" srcOrd="0" destOrd="0" presId="urn:microsoft.com/office/officeart/2016/7/layout/RepeatingBendingProcessNew"/>
    <dgm:cxn modelId="{17B55105-9248-48B9-A7DB-E793CA4F0DDF}" srcId="{1A36AC90-25C4-433E-9DB7-0153EBEB9098}" destId="{6BD6205F-BCCE-4378-AD01-00DF3770BD60}" srcOrd="4" destOrd="0" parTransId="{4CDD2F01-D718-4A63-8371-032BFF3565A2}" sibTransId="{13820AE0-1FB7-416E-B338-C3578992B124}"/>
    <dgm:cxn modelId="{6E76540D-2ED2-4888-8014-7D4C798B1211}" type="presOf" srcId="{0E5CFB97-CE11-4943-86D6-D17E6563F18C}" destId="{5618D943-0705-4746-8A01-F5CBB397D64E}" srcOrd="0" destOrd="0" presId="urn:microsoft.com/office/officeart/2016/7/layout/RepeatingBendingProcessNew"/>
    <dgm:cxn modelId="{5A0C4017-56FF-4850-829E-E45D0FCDCA79}" srcId="{1A36AC90-25C4-433E-9DB7-0153EBEB9098}" destId="{08B24D99-8A37-4740-BE92-344D393E1D0D}" srcOrd="1" destOrd="0" parTransId="{1DBC0C49-8D8C-439D-89BB-E6CDD856C76B}" sibTransId="{B91CC10F-6C12-4B80-949B-547353023236}"/>
    <dgm:cxn modelId="{36D55032-5278-48F6-B246-30ED658988A5}" type="presOf" srcId="{0E5CFB97-CE11-4943-86D6-D17E6563F18C}" destId="{E5FF1CA3-D21E-4130-AD31-6CA352105B31}" srcOrd="1" destOrd="0" presId="urn:microsoft.com/office/officeart/2016/7/layout/RepeatingBendingProcessNew"/>
    <dgm:cxn modelId="{E4C6FA33-9D4B-430C-9E6C-668B8B1548FF}" srcId="{1A36AC90-25C4-433E-9DB7-0153EBEB9098}" destId="{2E9DAEBD-9358-405E-8E4E-062E8D913DB0}" srcOrd="2" destOrd="0" parTransId="{E56682F2-CFE1-4126-B2B6-B851B835831D}" sibTransId="{FA9FAE6D-1EDE-4683-9BBC-C3C369BFF390}"/>
    <dgm:cxn modelId="{5A4E3460-9233-4775-A05F-499C7768E390}" type="presOf" srcId="{628A56BF-77C3-4D42-A78B-08EC495E3EB9}" destId="{85BC6589-CAD8-46DF-823C-7CA9A38B0799}" srcOrd="1" destOrd="0" presId="urn:microsoft.com/office/officeart/2016/7/layout/RepeatingBendingProcessNew"/>
    <dgm:cxn modelId="{6C4A5862-A1C8-41D5-9554-2ADC54D574E7}" type="presOf" srcId="{ADC101E4-51CA-4C29-A21D-5ACB1B59AD8B}" destId="{F04987FC-B8D7-4013-8A48-9FA0BF98849C}" srcOrd="0" destOrd="0" presId="urn:microsoft.com/office/officeart/2016/7/layout/RepeatingBendingProcessNew"/>
    <dgm:cxn modelId="{6B084F45-A40F-4CE4-A5AC-DC2DA0B4EB22}" type="presOf" srcId="{13820AE0-1FB7-416E-B338-C3578992B124}" destId="{58D6CDD2-32D0-411C-909E-85202C52090B}" srcOrd="0" destOrd="0" presId="urn:microsoft.com/office/officeart/2016/7/layout/RepeatingBendingProcessNew"/>
    <dgm:cxn modelId="{82DB5C70-88DF-4356-A5AE-3B2FA0D91F1E}" srcId="{1A36AC90-25C4-433E-9DB7-0153EBEB9098}" destId="{6F94E153-BF90-493D-AABF-77765C78466C}" srcOrd="5" destOrd="0" parTransId="{E748F513-F726-44BF-A7A8-34334A62ABF6}" sibTransId="{D3E06250-B0E8-4886-A5D8-5232449CE179}"/>
    <dgm:cxn modelId="{60EA6F58-24F1-4839-9283-36AF1A6D3E13}" type="presOf" srcId="{2E9DAEBD-9358-405E-8E4E-062E8D913DB0}" destId="{2E522217-F401-4D22-8AB8-17ACDE9F8363}" srcOrd="0" destOrd="0" presId="urn:microsoft.com/office/officeart/2016/7/layout/RepeatingBendingProcessNew"/>
    <dgm:cxn modelId="{C1607C78-DB28-426C-9AA3-883E48EA061E}" type="presOf" srcId="{B91CC10F-6C12-4B80-949B-547353023236}" destId="{F90D462C-0F29-477C-962D-A0FFAEA010E5}" srcOrd="1" destOrd="0" presId="urn:microsoft.com/office/officeart/2016/7/layout/RepeatingBendingProcessNew"/>
    <dgm:cxn modelId="{AB6F7D78-6B9F-46A9-AFF8-28BC9BC2B853}" type="presOf" srcId="{08B24D99-8A37-4740-BE92-344D393E1D0D}" destId="{17E219B8-2707-4264-BE82-1893D396DFA5}" srcOrd="0" destOrd="0" presId="urn:microsoft.com/office/officeart/2016/7/layout/RepeatingBendingProcessNew"/>
    <dgm:cxn modelId="{536FB69A-7C31-47E2-A954-3EE7C372D060}" type="presOf" srcId="{628A56BF-77C3-4D42-A78B-08EC495E3EB9}" destId="{7818F061-1897-44AE-A5C5-7172E90FB9F5}" srcOrd="0" destOrd="0" presId="urn:microsoft.com/office/officeart/2016/7/layout/RepeatingBendingProcessNew"/>
    <dgm:cxn modelId="{F75A03A7-2A88-44A8-B87B-934CFE5C87C6}" type="presOf" srcId="{920F5264-E948-4434-9425-751F6315733B}" destId="{993D15CF-19C8-41D7-88CF-98211B7FAC1A}" srcOrd="0" destOrd="0" presId="urn:microsoft.com/office/officeart/2016/7/layout/RepeatingBendingProcessNew"/>
    <dgm:cxn modelId="{C59F3AA8-7475-4103-B480-4C23F1ACD79E}" type="presOf" srcId="{FA9FAE6D-1EDE-4683-9BBC-C3C369BFF390}" destId="{AD6DBD44-490F-440C-8496-E724522F8B8B}" srcOrd="0" destOrd="0" presId="urn:microsoft.com/office/officeart/2016/7/layout/RepeatingBendingProcessNew"/>
    <dgm:cxn modelId="{0BD8C8B6-3986-45AA-A0F2-F888793DA0F4}" type="presOf" srcId="{FA9FAE6D-1EDE-4683-9BBC-C3C369BFF390}" destId="{6F6C41F5-3D20-413A-A983-7FBB8AA88D6A}" srcOrd="1" destOrd="0" presId="urn:microsoft.com/office/officeart/2016/7/layout/RepeatingBendingProcessNew"/>
    <dgm:cxn modelId="{FF069BB7-47AA-443D-9750-00A1D03B290C}" type="presOf" srcId="{6F94E153-BF90-493D-AABF-77765C78466C}" destId="{240E7AB8-F336-4020-983A-D0DCB002255D}" srcOrd="0" destOrd="0" presId="urn:microsoft.com/office/officeart/2016/7/layout/RepeatingBendingProcessNew"/>
    <dgm:cxn modelId="{5C9E8ED4-82AF-4691-A88F-AB66BA25F962}" type="presOf" srcId="{1A36AC90-25C4-433E-9DB7-0153EBEB9098}" destId="{AD87288E-3C26-47CB-9C4F-7484454A2F36}" srcOrd="0" destOrd="0" presId="urn:microsoft.com/office/officeart/2016/7/layout/RepeatingBendingProcessNew"/>
    <dgm:cxn modelId="{AA0B07D7-915F-485E-A4BE-550156D3C045}" type="presOf" srcId="{13820AE0-1FB7-416E-B338-C3578992B124}" destId="{FEC5D6E4-BC05-4C2B-B62B-6C468C95CB30}" srcOrd="1" destOrd="0" presId="urn:microsoft.com/office/officeart/2016/7/layout/RepeatingBendingProcessNew"/>
    <dgm:cxn modelId="{3076ABDB-7814-4D44-B863-6377EC42AE92}" srcId="{1A36AC90-25C4-433E-9DB7-0153EBEB9098}" destId="{ADC101E4-51CA-4C29-A21D-5ACB1B59AD8B}" srcOrd="0" destOrd="0" parTransId="{B6C89D41-C976-43D0-A5AA-961B80D32E97}" sibTransId="{628A56BF-77C3-4D42-A78B-08EC495E3EB9}"/>
    <dgm:cxn modelId="{751C7CDD-B8FE-4B49-8731-B1AF3D2CC9F3}" srcId="{1A36AC90-25C4-433E-9DB7-0153EBEB9098}" destId="{920F5264-E948-4434-9425-751F6315733B}" srcOrd="3" destOrd="0" parTransId="{DE5242B9-EDF5-41CB-8AE7-F598F7973607}" sibTransId="{0E5CFB97-CE11-4943-86D6-D17E6563F18C}"/>
    <dgm:cxn modelId="{1E2C7AE6-7832-4C98-A5F7-78947D0850A3}" type="presOf" srcId="{B91CC10F-6C12-4B80-949B-547353023236}" destId="{5D648D26-D5B9-4B40-A186-438ECA623D7A}" srcOrd="0" destOrd="0" presId="urn:microsoft.com/office/officeart/2016/7/layout/RepeatingBendingProcessNew"/>
    <dgm:cxn modelId="{30F0874D-3870-4989-B31E-DB12E01BB025}" type="presParOf" srcId="{AD87288E-3C26-47CB-9C4F-7484454A2F36}" destId="{F04987FC-B8D7-4013-8A48-9FA0BF98849C}" srcOrd="0" destOrd="0" presId="urn:microsoft.com/office/officeart/2016/7/layout/RepeatingBendingProcessNew"/>
    <dgm:cxn modelId="{C9081A9C-8B28-40BA-BBD8-55D29827D04A}" type="presParOf" srcId="{AD87288E-3C26-47CB-9C4F-7484454A2F36}" destId="{7818F061-1897-44AE-A5C5-7172E90FB9F5}" srcOrd="1" destOrd="0" presId="urn:microsoft.com/office/officeart/2016/7/layout/RepeatingBendingProcessNew"/>
    <dgm:cxn modelId="{F86FF55B-FF31-4F23-9BEC-A1EF317A2373}" type="presParOf" srcId="{7818F061-1897-44AE-A5C5-7172E90FB9F5}" destId="{85BC6589-CAD8-46DF-823C-7CA9A38B0799}" srcOrd="0" destOrd="0" presId="urn:microsoft.com/office/officeart/2016/7/layout/RepeatingBendingProcessNew"/>
    <dgm:cxn modelId="{44F1FD0F-F092-4EC2-A722-4CBC90E17817}" type="presParOf" srcId="{AD87288E-3C26-47CB-9C4F-7484454A2F36}" destId="{17E219B8-2707-4264-BE82-1893D396DFA5}" srcOrd="2" destOrd="0" presId="urn:microsoft.com/office/officeart/2016/7/layout/RepeatingBendingProcessNew"/>
    <dgm:cxn modelId="{0F88FCE0-3648-45CA-BD01-3AF6B2210264}" type="presParOf" srcId="{AD87288E-3C26-47CB-9C4F-7484454A2F36}" destId="{5D648D26-D5B9-4B40-A186-438ECA623D7A}" srcOrd="3" destOrd="0" presId="urn:microsoft.com/office/officeart/2016/7/layout/RepeatingBendingProcessNew"/>
    <dgm:cxn modelId="{5B5F3F4B-5159-4F18-9584-D3546572CBA5}" type="presParOf" srcId="{5D648D26-D5B9-4B40-A186-438ECA623D7A}" destId="{F90D462C-0F29-477C-962D-A0FFAEA010E5}" srcOrd="0" destOrd="0" presId="urn:microsoft.com/office/officeart/2016/7/layout/RepeatingBendingProcessNew"/>
    <dgm:cxn modelId="{039EF671-CE67-4AEE-A621-F89E285B9793}" type="presParOf" srcId="{AD87288E-3C26-47CB-9C4F-7484454A2F36}" destId="{2E522217-F401-4D22-8AB8-17ACDE9F8363}" srcOrd="4" destOrd="0" presId="urn:microsoft.com/office/officeart/2016/7/layout/RepeatingBendingProcessNew"/>
    <dgm:cxn modelId="{084E417E-E180-4140-95CB-68FCC4E03DA8}" type="presParOf" srcId="{AD87288E-3C26-47CB-9C4F-7484454A2F36}" destId="{AD6DBD44-490F-440C-8496-E724522F8B8B}" srcOrd="5" destOrd="0" presId="urn:microsoft.com/office/officeart/2016/7/layout/RepeatingBendingProcessNew"/>
    <dgm:cxn modelId="{C87777F3-CA0C-4997-B938-779890773BD7}" type="presParOf" srcId="{AD6DBD44-490F-440C-8496-E724522F8B8B}" destId="{6F6C41F5-3D20-413A-A983-7FBB8AA88D6A}" srcOrd="0" destOrd="0" presId="urn:microsoft.com/office/officeart/2016/7/layout/RepeatingBendingProcessNew"/>
    <dgm:cxn modelId="{048E851B-D60A-44B6-83E0-49539DB9999B}" type="presParOf" srcId="{AD87288E-3C26-47CB-9C4F-7484454A2F36}" destId="{993D15CF-19C8-41D7-88CF-98211B7FAC1A}" srcOrd="6" destOrd="0" presId="urn:microsoft.com/office/officeart/2016/7/layout/RepeatingBendingProcessNew"/>
    <dgm:cxn modelId="{BBB4A453-784D-4289-8367-8ACE00B0FF65}" type="presParOf" srcId="{AD87288E-3C26-47CB-9C4F-7484454A2F36}" destId="{5618D943-0705-4746-8A01-F5CBB397D64E}" srcOrd="7" destOrd="0" presId="urn:microsoft.com/office/officeart/2016/7/layout/RepeatingBendingProcessNew"/>
    <dgm:cxn modelId="{AD63AF27-B6AD-4CE7-9350-7C0A835B7EE0}" type="presParOf" srcId="{5618D943-0705-4746-8A01-F5CBB397D64E}" destId="{E5FF1CA3-D21E-4130-AD31-6CA352105B31}" srcOrd="0" destOrd="0" presId="urn:microsoft.com/office/officeart/2016/7/layout/RepeatingBendingProcessNew"/>
    <dgm:cxn modelId="{621DA56F-DE34-43D4-BE33-4157796D6244}" type="presParOf" srcId="{AD87288E-3C26-47CB-9C4F-7484454A2F36}" destId="{8268D65B-F011-40C5-B8B5-D73FAD99A4EA}" srcOrd="8" destOrd="0" presId="urn:microsoft.com/office/officeart/2016/7/layout/RepeatingBendingProcessNew"/>
    <dgm:cxn modelId="{C4B8BE10-93E2-403D-96C5-40FC4B704012}" type="presParOf" srcId="{AD87288E-3C26-47CB-9C4F-7484454A2F36}" destId="{58D6CDD2-32D0-411C-909E-85202C52090B}" srcOrd="9" destOrd="0" presId="urn:microsoft.com/office/officeart/2016/7/layout/RepeatingBendingProcessNew"/>
    <dgm:cxn modelId="{553DFB64-C07C-4B97-BA57-5EA91D68D4C0}" type="presParOf" srcId="{58D6CDD2-32D0-411C-909E-85202C52090B}" destId="{FEC5D6E4-BC05-4C2B-B62B-6C468C95CB30}" srcOrd="0" destOrd="0" presId="urn:microsoft.com/office/officeart/2016/7/layout/RepeatingBendingProcessNew"/>
    <dgm:cxn modelId="{D1B2752B-D1AD-4E0F-9804-F7E2C2A20484}" type="presParOf" srcId="{AD87288E-3C26-47CB-9C4F-7484454A2F36}" destId="{240E7AB8-F336-4020-983A-D0DCB002255D}"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AC0EF-CDD0-4671-B2B8-BE9D825A4141}">
      <dsp:nvSpPr>
        <dsp:cNvPr id="0" name=""/>
        <dsp:cNvSpPr/>
      </dsp:nvSpPr>
      <dsp:spPr>
        <a:xfrm>
          <a:off x="0" y="244395"/>
          <a:ext cx="6692813" cy="655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‘Oral’ tradition of evidence.</a:t>
          </a:r>
          <a:endParaRPr lang="en-US" sz="2800" kern="1200"/>
        </a:p>
      </dsp:txBody>
      <dsp:txXfrm>
        <a:off x="31984" y="276379"/>
        <a:ext cx="6628845" cy="591232"/>
      </dsp:txXfrm>
    </dsp:sp>
    <dsp:sp modelId="{AC1424B2-DD7E-4A5D-BC42-2A1DF695C9D1}">
      <dsp:nvSpPr>
        <dsp:cNvPr id="0" name=""/>
        <dsp:cNvSpPr/>
      </dsp:nvSpPr>
      <dsp:spPr>
        <a:xfrm>
          <a:off x="0" y="980235"/>
          <a:ext cx="6692813" cy="655200"/>
        </a:xfrm>
        <a:prstGeom prst="roundRect">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Witnesses will come and give evidence.</a:t>
          </a:r>
          <a:endParaRPr lang="en-US" sz="2800" kern="1200"/>
        </a:p>
      </dsp:txBody>
      <dsp:txXfrm>
        <a:off x="31984" y="1012219"/>
        <a:ext cx="6628845" cy="591232"/>
      </dsp:txXfrm>
    </dsp:sp>
    <dsp:sp modelId="{E14A404A-FBD3-4941-A457-D7A0C89C394C}">
      <dsp:nvSpPr>
        <dsp:cNvPr id="0" name=""/>
        <dsp:cNvSpPr/>
      </dsp:nvSpPr>
      <dsp:spPr>
        <a:xfrm>
          <a:off x="0" y="1716075"/>
          <a:ext cx="6692813" cy="655200"/>
        </a:xfrm>
        <a:prstGeom prst="roundRect">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trial process is ‘adversarial.’</a:t>
          </a:r>
          <a:endParaRPr lang="en-US" sz="2800" kern="1200"/>
        </a:p>
      </dsp:txBody>
      <dsp:txXfrm>
        <a:off x="31984" y="1748059"/>
        <a:ext cx="6628845" cy="591232"/>
      </dsp:txXfrm>
    </dsp:sp>
    <dsp:sp modelId="{F3E8F9AB-6D1E-413F-8BF7-B5A8A7C4D69D}">
      <dsp:nvSpPr>
        <dsp:cNvPr id="0" name=""/>
        <dsp:cNvSpPr/>
      </dsp:nvSpPr>
      <dsp:spPr>
        <a:xfrm>
          <a:off x="0" y="2451915"/>
          <a:ext cx="6692813" cy="655200"/>
        </a:xfrm>
        <a:prstGeom prst="roundRect">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Evidence must be;</a:t>
          </a:r>
          <a:endParaRPr lang="en-US" sz="2800" kern="1200"/>
        </a:p>
      </dsp:txBody>
      <dsp:txXfrm>
        <a:off x="31984" y="2483899"/>
        <a:ext cx="6628845" cy="591232"/>
      </dsp:txXfrm>
    </dsp:sp>
    <dsp:sp modelId="{A2FB3D73-7576-4453-8715-FAC3920B7A26}">
      <dsp:nvSpPr>
        <dsp:cNvPr id="0" name=""/>
        <dsp:cNvSpPr/>
      </dsp:nvSpPr>
      <dsp:spPr>
        <a:xfrm>
          <a:off x="0" y="3187754"/>
          <a:ext cx="6692813" cy="655200"/>
        </a:xfrm>
        <a:prstGeom prst="roundRect">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Relevant</a:t>
          </a:r>
          <a:endParaRPr lang="en-US" sz="2800" kern="1200"/>
        </a:p>
      </dsp:txBody>
      <dsp:txXfrm>
        <a:off x="31984" y="3219738"/>
        <a:ext cx="6628845" cy="591232"/>
      </dsp:txXfrm>
    </dsp:sp>
    <dsp:sp modelId="{BD370481-7D96-4DCF-8A64-9E3E482A1036}">
      <dsp:nvSpPr>
        <dsp:cNvPr id="0" name=""/>
        <dsp:cNvSpPr/>
      </dsp:nvSpPr>
      <dsp:spPr>
        <a:xfrm>
          <a:off x="0" y="3923594"/>
          <a:ext cx="6692813" cy="6552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Admissible</a:t>
          </a:r>
          <a:endParaRPr lang="en-US" sz="2800" kern="1200"/>
        </a:p>
      </dsp:txBody>
      <dsp:txXfrm>
        <a:off x="31984" y="3955578"/>
        <a:ext cx="6628845" cy="591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2DE376-B0ED-4C65-A1C6-BBFBE7EC21F1}">
      <dsp:nvSpPr>
        <dsp:cNvPr id="0" name=""/>
        <dsp:cNvSpPr/>
      </dsp:nvSpPr>
      <dsp:spPr>
        <a:xfrm>
          <a:off x="0" y="38242"/>
          <a:ext cx="7922263" cy="162863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Under </a:t>
          </a:r>
          <a:r>
            <a:rPr lang="en-GB" sz="2400" u="sng" kern="1200"/>
            <a:t>s35 CJPOA 1994 </a:t>
          </a:r>
          <a:r>
            <a:rPr lang="en-GB" sz="2400" kern="1200"/>
            <a:t>if defendant chooses not to give evidence at trial or, gives evidence but refuses to answer certain questions without good cause, court may draw such inferences as appear proper</a:t>
          </a:r>
          <a:endParaRPr lang="en-US" sz="2400" kern="1200"/>
        </a:p>
      </dsp:txBody>
      <dsp:txXfrm>
        <a:off x="79504" y="117746"/>
        <a:ext cx="7763255" cy="1469631"/>
      </dsp:txXfrm>
    </dsp:sp>
    <dsp:sp modelId="{932B3C56-B87A-458E-80CB-FDA49E4138F1}">
      <dsp:nvSpPr>
        <dsp:cNvPr id="0" name=""/>
        <dsp:cNvSpPr/>
      </dsp:nvSpPr>
      <dsp:spPr>
        <a:xfrm>
          <a:off x="0" y="1736002"/>
          <a:ext cx="7922263" cy="1628639"/>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Defendant must be warned of adverse inferences</a:t>
          </a:r>
          <a:endParaRPr lang="en-US" sz="2400" kern="1200" dirty="0"/>
        </a:p>
      </dsp:txBody>
      <dsp:txXfrm>
        <a:off x="79504" y="1815506"/>
        <a:ext cx="7763255" cy="1469631"/>
      </dsp:txXfrm>
    </dsp:sp>
    <dsp:sp modelId="{F1015A00-DA5E-42A9-91D6-0A480A932154}">
      <dsp:nvSpPr>
        <dsp:cNvPr id="0" name=""/>
        <dsp:cNvSpPr/>
      </dsp:nvSpPr>
      <dsp:spPr>
        <a:xfrm>
          <a:off x="0" y="3433762"/>
          <a:ext cx="7922263" cy="1628639"/>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Failure to give evidence alone is insufficient to prove guilt</a:t>
          </a:r>
          <a:endParaRPr lang="en-US" sz="2400" kern="1200"/>
        </a:p>
      </dsp:txBody>
      <dsp:txXfrm>
        <a:off x="79504" y="3513266"/>
        <a:ext cx="7763255" cy="1469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AA924-B72C-4252-BC4E-B0C25FC47869}">
      <dsp:nvSpPr>
        <dsp:cNvPr id="0" name=""/>
        <dsp:cNvSpPr/>
      </dsp:nvSpPr>
      <dsp:spPr>
        <a:xfrm>
          <a:off x="0"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Party who calls witness will examine-in-chief.</a:t>
          </a:r>
          <a:endParaRPr lang="en-US" sz="2300" kern="1200"/>
        </a:p>
      </dsp:txBody>
      <dsp:txXfrm>
        <a:off x="0" y="93057"/>
        <a:ext cx="3005666" cy="1803399"/>
      </dsp:txXfrm>
    </dsp:sp>
    <dsp:sp modelId="{29C94D01-EEBB-490E-B97B-05D12868AB95}">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Advocate will ask non-leading questions (unless fact is agreed).</a:t>
          </a:r>
          <a:endParaRPr lang="en-US" sz="2300" kern="1200"/>
        </a:p>
      </dsp:txBody>
      <dsp:txXfrm>
        <a:off x="3306233" y="93057"/>
        <a:ext cx="3005666" cy="1803399"/>
      </dsp:txXfrm>
    </dsp:sp>
    <dsp:sp modelId="{B61CA09D-2855-4CDD-A065-7A308EBA3D93}">
      <dsp:nvSpPr>
        <dsp:cNvPr id="0" name=""/>
        <dsp:cNvSpPr/>
      </dsp:nvSpPr>
      <dsp:spPr>
        <a:xfrm>
          <a:off x="6612466"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dirty="0"/>
            <a:t>May be asked about any fact within their own knowledge which is relevant and not inadmissible.</a:t>
          </a:r>
          <a:endParaRPr lang="en-US" sz="2300" kern="1200" dirty="0"/>
        </a:p>
      </dsp:txBody>
      <dsp:txXfrm>
        <a:off x="6612466" y="93057"/>
        <a:ext cx="3005666" cy="1803399"/>
      </dsp:txXfrm>
    </dsp:sp>
    <dsp:sp modelId="{8D579B90-FDFB-4AA0-B706-C24DF784B203}">
      <dsp:nvSpPr>
        <dsp:cNvPr id="0" name=""/>
        <dsp:cNvSpPr/>
      </dsp:nvSpPr>
      <dsp:spPr>
        <a:xfrm>
          <a:off x="1653116" y="2197024"/>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Will not have witness statement with them in witness box but may permitted to refresh memory. </a:t>
          </a:r>
          <a:endParaRPr lang="en-US" sz="2300" kern="1200"/>
        </a:p>
      </dsp:txBody>
      <dsp:txXfrm>
        <a:off x="1653116" y="2197024"/>
        <a:ext cx="3005666" cy="1803399"/>
      </dsp:txXfrm>
    </dsp:sp>
    <dsp:sp modelId="{4179D50C-7986-4F36-A79F-FBF31DFE53A5}">
      <dsp:nvSpPr>
        <dsp:cNvPr id="0" name=""/>
        <dsp:cNvSpPr/>
      </dsp:nvSpPr>
      <dsp:spPr>
        <a:xfrm>
          <a:off x="4959349" y="2197024"/>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Exception to this rule for hostile witnesses.</a:t>
          </a:r>
          <a:endParaRPr lang="en-US" sz="2300" kern="1200"/>
        </a:p>
      </dsp:txBody>
      <dsp:txXfrm>
        <a:off x="4959349" y="2197024"/>
        <a:ext cx="3005666" cy="18033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32A188-EA2A-49D8-AF0F-1FCAD9CC7A26}">
      <dsp:nvSpPr>
        <dsp:cNvPr id="0" name=""/>
        <dsp:cNvSpPr/>
      </dsp:nvSpPr>
      <dsp:spPr>
        <a:xfrm>
          <a:off x="0" y="541"/>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5E1AEC-CF2D-4086-A0C7-30AADCEB178B}">
      <dsp:nvSpPr>
        <dsp:cNvPr id="0" name=""/>
        <dsp:cNvSpPr/>
      </dsp:nvSpPr>
      <dsp:spPr>
        <a:xfrm>
          <a:off x="0" y="541"/>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Disclosure means the production of material relating to the case from one party to the other</a:t>
          </a:r>
          <a:endParaRPr lang="en-US" sz="1800" kern="1200"/>
        </a:p>
      </dsp:txBody>
      <dsp:txXfrm>
        <a:off x="0" y="541"/>
        <a:ext cx="8596312" cy="633303"/>
      </dsp:txXfrm>
    </dsp:sp>
    <dsp:sp modelId="{F8A4C544-2B19-46B9-A5B3-3F439714EB15}">
      <dsp:nvSpPr>
        <dsp:cNvPr id="0" name=""/>
        <dsp:cNvSpPr/>
      </dsp:nvSpPr>
      <dsp:spPr>
        <a:xfrm>
          <a:off x="0" y="633844"/>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E53478-9C70-451C-A173-D464D924E611}">
      <dsp:nvSpPr>
        <dsp:cNvPr id="0" name=""/>
        <dsp:cNvSpPr/>
      </dsp:nvSpPr>
      <dsp:spPr>
        <a:xfrm>
          <a:off x="0" y="633844"/>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Two types of material: -</a:t>
          </a:r>
          <a:endParaRPr lang="en-US" sz="1800" kern="1200"/>
        </a:p>
      </dsp:txBody>
      <dsp:txXfrm>
        <a:off x="0" y="633844"/>
        <a:ext cx="8596312" cy="633303"/>
      </dsp:txXfrm>
    </dsp:sp>
    <dsp:sp modelId="{96013099-FE51-49B7-9BF3-BC339F442117}">
      <dsp:nvSpPr>
        <dsp:cNvPr id="0" name=""/>
        <dsp:cNvSpPr/>
      </dsp:nvSpPr>
      <dsp:spPr>
        <a:xfrm>
          <a:off x="0" y="1267147"/>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70BB09-BBD0-4335-97CA-B08BBC159B86}">
      <dsp:nvSpPr>
        <dsp:cNvPr id="0" name=""/>
        <dsp:cNvSpPr/>
      </dsp:nvSpPr>
      <dsp:spPr>
        <a:xfrm>
          <a:off x="0" y="1267147"/>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Used – evidence to be used by the CPS to use against D; and</a:t>
          </a:r>
          <a:endParaRPr lang="en-US" sz="1800" kern="1200"/>
        </a:p>
      </dsp:txBody>
      <dsp:txXfrm>
        <a:off x="0" y="1267147"/>
        <a:ext cx="8596312" cy="633303"/>
      </dsp:txXfrm>
    </dsp:sp>
    <dsp:sp modelId="{2D7E8DC5-4C3C-4EB1-938F-4126F9EDC91D}">
      <dsp:nvSpPr>
        <dsp:cNvPr id="0" name=""/>
        <dsp:cNvSpPr/>
      </dsp:nvSpPr>
      <dsp:spPr>
        <a:xfrm>
          <a:off x="0" y="1900450"/>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5CDD02-294E-4613-A074-671AE70ACC7A}">
      <dsp:nvSpPr>
        <dsp:cNvPr id="0" name=""/>
        <dsp:cNvSpPr/>
      </dsp:nvSpPr>
      <dsp:spPr>
        <a:xfrm>
          <a:off x="0" y="1900450"/>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Unused – this is any other material in the hands of the CPS that does not form part of the prosecution case (governed by CrPR Part 15)</a:t>
          </a:r>
          <a:endParaRPr lang="en-US" sz="1800" kern="1200"/>
        </a:p>
      </dsp:txBody>
      <dsp:txXfrm>
        <a:off x="0" y="1900450"/>
        <a:ext cx="8596312" cy="633303"/>
      </dsp:txXfrm>
    </dsp:sp>
    <dsp:sp modelId="{14F1BBCD-A0EA-42DC-8ED1-4D29AD0B69FC}">
      <dsp:nvSpPr>
        <dsp:cNvPr id="0" name=""/>
        <dsp:cNvSpPr/>
      </dsp:nvSpPr>
      <dsp:spPr>
        <a:xfrm>
          <a:off x="0" y="2533754"/>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FA6590-83C1-4151-BE24-17ABB9EBCE31}">
      <dsp:nvSpPr>
        <dsp:cNvPr id="0" name=""/>
        <dsp:cNvSpPr/>
      </dsp:nvSpPr>
      <dsp:spPr>
        <a:xfrm>
          <a:off x="0" y="2533754"/>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Disclosure obligations on the CPS</a:t>
          </a:r>
          <a:endParaRPr lang="en-US" sz="1800" kern="1200"/>
        </a:p>
      </dsp:txBody>
      <dsp:txXfrm>
        <a:off x="0" y="2533754"/>
        <a:ext cx="8596312" cy="633303"/>
      </dsp:txXfrm>
    </dsp:sp>
    <dsp:sp modelId="{D542CC6D-8B96-47D8-BE48-E18F1AC71262}">
      <dsp:nvSpPr>
        <dsp:cNvPr id="0" name=""/>
        <dsp:cNvSpPr/>
      </dsp:nvSpPr>
      <dsp:spPr>
        <a:xfrm>
          <a:off x="0" y="3167057"/>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A02F78-BBAE-4E5D-B4F6-B8FAC5A58AD0}">
      <dsp:nvSpPr>
        <dsp:cNvPr id="0" name=""/>
        <dsp:cNvSpPr/>
      </dsp:nvSpPr>
      <dsp:spPr>
        <a:xfrm>
          <a:off x="0" y="3167057"/>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Defence disclosure is limited in scope</a:t>
          </a:r>
          <a:endParaRPr lang="en-US" sz="1800" kern="1200"/>
        </a:p>
      </dsp:txBody>
      <dsp:txXfrm>
        <a:off x="0" y="3167057"/>
        <a:ext cx="8596312" cy="633303"/>
      </dsp:txXfrm>
    </dsp:sp>
    <dsp:sp modelId="{9B2EFDA1-4AD2-4918-B548-DCB0E5977861}">
      <dsp:nvSpPr>
        <dsp:cNvPr id="0" name=""/>
        <dsp:cNvSpPr/>
      </dsp:nvSpPr>
      <dsp:spPr>
        <a:xfrm>
          <a:off x="0" y="3800360"/>
          <a:ext cx="8596312" cy="0"/>
        </a:xfrm>
        <a:prstGeom prst="line">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0F526B-7ED1-4A0F-9697-04948DE4512A}">
      <dsp:nvSpPr>
        <dsp:cNvPr id="0" name=""/>
        <dsp:cNvSpPr/>
      </dsp:nvSpPr>
      <dsp:spPr>
        <a:xfrm>
          <a:off x="0" y="3800360"/>
          <a:ext cx="8596312" cy="633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Ensure fair trial</a:t>
          </a:r>
          <a:endParaRPr lang="en-US" sz="1800" kern="1200"/>
        </a:p>
      </dsp:txBody>
      <dsp:txXfrm>
        <a:off x="0" y="3800360"/>
        <a:ext cx="8596312" cy="6333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18F061-1897-44AE-A5C5-7172E90FB9F5}">
      <dsp:nvSpPr>
        <dsp:cNvPr id="0" name=""/>
        <dsp:cNvSpPr/>
      </dsp:nvSpPr>
      <dsp:spPr>
        <a:xfrm>
          <a:off x="3105821" y="1232842"/>
          <a:ext cx="682259" cy="91440"/>
        </a:xfrm>
        <a:custGeom>
          <a:avLst/>
          <a:gdLst/>
          <a:ahLst/>
          <a:cxnLst/>
          <a:rect l="0" t="0" r="0" b="0"/>
          <a:pathLst>
            <a:path>
              <a:moveTo>
                <a:pt x="0" y="45720"/>
              </a:moveTo>
              <a:lnTo>
                <a:pt x="682259"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9129" y="1274998"/>
        <a:ext cx="35642" cy="7128"/>
      </dsp:txXfrm>
    </dsp:sp>
    <dsp:sp modelId="{F04987FC-B8D7-4013-8A48-9FA0BF98849C}">
      <dsp:nvSpPr>
        <dsp:cNvPr id="0" name=""/>
        <dsp:cNvSpPr/>
      </dsp:nvSpPr>
      <dsp:spPr>
        <a:xfrm>
          <a:off x="8233" y="348746"/>
          <a:ext cx="3099387" cy="1859632"/>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1873" tIns="159417" rIns="151873" bIns="159417" numCol="1" spcCol="1270" anchor="ctr" anchorCtr="0">
          <a:noAutofit/>
        </a:bodyPr>
        <a:lstStyle/>
        <a:p>
          <a:pPr marL="0" lvl="0" indent="0" algn="ctr" defTabSz="889000">
            <a:lnSpc>
              <a:spcPct val="90000"/>
            </a:lnSpc>
            <a:spcBef>
              <a:spcPct val="0"/>
            </a:spcBef>
            <a:spcAft>
              <a:spcPct val="35000"/>
            </a:spcAft>
            <a:buNone/>
          </a:pPr>
          <a:r>
            <a:rPr lang="en-GB" sz="2000" kern="1200"/>
            <a:t>Magistrates’ Court</a:t>
          </a:r>
          <a:endParaRPr lang="en-US" sz="2000" kern="1200"/>
        </a:p>
      </dsp:txBody>
      <dsp:txXfrm>
        <a:off x="8233" y="348746"/>
        <a:ext cx="3099387" cy="1859632"/>
      </dsp:txXfrm>
    </dsp:sp>
    <dsp:sp modelId="{5D648D26-D5B9-4B40-A186-438ECA623D7A}">
      <dsp:nvSpPr>
        <dsp:cNvPr id="0" name=""/>
        <dsp:cNvSpPr/>
      </dsp:nvSpPr>
      <dsp:spPr>
        <a:xfrm>
          <a:off x="6918068" y="1232842"/>
          <a:ext cx="682259" cy="91440"/>
        </a:xfrm>
        <a:custGeom>
          <a:avLst/>
          <a:gdLst/>
          <a:ahLst/>
          <a:cxnLst/>
          <a:rect l="0" t="0" r="0" b="0"/>
          <a:pathLst>
            <a:path>
              <a:moveTo>
                <a:pt x="0" y="45720"/>
              </a:moveTo>
              <a:lnTo>
                <a:pt x="682259"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41376" y="1274998"/>
        <a:ext cx="35642" cy="7128"/>
      </dsp:txXfrm>
    </dsp:sp>
    <dsp:sp modelId="{17E219B8-2707-4264-BE82-1893D396DFA5}">
      <dsp:nvSpPr>
        <dsp:cNvPr id="0" name=""/>
        <dsp:cNvSpPr/>
      </dsp:nvSpPr>
      <dsp:spPr>
        <a:xfrm>
          <a:off x="3820480" y="348746"/>
          <a:ext cx="3099387" cy="1859632"/>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1873" tIns="159417" rIns="151873" bIns="159417" numCol="1" spcCol="1270" anchor="ctr" anchorCtr="0">
          <a:noAutofit/>
        </a:bodyPr>
        <a:lstStyle/>
        <a:p>
          <a:pPr marL="0" lvl="0" indent="0" algn="ctr" defTabSz="889000">
            <a:lnSpc>
              <a:spcPct val="90000"/>
            </a:lnSpc>
            <a:spcBef>
              <a:spcPct val="0"/>
            </a:spcBef>
            <a:spcAft>
              <a:spcPct val="35000"/>
            </a:spcAft>
            <a:buNone/>
          </a:pPr>
          <a:r>
            <a:rPr lang="en-GB" sz="2000" kern="1200"/>
            <a:t>If and not guilty plea anticipated disclosure takes place when prosecution evidence is handed to defence.</a:t>
          </a:r>
          <a:endParaRPr lang="en-US" sz="2000" kern="1200"/>
        </a:p>
      </dsp:txBody>
      <dsp:txXfrm>
        <a:off x="3820480" y="348746"/>
        <a:ext cx="3099387" cy="1859632"/>
      </dsp:txXfrm>
    </dsp:sp>
    <dsp:sp modelId="{AD6DBD44-490F-440C-8496-E724522F8B8B}">
      <dsp:nvSpPr>
        <dsp:cNvPr id="0" name=""/>
        <dsp:cNvSpPr/>
      </dsp:nvSpPr>
      <dsp:spPr>
        <a:xfrm>
          <a:off x="1557927" y="2206578"/>
          <a:ext cx="7624494" cy="682259"/>
        </a:xfrm>
        <a:custGeom>
          <a:avLst/>
          <a:gdLst/>
          <a:ahLst/>
          <a:cxnLst/>
          <a:rect l="0" t="0" r="0" b="0"/>
          <a:pathLst>
            <a:path>
              <a:moveTo>
                <a:pt x="7624494" y="0"/>
              </a:moveTo>
              <a:lnTo>
                <a:pt x="7624494" y="358229"/>
              </a:lnTo>
              <a:lnTo>
                <a:pt x="0" y="358229"/>
              </a:lnTo>
              <a:lnTo>
                <a:pt x="0" y="682259"/>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78730" y="2544144"/>
        <a:ext cx="382887" cy="7128"/>
      </dsp:txXfrm>
    </dsp:sp>
    <dsp:sp modelId="{2E522217-F401-4D22-8AB8-17ACDE9F8363}">
      <dsp:nvSpPr>
        <dsp:cNvPr id="0" name=""/>
        <dsp:cNvSpPr/>
      </dsp:nvSpPr>
      <dsp:spPr>
        <a:xfrm>
          <a:off x="7632727" y="348746"/>
          <a:ext cx="3099387" cy="1859632"/>
        </a:xfrm>
        <a:prstGeom prst="rect">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1873" tIns="159417" rIns="151873" bIns="159417" numCol="1" spcCol="1270" anchor="ctr" anchorCtr="0">
          <a:noAutofit/>
        </a:bodyPr>
        <a:lstStyle/>
        <a:p>
          <a:pPr marL="0" lvl="0" indent="0" algn="ctr" defTabSz="889000">
            <a:lnSpc>
              <a:spcPct val="90000"/>
            </a:lnSpc>
            <a:spcBef>
              <a:spcPct val="0"/>
            </a:spcBef>
            <a:spcAft>
              <a:spcPct val="35000"/>
            </a:spcAft>
            <a:buNone/>
          </a:pPr>
          <a:r>
            <a:rPr lang="en-GB" sz="2000" kern="1200"/>
            <a:t>If guilty plea anticipated but D enters NG plea – as soon as reasonably practicable.</a:t>
          </a:r>
          <a:endParaRPr lang="en-US" sz="2000" kern="1200"/>
        </a:p>
      </dsp:txBody>
      <dsp:txXfrm>
        <a:off x="7632727" y="348746"/>
        <a:ext cx="3099387" cy="1859632"/>
      </dsp:txXfrm>
    </dsp:sp>
    <dsp:sp modelId="{5618D943-0705-4746-8A01-F5CBB397D64E}">
      <dsp:nvSpPr>
        <dsp:cNvPr id="0" name=""/>
        <dsp:cNvSpPr/>
      </dsp:nvSpPr>
      <dsp:spPr>
        <a:xfrm>
          <a:off x="3105821" y="3805334"/>
          <a:ext cx="682259" cy="91440"/>
        </a:xfrm>
        <a:custGeom>
          <a:avLst/>
          <a:gdLst/>
          <a:ahLst/>
          <a:cxnLst/>
          <a:rect l="0" t="0" r="0" b="0"/>
          <a:pathLst>
            <a:path>
              <a:moveTo>
                <a:pt x="0" y="45720"/>
              </a:moveTo>
              <a:lnTo>
                <a:pt x="682259"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9129" y="3847490"/>
        <a:ext cx="35642" cy="7128"/>
      </dsp:txXfrm>
    </dsp:sp>
    <dsp:sp modelId="{993D15CF-19C8-41D7-88CF-98211B7FAC1A}">
      <dsp:nvSpPr>
        <dsp:cNvPr id="0" name=""/>
        <dsp:cNvSpPr/>
      </dsp:nvSpPr>
      <dsp:spPr>
        <a:xfrm>
          <a:off x="8233" y="2921238"/>
          <a:ext cx="3099387" cy="1859632"/>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1873" tIns="159417" rIns="151873" bIns="159417" numCol="1" spcCol="1270" anchor="ctr" anchorCtr="0">
          <a:noAutofit/>
        </a:bodyPr>
        <a:lstStyle/>
        <a:p>
          <a:pPr marL="0" lvl="0" indent="0" algn="ctr" defTabSz="889000">
            <a:lnSpc>
              <a:spcPct val="90000"/>
            </a:lnSpc>
            <a:spcBef>
              <a:spcPct val="0"/>
            </a:spcBef>
            <a:spcAft>
              <a:spcPct val="35000"/>
            </a:spcAft>
            <a:buNone/>
          </a:pPr>
          <a:r>
            <a:rPr lang="en-GB" sz="2000" kern="1200"/>
            <a:t>Crown Court:</a:t>
          </a:r>
          <a:endParaRPr lang="en-US" sz="2000" kern="1200"/>
        </a:p>
      </dsp:txBody>
      <dsp:txXfrm>
        <a:off x="8233" y="2921238"/>
        <a:ext cx="3099387" cy="1859632"/>
      </dsp:txXfrm>
    </dsp:sp>
    <dsp:sp modelId="{58D6CDD2-32D0-411C-909E-85202C52090B}">
      <dsp:nvSpPr>
        <dsp:cNvPr id="0" name=""/>
        <dsp:cNvSpPr/>
      </dsp:nvSpPr>
      <dsp:spPr>
        <a:xfrm>
          <a:off x="6918068" y="3805334"/>
          <a:ext cx="682259" cy="91440"/>
        </a:xfrm>
        <a:custGeom>
          <a:avLst/>
          <a:gdLst/>
          <a:ahLst/>
          <a:cxnLst/>
          <a:rect l="0" t="0" r="0" b="0"/>
          <a:pathLst>
            <a:path>
              <a:moveTo>
                <a:pt x="0" y="45720"/>
              </a:moveTo>
              <a:lnTo>
                <a:pt x="682259"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41376" y="3847490"/>
        <a:ext cx="35642" cy="7128"/>
      </dsp:txXfrm>
    </dsp:sp>
    <dsp:sp modelId="{8268D65B-F011-40C5-B8B5-D73FAD99A4EA}">
      <dsp:nvSpPr>
        <dsp:cNvPr id="0" name=""/>
        <dsp:cNvSpPr/>
      </dsp:nvSpPr>
      <dsp:spPr>
        <a:xfrm>
          <a:off x="3820480" y="2921238"/>
          <a:ext cx="3099387" cy="1859632"/>
        </a:xfrm>
        <a:prstGeom prst="rect">
          <a:avLst/>
        </a:prstGeom>
        <a:solidFill>
          <a:schemeClr val="accent6">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1873" tIns="159417" rIns="151873" bIns="159417" numCol="1" spcCol="1270" anchor="ctr" anchorCtr="0">
          <a:noAutofit/>
        </a:bodyPr>
        <a:lstStyle/>
        <a:p>
          <a:pPr marL="0" lvl="0" indent="0" algn="ctr" defTabSz="889000">
            <a:lnSpc>
              <a:spcPct val="90000"/>
            </a:lnSpc>
            <a:spcBef>
              <a:spcPct val="0"/>
            </a:spcBef>
            <a:spcAft>
              <a:spcPct val="35000"/>
            </a:spcAft>
            <a:buNone/>
          </a:pPr>
          <a:r>
            <a:rPr lang="en-GB" sz="2000" kern="1200"/>
            <a:t>When Indictment/prosecution evidence served.</a:t>
          </a:r>
          <a:endParaRPr lang="en-US" sz="2000" kern="1200"/>
        </a:p>
      </dsp:txBody>
      <dsp:txXfrm>
        <a:off x="3820480" y="2921238"/>
        <a:ext cx="3099387" cy="1859632"/>
      </dsp:txXfrm>
    </dsp:sp>
    <dsp:sp modelId="{240E7AB8-F336-4020-983A-D0DCB002255D}">
      <dsp:nvSpPr>
        <dsp:cNvPr id="0" name=""/>
        <dsp:cNvSpPr/>
      </dsp:nvSpPr>
      <dsp:spPr>
        <a:xfrm>
          <a:off x="7632727" y="2921238"/>
          <a:ext cx="3099387" cy="1859632"/>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1873" tIns="159417" rIns="151873" bIns="159417" numCol="1" spcCol="1270" anchor="ctr" anchorCtr="0">
          <a:noAutofit/>
        </a:bodyPr>
        <a:lstStyle/>
        <a:p>
          <a:pPr marL="0" lvl="0" indent="0" algn="ctr" defTabSz="889000">
            <a:lnSpc>
              <a:spcPct val="90000"/>
            </a:lnSpc>
            <a:spcBef>
              <a:spcPct val="0"/>
            </a:spcBef>
            <a:spcAft>
              <a:spcPct val="35000"/>
            </a:spcAft>
            <a:buNone/>
          </a:pPr>
          <a:r>
            <a:rPr lang="en-GB" sz="2000" kern="1200"/>
            <a:t>Note under </a:t>
          </a:r>
          <a:r>
            <a:rPr lang="en-GB" sz="2000" kern="1200">
              <a:hlinkClick xmlns:r="http://schemas.openxmlformats.org/officeDocument/2006/relationships" r:id="rId1"/>
            </a:rPr>
            <a:t>s7A CPIA</a:t>
          </a:r>
          <a:r>
            <a:rPr lang="en-GB" sz="2000" kern="1200"/>
            <a:t> the duty is ongoing (continuing disclosure)/ Duty to review throughout the case</a:t>
          </a:r>
          <a:endParaRPr lang="en-US" sz="2000" kern="1200"/>
        </a:p>
      </dsp:txBody>
      <dsp:txXfrm>
        <a:off x="7632727" y="2921238"/>
        <a:ext cx="3099387" cy="18596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3/30/2025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083985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27</a:t>
            </a:fld>
            <a:endParaRPr lang="en-US"/>
          </a:p>
        </p:txBody>
      </p:sp>
    </p:spTree>
    <p:extLst>
      <p:ext uri="{BB962C8B-B14F-4D97-AF65-F5344CB8AC3E}">
        <p14:creationId xmlns:p14="http://schemas.microsoft.com/office/powerpoint/2010/main" val="31330829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28</a:t>
            </a:fld>
            <a:endParaRPr lang="en-US"/>
          </a:p>
        </p:txBody>
      </p:sp>
    </p:spTree>
    <p:extLst>
      <p:ext uri="{BB962C8B-B14F-4D97-AF65-F5344CB8AC3E}">
        <p14:creationId xmlns:p14="http://schemas.microsoft.com/office/powerpoint/2010/main" val="148234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30</a:t>
            </a:fld>
            <a:endParaRPr lang="en-US"/>
          </a:p>
        </p:txBody>
      </p:sp>
    </p:spTree>
    <p:extLst>
      <p:ext uri="{BB962C8B-B14F-4D97-AF65-F5344CB8AC3E}">
        <p14:creationId xmlns:p14="http://schemas.microsoft.com/office/powerpoint/2010/main" val="1291102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9094BD-3F9B-603D-95CD-1C1ECE9442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37B0E6-22E0-30CF-8569-B6F3E7972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013566-02E0-2033-0403-A78B1BB95F8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88B1EA2-CBCD-4D6A-110D-622DEE972276}"/>
              </a:ext>
            </a:extLst>
          </p:cNvPr>
          <p:cNvSpPr>
            <a:spLocks noGrp="1"/>
          </p:cNvSpPr>
          <p:nvPr>
            <p:ph type="sldNum" sz="quarter" idx="5"/>
          </p:nvPr>
        </p:nvSpPr>
        <p:spPr/>
        <p:txBody>
          <a:bodyPr/>
          <a:lstStyle/>
          <a:p>
            <a:fld id="{E0746DE6-3336-457D-A091-FA20AC1C536E}" type="slidenum">
              <a:rPr lang="en-US" smtClean="0"/>
              <a:t>31</a:t>
            </a:fld>
            <a:endParaRPr lang="en-US"/>
          </a:p>
        </p:txBody>
      </p:sp>
    </p:spTree>
    <p:extLst>
      <p:ext uri="{BB962C8B-B14F-4D97-AF65-F5344CB8AC3E}">
        <p14:creationId xmlns:p14="http://schemas.microsoft.com/office/powerpoint/2010/main" val="2774221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32</a:t>
            </a:fld>
            <a:endParaRPr lang="en-US"/>
          </a:p>
        </p:txBody>
      </p:sp>
    </p:spTree>
    <p:extLst>
      <p:ext uri="{BB962C8B-B14F-4D97-AF65-F5344CB8AC3E}">
        <p14:creationId xmlns:p14="http://schemas.microsoft.com/office/powerpoint/2010/main" val="1759010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016143-E03C-4CFD-AFDC-14E5BDEA754C}"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91296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C94063-DF36-4330-A365-08DA1FA5B7D6}"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43493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05622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CFA4AC-08CC-42CE-BD01-C191750A04EC}" type="datetimeFigureOut">
              <a:rPr lang="en-US" smtClean="0"/>
              <a:t>3/30/2025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207291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A7A723-92A7-435B-B681-F25B092FEFEB}" type="datetimeFigureOut">
              <a:rPr lang="en-US" smtClean="0"/>
              <a:t>3/30/2025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411957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70639-886C-4FCF-9EAB-ABB5DA3F3F4A}" type="datetimeFigureOut">
              <a:rPr lang="en-US" smtClean="0"/>
              <a:t>3/30/2025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818802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smtClean="0"/>
              <a:t>3/30/2025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51683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smtClean="0"/>
              <a:t>3/30/2025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38206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
        <p:nvSpPr>
          <p:cNvPr id="5" name="Date Placeholder 4"/>
          <p:cNvSpPr>
            <a:spLocks noGrp="1"/>
          </p:cNvSpPr>
          <p:nvPr>
            <p:ph type="dt" sz="half" idx="10"/>
          </p:nvPr>
        </p:nvSpPr>
        <p:spPr/>
        <p:txBody>
          <a:bodyPr/>
          <a:lstStyle/>
          <a:p>
            <a:fld id="{5E6440AA-91A0-436F-8FDB-C0F939DCAE21}" type="datetimeFigureOut">
              <a:rPr lang="en-US" smtClean="0"/>
              <a:t>3/30/2025</a:t>
            </a:fld>
            <a:endParaRPr lang="en-US" dirty="0"/>
          </a:p>
        </p:txBody>
      </p:sp>
    </p:spTree>
    <p:extLst>
      <p:ext uri="{BB962C8B-B14F-4D97-AF65-F5344CB8AC3E}">
        <p14:creationId xmlns:p14="http://schemas.microsoft.com/office/powerpoint/2010/main" val="378884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0313808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1854235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167634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7571409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59FD0C-5451-4CA0-86AF-E70AE327998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3630000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33E54A-A8CA-48C1-9504-691B58049D29}"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354078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F6C806-BBF7-471C-9527-881CE2266695}" type="datetimeFigureOut">
              <a:rPr lang="en-US" smtClean="0"/>
              <a:t>3/30/2025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961024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E59FD0C-5451-4CA0-86AF-E70AE3279989}" type="datetimeFigureOut">
              <a:rPr lang="en-US" smtClean="0"/>
              <a:t>3/30/2025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7435441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 id="2147483881" r:id="rId12"/>
    <p:sldLayoutId id="2147483882" r:id="rId13"/>
    <p:sldLayoutId id="2147483883" r:id="rId14"/>
    <p:sldLayoutId id="2147483884" r:id="rId15"/>
    <p:sldLayoutId id="2147483885"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legislation.gov.uk/ukpga/1999/23/section/54" TargetMode="External"/><Relationship Id="rId2" Type="http://schemas.openxmlformats.org/officeDocument/2006/relationships/hyperlink" Target="http://www.legislation.gov.uk/ukpga/1999/23/section/53"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legislation.gov.uk/ukpga/1984/60/section/80"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447967/code-of-practice-approved.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justice.gov.uk/courts/procedure-rules/criminal/docs/2015/crim-proc-rules-2015-part-08.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legislation.gov.uk/uksi/2005/902/regulation/2/made" TargetMode="External"/><Relationship Id="rId2" Type="http://schemas.openxmlformats.org/officeDocument/2006/relationships/hyperlink" Target="https://www.legislation.gov.uk/ukpga/1998/37/section/51" TargetMode="Externa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hyperlink" Target="https://www.justice.gov.uk/courts/procedure-rules/criminal/docs/2015/crim-proc-rules-2015-part-10.pdf" TargetMode="External"/></Relationships>
</file>

<file path=ppt/slides/_rels/slide24.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447967/code-of-practice-approved.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legislation.gov.uk/ukpga/1996/25/section/13"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legislation.gov.uk/ukpga/1996/25/section/21"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legislation.gov.uk/ukpga/1996/25/section/6" TargetMode="External"/><Relationship Id="rId2" Type="http://schemas.openxmlformats.org/officeDocument/2006/relationships/hyperlink" Target="https://www.legislation.gov.uk/ukpga/1996/25/section/5"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legislation.gov.uk/ukpga/1996/25/section/6A"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legislation.gov.uk/ukpga/1996/25/section/6A"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legislation.gov.uk/ukpga/1996/25/section/6C"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709358" y="868680"/>
            <a:ext cx="5465585" cy="1908405"/>
          </a:xfrm>
        </p:spPr>
        <p:txBody>
          <a:bodyPr>
            <a:normAutofit/>
          </a:bodyPr>
          <a:lstStyle/>
          <a:p>
            <a:pPr algn="l"/>
            <a:r>
              <a:rPr lang="en-US" b="1" dirty="0">
                <a:solidFill>
                  <a:schemeClr val="accent2"/>
                </a:solidFill>
              </a:rPr>
              <a:t>Evidence and Disclosure</a:t>
            </a:r>
          </a:p>
        </p:txBody>
      </p:sp>
      <p:sp>
        <p:nvSpPr>
          <p:cNvPr id="3" name="Content Placeholder 2"/>
          <p:cNvSpPr>
            <a:spLocks noGrp="1"/>
          </p:cNvSpPr>
          <p:nvPr>
            <p:ph type="subTitle" idx="1"/>
          </p:nvPr>
        </p:nvSpPr>
        <p:spPr>
          <a:xfrm>
            <a:off x="4943856" y="3429000"/>
            <a:ext cx="4299666" cy="871042"/>
          </a:xfrm>
        </p:spPr>
        <p:txBody>
          <a:bodyPr>
            <a:noAutofit/>
          </a:bodyPr>
          <a:lstStyle/>
          <a:p>
            <a:pPr algn="l"/>
            <a:r>
              <a:rPr lang="en-GB" sz="4000" dirty="0"/>
              <a:t>Criminal Litigation Week 9</a:t>
            </a:r>
          </a:p>
        </p:txBody>
      </p:sp>
      <p:sp>
        <p:nvSpPr>
          <p:cNvPr id="10" name="Isosceles Triangle 9">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Magnifying glass">
            <a:extLst>
              <a:ext uri="{FF2B5EF4-FFF2-40B4-BE49-F238E27FC236}">
                <a16:creationId xmlns:a16="http://schemas.microsoft.com/office/drawing/2014/main" id="{54F6E521-C74C-4104-E4B6-417C2C529D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0968629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49562" y="609600"/>
            <a:ext cx="6424440" cy="1320800"/>
          </a:xfrm>
        </p:spPr>
        <p:txBody>
          <a:bodyPr>
            <a:normAutofit/>
          </a:bodyPr>
          <a:lstStyle/>
          <a:p>
            <a:r>
              <a:rPr lang="en-US" b="1" dirty="0">
                <a:solidFill>
                  <a:schemeClr val="accent2"/>
                </a:solidFill>
              </a:rPr>
              <a:t>Aims</a:t>
            </a:r>
          </a:p>
        </p:txBody>
      </p:sp>
      <p:pic>
        <p:nvPicPr>
          <p:cNvPr id="5" name="Picture 4" descr="Pen placed on top of a signature line">
            <a:extLst>
              <a:ext uri="{FF2B5EF4-FFF2-40B4-BE49-F238E27FC236}">
                <a16:creationId xmlns:a16="http://schemas.microsoft.com/office/drawing/2014/main" id="{470E45A6-F718-9CF4-267A-5FDC08BA97D8}"/>
              </a:ext>
            </a:extLst>
          </p:cNvPr>
          <p:cNvPicPr>
            <a:picLocks noChangeAspect="1"/>
          </p:cNvPicPr>
          <p:nvPr/>
        </p:nvPicPr>
        <p:blipFill rotWithShape="1">
          <a:blip r:embed="rId2"/>
          <a:srcRect l="65015" r="8412"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2734056" y="2128693"/>
            <a:ext cx="7666038" cy="3880773"/>
          </a:xfrm>
        </p:spPr>
        <p:txBody>
          <a:bodyPr>
            <a:normAutofit/>
          </a:bodyPr>
          <a:lstStyle/>
          <a:p>
            <a:r>
              <a:rPr lang="en-US" sz="3200" dirty="0"/>
              <a:t>Introduction to evidence</a:t>
            </a:r>
          </a:p>
          <a:p>
            <a:r>
              <a:rPr lang="en-US" sz="3200" dirty="0"/>
              <a:t>Types of evidence</a:t>
            </a:r>
          </a:p>
          <a:p>
            <a:r>
              <a:rPr lang="en-US" sz="3200" dirty="0"/>
              <a:t>To understand the Burden of proof</a:t>
            </a:r>
          </a:p>
          <a:p>
            <a:r>
              <a:rPr lang="en-US" sz="3200" dirty="0"/>
              <a:t>To understand the rules governing disclosure</a:t>
            </a:r>
          </a:p>
        </p:txBody>
      </p:sp>
    </p:spTree>
    <p:extLst>
      <p:ext uri="{BB962C8B-B14F-4D97-AF65-F5344CB8AC3E}">
        <p14:creationId xmlns:p14="http://schemas.microsoft.com/office/powerpoint/2010/main" val="1617930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F840866-1D6F-4493-9DB8-2999CBE93C98}"/>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Introduction to evidence </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A536525-F796-3A2E-F975-9E27B4E2DDCD}"/>
              </a:ext>
            </a:extLst>
          </p:cNvPr>
          <p:cNvGraphicFramePr>
            <a:graphicFrameLocks noGrp="1"/>
          </p:cNvGraphicFramePr>
          <p:nvPr>
            <p:ph idx="1"/>
            <p:extLst>
              <p:ext uri="{D42A27DB-BD31-4B8C-83A1-F6EECF244321}">
                <p14:modId xmlns:p14="http://schemas.microsoft.com/office/powerpoint/2010/main" val="1554873765"/>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062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B148E-CD39-40EE-8488-2C35C586325B}"/>
              </a:ext>
            </a:extLst>
          </p:cNvPr>
          <p:cNvSpPr>
            <a:spLocks noGrp="1"/>
          </p:cNvSpPr>
          <p:nvPr>
            <p:ph type="title"/>
          </p:nvPr>
        </p:nvSpPr>
        <p:spPr>
          <a:xfrm>
            <a:off x="2786047" y="609600"/>
            <a:ext cx="6487955" cy="1320800"/>
          </a:xfrm>
        </p:spPr>
        <p:txBody>
          <a:bodyPr>
            <a:normAutofit/>
          </a:bodyPr>
          <a:lstStyle/>
          <a:p>
            <a:r>
              <a:rPr lang="en-GB"/>
              <a:t>What is relevant?</a:t>
            </a:r>
          </a:p>
        </p:txBody>
      </p:sp>
      <p:pic>
        <p:nvPicPr>
          <p:cNvPr id="24" name="Picture 23" descr="Many question marks on black background">
            <a:extLst>
              <a:ext uri="{FF2B5EF4-FFF2-40B4-BE49-F238E27FC236}">
                <a16:creationId xmlns:a16="http://schemas.microsoft.com/office/drawing/2014/main" id="{87A9B59A-9E1A-1EB3-74E7-23C851EF9D5C}"/>
              </a:ext>
            </a:extLst>
          </p:cNvPr>
          <p:cNvPicPr>
            <a:picLocks noChangeAspect="1"/>
          </p:cNvPicPr>
          <p:nvPr/>
        </p:nvPicPr>
        <p:blipFill rotWithShape="1">
          <a:blip r:embed="rId2">
            <a:duotone>
              <a:prstClr val="black"/>
              <a:schemeClr val="tx2">
                <a:tint val="45000"/>
                <a:satMod val="400000"/>
              </a:schemeClr>
            </a:duotone>
          </a:blip>
          <a:srcRect l="69043" r="6703" b="-2"/>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25" name="Isosceles Triangle 24">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Content Placeholder 2">
            <a:extLst>
              <a:ext uri="{FF2B5EF4-FFF2-40B4-BE49-F238E27FC236}">
                <a16:creationId xmlns:a16="http://schemas.microsoft.com/office/drawing/2014/main" id="{4E950378-0955-4EC0-839C-FB9CF971605E}"/>
              </a:ext>
            </a:extLst>
          </p:cNvPr>
          <p:cNvSpPr>
            <a:spLocks noGrp="1"/>
          </p:cNvSpPr>
          <p:nvPr>
            <p:ph idx="1"/>
          </p:nvPr>
        </p:nvSpPr>
        <p:spPr>
          <a:xfrm>
            <a:off x="2734056" y="1488613"/>
            <a:ext cx="7912433" cy="3880773"/>
          </a:xfrm>
        </p:spPr>
        <p:txBody>
          <a:bodyPr>
            <a:noAutofit/>
          </a:bodyPr>
          <a:lstStyle/>
          <a:p>
            <a:pPr marL="0" indent="0">
              <a:buNone/>
            </a:pPr>
            <a:r>
              <a:rPr lang="en-GB" sz="2800" dirty="0"/>
              <a:t>“…relevant ……. evidence is evidence which makes the matter which requires proof more or less probable.”</a:t>
            </a:r>
          </a:p>
          <a:p>
            <a:pPr marL="0" indent="0">
              <a:buNone/>
            </a:pPr>
            <a:endParaRPr lang="en-GB" sz="2800" dirty="0"/>
          </a:p>
          <a:p>
            <a:pPr marL="0" indent="0">
              <a:buNone/>
            </a:pPr>
            <a:r>
              <a:rPr lang="en-GB" sz="2800" dirty="0"/>
              <a:t>DPP v Kilbourne [1973] AC 729 at 756</a:t>
            </a:r>
          </a:p>
        </p:txBody>
      </p:sp>
    </p:spTree>
    <p:extLst>
      <p:ext uri="{BB962C8B-B14F-4D97-AF65-F5344CB8AC3E}">
        <p14:creationId xmlns:p14="http://schemas.microsoft.com/office/powerpoint/2010/main" val="3003205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US" b="1" dirty="0">
                <a:solidFill>
                  <a:schemeClr val="accent2"/>
                </a:solidFill>
              </a:rPr>
              <a:t>Burden of proof</a:t>
            </a:r>
          </a:p>
        </p:txBody>
      </p:sp>
      <p:sp>
        <p:nvSpPr>
          <p:cNvPr id="3" name="Content Placeholder 2"/>
          <p:cNvSpPr>
            <a:spLocks noGrp="1"/>
          </p:cNvSpPr>
          <p:nvPr>
            <p:ph idx="1"/>
          </p:nvPr>
        </p:nvSpPr>
        <p:spPr>
          <a:xfrm>
            <a:off x="677333" y="1645920"/>
            <a:ext cx="7989081" cy="4215940"/>
          </a:xfrm>
        </p:spPr>
        <p:txBody>
          <a:bodyPr>
            <a:normAutofit/>
          </a:bodyPr>
          <a:lstStyle/>
          <a:p>
            <a:pPr marL="0" indent="0">
              <a:buNone/>
            </a:pPr>
            <a:r>
              <a:rPr lang="en-GB" sz="2800" u="sng" dirty="0">
                <a:latin typeface="+mj-lt"/>
              </a:rPr>
              <a:t>The legal burden of proof : </a:t>
            </a:r>
          </a:p>
          <a:p>
            <a:pPr marL="0" indent="0">
              <a:buNone/>
            </a:pPr>
            <a:r>
              <a:rPr lang="en-GB" sz="2800" dirty="0">
                <a:latin typeface="+mj-lt"/>
              </a:rPr>
              <a:t>the burden of persuading the court of the </a:t>
            </a:r>
            <a:r>
              <a:rPr lang="en-GB" sz="2800" u="sng" dirty="0">
                <a:latin typeface="+mj-lt"/>
              </a:rPr>
              <a:t>existence</a:t>
            </a:r>
            <a:r>
              <a:rPr lang="en-GB" sz="2800" dirty="0">
                <a:latin typeface="+mj-lt"/>
              </a:rPr>
              <a:t> of every fact in issue. This must be done to the required standard.</a:t>
            </a:r>
          </a:p>
          <a:p>
            <a:pPr marL="0" indent="0">
              <a:buNone/>
            </a:pPr>
            <a:r>
              <a:rPr lang="en-GB" sz="2800" u="sng" dirty="0">
                <a:latin typeface="+mj-lt"/>
              </a:rPr>
              <a:t>The evidential burden of proof:</a:t>
            </a:r>
          </a:p>
          <a:p>
            <a:pPr marL="0" indent="0">
              <a:buNone/>
            </a:pPr>
            <a:r>
              <a:rPr lang="en-GB" sz="2800" spc="20" dirty="0">
                <a:latin typeface="+mj-lt"/>
                <a:ea typeface="Times New Roman" panose="02020603050405020304" pitchFamily="18" charset="0"/>
                <a:cs typeface="Arial" panose="020B0604020202020204" pitchFamily="34" charset="0"/>
              </a:rPr>
              <a:t>the burden of calling sufficient evidence on an issue for the matter to be left to the fact-finder. </a:t>
            </a:r>
            <a:endParaRPr lang="en-GB" sz="2800" dirty="0">
              <a:latin typeface="+mj-lt"/>
            </a:endParaRPr>
          </a:p>
          <a:p>
            <a:endParaRPr dirty="0"/>
          </a:p>
        </p:txBody>
      </p:sp>
      <p:pic>
        <p:nvPicPr>
          <p:cNvPr id="15" name="Graphic 14" descr="Judge">
            <a:extLst>
              <a:ext uri="{FF2B5EF4-FFF2-40B4-BE49-F238E27FC236}">
                <a16:creationId xmlns:a16="http://schemas.microsoft.com/office/drawing/2014/main" id="{FDC3F06C-AEF8-4702-A718-B086BC8CD6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42782" y="1543413"/>
            <a:ext cx="2583371" cy="2583371"/>
          </a:xfrm>
          <a:prstGeom prst="rect">
            <a:avLst/>
          </a:prstGeom>
        </p:spPr>
      </p:pic>
    </p:spTree>
    <p:extLst>
      <p:ext uri="{BB962C8B-B14F-4D97-AF65-F5344CB8AC3E}">
        <p14:creationId xmlns:p14="http://schemas.microsoft.com/office/powerpoint/2010/main" val="4058209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BF4FA-0A5A-47E1-AE69-70929CF743DB}"/>
              </a:ext>
            </a:extLst>
          </p:cNvPr>
          <p:cNvSpPr>
            <a:spLocks noGrp="1"/>
          </p:cNvSpPr>
          <p:nvPr>
            <p:ph type="title"/>
          </p:nvPr>
        </p:nvSpPr>
        <p:spPr/>
        <p:txBody>
          <a:bodyPr/>
          <a:lstStyle/>
          <a:p>
            <a:r>
              <a:rPr lang="en-GB" b="1" dirty="0">
                <a:solidFill>
                  <a:schemeClr val="accent2"/>
                </a:solidFill>
              </a:rPr>
              <a:t>The legal burden of proof</a:t>
            </a:r>
          </a:p>
        </p:txBody>
      </p:sp>
      <p:sp>
        <p:nvSpPr>
          <p:cNvPr id="3" name="Content Placeholder 2">
            <a:extLst>
              <a:ext uri="{FF2B5EF4-FFF2-40B4-BE49-F238E27FC236}">
                <a16:creationId xmlns:a16="http://schemas.microsoft.com/office/drawing/2014/main" id="{D67E48D6-E066-426B-B2EB-4D16C07B0043}"/>
              </a:ext>
            </a:extLst>
          </p:cNvPr>
          <p:cNvSpPr>
            <a:spLocks noGrp="1"/>
          </p:cNvSpPr>
          <p:nvPr>
            <p:ph idx="1"/>
          </p:nvPr>
        </p:nvSpPr>
        <p:spPr>
          <a:xfrm>
            <a:off x="677334" y="1634809"/>
            <a:ext cx="9876366" cy="4765991"/>
          </a:xfrm>
        </p:spPr>
        <p:txBody>
          <a:bodyPr>
            <a:normAutofit/>
          </a:bodyPr>
          <a:lstStyle/>
          <a:p>
            <a:pPr marL="0" indent="0">
              <a:buNone/>
            </a:pPr>
            <a:r>
              <a:rPr lang="en-GB" sz="2800" dirty="0"/>
              <a:t>General rule: prosecution bears the burden of proving their case against a defendant. (</a:t>
            </a:r>
            <a:r>
              <a:rPr lang="en-GB" sz="2800" dirty="0" err="1"/>
              <a:t>Woolmington</a:t>
            </a:r>
            <a:r>
              <a:rPr lang="en-GB" sz="2800" dirty="0"/>
              <a:t> v DPP [1935] AC 462) – **remember Article 6 of the ECHR guarantees a presumption of innocence**.</a:t>
            </a:r>
          </a:p>
          <a:p>
            <a:pPr marL="0" indent="0">
              <a:buNone/>
            </a:pPr>
            <a:endParaRPr lang="en-GB" sz="2800" dirty="0"/>
          </a:p>
          <a:p>
            <a:pPr marL="0" indent="0">
              <a:buNone/>
            </a:pPr>
            <a:r>
              <a:rPr lang="en-GB" sz="2800" dirty="0"/>
              <a:t>In certain cases, particular defences place legal burden on a </a:t>
            </a:r>
            <a:r>
              <a:rPr lang="en-GB" sz="2800" dirty="0">
                <a:solidFill>
                  <a:schemeClr val="accent2"/>
                </a:solidFill>
              </a:rPr>
              <a:t>defendant to establish defence.</a:t>
            </a:r>
          </a:p>
          <a:p>
            <a:pPr marL="0" indent="0">
              <a:buNone/>
            </a:pPr>
            <a:endParaRPr lang="en-GB" dirty="0"/>
          </a:p>
        </p:txBody>
      </p:sp>
    </p:spTree>
    <p:extLst>
      <p:ext uri="{BB962C8B-B14F-4D97-AF65-F5344CB8AC3E}">
        <p14:creationId xmlns:p14="http://schemas.microsoft.com/office/powerpoint/2010/main" val="1416752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2A3D1-3940-489E-89F4-7E09C9969E45}"/>
              </a:ext>
            </a:extLst>
          </p:cNvPr>
          <p:cNvSpPr>
            <a:spLocks noGrp="1"/>
          </p:cNvSpPr>
          <p:nvPr>
            <p:ph type="title"/>
          </p:nvPr>
        </p:nvSpPr>
        <p:spPr/>
        <p:txBody>
          <a:bodyPr/>
          <a:lstStyle/>
          <a:p>
            <a:r>
              <a:rPr lang="en-GB" b="1" dirty="0">
                <a:solidFill>
                  <a:schemeClr val="accent2"/>
                </a:solidFill>
              </a:rPr>
              <a:t>The evidential burden of proof</a:t>
            </a:r>
          </a:p>
        </p:txBody>
      </p:sp>
      <p:sp>
        <p:nvSpPr>
          <p:cNvPr id="3" name="Content Placeholder 2">
            <a:extLst>
              <a:ext uri="{FF2B5EF4-FFF2-40B4-BE49-F238E27FC236}">
                <a16:creationId xmlns:a16="http://schemas.microsoft.com/office/drawing/2014/main" id="{2EF6F623-EA35-4D18-A4E9-1D8F1CAC36D8}"/>
              </a:ext>
            </a:extLst>
          </p:cNvPr>
          <p:cNvSpPr>
            <a:spLocks noGrp="1"/>
          </p:cNvSpPr>
          <p:nvPr>
            <p:ph idx="1"/>
          </p:nvPr>
        </p:nvSpPr>
        <p:spPr>
          <a:xfrm>
            <a:off x="677333" y="1555063"/>
            <a:ext cx="9468430" cy="4486300"/>
          </a:xfrm>
        </p:spPr>
        <p:txBody>
          <a:bodyPr/>
          <a:lstStyle/>
          <a:p>
            <a:pPr marL="0" indent="0">
              <a:buNone/>
            </a:pPr>
            <a:r>
              <a:rPr lang="en-GB" sz="2400" dirty="0"/>
              <a:t>= burden of establishing there is some evidence to be left to a tribunal or court.</a:t>
            </a:r>
          </a:p>
          <a:p>
            <a:pPr marL="0" indent="0">
              <a:buNone/>
            </a:pPr>
            <a:r>
              <a:rPr lang="en-GB" sz="2400" dirty="0"/>
              <a:t>Normally will be the same as the legal burden and the evidential burden will rest with the prosecution.</a:t>
            </a:r>
          </a:p>
          <a:p>
            <a:pPr marL="0" indent="0">
              <a:buNone/>
            </a:pPr>
            <a:r>
              <a:rPr lang="en-GB" sz="2400" dirty="0"/>
              <a:t>In some defences defendant will bear both evidential and </a:t>
            </a:r>
            <a:r>
              <a:rPr lang="en-GB" sz="2400"/>
              <a:t>legal burden. </a:t>
            </a:r>
            <a:endParaRPr lang="en-GB" sz="2400" dirty="0"/>
          </a:p>
          <a:p>
            <a:pPr marL="0" indent="0">
              <a:buNone/>
            </a:pPr>
            <a:r>
              <a:rPr lang="en-GB" sz="2400" dirty="0"/>
              <a:t>In case of some defences, defence have evidential burden to raise defence which if they succeed, prosecution will bear burden of disproving (for example self-defence).</a:t>
            </a:r>
          </a:p>
          <a:p>
            <a:endParaRPr lang="en-GB" dirty="0"/>
          </a:p>
        </p:txBody>
      </p:sp>
    </p:spTree>
    <p:extLst>
      <p:ext uri="{BB962C8B-B14F-4D97-AF65-F5344CB8AC3E}">
        <p14:creationId xmlns:p14="http://schemas.microsoft.com/office/powerpoint/2010/main" val="2649574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C5875-752B-422A-8791-3A1749241956}"/>
              </a:ext>
            </a:extLst>
          </p:cNvPr>
          <p:cNvSpPr>
            <a:spLocks noGrp="1"/>
          </p:cNvSpPr>
          <p:nvPr>
            <p:ph type="title"/>
          </p:nvPr>
        </p:nvSpPr>
        <p:spPr/>
        <p:txBody>
          <a:bodyPr/>
          <a:lstStyle/>
          <a:p>
            <a:r>
              <a:rPr lang="en-GB" b="1" dirty="0">
                <a:solidFill>
                  <a:schemeClr val="accent2"/>
                </a:solidFill>
              </a:rPr>
              <a:t>Standard of proof</a:t>
            </a:r>
          </a:p>
        </p:txBody>
      </p:sp>
      <p:sp>
        <p:nvSpPr>
          <p:cNvPr id="3" name="Content Placeholder 2">
            <a:extLst>
              <a:ext uri="{FF2B5EF4-FFF2-40B4-BE49-F238E27FC236}">
                <a16:creationId xmlns:a16="http://schemas.microsoft.com/office/drawing/2014/main" id="{42F71624-2580-410C-BB51-BDD3A95F45DD}"/>
              </a:ext>
            </a:extLst>
          </p:cNvPr>
          <p:cNvSpPr>
            <a:spLocks noGrp="1"/>
          </p:cNvSpPr>
          <p:nvPr>
            <p:ph idx="1"/>
          </p:nvPr>
        </p:nvSpPr>
        <p:spPr>
          <a:xfrm>
            <a:off x="496783" y="1488613"/>
            <a:ext cx="9200516" cy="4759787"/>
          </a:xfrm>
        </p:spPr>
        <p:txBody>
          <a:bodyPr>
            <a:normAutofit/>
          </a:bodyPr>
          <a:lstStyle/>
          <a:p>
            <a:r>
              <a:rPr lang="en-GB" sz="2400" dirty="0"/>
              <a:t>The level of certainty to which a fact-finder must be satisfied of before finding a fact in issue proved.</a:t>
            </a:r>
          </a:p>
          <a:p>
            <a:r>
              <a:rPr lang="en-GB" sz="2400" dirty="0"/>
              <a:t>Where the prosecution bears the legal burden in a case they must make the fact-finder ‘sure.’ Although this is less than ‘certainty’ the fact-finder must be ‘sure beyond a reasonable doubt.’</a:t>
            </a:r>
          </a:p>
          <a:p>
            <a:r>
              <a:rPr lang="en-GB" sz="2400" dirty="0"/>
              <a:t>Where a defendant in a criminal cases bears a legal burden of establishing their defence, they must do so on the ‘balance of probabilities.’ Requiring a defendant to prove their case to a higher standard than this is a breach of Article 6 of the ECHR See Sheldrake v DPP [2004]UKHL 43; [2005] 1 AC 264.</a:t>
            </a:r>
          </a:p>
          <a:p>
            <a:endParaRPr lang="en-GB" dirty="0"/>
          </a:p>
        </p:txBody>
      </p:sp>
    </p:spTree>
    <p:extLst>
      <p:ext uri="{BB962C8B-B14F-4D97-AF65-F5344CB8AC3E}">
        <p14:creationId xmlns:p14="http://schemas.microsoft.com/office/powerpoint/2010/main" val="2995177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7E98F-322E-45C9-A12D-C0A09C4B6D86}"/>
              </a:ext>
            </a:extLst>
          </p:cNvPr>
          <p:cNvSpPr>
            <a:spLocks noGrp="1"/>
          </p:cNvSpPr>
          <p:nvPr>
            <p:ph type="title"/>
          </p:nvPr>
        </p:nvSpPr>
        <p:spPr>
          <a:xfrm>
            <a:off x="677334" y="609600"/>
            <a:ext cx="8596668" cy="1320800"/>
          </a:xfrm>
        </p:spPr>
        <p:txBody>
          <a:bodyPr anchor="t">
            <a:normAutofit/>
          </a:bodyPr>
          <a:lstStyle/>
          <a:p>
            <a:r>
              <a:rPr lang="en-GB" b="1" dirty="0">
                <a:solidFill>
                  <a:schemeClr val="accent2"/>
                </a:solidFill>
              </a:rPr>
              <a:t>Types of evidence</a:t>
            </a:r>
          </a:p>
        </p:txBody>
      </p:sp>
      <p:sp>
        <p:nvSpPr>
          <p:cNvPr id="3" name="Content Placeholder 2">
            <a:extLst>
              <a:ext uri="{FF2B5EF4-FFF2-40B4-BE49-F238E27FC236}">
                <a16:creationId xmlns:a16="http://schemas.microsoft.com/office/drawing/2014/main" id="{87F7C327-91AA-4AFC-A161-DBBF4C3E5D0A}"/>
              </a:ext>
            </a:extLst>
          </p:cNvPr>
          <p:cNvSpPr>
            <a:spLocks noGrp="1"/>
          </p:cNvSpPr>
          <p:nvPr>
            <p:ph idx="1"/>
          </p:nvPr>
        </p:nvSpPr>
        <p:spPr>
          <a:xfrm>
            <a:off x="677334" y="1653540"/>
            <a:ext cx="7910406" cy="4594860"/>
          </a:xfrm>
        </p:spPr>
        <p:txBody>
          <a:bodyPr>
            <a:normAutofit/>
          </a:bodyPr>
          <a:lstStyle/>
          <a:p>
            <a:pPr marL="0" indent="0">
              <a:buNone/>
            </a:pPr>
            <a:r>
              <a:rPr lang="en-GB" sz="2400" dirty="0"/>
              <a:t>For the purposes of English law, facts that need to be established may be proved or disproved by: </a:t>
            </a:r>
          </a:p>
          <a:p>
            <a:pPr lvl="0"/>
            <a:r>
              <a:rPr lang="en-GB" sz="2400" dirty="0"/>
              <a:t>calling witnesses or reading their witness statements (witness evidence or testimony); </a:t>
            </a:r>
          </a:p>
          <a:p>
            <a:pPr lvl="0"/>
            <a:r>
              <a:rPr lang="en-GB" sz="2400" dirty="0"/>
              <a:t>producing and interpreting documents (documentary evidence- this also includes playing video or tapes of an incident); </a:t>
            </a:r>
          </a:p>
          <a:p>
            <a:pPr lvl="0"/>
            <a:r>
              <a:rPr lang="en-GB" sz="2400" dirty="0"/>
              <a:t>producing / demonstrating / examining objects or exhibits (real evidence); or</a:t>
            </a:r>
          </a:p>
          <a:p>
            <a:pPr lvl="0"/>
            <a:r>
              <a:rPr lang="en-GB" sz="2400" dirty="0"/>
              <a:t>Agreement between the parties.</a:t>
            </a:r>
          </a:p>
          <a:p>
            <a:endParaRPr lang="en-GB" dirty="0"/>
          </a:p>
        </p:txBody>
      </p:sp>
      <p:pic>
        <p:nvPicPr>
          <p:cNvPr id="7" name="Graphic 6" descr="Fingerprint">
            <a:extLst>
              <a:ext uri="{FF2B5EF4-FFF2-40B4-BE49-F238E27FC236}">
                <a16:creationId xmlns:a16="http://schemas.microsoft.com/office/drawing/2014/main" id="{9728B29D-6D8B-24E0-3282-7FFE0B7CD6F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13397" y="612164"/>
            <a:ext cx="3145536" cy="3145536"/>
          </a:xfrm>
          <a:prstGeom prst="rect">
            <a:avLst/>
          </a:prstGeom>
        </p:spPr>
      </p:pic>
    </p:spTree>
    <p:extLst>
      <p:ext uri="{BB962C8B-B14F-4D97-AF65-F5344CB8AC3E}">
        <p14:creationId xmlns:p14="http://schemas.microsoft.com/office/powerpoint/2010/main" val="1471926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59F72-B255-4824-99CF-5B12D426194D}"/>
              </a:ext>
            </a:extLst>
          </p:cNvPr>
          <p:cNvSpPr>
            <a:spLocks noGrp="1"/>
          </p:cNvSpPr>
          <p:nvPr>
            <p:ph type="title"/>
          </p:nvPr>
        </p:nvSpPr>
        <p:spPr>
          <a:xfrm>
            <a:off x="319194" y="236220"/>
            <a:ext cx="8596668" cy="1320800"/>
          </a:xfrm>
        </p:spPr>
        <p:txBody>
          <a:bodyPr/>
          <a:lstStyle/>
          <a:p>
            <a:r>
              <a:rPr lang="en-GB" b="1" dirty="0">
                <a:solidFill>
                  <a:schemeClr val="accent2"/>
                </a:solidFill>
              </a:rPr>
              <a:t>Witness evidence</a:t>
            </a:r>
          </a:p>
        </p:txBody>
      </p:sp>
      <p:sp>
        <p:nvSpPr>
          <p:cNvPr id="3" name="Content Placeholder 2">
            <a:extLst>
              <a:ext uri="{FF2B5EF4-FFF2-40B4-BE49-F238E27FC236}">
                <a16:creationId xmlns:a16="http://schemas.microsoft.com/office/drawing/2014/main" id="{F250F499-7C07-4C67-B567-FC263A2DC497}"/>
              </a:ext>
            </a:extLst>
          </p:cNvPr>
          <p:cNvSpPr>
            <a:spLocks noGrp="1"/>
          </p:cNvSpPr>
          <p:nvPr>
            <p:ph idx="1"/>
          </p:nvPr>
        </p:nvSpPr>
        <p:spPr>
          <a:xfrm>
            <a:off x="532554" y="1082041"/>
            <a:ext cx="9975426" cy="5166360"/>
          </a:xfrm>
        </p:spPr>
        <p:txBody>
          <a:bodyPr>
            <a:normAutofit lnSpcReduction="10000"/>
          </a:bodyPr>
          <a:lstStyle/>
          <a:p>
            <a:pPr marL="0" indent="0">
              <a:buNone/>
            </a:pPr>
            <a:r>
              <a:rPr lang="en-US" altLang="en-US" sz="2400" u="sng" dirty="0">
                <a:hlinkClick r:id="rId2"/>
              </a:rPr>
              <a:t>s53 YJCEA 1999</a:t>
            </a:r>
            <a:r>
              <a:rPr lang="en-US" altLang="en-US" sz="2400" dirty="0">
                <a:hlinkClick r:id="rId2"/>
              </a:rPr>
              <a:t> </a:t>
            </a:r>
            <a:r>
              <a:rPr lang="en-US" altLang="en-US" sz="2400" dirty="0"/>
              <a:t>presumes all witnesses are competent</a:t>
            </a:r>
          </a:p>
          <a:p>
            <a:pPr marL="0" indent="0">
              <a:buNone/>
            </a:pPr>
            <a:r>
              <a:rPr lang="en-GB" sz="2400" dirty="0"/>
              <a:t>“A person is not competent to give evidence in criminal proceedings if it appears to the court that he is not a person who is able to—</a:t>
            </a:r>
          </a:p>
          <a:p>
            <a:pPr marL="0" indent="0">
              <a:buNone/>
            </a:pPr>
            <a:r>
              <a:rPr lang="en-GB" sz="2400" dirty="0"/>
              <a:t>(a)understand questions put to him as a witness, and</a:t>
            </a:r>
          </a:p>
          <a:p>
            <a:pPr marL="0" indent="0">
              <a:buNone/>
            </a:pPr>
            <a:r>
              <a:rPr lang="en-GB" sz="2400" dirty="0"/>
              <a:t>(b)give answers to them which can be understood.”</a:t>
            </a:r>
          </a:p>
          <a:p>
            <a:pPr marL="0" indent="0">
              <a:buNone/>
            </a:pPr>
            <a:r>
              <a:rPr lang="en-GB" sz="2400" dirty="0">
                <a:hlinkClick r:id="rId3"/>
              </a:rPr>
              <a:t>S54 YJCEA 1999 </a:t>
            </a:r>
            <a:r>
              <a:rPr lang="en-GB" sz="2400" dirty="0"/>
              <a:t>describes process if competence is challenged. </a:t>
            </a:r>
          </a:p>
          <a:p>
            <a:pPr marL="0" indent="0">
              <a:buNone/>
            </a:pPr>
            <a:r>
              <a:rPr lang="en-GB" sz="2400" dirty="0"/>
              <a:t>If a witness is competent they give ‘sworn’ evidence (oath or affirmation).</a:t>
            </a:r>
          </a:p>
          <a:p>
            <a:pPr marL="0" indent="0">
              <a:buNone/>
            </a:pPr>
            <a:r>
              <a:rPr lang="en-GB" sz="2400" dirty="0"/>
              <a:t>If witness is under 14 may not be sworn but court has power to receive their evidence unsworn if they are competent.</a:t>
            </a:r>
          </a:p>
          <a:p>
            <a:pPr marL="0" indent="0">
              <a:buNone/>
            </a:pPr>
            <a:r>
              <a:rPr lang="en-GB" sz="2400" dirty="0"/>
              <a:t>Defendant is never competent to give evidence for prosecution in case against him (s53 (4)).</a:t>
            </a:r>
          </a:p>
          <a:p>
            <a:endParaRPr lang="en-GB" dirty="0"/>
          </a:p>
        </p:txBody>
      </p:sp>
    </p:spTree>
    <p:extLst>
      <p:ext uri="{BB962C8B-B14F-4D97-AF65-F5344CB8AC3E}">
        <p14:creationId xmlns:p14="http://schemas.microsoft.com/office/powerpoint/2010/main" val="534278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wo people holding each other's hands">
            <a:extLst>
              <a:ext uri="{FF2B5EF4-FFF2-40B4-BE49-F238E27FC236}">
                <a16:creationId xmlns:a16="http://schemas.microsoft.com/office/drawing/2014/main" id="{D18C2072-F84B-2086-BC4E-A9AF9AA9E335}"/>
              </a:ext>
            </a:extLst>
          </p:cNvPr>
          <p:cNvPicPr>
            <a:picLocks noChangeAspect="1"/>
          </p:cNvPicPr>
          <p:nvPr/>
        </p:nvPicPr>
        <p:blipFill rotWithShape="1">
          <a:blip r:embed="rId2">
            <a:duotone>
              <a:schemeClr val="bg2">
                <a:shade val="45000"/>
                <a:satMod val="135000"/>
              </a:schemeClr>
              <a:prstClr val="white"/>
            </a:duotone>
            <a:alphaModFix amt="25000"/>
          </a:blip>
          <a:srcRect t="7664" b="8067"/>
          <a:stretch/>
        </p:blipFill>
        <p:spPr>
          <a:xfrm>
            <a:off x="1" y="10"/>
            <a:ext cx="12191999" cy="6857990"/>
          </a:xfrm>
          <a:prstGeom prst="rect">
            <a:avLst/>
          </a:prstGeom>
        </p:spPr>
      </p:pic>
      <p:grpSp>
        <p:nvGrpSpPr>
          <p:cNvPr id="11" name="Group 10">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A654CD9E-D61E-4E06-B2F1-C06E3D96921E}"/>
              </a:ext>
            </a:extLst>
          </p:cNvPr>
          <p:cNvSpPr>
            <a:spLocks noGrp="1"/>
          </p:cNvSpPr>
          <p:nvPr>
            <p:ph type="title"/>
          </p:nvPr>
        </p:nvSpPr>
        <p:spPr>
          <a:xfrm>
            <a:off x="677334" y="609600"/>
            <a:ext cx="8596668" cy="1320800"/>
          </a:xfrm>
        </p:spPr>
        <p:txBody>
          <a:bodyPr>
            <a:normAutofit/>
          </a:bodyPr>
          <a:lstStyle/>
          <a:p>
            <a:r>
              <a:rPr lang="en-GB" b="1" dirty="0">
                <a:solidFill>
                  <a:schemeClr val="accent2"/>
                </a:solidFill>
              </a:rPr>
              <a:t>Compellable witness?</a:t>
            </a:r>
          </a:p>
        </p:txBody>
      </p:sp>
      <p:sp>
        <p:nvSpPr>
          <p:cNvPr id="3" name="Content Placeholder 2">
            <a:extLst>
              <a:ext uri="{FF2B5EF4-FFF2-40B4-BE49-F238E27FC236}">
                <a16:creationId xmlns:a16="http://schemas.microsoft.com/office/drawing/2014/main" id="{FD9ACD80-BACC-4367-AD2E-A0DEB98D56B5}"/>
              </a:ext>
            </a:extLst>
          </p:cNvPr>
          <p:cNvSpPr>
            <a:spLocks noGrp="1"/>
          </p:cNvSpPr>
          <p:nvPr>
            <p:ph idx="1"/>
          </p:nvPr>
        </p:nvSpPr>
        <p:spPr>
          <a:xfrm>
            <a:off x="677334" y="1386841"/>
            <a:ext cx="9385814" cy="4654522"/>
          </a:xfrm>
        </p:spPr>
        <p:txBody>
          <a:bodyPr>
            <a:normAutofit/>
          </a:bodyPr>
          <a:lstStyle/>
          <a:p>
            <a:pPr marL="0" indent="0">
              <a:buNone/>
            </a:pPr>
            <a:r>
              <a:rPr lang="en-GB" altLang="en-US" sz="2800" dirty="0"/>
              <a:t>Competent witnesses are generally compellable subject to two exceptions:</a:t>
            </a:r>
          </a:p>
          <a:p>
            <a:pPr marL="0" indent="0">
              <a:buNone/>
            </a:pPr>
            <a:endParaRPr lang="en-GB" altLang="en-US" sz="2800" dirty="0"/>
          </a:p>
          <a:p>
            <a:pPr lvl="1"/>
            <a:r>
              <a:rPr lang="en-GB" altLang="en-US" sz="2800" dirty="0"/>
              <a:t>The Defendant is not compellable for the prosecution</a:t>
            </a:r>
          </a:p>
          <a:p>
            <a:pPr lvl="1"/>
            <a:r>
              <a:rPr lang="en-GB" altLang="en-US" sz="2800" dirty="0"/>
              <a:t>The D’s spouse is not compellable for the prosecution unless </a:t>
            </a:r>
            <a:r>
              <a:rPr lang="en-GB" altLang="en-US" sz="2800" u="sng" dirty="0">
                <a:hlinkClick r:id="rId3"/>
              </a:rPr>
              <a:t>s80(3) PACE</a:t>
            </a:r>
            <a:r>
              <a:rPr lang="en-GB" altLang="en-US" sz="2800" dirty="0">
                <a:hlinkClick r:id="rId3"/>
              </a:rPr>
              <a:t> </a:t>
            </a:r>
            <a:r>
              <a:rPr lang="en-GB" altLang="en-US" sz="2800" dirty="0"/>
              <a:t>applies (but is compellable for the defence)</a:t>
            </a:r>
          </a:p>
          <a:p>
            <a:endParaRPr lang="en-GB" dirty="0"/>
          </a:p>
        </p:txBody>
      </p:sp>
    </p:spTree>
    <p:extLst>
      <p:ext uri="{BB962C8B-B14F-4D97-AF65-F5344CB8AC3E}">
        <p14:creationId xmlns:p14="http://schemas.microsoft.com/office/powerpoint/2010/main" val="2643692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09393D9-41E0-41A0-8DBE-16DF2B4F85CE}"/>
              </a:ext>
            </a:extLst>
          </p:cNvPr>
          <p:cNvSpPr>
            <a:spLocks noGrp="1"/>
          </p:cNvSpPr>
          <p:nvPr>
            <p:ph type="title"/>
          </p:nvPr>
        </p:nvSpPr>
        <p:spPr>
          <a:xfrm>
            <a:off x="652481" y="1382486"/>
            <a:ext cx="3547581" cy="4093028"/>
          </a:xfrm>
        </p:spPr>
        <p:txBody>
          <a:bodyPr anchor="ctr">
            <a:normAutofit/>
          </a:bodyPr>
          <a:lstStyle/>
          <a:p>
            <a:r>
              <a:rPr lang="en-GB" sz="4400">
                <a:solidFill>
                  <a:schemeClr val="accent1">
                    <a:lumMod val="75000"/>
                  </a:schemeClr>
                </a:solidFill>
              </a:rPr>
              <a:t>Does the defendant need to testify?</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4CC7EF3-7D0E-4B9F-B68A-87956B699AEF}"/>
              </a:ext>
            </a:extLst>
          </p:cNvPr>
          <p:cNvGraphicFramePr>
            <a:graphicFrameLocks noGrp="1"/>
          </p:cNvGraphicFramePr>
          <p:nvPr>
            <p:ph idx="1"/>
            <p:extLst>
              <p:ext uri="{D42A27DB-BD31-4B8C-83A1-F6EECF244321}">
                <p14:modId xmlns:p14="http://schemas.microsoft.com/office/powerpoint/2010/main" val="3539431274"/>
              </p:ext>
            </p:extLst>
          </p:nvPr>
        </p:nvGraphicFramePr>
        <p:xfrm>
          <a:off x="3623094" y="667109"/>
          <a:ext cx="7922263" cy="51006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2647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24413-1DB7-4EE9-BC96-EC68C5E0D30C}"/>
              </a:ext>
            </a:extLst>
          </p:cNvPr>
          <p:cNvSpPr>
            <a:spLocks noGrp="1"/>
          </p:cNvSpPr>
          <p:nvPr>
            <p:ph type="title"/>
          </p:nvPr>
        </p:nvSpPr>
        <p:spPr>
          <a:xfrm>
            <a:off x="1286933" y="609600"/>
            <a:ext cx="10197494" cy="1099457"/>
          </a:xfrm>
        </p:spPr>
        <p:txBody>
          <a:bodyPr>
            <a:normAutofit/>
          </a:bodyPr>
          <a:lstStyle/>
          <a:p>
            <a:r>
              <a:rPr lang="en-GB" b="1" dirty="0">
                <a:solidFill>
                  <a:schemeClr val="accent2"/>
                </a:solidFill>
              </a:rPr>
              <a:t>Examination in chief</a:t>
            </a:r>
          </a:p>
        </p:txBody>
      </p:sp>
      <p:sp>
        <p:nvSpPr>
          <p:cNvPr id="12" name="Isosceles Triangle 11">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A234A5D2-37C1-4DD7-86B7-12EAE9663C40}"/>
              </a:ext>
            </a:extLst>
          </p:cNvPr>
          <p:cNvGraphicFramePr>
            <a:graphicFrameLocks noGrp="1"/>
          </p:cNvGraphicFramePr>
          <p:nvPr>
            <p:ph idx="1"/>
            <p:extLst>
              <p:ext uri="{D42A27DB-BD31-4B8C-83A1-F6EECF244321}">
                <p14:modId xmlns:p14="http://schemas.microsoft.com/office/powerpoint/2010/main" val="215769921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1613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D285B-CD03-4E50-9272-88FE186CC8D5}"/>
              </a:ext>
            </a:extLst>
          </p:cNvPr>
          <p:cNvSpPr>
            <a:spLocks noGrp="1"/>
          </p:cNvSpPr>
          <p:nvPr>
            <p:ph type="title"/>
          </p:nvPr>
        </p:nvSpPr>
        <p:spPr>
          <a:xfrm>
            <a:off x="493272" y="512041"/>
            <a:ext cx="2912699" cy="4463889"/>
          </a:xfrm>
        </p:spPr>
        <p:txBody>
          <a:bodyPr anchor="ctr">
            <a:normAutofit/>
          </a:bodyPr>
          <a:lstStyle/>
          <a:p>
            <a:r>
              <a:rPr lang="en-GB" b="1" dirty="0">
                <a:solidFill>
                  <a:schemeClr val="accent2"/>
                </a:solidFill>
              </a:rPr>
              <a:t>Cross-examination</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8C4DBE-FCCD-4176-A882-B9D7D38D7C02}"/>
              </a:ext>
            </a:extLst>
          </p:cNvPr>
          <p:cNvSpPr>
            <a:spLocks noGrp="1"/>
          </p:cNvSpPr>
          <p:nvPr>
            <p:ph idx="1"/>
          </p:nvPr>
        </p:nvSpPr>
        <p:spPr>
          <a:xfrm>
            <a:off x="4656670" y="403860"/>
            <a:ext cx="7042051" cy="5791200"/>
          </a:xfrm>
        </p:spPr>
        <p:txBody>
          <a:bodyPr anchor="ctr">
            <a:normAutofit/>
          </a:bodyPr>
          <a:lstStyle/>
          <a:p>
            <a:pPr marL="0" indent="0">
              <a:buNone/>
            </a:pPr>
            <a:r>
              <a:rPr lang="en-GB" sz="2400" dirty="0"/>
              <a:t>Cross-examination is questioning of witnesses called by other parties. </a:t>
            </a:r>
          </a:p>
          <a:p>
            <a:pPr marL="0" indent="0">
              <a:buNone/>
            </a:pPr>
            <a:r>
              <a:rPr lang="en-GB" sz="2400" dirty="0"/>
              <a:t>Aims to;</a:t>
            </a:r>
          </a:p>
          <a:p>
            <a:r>
              <a:rPr lang="en-GB" sz="2400" dirty="0"/>
              <a:t>Challenge evidence called by other side.</a:t>
            </a:r>
          </a:p>
          <a:p>
            <a:r>
              <a:rPr lang="en-GB" sz="2400" dirty="0"/>
              <a:t>Extract evidence which is missing in other side’s evidence.</a:t>
            </a:r>
          </a:p>
          <a:p>
            <a:r>
              <a:rPr lang="en-GB" sz="2400" dirty="0"/>
              <a:t>Undermine credibility of witness.</a:t>
            </a:r>
          </a:p>
          <a:p>
            <a:pPr marL="0" indent="0">
              <a:buNone/>
            </a:pPr>
            <a:r>
              <a:rPr lang="en-GB" sz="2400" dirty="0"/>
              <a:t>May (and should) ask leading questions.</a:t>
            </a:r>
          </a:p>
          <a:p>
            <a:pPr marL="0" indent="0">
              <a:buNone/>
            </a:pPr>
            <a:r>
              <a:rPr lang="en-GB" sz="2400" dirty="0"/>
              <a:t>Must challenge evidence which is given which is disputed.</a:t>
            </a:r>
          </a:p>
          <a:p>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49587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AD430-5CD2-4E70-8362-51D9DCDA71B2}"/>
              </a:ext>
            </a:extLst>
          </p:cNvPr>
          <p:cNvSpPr>
            <a:spLocks noGrp="1"/>
          </p:cNvSpPr>
          <p:nvPr>
            <p:ph type="title"/>
          </p:nvPr>
        </p:nvSpPr>
        <p:spPr>
          <a:xfrm>
            <a:off x="1333502" y="609600"/>
            <a:ext cx="8596668" cy="1320800"/>
          </a:xfrm>
        </p:spPr>
        <p:txBody>
          <a:bodyPr>
            <a:normAutofit/>
          </a:bodyPr>
          <a:lstStyle/>
          <a:p>
            <a:r>
              <a:rPr lang="en-GB" b="1" dirty="0">
                <a:solidFill>
                  <a:schemeClr val="accent2"/>
                </a:solidFill>
              </a:rPr>
              <a:t>Exclusion of prosecution evidence</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F1E8B59-2A2E-4368-844A-581E7DE3776A}"/>
              </a:ext>
            </a:extLst>
          </p:cNvPr>
          <p:cNvSpPr>
            <a:spLocks noGrp="1"/>
          </p:cNvSpPr>
          <p:nvPr>
            <p:ph idx="1"/>
          </p:nvPr>
        </p:nvSpPr>
        <p:spPr>
          <a:xfrm>
            <a:off x="842597" y="1706881"/>
            <a:ext cx="10015901" cy="4334482"/>
          </a:xfrm>
        </p:spPr>
        <p:txBody>
          <a:bodyPr>
            <a:normAutofit/>
          </a:bodyPr>
          <a:lstStyle/>
          <a:p>
            <a:pPr marL="0" indent="0">
              <a:buNone/>
            </a:pPr>
            <a:r>
              <a:rPr lang="en-GB" sz="2800" dirty="0"/>
              <a:t>S78 PACE 1984</a:t>
            </a:r>
          </a:p>
          <a:p>
            <a:pPr marL="0" indent="0">
              <a:buNone/>
            </a:pPr>
            <a:r>
              <a:rPr lang="en-GB" sz="2800" dirty="0"/>
              <a:t>“(1)In any proceedings the court may refuse to allow evidence on which the prosecution proposes to rely to be given if it appears to the court that, having regard to all the circumstances, including the circumstances in which the evidence was obtained, the admission of the evidence would have such an adverse effect on the fairness of the proceedings that the court ought not to admit it.”</a:t>
            </a:r>
          </a:p>
          <a:p>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24974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7D1FF-43A7-49A9-8149-926919E85B7B}"/>
              </a:ext>
            </a:extLst>
          </p:cNvPr>
          <p:cNvSpPr>
            <a:spLocks noGrp="1"/>
          </p:cNvSpPr>
          <p:nvPr>
            <p:ph type="title"/>
          </p:nvPr>
        </p:nvSpPr>
        <p:spPr/>
        <p:txBody>
          <a:bodyPr/>
          <a:lstStyle/>
          <a:p>
            <a:r>
              <a:rPr lang="en-GB" b="1" dirty="0">
                <a:solidFill>
                  <a:schemeClr val="accent2"/>
                </a:solidFill>
              </a:rPr>
              <a:t>S78 PACE</a:t>
            </a:r>
          </a:p>
        </p:txBody>
      </p:sp>
      <p:sp>
        <p:nvSpPr>
          <p:cNvPr id="3" name="Content Placeholder 2">
            <a:extLst>
              <a:ext uri="{FF2B5EF4-FFF2-40B4-BE49-F238E27FC236}">
                <a16:creationId xmlns:a16="http://schemas.microsoft.com/office/drawing/2014/main" id="{B0EA2836-7324-4893-8D4D-F34F938C1B69}"/>
              </a:ext>
            </a:extLst>
          </p:cNvPr>
          <p:cNvSpPr>
            <a:spLocks noGrp="1"/>
          </p:cNvSpPr>
          <p:nvPr>
            <p:ph idx="1"/>
          </p:nvPr>
        </p:nvSpPr>
        <p:spPr>
          <a:xfrm>
            <a:off x="616374" y="1550989"/>
            <a:ext cx="9266766" cy="4765991"/>
          </a:xfrm>
        </p:spPr>
        <p:txBody>
          <a:bodyPr>
            <a:normAutofit lnSpcReduction="10000"/>
          </a:bodyPr>
          <a:lstStyle/>
          <a:p>
            <a:r>
              <a:rPr lang="en-GB" sz="2400" dirty="0"/>
              <a:t>Acts to preserve the fairness of the proceedings.</a:t>
            </a:r>
          </a:p>
          <a:p>
            <a:r>
              <a:rPr lang="en-GB" sz="2400" dirty="0"/>
              <a:t>The test is often expressed as ‘does the prejudicial value outweigh the probative.’</a:t>
            </a:r>
          </a:p>
          <a:p>
            <a:r>
              <a:rPr lang="en-GB" sz="2400" dirty="0"/>
              <a:t>Applies to any evidence tendered by the prosecution but does not to apply to evidence tendered by defendant.</a:t>
            </a:r>
          </a:p>
          <a:p>
            <a:r>
              <a:rPr lang="en-GB" sz="2400" dirty="0"/>
              <a:t>Application to exclude must be made before evidence is called. </a:t>
            </a:r>
          </a:p>
          <a:p>
            <a:r>
              <a:rPr lang="en-GB" sz="2400" dirty="0"/>
              <a:t>Matter of discretion for the trial judge.</a:t>
            </a:r>
          </a:p>
          <a:p>
            <a:r>
              <a:rPr lang="en-GB" sz="2400" dirty="0"/>
              <a:t>Will look at fairness of proceedings as a whole.</a:t>
            </a:r>
          </a:p>
          <a:p>
            <a:r>
              <a:rPr lang="en-GB" sz="2400" dirty="0"/>
              <a:t>No need for police impropriety or breach of PACE but may be relevant.</a:t>
            </a:r>
          </a:p>
          <a:p>
            <a:endParaRPr lang="en-GB" dirty="0"/>
          </a:p>
        </p:txBody>
      </p:sp>
    </p:spTree>
    <p:extLst>
      <p:ext uri="{BB962C8B-B14F-4D97-AF65-F5344CB8AC3E}">
        <p14:creationId xmlns:p14="http://schemas.microsoft.com/office/powerpoint/2010/main" val="39177532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36E515-E2A4-471B-B749-0DAD4BC3A6F0}"/>
              </a:ext>
            </a:extLst>
          </p:cNvPr>
          <p:cNvSpPr>
            <a:spLocks noGrp="1"/>
          </p:cNvSpPr>
          <p:nvPr>
            <p:ph type="title"/>
          </p:nvPr>
        </p:nvSpPr>
        <p:spPr>
          <a:xfrm>
            <a:off x="1104902" y="327660"/>
            <a:ext cx="8596668" cy="800100"/>
          </a:xfrm>
        </p:spPr>
        <p:txBody>
          <a:bodyPr>
            <a:normAutofit/>
          </a:bodyPr>
          <a:lstStyle/>
          <a:p>
            <a:r>
              <a:rPr lang="en-GB" b="1" dirty="0">
                <a:solidFill>
                  <a:schemeClr val="accent2"/>
                </a:solidFill>
              </a:rPr>
              <a:t>Examples of s78</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5B7F4E5-64A8-4B93-BE05-8309A9262649}"/>
              </a:ext>
            </a:extLst>
          </p:cNvPr>
          <p:cNvSpPr>
            <a:spLocks noGrp="1"/>
          </p:cNvSpPr>
          <p:nvPr>
            <p:ph idx="1"/>
          </p:nvPr>
        </p:nvSpPr>
        <p:spPr>
          <a:xfrm>
            <a:off x="1021082" y="1634809"/>
            <a:ext cx="9326878" cy="4552631"/>
          </a:xfrm>
        </p:spPr>
        <p:txBody>
          <a:bodyPr>
            <a:normAutofit/>
          </a:bodyPr>
          <a:lstStyle/>
          <a:p>
            <a:r>
              <a:rPr lang="en-GB" sz="2400" dirty="0"/>
              <a:t>Police have discovered items when searching a property without permission.</a:t>
            </a:r>
          </a:p>
          <a:p>
            <a:r>
              <a:rPr lang="en-GB" sz="2400" dirty="0"/>
              <a:t>Police subterfuge in obtaining evidence.</a:t>
            </a:r>
          </a:p>
          <a:p>
            <a:r>
              <a:rPr lang="en-GB" sz="2400" dirty="0"/>
              <a:t>Questioning a suspect without a caution.</a:t>
            </a:r>
          </a:p>
          <a:p>
            <a:r>
              <a:rPr lang="en-GB" sz="2400" dirty="0"/>
              <a:t>Not conducting an identification procedure when one was necessary.</a:t>
            </a:r>
          </a:p>
          <a:p>
            <a:endParaRPr lang="en-GB" sz="2400" dirty="0"/>
          </a:p>
          <a:p>
            <a:pPr marL="0" indent="0">
              <a:buNone/>
            </a:pPr>
            <a:r>
              <a:rPr lang="en-GB" sz="2400" dirty="0"/>
              <a:t>Judge/magistrates must look at case as a whole. Fact there has been a breach does not of itself render evidence inadmissible.</a:t>
            </a:r>
          </a:p>
          <a:p>
            <a:endParaRPr lang="en-GB"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301252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F53B2-CEC4-81D4-3F34-5492CF049BDD}"/>
              </a:ext>
            </a:extLst>
          </p:cNvPr>
          <p:cNvSpPr>
            <a:spLocks noGrp="1"/>
          </p:cNvSpPr>
          <p:nvPr>
            <p:ph type="title"/>
          </p:nvPr>
        </p:nvSpPr>
        <p:spPr/>
        <p:txBody>
          <a:bodyPr/>
          <a:lstStyle/>
          <a:p>
            <a:r>
              <a:rPr lang="en-GB" b="1" dirty="0">
                <a:solidFill>
                  <a:schemeClr val="accent2"/>
                </a:solidFill>
              </a:rPr>
              <a:t>DISCLOSURE OF EVIDENCE</a:t>
            </a:r>
          </a:p>
        </p:txBody>
      </p:sp>
    </p:spTree>
    <p:extLst>
      <p:ext uri="{BB962C8B-B14F-4D97-AF65-F5344CB8AC3E}">
        <p14:creationId xmlns:p14="http://schemas.microsoft.com/office/powerpoint/2010/main" val="39735371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5F309-B22F-4A88-AB7C-5CDAFF386E4F}"/>
              </a:ext>
            </a:extLst>
          </p:cNvPr>
          <p:cNvSpPr>
            <a:spLocks noGrp="1"/>
          </p:cNvSpPr>
          <p:nvPr>
            <p:ph type="title"/>
          </p:nvPr>
        </p:nvSpPr>
        <p:spPr>
          <a:xfrm>
            <a:off x="677334" y="609600"/>
            <a:ext cx="8596668" cy="1320800"/>
          </a:xfrm>
        </p:spPr>
        <p:txBody>
          <a:bodyPr>
            <a:normAutofit/>
          </a:bodyPr>
          <a:lstStyle/>
          <a:p>
            <a:r>
              <a:rPr lang="en-GB" dirty="0">
                <a:solidFill>
                  <a:schemeClr val="accent2"/>
                </a:solidFill>
              </a:rPr>
              <a:t>Disclosure of evidence</a:t>
            </a:r>
          </a:p>
        </p:txBody>
      </p:sp>
      <p:graphicFrame>
        <p:nvGraphicFramePr>
          <p:cNvPr id="5" name="Content Placeholder 2">
            <a:extLst>
              <a:ext uri="{FF2B5EF4-FFF2-40B4-BE49-F238E27FC236}">
                <a16:creationId xmlns:a16="http://schemas.microsoft.com/office/drawing/2014/main" id="{D4C320BD-15F8-4AFB-B71A-421E6BD74083}"/>
              </a:ext>
            </a:extLst>
          </p:cNvPr>
          <p:cNvGraphicFramePr>
            <a:graphicFrameLocks noGrp="1"/>
          </p:cNvGraphicFramePr>
          <p:nvPr>
            <p:ph idx="1"/>
            <p:extLst>
              <p:ext uri="{D42A27DB-BD31-4B8C-83A1-F6EECF244321}">
                <p14:modId xmlns:p14="http://schemas.microsoft.com/office/powerpoint/2010/main" val="3793828212"/>
              </p:ext>
            </p:extLst>
          </p:nvPr>
        </p:nvGraphicFramePr>
        <p:xfrm>
          <a:off x="677863" y="1607820"/>
          <a:ext cx="8596312" cy="4434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3343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855A1DD-44C9-4B97-8ACB-411FF351FB86}"/>
              </a:ext>
            </a:extLst>
          </p:cNvPr>
          <p:cNvSpPr>
            <a:spLocks noGrp="1"/>
          </p:cNvSpPr>
          <p:nvPr>
            <p:ph type="title"/>
          </p:nvPr>
        </p:nvSpPr>
        <p:spPr>
          <a:xfrm>
            <a:off x="643467" y="816638"/>
            <a:ext cx="3367359" cy="5224724"/>
          </a:xfrm>
        </p:spPr>
        <p:txBody>
          <a:bodyPr anchor="ctr">
            <a:normAutofit/>
          </a:bodyPr>
          <a:lstStyle/>
          <a:p>
            <a:r>
              <a:rPr lang="en-GB" dirty="0">
                <a:solidFill>
                  <a:schemeClr val="accent2"/>
                </a:solidFill>
              </a:rPr>
              <a:t>Statutory regime</a:t>
            </a:r>
          </a:p>
        </p:txBody>
      </p:sp>
      <p:sp>
        <p:nvSpPr>
          <p:cNvPr id="3" name="Content Placeholder 2">
            <a:extLst>
              <a:ext uri="{FF2B5EF4-FFF2-40B4-BE49-F238E27FC236}">
                <a16:creationId xmlns:a16="http://schemas.microsoft.com/office/drawing/2014/main" id="{5343CC49-EC59-4A5F-A9B1-5F7D7D43E267}"/>
              </a:ext>
            </a:extLst>
          </p:cNvPr>
          <p:cNvSpPr>
            <a:spLocks noGrp="1"/>
          </p:cNvSpPr>
          <p:nvPr>
            <p:ph idx="1"/>
          </p:nvPr>
        </p:nvSpPr>
        <p:spPr>
          <a:xfrm>
            <a:off x="4654294" y="816638"/>
            <a:ext cx="6097525" cy="5224724"/>
          </a:xfrm>
        </p:spPr>
        <p:txBody>
          <a:bodyPr anchor="ctr">
            <a:normAutofit lnSpcReduction="10000"/>
          </a:bodyPr>
          <a:lstStyle/>
          <a:p>
            <a:r>
              <a:rPr lang="en-GB" sz="2800" dirty="0"/>
              <a:t>Criminal Procedure and Investigations Act 1996 (“CPIA”).</a:t>
            </a:r>
          </a:p>
          <a:p>
            <a:r>
              <a:rPr lang="en-GB" sz="2800" dirty="0">
                <a:hlinkClick r:id="rId2"/>
              </a:rPr>
              <a:t>Code of Practice</a:t>
            </a:r>
            <a:r>
              <a:rPr lang="en-GB" sz="2800" dirty="0"/>
              <a:t>.</a:t>
            </a:r>
          </a:p>
          <a:p>
            <a:r>
              <a:rPr lang="en-GB" sz="2800" dirty="0"/>
              <a:t>Police under a duty to collect and retain evidence including recording information from any witnesses they speak to.</a:t>
            </a:r>
          </a:p>
          <a:p>
            <a:r>
              <a:rPr lang="en-GB" sz="2800" dirty="0"/>
              <a:t>Some of this will be the evidence which makes up the prosecution case.</a:t>
            </a:r>
          </a:p>
          <a:p>
            <a:r>
              <a:rPr lang="en-GB" sz="2800" dirty="0"/>
              <a:t>Some of this will be ‘unused material.’</a:t>
            </a:r>
          </a:p>
          <a:p>
            <a:endParaRPr lang="en-GB" dirty="0"/>
          </a:p>
        </p:txBody>
      </p:sp>
    </p:spTree>
    <p:extLst>
      <p:ext uri="{BB962C8B-B14F-4D97-AF65-F5344CB8AC3E}">
        <p14:creationId xmlns:p14="http://schemas.microsoft.com/office/powerpoint/2010/main" val="4168519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B347B-4171-4986-BC82-9A0F9454DACB}"/>
              </a:ext>
            </a:extLst>
          </p:cNvPr>
          <p:cNvSpPr>
            <a:spLocks noGrp="1"/>
          </p:cNvSpPr>
          <p:nvPr>
            <p:ph type="title"/>
          </p:nvPr>
        </p:nvSpPr>
        <p:spPr>
          <a:xfrm>
            <a:off x="258792" y="1179151"/>
            <a:ext cx="4085804" cy="4463889"/>
          </a:xfrm>
        </p:spPr>
        <p:txBody>
          <a:bodyPr anchor="ctr">
            <a:normAutofit/>
          </a:bodyPr>
          <a:lstStyle/>
          <a:p>
            <a:r>
              <a:rPr lang="en-GB" b="1" dirty="0">
                <a:solidFill>
                  <a:schemeClr val="accent2"/>
                </a:solidFill>
              </a:rPr>
              <a:t>Service of prosecution evidence – Magistrates’ Court</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821093-293D-4EC2-AFF4-BB72ED44F878}"/>
              </a:ext>
            </a:extLst>
          </p:cNvPr>
          <p:cNvSpPr>
            <a:spLocks noGrp="1"/>
          </p:cNvSpPr>
          <p:nvPr>
            <p:ph idx="1"/>
          </p:nvPr>
        </p:nvSpPr>
        <p:spPr>
          <a:xfrm>
            <a:off x="4641935" y="617220"/>
            <a:ext cx="7170937" cy="6027420"/>
          </a:xfrm>
        </p:spPr>
        <p:txBody>
          <a:bodyPr anchor="ctr">
            <a:normAutofit lnSpcReduction="10000"/>
          </a:bodyPr>
          <a:lstStyle/>
          <a:p>
            <a:r>
              <a:rPr lang="en-GB" sz="2800" dirty="0"/>
              <a:t>Initial details of the prosecution case </a:t>
            </a:r>
            <a:r>
              <a:rPr lang="en-GB" sz="2800" dirty="0" err="1">
                <a:hlinkClick r:id="rId2"/>
              </a:rPr>
              <a:t>CrPR</a:t>
            </a:r>
            <a:r>
              <a:rPr lang="en-GB" sz="2800" dirty="0">
                <a:hlinkClick r:id="rId2"/>
              </a:rPr>
              <a:t> 8</a:t>
            </a:r>
            <a:endParaRPr lang="en-GB" sz="2800" dirty="0"/>
          </a:p>
          <a:p>
            <a:r>
              <a:rPr lang="en-GB" sz="2800" dirty="0"/>
              <a:t>Must be served ‘as soon as practicable’ and ‘in any event no later than the date of the first hearing.’</a:t>
            </a:r>
          </a:p>
          <a:p>
            <a:r>
              <a:rPr lang="en-GB" sz="2800" dirty="0"/>
              <a:t>If D in custody this should be summary of case and copy of criminal record. (</a:t>
            </a:r>
            <a:r>
              <a:rPr lang="en-GB" sz="2800" dirty="0" err="1"/>
              <a:t>CrPR</a:t>
            </a:r>
            <a:r>
              <a:rPr lang="en-GB" sz="2800" dirty="0"/>
              <a:t> 8.3)</a:t>
            </a:r>
          </a:p>
          <a:p>
            <a:r>
              <a:rPr lang="en-GB" sz="2800" dirty="0"/>
              <a:t>In other cases it should include witness statements, interview and exhibits.</a:t>
            </a:r>
          </a:p>
          <a:p>
            <a:r>
              <a:rPr lang="en-GB" sz="2800" dirty="0"/>
              <a:t>Under  Criminal Practice Direction 3A4 must be sufficient to allow parties to make informed decisions.</a:t>
            </a:r>
          </a:p>
          <a:p>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736633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73DE931-E5CE-4373-99A4-B9BCD702A91A}"/>
              </a:ext>
            </a:extLst>
          </p:cNvPr>
          <p:cNvSpPr>
            <a:spLocks noGrp="1"/>
          </p:cNvSpPr>
          <p:nvPr>
            <p:ph type="title"/>
          </p:nvPr>
        </p:nvSpPr>
        <p:spPr>
          <a:xfrm>
            <a:off x="643467" y="816638"/>
            <a:ext cx="3367359" cy="5224724"/>
          </a:xfrm>
        </p:spPr>
        <p:txBody>
          <a:bodyPr anchor="ctr">
            <a:normAutofit/>
          </a:bodyPr>
          <a:lstStyle/>
          <a:p>
            <a:r>
              <a:rPr lang="en-GB" dirty="0">
                <a:solidFill>
                  <a:schemeClr val="accent2"/>
                </a:solidFill>
              </a:rPr>
              <a:t>Continued…</a:t>
            </a:r>
          </a:p>
        </p:txBody>
      </p:sp>
      <p:sp>
        <p:nvSpPr>
          <p:cNvPr id="3" name="Content Placeholder 2">
            <a:extLst>
              <a:ext uri="{FF2B5EF4-FFF2-40B4-BE49-F238E27FC236}">
                <a16:creationId xmlns:a16="http://schemas.microsoft.com/office/drawing/2014/main" id="{E377CBD0-449F-4D86-9889-A0C80C56392A}"/>
              </a:ext>
            </a:extLst>
          </p:cNvPr>
          <p:cNvSpPr>
            <a:spLocks noGrp="1"/>
          </p:cNvSpPr>
          <p:nvPr>
            <p:ph idx="1"/>
          </p:nvPr>
        </p:nvSpPr>
        <p:spPr>
          <a:xfrm>
            <a:off x="4285999" y="816638"/>
            <a:ext cx="6592823" cy="5224724"/>
          </a:xfrm>
        </p:spPr>
        <p:txBody>
          <a:bodyPr anchor="ctr">
            <a:normAutofit lnSpcReduction="10000"/>
          </a:bodyPr>
          <a:lstStyle/>
          <a:p>
            <a:r>
              <a:rPr lang="en-GB" sz="2400" dirty="0"/>
              <a:t>The magistrates’ have no power to compel the prosecution to serve evidence. R v Dunmow Justices ex </a:t>
            </a:r>
            <a:r>
              <a:rPr lang="en-GB" sz="2400" dirty="0" err="1"/>
              <a:t>parte</a:t>
            </a:r>
            <a:r>
              <a:rPr lang="en-GB" sz="2400" dirty="0"/>
              <a:t> Nash (1993) 157 JP 1153</a:t>
            </a:r>
          </a:p>
          <a:p>
            <a:r>
              <a:rPr lang="en-GB" sz="2400" dirty="0"/>
              <a:t>However the prosecution may not rely on a document which falls within </a:t>
            </a:r>
            <a:r>
              <a:rPr lang="en-GB" sz="2400" dirty="0" err="1"/>
              <a:t>CrPR</a:t>
            </a:r>
            <a:r>
              <a:rPr lang="en-GB" sz="2400" dirty="0"/>
              <a:t> 8.3, unless the defence have had time to consider it.</a:t>
            </a:r>
          </a:p>
          <a:p>
            <a:r>
              <a:rPr lang="en-GB" sz="2400" dirty="0"/>
              <a:t>Under Article 6 of the European Convention on Human Rights the  defendant has a right;</a:t>
            </a:r>
          </a:p>
          <a:p>
            <a:pPr marL="0" indent="0">
              <a:buNone/>
            </a:pPr>
            <a:r>
              <a:rPr lang="en-GB" sz="2400" dirty="0"/>
              <a:t> “to be informed promptly, in a language which he understands and in   detail, of the nature and cause of the accusation against him.”</a:t>
            </a:r>
          </a:p>
          <a:p>
            <a:endParaRPr lang="en-GB" dirty="0"/>
          </a:p>
        </p:txBody>
      </p:sp>
    </p:spTree>
    <p:extLst>
      <p:ext uri="{BB962C8B-B14F-4D97-AF65-F5344CB8AC3E}">
        <p14:creationId xmlns:p14="http://schemas.microsoft.com/office/powerpoint/2010/main" val="1109062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FCE1B-4238-4109-AA17-FEA6EEBC80E8}"/>
              </a:ext>
            </a:extLst>
          </p:cNvPr>
          <p:cNvSpPr>
            <a:spLocks noGrp="1"/>
          </p:cNvSpPr>
          <p:nvPr>
            <p:ph type="title"/>
          </p:nvPr>
        </p:nvSpPr>
        <p:spPr>
          <a:xfrm>
            <a:off x="410634" y="251460"/>
            <a:ext cx="8596668" cy="1320800"/>
          </a:xfrm>
        </p:spPr>
        <p:txBody>
          <a:bodyPr anchor="t">
            <a:normAutofit/>
          </a:bodyPr>
          <a:lstStyle/>
          <a:p>
            <a:r>
              <a:rPr lang="en-GB" dirty="0">
                <a:solidFill>
                  <a:schemeClr val="accent2"/>
                </a:solidFill>
              </a:rPr>
              <a:t>Service of prosecution evidence – </a:t>
            </a:r>
            <a:br>
              <a:rPr lang="en-GB" dirty="0">
                <a:solidFill>
                  <a:schemeClr val="accent2"/>
                </a:solidFill>
              </a:rPr>
            </a:br>
            <a:r>
              <a:rPr lang="en-GB" dirty="0">
                <a:solidFill>
                  <a:schemeClr val="accent2"/>
                </a:solidFill>
              </a:rPr>
              <a:t>Crown Court</a:t>
            </a:r>
          </a:p>
        </p:txBody>
      </p:sp>
      <p:sp>
        <p:nvSpPr>
          <p:cNvPr id="3" name="Content Placeholder 2">
            <a:extLst>
              <a:ext uri="{FF2B5EF4-FFF2-40B4-BE49-F238E27FC236}">
                <a16:creationId xmlns:a16="http://schemas.microsoft.com/office/drawing/2014/main" id="{8ECB7C96-7529-4201-82F2-17FC5195B92B}"/>
              </a:ext>
            </a:extLst>
          </p:cNvPr>
          <p:cNvSpPr>
            <a:spLocks noGrp="1"/>
          </p:cNvSpPr>
          <p:nvPr>
            <p:ph idx="1"/>
          </p:nvPr>
        </p:nvSpPr>
        <p:spPr>
          <a:xfrm>
            <a:off x="410634" y="1653541"/>
            <a:ext cx="7925646" cy="4387822"/>
          </a:xfrm>
        </p:spPr>
        <p:txBody>
          <a:bodyPr>
            <a:normAutofit/>
          </a:bodyPr>
          <a:lstStyle/>
          <a:p>
            <a:pPr marL="0" indent="0">
              <a:lnSpc>
                <a:spcPct val="90000"/>
              </a:lnSpc>
              <a:buNone/>
            </a:pPr>
            <a:r>
              <a:rPr lang="en-GB" sz="2400" dirty="0"/>
              <a:t>If case is sent pursuant to the Crown Court section </a:t>
            </a:r>
            <a:r>
              <a:rPr lang="en-GB" sz="2400" dirty="0">
                <a:hlinkClick r:id="rId2"/>
              </a:rPr>
              <a:t>51 CDA </a:t>
            </a:r>
            <a:r>
              <a:rPr lang="en-GB" sz="2400" dirty="0"/>
              <a:t>the prosecution must serve on the defendant and the Crown Court copies of the documents upon which the prosecution relies.</a:t>
            </a:r>
          </a:p>
          <a:p>
            <a:pPr marL="0" indent="0">
              <a:lnSpc>
                <a:spcPct val="90000"/>
              </a:lnSpc>
              <a:buNone/>
            </a:pPr>
            <a:r>
              <a:rPr lang="en-GB" sz="2400" dirty="0"/>
              <a:t>This must be done within 70 days (50 if the defendant is in custody)</a:t>
            </a:r>
          </a:p>
          <a:p>
            <a:pPr marL="0" indent="0">
              <a:lnSpc>
                <a:spcPct val="90000"/>
              </a:lnSpc>
              <a:buNone/>
            </a:pPr>
            <a:r>
              <a:rPr lang="en-GB" sz="2400" dirty="0">
                <a:hlinkClick r:id="rId3"/>
              </a:rPr>
              <a:t>The Crime and Disorder Act 1998 (Service of Prosecution Evidence) Regulations 2005</a:t>
            </a:r>
            <a:endParaRPr lang="en-GB" sz="2400" dirty="0"/>
          </a:p>
          <a:p>
            <a:pPr marL="0" indent="0">
              <a:lnSpc>
                <a:spcPct val="90000"/>
              </a:lnSpc>
              <a:buNone/>
            </a:pPr>
            <a:r>
              <a:rPr lang="en-GB" sz="2400" dirty="0"/>
              <a:t>The prosecution must serve a draft indictment on the defendant and the court no later than 28 days after the date of service of the evidence (</a:t>
            </a:r>
            <a:r>
              <a:rPr lang="en-GB" sz="2400" dirty="0">
                <a:hlinkClick r:id="rId4"/>
              </a:rPr>
              <a:t>Cr PR 10</a:t>
            </a:r>
            <a:r>
              <a:rPr lang="en-GB" sz="2400" dirty="0"/>
              <a:t>).</a:t>
            </a:r>
          </a:p>
          <a:p>
            <a:pPr>
              <a:lnSpc>
                <a:spcPct val="90000"/>
              </a:lnSpc>
            </a:pPr>
            <a:endParaRPr lang="en-GB" dirty="0"/>
          </a:p>
        </p:txBody>
      </p:sp>
      <p:pic>
        <p:nvPicPr>
          <p:cNvPr id="5" name="Picture 4" descr="Front steps and columns of a majestic city building">
            <a:extLst>
              <a:ext uri="{FF2B5EF4-FFF2-40B4-BE49-F238E27FC236}">
                <a16:creationId xmlns:a16="http://schemas.microsoft.com/office/drawing/2014/main" id="{3517CA3C-E1D4-41E5-B9DE-7DC105839ECC}"/>
              </a:ext>
            </a:extLst>
          </p:cNvPr>
          <p:cNvPicPr>
            <a:picLocks noChangeAspect="1"/>
          </p:cNvPicPr>
          <p:nvPr/>
        </p:nvPicPr>
        <p:blipFill rotWithShape="1">
          <a:blip r:embed="rId5"/>
          <a:srcRect l="27071" r="18848" b="2"/>
          <a:stretch/>
        </p:blipFill>
        <p:spPr>
          <a:xfrm>
            <a:off x="8779711" y="1808480"/>
            <a:ext cx="3145536" cy="3882362"/>
          </a:xfrm>
          <a:prstGeom prst="rect">
            <a:avLst/>
          </a:prstGeom>
        </p:spPr>
      </p:pic>
    </p:spTree>
    <p:extLst>
      <p:ext uri="{BB962C8B-B14F-4D97-AF65-F5344CB8AC3E}">
        <p14:creationId xmlns:p14="http://schemas.microsoft.com/office/powerpoint/2010/main" val="4074877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59EE2-3EB7-46E2-8137-8E1ED17B003C}"/>
              </a:ext>
            </a:extLst>
          </p:cNvPr>
          <p:cNvSpPr>
            <a:spLocks noGrp="1"/>
          </p:cNvSpPr>
          <p:nvPr>
            <p:ph type="title"/>
          </p:nvPr>
        </p:nvSpPr>
        <p:spPr>
          <a:xfrm>
            <a:off x="585894" y="195581"/>
            <a:ext cx="8596668" cy="1320800"/>
          </a:xfrm>
        </p:spPr>
        <p:txBody>
          <a:bodyPr/>
          <a:lstStyle/>
          <a:p>
            <a:r>
              <a:rPr lang="en-GB" dirty="0">
                <a:solidFill>
                  <a:schemeClr val="accent2"/>
                </a:solidFill>
              </a:rPr>
              <a:t>Unused material</a:t>
            </a:r>
          </a:p>
        </p:txBody>
      </p:sp>
      <p:sp>
        <p:nvSpPr>
          <p:cNvPr id="3" name="Content Placeholder 2">
            <a:extLst>
              <a:ext uri="{FF2B5EF4-FFF2-40B4-BE49-F238E27FC236}">
                <a16:creationId xmlns:a16="http://schemas.microsoft.com/office/drawing/2014/main" id="{1F5ACBA6-00A1-4439-B09F-A8BF691606E5}"/>
              </a:ext>
            </a:extLst>
          </p:cNvPr>
          <p:cNvSpPr>
            <a:spLocks noGrp="1"/>
          </p:cNvSpPr>
          <p:nvPr>
            <p:ph idx="1"/>
          </p:nvPr>
        </p:nvSpPr>
        <p:spPr>
          <a:xfrm>
            <a:off x="380154" y="1166508"/>
            <a:ext cx="9617286" cy="4990451"/>
          </a:xfrm>
        </p:spPr>
        <p:txBody>
          <a:bodyPr>
            <a:normAutofit lnSpcReduction="10000"/>
          </a:bodyPr>
          <a:lstStyle/>
          <a:p>
            <a:r>
              <a:rPr lang="en-GB" sz="2400" dirty="0"/>
              <a:t>Investigator under a duty to retain all material obtained in a criminal investigation which may be relevant (</a:t>
            </a:r>
            <a:r>
              <a:rPr lang="en-GB" sz="2400" dirty="0">
                <a:hlinkClick r:id="rId2"/>
              </a:rPr>
              <a:t>CPIA Code of Practice Part 5</a:t>
            </a:r>
            <a:r>
              <a:rPr lang="en-GB" sz="2400" dirty="0"/>
              <a:t>) (</a:t>
            </a:r>
            <a:r>
              <a:rPr lang="en-GB" sz="2400" b="1" i="1" dirty="0"/>
              <a:t>Criminal Procedure and Investigations Act 1996</a:t>
            </a:r>
            <a:r>
              <a:rPr lang="en-GB" sz="2400" dirty="0"/>
              <a:t>)</a:t>
            </a:r>
          </a:p>
          <a:p>
            <a:r>
              <a:rPr lang="en-GB" sz="2400" dirty="0"/>
              <a:t>Material which has been obtained must be recorded on a schedule (</a:t>
            </a:r>
            <a:r>
              <a:rPr lang="en-GB" sz="2400" dirty="0">
                <a:hlinkClick r:id="rId2"/>
              </a:rPr>
              <a:t>CPIA Code of Practice Part 6</a:t>
            </a:r>
            <a:r>
              <a:rPr lang="en-GB" sz="2400" dirty="0"/>
              <a:t>). </a:t>
            </a:r>
          </a:p>
          <a:p>
            <a:r>
              <a:rPr lang="en-GB" sz="2400" dirty="0"/>
              <a:t>Disclosure officer must give schedules and any relevant materials which should be disclosed to the prosecutor (</a:t>
            </a:r>
            <a:r>
              <a:rPr lang="en-GB" sz="2400" dirty="0">
                <a:hlinkClick r:id="rId2"/>
              </a:rPr>
              <a:t>CPIA Code of Practice Part 7</a:t>
            </a:r>
            <a:r>
              <a:rPr lang="en-GB" sz="2400" dirty="0"/>
              <a:t>).</a:t>
            </a:r>
          </a:p>
          <a:p>
            <a:r>
              <a:rPr lang="en-GB" sz="2400" dirty="0"/>
              <a:t>Disclosure officer must make available any material prosecutor requests for review.</a:t>
            </a:r>
          </a:p>
          <a:p>
            <a:r>
              <a:rPr lang="en-GB" sz="2400" dirty="0"/>
              <a:t>Prosecution will need to consider the disclosure test set out in s3 CPIA 1996.</a:t>
            </a:r>
          </a:p>
          <a:p>
            <a:endParaRPr lang="en-GB" dirty="0"/>
          </a:p>
        </p:txBody>
      </p:sp>
    </p:spTree>
    <p:extLst>
      <p:ext uri="{BB962C8B-B14F-4D97-AF65-F5344CB8AC3E}">
        <p14:creationId xmlns:p14="http://schemas.microsoft.com/office/powerpoint/2010/main" val="41095525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on clear background">
            <a:extLst>
              <a:ext uri="{FF2B5EF4-FFF2-40B4-BE49-F238E27FC236}">
                <a16:creationId xmlns:a16="http://schemas.microsoft.com/office/drawing/2014/main" id="{840E47B4-DF18-40A7-9D68-782CAE07E05A}"/>
              </a:ext>
            </a:extLst>
          </p:cNvPr>
          <p:cNvPicPr>
            <a:picLocks noChangeAspect="1"/>
          </p:cNvPicPr>
          <p:nvPr/>
        </p:nvPicPr>
        <p:blipFill rotWithShape="1">
          <a:blip r:embed="rId2">
            <a:duotone>
              <a:schemeClr val="bg2">
                <a:shade val="45000"/>
                <a:satMod val="135000"/>
              </a:schemeClr>
              <a:prstClr val="white"/>
            </a:duotone>
            <a:alphaModFix amt="25000"/>
          </a:blip>
          <a:srcRect b="15730"/>
          <a:stretch/>
        </p:blipFill>
        <p:spPr>
          <a:xfrm>
            <a:off x="-243839" y="-761990"/>
            <a:ext cx="12191999" cy="6857990"/>
          </a:xfrm>
          <a:prstGeom prst="rect">
            <a:avLst/>
          </a:prstGeom>
        </p:spPr>
      </p:pic>
      <p:grpSp>
        <p:nvGrpSpPr>
          <p:cNvPr id="12" name="Group 11">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A043E841-F835-4576-8828-87B6F1BEA71B}"/>
              </a:ext>
            </a:extLst>
          </p:cNvPr>
          <p:cNvSpPr>
            <a:spLocks noGrp="1"/>
          </p:cNvSpPr>
          <p:nvPr>
            <p:ph type="title"/>
          </p:nvPr>
        </p:nvSpPr>
        <p:spPr>
          <a:xfrm>
            <a:off x="677334" y="609600"/>
            <a:ext cx="8596668" cy="1320800"/>
          </a:xfrm>
        </p:spPr>
        <p:txBody>
          <a:bodyPr>
            <a:normAutofit/>
          </a:bodyPr>
          <a:lstStyle/>
          <a:p>
            <a:r>
              <a:rPr lang="en-GB" dirty="0">
                <a:solidFill>
                  <a:schemeClr val="accent2"/>
                </a:solidFill>
              </a:rPr>
              <a:t>The disclosure test (s3)</a:t>
            </a:r>
          </a:p>
        </p:txBody>
      </p:sp>
      <p:sp>
        <p:nvSpPr>
          <p:cNvPr id="3" name="Content Placeholder 2">
            <a:extLst>
              <a:ext uri="{FF2B5EF4-FFF2-40B4-BE49-F238E27FC236}">
                <a16:creationId xmlns:a16="http://schemas.microsoft.com/office/drawing/2014/main" id="{0D125839-DC01-406A-BFE7-BB1583475291}"/>
              </a:ext>
            </a:extLst>
          </p:cNvPr>
          <p:cNvSpPr>
            <a:spLocks noGrp="1"/>
          </p:cNvSpPr>
          <p:nvPr>
            <p:ph idx="1"/>
          </p:nvPr>
        </p:nvSpPr>
        <p:spPr>
          <a:xfrm>
            <a:off x="460236" y="1542474"/>
            <a:ext cx="10129975" cy="4553526"/>
          </a:xfrm>
        </p:spPr>
        <p:txBody>
          <a:bodyPr>
            <a:normAutofit/>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(1)The prosecutor must—</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(a) disclose to the accused any prosecution material which has not previously been disclosed to the accused and which might reasonably be considered capable of undermining the case for the prosecution against the accused or of assisting the case for the accused , or</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(b)give to the accused a written statement that there is no material of a description mentioned in paragraph (a).</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2400" spc="0" dirty="0">
                <a:latin typeface="Calibri" panose="020F0502020204030204"/>
              </a:rPr>
              <a:t>If unused material meets the test then it will be disclosed to the defence – “initial disclosure of unused material” or “s3 disclosure”</a:t>
            </a:r>
            <a:endParaRPr kumimoji="0" lang="en-GB" sz="2400" b="0" i="0" u="none" strike="noStrike" kern="1200" cap="none" spc="0" normalizeH="0" baseline="0" noProof="0" dirty="0">
              <a:ln>
                <a:noFill/>
              </a:ln>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3967397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4A5A35EE-7AE1-4E24-8916-B0122B9740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36765F76-CF4B-446B-AA92-A8A3A73C2D49}"/>
              </a:ext>
            </a:extLst>
          </p:cNvPr>
          <p:cNvPicPr>
            <a:picLocks noChangeAspect="1"/>
          </p:cNvPicPr>
          <p:nvPr/>
        </p:nvPicPr>
        <p:blipFill rotWithShape="1">
          <a:blip r:embed="rId2">
            <a:duotone>
              <a:schemeClr val="bg2">
                <a:shade val="45000"/>
                <a:satMod val="135000"/>
              </a:schemeClr>
              <a:prstClr val="white"/>
            </a:duotone>
            <a:alphaModFix amt="25000"/>
          </a:blip>
          <a:srcRect t="4983" b="10748"/>
          <a:stretch/>
        </p:blipFill>
        <p:spPr>
          <a:xfrm>
            <a:off x="-1447528" y="-465816"/>
            <a:ext cx="12191999" cy="7323816"/>
          </a:xfrm>
          <a:prstGeom prst="rect">
            <a:avLst/>
          </a:prstGeom>
        </p:spPr>
      </p:pic>
      <p:grpSp>
        <p:nvGrpSpPr>
          <p:cNvPr id="58" name="Group 57">
            <a:extLst>
              <a:ext uri="{FF2B5EF4-FFF2-40B4-BE49-F238E27FC236}">
                <a16:creationId xmlns:a16="http://schemas.microsoft.com/office/drawing/2014/main" id="{F3BC879B-A529-47C3-A6A5-914D67AAA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37">
              <a:extLst>
                <a:ext uri="{FF2B5EF4-FFF2-40B4-BE49-F238E27FC236}">
                  <a16:creationId xmlns:a16="http://schemas.microsoft.com/office/drawing/2014/main" id="{DCE937C4-AD3B-4C21-A5D1-4010EAA70C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4986751B-E456-450E-8103-86D186F55F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7A7080CB-F07A-45DB-98B4-1BCEEFC2D8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5">
              <a:extLst>
                <a:ext uri="{FF2B5EF4-FFF2-40B4-BE49-F238E27FC236}">
                  <a16:creationId xmlns:a16="http://schemas.microsoft.com/office/drawing/2014/main" id="{43DABF26-4789-46EF-843D-D8974E51B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CF33A112-C756-43C1-8DA7-13D97888B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7">
              <a:extLst>
                <a:ext uri="{FF2B5EF4-FFF2-40B4-BE49-F238E27FC236}">
                  <a16:creationId xmlns:a16="http://schemas.microsoft.com/office/drawing/2014/main" id="{FDCCB7E1-C0C5-4607-ADB9-05E38555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8">
              <a:extLst>
                <a:ext uri="{FF2B5EF4-FFF2-40B4-BE49-F238E27FC236}">
                  <a16:creationId xmlns:a16="http://schemas.microsoft.com/office/drawing/2014/main" id="{71C3B597-3C1A-490D-B48E-19BF2BD8D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Rectangle 29">
              <a:extLst>
                <a:ext uri="{FF2B5EF4-FFF2-40B4-BE49-F238E27FC236}">
                  <a16:creationId xmlns:a16="http://schemas.microsoft.com/office/drawing/2014/main" id="{DA3635CF-FEC9-43B7-A12B-1A736C7C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CEDF3AA6-619F-44C9-A06F-9C38A9119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Isosceles Triangle 62">
              <a:extLst>
                <a:ext uri="{FF2B5EF4-FFF2-40B4-BE49-F238E27FC236}">
                  <a16:creationId xmlns:a16="http://schemas.microsoft.com/office/drawing/2014/main" id="{79D458F0-4F1F-4713-88F7-B65AFE8E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AC84775E-90B6-43A3-B999-ADA5281D4762}"/>
              </a:ext>
            </a:extLst>
          </p:cNvPr>
          <p:cNvSpPr>
            <a:spLocks noGrp="1"/>
          </p:cNvSpPr>
          <p:nvPr>
            <p:ph type="title"/>
          </p:nvPr>
        </p:nvSpPr>
        <p:spPr>
          <a:xfrm>
            <a:off x="142496" y="287547"/>
            <a:ext cx="9588099" cy="1320800"/>
          </a:xfrm>
        </p:spPr>
        <p:txBody>
          <a:bodyPr>
            <a:normAutofit/>
          </a:bodyPr>
          <a:lstStyle/>
          <a:p>
            <a:r>
              <a:rPr lang="en-GB" dirty="0">
                <a:solidFill>
                  <a:schemeClr val="accent2"/>
                </a:solidFill>
              </a:rPr>
              <a:t>When does prosecution disclosure take place?</a:t>
            </a:r>
          </a:p>
        </p:txBody>
      </p:sp>
      <p:sp>
        <p:nvSpPr>
          <p:cNvPr id="3" name="Content Placeholder 2">
            <a:extLst>
              <a:ext uri="{FF2B5EF4-FFF2-40B4-BE49-F238E27FC236}">
                <a16:creationId xmlns:a16="http://schemas.microsoft.com/office/drawing/2014/main" id="{D5616FD8-82E5-4D2F-8571-13D59545D078}"/>
              </a:ext>
            </a:extLst>
          </p:cNvPr>
          <p:cNvSpPr>
            <a:spLocks noGrp="1"/>
          </p:cNvSpPr>
          <p:nvPr>
            <p:ph idx="1"/>
          </p:nvPr>
        </p:nvSpPr>
        <p:spPr>
          <a:xfrm>
            <a:off x="292404" y="1343160"/>
            <a:ext cx="9311038" cy="5097897"/>
          </a:xfrm>
        </p:spPr>
        <p:txBody>
          <a:bodyPr>
            <a:normAutofit/>
          </a:bodyPr>
          <a:lstStyle/>
          <a:p>
            <a:pPr marL="0" indent="0">
              <a:lnSpc>
                <a:spcPct val="90000"/>
              </a:lnSpc>
              <a:buNone/>
            </a:pPr>
            <a:r>
              <a:rPr lang="en-GB" sz="2400" dirty="0"/>
              <a:t>No regulations currently in place and so </a:t>
            </a:r>
            <a:r>
              <a:rPr lang="en-GB" sz="2400" dirty="0">
                <a:hlinkClick r:id="rId3"/>
              </a:rPr>
              <a:t>s13 CPIA </a:t>
            </a:r>
            <a:r>
              <a:rPr lang="en-GB" sz="2400" dirty="0"/>
              <a:t>states;</a:t>
            </a:r>
          </a:p>
          <a:p>
            <a:pPr marL="0" indent="0">
              <a:lnSpc>
                <a:spcPct val="90000"/>
              </a:lnSpc>
              <a:buNone/>
            </a:pPr>
            <a:r>
              <a:rPr lang="en-GB" sz="2400" dirty="0"/>
              <a:t>The prosecutor must act under this section as soon as is reasonably practicable after—</a:t>
            </a:r>
          </a:p>
          <a:p>
            <a:pPr marL="0" indent="0">
              <a:lnSpc>
                <a:spcPct val="90000"/>
              </a:lnSpc>
              <a:buNone/>
            </a:pPr>
            <a:r>
              <a:rPr lang="en-GB" sz="2400" dirty="0"/>
              <a:t>(a)the accused pleads not guilty,</a:t>
            </a:r>
          </a:p>
          <a:p>
            <a:pPr marL="0" indent="0">
              <a:lnSpc>
                <a:spcPct val="90000"/>
              </a:lnSpc>
              <a:buNone/>
            </a:pPr>
            <a:r>
              <a:rPr lang="en-GB" sz="2400" dirty="0"/>
              <a:t>(b)the accused is committed for trial,</a:t>
            </a:r>
          </a:p>
          <a:p>
            <a:pPr marL="0" indent="0">
              <a:lnSpc>
                <a:spcPct val="90000"/>
              </a:lnSpc>
              <a:buNone/>
            </a:pPr>
            <a:r>
              <a:rPr lang="en-GB" sz="2400" dirty="0"/>
              <a:t>(c)the proceedings are transferred,</a:t>
            </a:r>
          </a:p>
          <a:p>
            <a:pPr marL="0" indent="0">
              <a:lnSpc>
                <a:spcPct val="90000"/>
              </a:lnSpc>
              <a:buNone/>
            </a:pPr>
            <a:r>
              <a:rPr lang="en-GB" sz="2400" dirty="0"/>
              <a:t>(ca)copies of the documents containing the evidence on which the charge or charges are based are served on the accused,</a:t>
            </a:r>
          </a:p>
          <a:p>
            <a:pPr marL="0" indent="0">
              <a:lnSpc>
                <a:spcPct val="90000"/>
              </a:lnSpc>
              <a:buNone/>
            </a:pPr>
            <a:r>
              <a:rPr lang="en-GB" sz="2400" dirty="0"/>
              <a:t>(d)the count is included in the indictment</a:t>
            </a:r>
          </a:p>
          <a:p>
            <a:pPr marL="0" indent="0">
              <a:lnSpc>
                <a:spcPct val="90000"/>
              </a:lnSpc>
              <a:buNone/>
            </a:pPr>
            <a:endParaRPr lang="en-GB" sz="1700" dirty="0"/>
          </a:p>
        </p:txBody>
      </p:sp>
    </p:spTree>
    <p:extLst>
      <p:ext uri="{BB962C8B-B14F-4D97-AF65-F5344CB8AC3E}">
        <p14:creationId xmlns:p14="http://schemas.microsoft.com/office/powerpoint/2010/main" val="1411697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FD33C-F808-4D2A-979D-FA0EB14D0A53}"/>
              </a:ext>
            </a:extLst>
          </p:cNvPr>
          <p:cNvSpPr>
            <a:spLocks noGrp="1"/>
          </p:cNvSpPr>
          <p:nvPr>
            <p:ph type="title"/>
          </p:nvPr>
        </p:nvSpPr>
        <p:spPr>
          <a:xfrm>
            <a:off x="376225" y="187480"/>
            <a:ext cx="9858383" cy="1325562"/>
          </a:xfrm>
        </p:spPr>
        <p:txBody>
          <a:bodyPr>
            <a:normAutofit/>
          </a:bodyPr>
          <a:lstStyle/>
          <a:p>
            <a:r>
              <a:rPr lang="en-GB" dirty="0">
                <a:solidFill>
                  <a:schemeClr val="accent2"/>
                </a:solidFill>
              </a:rPr>
              <a:t>When does disclosure take place?</a:t>
            </a:r>
          </a:p>
        </p:txBody>
      </p:sp>
      <p:graphicFrame>
        <p:nvGraphicFramePr>
          <p:cNvPr id="5" name="Content Placeholder 2">
            <a:extLst>
              <a:ext uri="{FF2B5EF4-FFF2-40B4-BE49-F238E27FC236}">
                <a16:creationId xmlns:a16="http://schemas.microsoft.com/office/drawing/2014/main" id="{876B0CEF-AFC6-49D2-BAF7-B120E618B5E8}"/>
              </a:ext>
            </a:extLst>
          </p:cNvPr>
          <p:cNvGraphicFramePr>
            <a:graphicFrameLocks noGrp="1"/>
          </p:cNvGraphicFramePr>
          <p:nvPr>
            <p:ph idx="1"/>
            <p:extLst>
              <p:ext uri="{D42A27DB-BD31-4B8C-83A1-F6EECF244321}">
                <p14:modId xmlns:p14="http://schemas.microsoft.com/office/powerpoint/2010/main" val="431992282"/>
              </p:ext>
            </p:extLst>
          </p:nvPr>
        </p:nvGraphicFramePr>
        <p:xfrm>
          <a:off x="376225" y="1104405"/>
          <a:ext cx="10740349" cy="5129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19878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81707-AE0D-49B3-8982-CD8CB772B2B4}"/>
              </a:ext>
            </a:extLst>
          </p:cNvPr>
          <p:cNvSpPr>
            <a:spLocks noGrp="1"/>
          </p:cNvSpPr>
          <p:nvPr>
            <p:ph type="title"/>
          </p:nvPr>
        </p:nvSpPr>
        <p:spPr>
          <a:xfrm>
            <a:off x="2849562" y="609600"/>
            <a:ext cx="6424440" cy="1320800"/>
          </a:xfrm>
        </p:spPr>
        <p:txBody>
          <a:bodyPr>
            <a:normAutofit/>
          </a:bodyPr>
          <a:lstStyle/>
          <a:p>
            <a:r>
              <a:rPr lang="en-GB" b="1" dirty="0">
                <a:solidFill>
                  <a:schemeClr val="accent2"/>
                </a:solidFill>
              </a:rPr>
              <a:t>Public interest immunity</a:t>
            </a:r>
          </a:p>
        </p:txBody>
      </p:sp>
      <p:pic>
        <p:nvPicPr>
          <p:cNvPr id="5" name="Picture 4" descr="A hand holding a pen and shading circles on a sheet">
            <a:extLst>
              <a:ext uri="{FF2B5EF4-FFF2-40B4-BE49-F238E27FC236}">
                <a16:creationId xmlns:a16="http://schemas.microsoft.com/office/drawing/2014/main" id="{1C33C1AA-8A3F-0B96-5FCF-7FB4FAB4229B}"/>
              </a:ext>
            </a:extLst>
          </p:cNvPr>
          <p:cNvPicPr>
            <a:picLocks noChangeAspect="1"/>
          </p:cNvPicPr>
          <p:nvPr/>
        </p:nvPicPr>
        <p:blipFill rotWithShape="1">
          <a:blip r:embed="rId3"/>
          <a:srcRect l="53569" r="23241"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48C5BD1-7852-49CB-BBD0-AA547A2B8B2B}"/>
              </a:ext>
            </a:extLst>
          </p:cNvPr>
          <p:cNvSpPr>
            <a:spLocks noGrp="1"/>
          </p:cNvSpPr>
          <p:nvPr>
            <p:ph idx="1"/>
          </p:nvPr>
        </p:nvSpPr>
        <p:spPr>
          <a:xfrm>
            <a:off x="2537460" y="1714501"/>
            <a:ext cx="7772400" cy="4326862"/>
          </a:xfrm>
        </p:spPr>
        <p:txBody>
          <a:bodyPr>
            <a:normAutofit lnSpcReduction="10000"/>
          </a:bodyPr>
          <a:lstStyle/>
          <a:p>
            <a:pPr marL="0" indent="0">
              <a:buNone/>
            </a:pPr>
            <a:r>
              <a:rPr lang="en-GB" sz="2400" dirty="0"/>
              <a:t>Common law principle retained by </a:t>
            </a:r>
            <a:r>
              <a:rPr lang="en-GB" sz="2400" dirty="0">
                <a:hlinkClick r:id="rId4"/>
              </a:rPr>
              <a:t>CPIA 21(2)</a:t>
            </a:r>
            <a:r>
              <a:rPr lang="en-GB" sz="2400" dirty="0"/>
              <a:t>.</a:t>
            </a:r>
          </a:p>
          <a:p>
            <a:pPr marL="0" indent="0">
              <a:buNone/>
            </a:pPr>
            <a:r>
              <a:rPr lang="en-GB" sz="2400" dirty="0"/>
              <a:t>Where material meets the criteria for disclosure but to disclose would compromise some important public interest.</a:t>
            </a:r>
          </a:p>
          <a:p>
            <a:pPr marL="0" indent="0">
              <a:buNone/>
            </a:pPr>
            <a:r>
              <a:rPr lang="en-GB" sz="2400" dirty="0"/>
              <a:t>If this arises prosecution must make an application to the court for permission to withhold disclosure.</a:t>
            </a:r>
          </a:p>
          <a:p>
            <a:pPr marL="0" indent="0">
              <a:buNone/>
            </a:pPr>
            <a:r>
              <a:rPr lang="en-GB" sz="2400" dirty="0"/>
              <a:t>Defence must be informed of the application and should be permitted to make representations unless to do so would be tantamount to revealing what it is sought to disclose. In exceptional cases may be without notice.</a:t>
            </a:r>
          </a:p>
          <a:p>
            <a:endParaRPr lang="en-GB" dirty="0"/>
          </a:p>
        </p:txBody>
      </p:sp>
    </p:spTree>
    <p:extLst>
      <p:ext uri="{BB962C8B-B14F-4D97-AF65-F5344CB8AC3E}">
        <p14:creationId xmlns:p14="http://schemas.microsoft.com/office/powerpoint/2010/main" val="22554265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3E61B-F64E-437A-BD86-951BD3E316AF}"/>
              </a:ext>
            </a:extLst>
          </p:cNvPr>
          <p:cNvSpPr>
            <a:spLocks noGrp="1"/>
          </p:cNvSpPr>
          <p:nvPr>
            <p:ph type="title"/>
          </p:nvPr>
        </p:nvSpPr>
        <p:spPr>
          <a:xfrm>
            <a:off x="355281" y="184030"/>
            <a:ext cx="8596668" cy="1320800"/>
          </a:xfrm>
        </p:spPr>
        <p:txBody>
          <a:bodyPr/>
          <a:lstStyle/>
          <a:p>
            <a:r>
              <a:rPr lang="en-GB" b="1" dirty="0">
                <a:solidFill>
                  <a:schemeClr val="accent2"/>
                </a:solidFill>
              </a:rPr>
              <a:t>Defence’s obligations</a:t>
            </a:r>
          </a:p>
        </p:txBody>
      </p:sp>
      <p:sp>
        <p:nvSpPr>
          <p:cNvPr id="3" name="Content Placeholder 2">
            <a:extLst>
              <a:ext uri="{FF2B5EF4-FFF2-40B4-BE49-F238E27FC236}">
                <a16:creationId xmlns:a16="http://schemas.microsoft.com/office/drawing/2014/main" id="{6384E6FA-E0FA-49DE-9636-ADB25CF14520}"/>
              </a:ext>
            </a:extLst>
          </p:cNvPr>
          <p:cNvSpPr>
            <a:spLocks noGrp="1"/>
          </p:cNvSpPr>
          <p:nvPr>
            <p:ph idx="1"/>
          </p:nvPr>
        </p:nvSpPr>
        <p:spPr>
          <a:xfrm>
            <a:off x="425442" y="1095534"/>
            <a:ext cx="9581200" cy="5293764"/>
          </a:xfrm>
        </p:spPr>
        <p:txBody>
          <a:bodyPr>
            <a:normAutofit/>
          </a:bodyPr>
          <a:lstStyle/>
          <a:p>
            <a:pPr marL="0" indent="0">
              <a:buNone/>
            </a:pPr>
            <a:r>
              <a:rPr lang="en-GB" sz="2800" dirty="0"/>
              <a:t>No requirement to disclose statements of witness evidence to prosecution. BUT ….</a:t>
            </a:r>
          </a:p>
          <a:p>
            <a:pPr marL="0" indent="0">
              <a:buNone/>
            </a:pPr>
            <a:r>
              <a:rPr lang="en-GB" sz="2800" b="1" dirty="0">
                <a:solidFill>
                  <a:schemeClr val="accent2"/>
                </a:solidFill>
              </a:rPr>
              <a:t>There is a statutory duty to provide a defence statement. (s5 – 11 CPIA)</a:t>
            </a:r>
          </a:p>
          <a:p>
            <a:pPr marL="0" indent="0">
              <a:buNone/>
            </a:pPr>
            <a:r>
              <a:rPr lang="en-GB" sz="2800" dirty="0"/>
              <a:t>If defendant is tried in the Crown Court defendant must serve  a defence statement (</a:t>
            </a:r>
            <a:r>
              <a:rPr lang="en-GB" sz="2800" dirty="0">
                <a:hlinkClick r:id="rId2"/>
              </a:rPr>
              <a:t>s5 CPIA</a:t>
            </a:r>
            <a:r>
              <a:rPr lang="en-GB" sz="2800" dirty="0"/>
              <a:t>) within 28 days of initial disclosure (you can request an extension)</a:t>
            </a:r>
          </a:p>
          <a:p>
            <a:pPr marL="0" indent="0">
              <a:buNone/>
            </a:pPr>
            <a:r>
              <a:rPr lang="en-GB" sz="2800" dirty="0"/>
              <a:t>If defendant is tried in Magistrates’ Court it is voluntary (</a:t>
            </a:r>
            <a:r>
              <a:rPr lang="en-GB" sz="2800" dirty="0">
                <a:hlinkClick r:id="rId3"/>
              </a:rPr>
              <a:t>s6 CPIA</a:t>
            </a:r>
            <a:r>
              <a:rPr lang="en-GB" sz="2800" dirty="0"/>
              <a:t>)</a:t>
            </a:r>
          </a:p>
          <a:p>
            <a:endParaRPr lang="en-GB" dirty="0"/>
          </a:p>
        </p:txBody>
      </p:sp>
    </p:spTree>
    <p:extLst>
      <p:ext uri="{BB962C8B-B14F-4D97-AF65-F5344CB8AC3E}">
        <p14:creationId xmlns:p14="http://schemas.microsoft.com/office/powerpoint/2010/main" val="19978681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7DCC-C1A1-4E31-BF61-03C9AF2F3057}"/>
              </a:ext>
            </a:extLst>
          </p:cNvPr>
          <p:cNvSpPr>
            <a:spLocks noGrp="1"/>
          </p:cNvSpPr>
          <p:nvPr>
            <p:ph type="title"/>
          </p:nvPr>
        </p:nvSpPr>
        <p:spPr>
          <a:xfrm>
            <a:off x="592589" y="152400"/>
            <a:ext cx="9692640" cy="843608"/>
          </a:xfrm>
        </p:spPr>
        <p:txBody>
          <a:bodyPr/>
          <a:lstStyle/>
          <a:p>
            <a:r>
              <a:rPr lang="en-GB" b="1" dirty="0">
                <a:solidFill>
                  <a:schemeClr val="accent2"/>
                </a:solidFill>
              </a:rPr>
              <a:t>Defence statement</a:t>
            </a:r>
          </a:p>
        </p:txBody>
      </p:sp>
      <p:sp>
        <p:nvSpPr>
          <p:cNvPr id="3" name="Content Placeholder 2">
            <a:extLst>
              <a:ext uri="{FF2B5EF4-FFF2-40B4-BE49-F238E27FC236}">
                <a16:creationId xmlns:a16="http://schemas.microsoft.com/office/drawing/2014/main" id="{6632EF4F-0C3A-436F-B988-6ABB018EFBF4}"/>
              </a:ext>
            </a:extLst>
          </p:cNvPr>
          <p:cNvSpPr>
            <a:spLocks noGrp="1"/>
          </p:cNvSpPr>
          <p:nvPr>
            <p:ph idx="1"/>
          </p:nvPr>
        </p:nvSpPr>
        <p:spPr>
          <a:xfrm>
            <a:off x="390242" y="918051"/>
            <a:ext cx="10247278" cy="5538301"/>
          </a:xfrm>
        </p:spPr>
        <p:txBody>
          <a:bodyPr>
            <a:normAutofit fontScale="40000" lnSpcReduction="20000"/>
          </a:bodyPr>
          <a:lstStyle/>
          <a:p>
            <a:pPr marL="0" indent="0">
              <a:buNone/>
            </a:pPr>
            <a:r>
              <a:rPr lang="en-GB" sz="6400" dirty="0">
                <a:hlinkClick r:id="rId3"/>
              </a:rPr>
              <a:t>s6A CPIA</a:t>
            </a:r>
            <a:endParaRPr lang="en-GB" sz="6400" dirty="0"/>
          </a:p>
          <a:p>
            <a:pPr marL="0" indent="0">
              <a:buNone/>
            </a:pPr>
            <a:r>
              <a:rPr lang="en-GB" sz="6400" dirty="0"/>
              <a:t>(1)……. a defence statement is a written statement—</a:t>
            </a:r>
          </a:p>
          <a:p>
            <a:pPr marL="0" indent="0">
              <a:buNone/>
            </a:pPr>
            <a:r>
              <a:rPr lang="en-GB" sz="6400" dirty="0"/>
              <a:t>(a)setting out the nature of the accused’s defence, including any particular defences on which he intends to rely,</a:t>
            </a:r>
          </a:p>
          <a:p>
            <a:pPr marL="0" indent="0">
              <a:buNone/>
            </a:pPr>
            <a:r>
              <a:rPr lang="en-GB" sz="6400" dirty="0"/>
              <a:t>(b)indicating the matters of fact on which he takes issue with the prosecution,</a:t>
            </a:r>
          </a:p>
          <a:p>
            <a:pPr marL="0" indent="0">
              <a:buNone/>
            </a:pPr>
            <a:r>
              <a:rPr lang="en-GB" sz="6400" dirty="0"/>
              <a:t>(c)setting out, in the case of each such matter, why he takes issue with the prosecution, </a:t>
            </a:r>
          </a:p>
          <a:p>
            <a:pPr marL="0" indent="0">
              <a:buNone/>
            </a:pPr>
            <a:r>
              <a:rPr lang="en-GB" sz="6400" dirty="0"/>
              <a:t>(ca)setting out particulars of the matters of fact on which he intends to rely for the purposes of his defence,</a:t>
            </a:r>
          </a:p>
          <a:p>
            <a:pPr marL="0" indent="0">
              <a:buNone/>
            </a:pPr>
            <a:r>
              <a:rPr lang="en-GB" sz="6400" dirty="0"/>
              <a:t>(d)indicating any point of law (including any point as to the admissibility of evidence or an abuse of process) which he wishes to take, and any authority on which he intends to rely for that purpose.</a:t>
            </a:r>
          </a:p>
          <a:p>
            <a:endParaRPr lang="en-GB" dirty="0"/>
          </a:p>
        </p:txBody>
      </p:sp>
    </p:spTree>
    <p:extLst>
      <p:ext uri="{BB962C8B-B14F-4D97-AF65-F5344CB8AC3E}">
        <p14:creationId xmlns:p14="http://schemas.microsoft.com/office/powerpoint/2010/main" val="2957188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6469F-4923-709F-417B-17BAB1B816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4B8947-D18F-4FE2-E92A-AB81530CBA37}"/>
              </a:ext>
            </a:extLst>
          </p:cNvPr>
          <p:cNvSpPr>
            <a:spLocks noGrp="1"/>
          </p:cNvSpPr>
          <p:nvPr>
            <p:ph type="title"/>
          </p:nvPr>
        </p:nvSpPr>
        <p:spPr>
          <a:xfrm>
            <a:off x="592589" y="152400"/>
            <a:ext cx="9692640" cy="843608"/>
          </a:xfrm>
        </p:spPr>
        <p:txBody>
          <a:bodyPr/>
          <a:lstStyle/>
          <a:p>
            <a:r>
              <a:rPr lang="en-GB" b="1" dirty="0">
                <a:solidFill>
                  <a:schemeClr val="accent2"/>
                </a:solidFill>
              </a:rPr>
              <a:t>Defence statement</a:t>
            </a:r>
          </a:p>
        </p:txBody>
      </p:sp>
      <p:sp>
        <p:nvSpPr>
          <p:cNvPr id="3" name="Content Placeholder 2">
            <a:extLst>
              <a:ext uri="{FF2B5EF4-FFF2-40B4-BE49-F238E27FC236}">
                <a16:creationId xmlns:a16="http://schemas.microsoft.com/office/drawing/2014/main" id="{923C58D5-C7EB-9EE0-C77C-80BB65811476}"/>
              </a:ext>
            </a:extLst>
          </p:cNvPr>
          <p:cNvSpPr>
            <a:spLocks noGrp="1"/>
          </p:cNvSpPr>
          <p:nvPr>
            <p:ph idx="1"/>
          </p:nvPr>
        </p:nvSpPr>
        <p:spPr>
          <a:xfrm>
            <a:off x="390242" y="918051"/>
            <a:ext cx="10247278" cy="5538301"/>
          </a:xfrm>
        </p:spPr>
        <p:txBody>
          <a:bodyPr>
            <a:normAutofit fontScale="32500" lnSpcReduction="20000"/>
          </a:bodyPr>
          <a:lstStyle/>
          <a:p>
            <a:pPr marL="0" indent="0">
              <a:buNone/>
            </a:pPr>
            <a:r>
              <a:rPr lang="en-GB" sz="7400" dirty="0">
                <a:hlinkClick r:id="rId3"/>
              </a:rPr>
              <a:t>s6A CPIA</a:t>
            </a:r>
            <a:endParaRPr lang="en-GB" sz="7400" dirty="0"/>
          </a:p>
          <a:p>
            <a:pPr marL="0" indent="0">
              <a:buNone/>
            </a:pPr>
            <a:r>
              <a:rPr lang="en-GB" sz="7400" dirty="0"/>
              <a:t>(2)A defence statement that discloses an alibi must give particulars of it, including—</a:t>
            </a:r>
          </a:p>
          <a:p>
            <a:pPr marL="0" indent="0">
              <a:buNone/>
            </a:pPr>
            <a:r>
              <a:rPr lang="en-GB" sz="7400" dirty="0"/>
              <a:t>(a)the name, address and date of birth of any witness the accused believes is able to give evidence in support of the alibi, or as many of those details as are known to the accused when the statement is given;</a:t>
            </a:r>
          </a:p>
          <a:p>
            <a:pPr marL="0" indent="0">
              <a:buNone/>
            </a:pPr>
            <a:r>
              <a:rPr lang="en-GB" sz="7400" dirty="0"/>
              <a:t>(b)any information in the accused’s possession which might be of material assistance in identifying or finding any such witness (if those details not known.</a:t>
            </a:r>
          </a:p>
          <a:p>
            <a:pPr marL="0" indent="0">
              <a:buNone/>
            </a:pPr>
            <a:r>
              <a:rPr lang="en-GB" sz="7400" dirty="0"/>
              <a:t>(3)For the purposes of this section evidence in support of an alibi is evidence tending to show that by reason of the presence of the accused at a particular place or in a particular area at a particular time he was not, or was unlikely to have been, at the place where the offence is alleged to have been committed at the time of its alleged commission.</a:t>
            </a:r>
          </a:p>
          <a:p>
            <a:endParaRPr lang="en-GB" dirty="0"/>
          </a:p>
        </p:txBody>
      </p:sp>
    </p:spTree>
    <p:extLst>
      <p:ext uri="{BB962C8B-B14F-4D97-AF65-F5344CB8AC3E}">
        <p14:creationId xmlns:p14="http://schemas.microsoft.com/office/powerpoint/2010/main" val="10120206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1B9AC-7F7F-4DF2-A555-715B210E024B}"/>
              </a:ext>
            </a:extLst>
          </p:cNvPr>
          <p:cNvSpPr>
            <a:spLocks noGrp="1"/>
          </p:cNvSpPr>
          <p:nvPr>
            <p:ph type="title"/>
          </p:nvPr>
        </p:nvSpPr>
        <p:spPr>
          <a:xfrm>
            <a:off x="677334" y="609600"/>
            <a:ext cx="8596668" cy="830580"/>
          </a:xfrm>
        </p:spPr>
        <p:txBody>
          <a:bodyPr/>
          <a:lstStyle/>
          <a:p>
            <a:r>
              <a:rPr lang="en-GB" b="1" dirty="0">
                <a:solidFill>
                  <a:schemeClr val="accent2"/>
                </a:solidFill>
              </a:rPr>
              <a:t>Defence statement continued…</a:t>
            </a:r>
          </a:p>
        </p:txBody>
      </p:sp>
      <p:sp>
        <p:nvSpPr>
          <p:cNvPr id="3" name="Content Placeholder 2">
            <a:extLst>
              <a:ext uri="{FF2B5EF4-FFF2-40B4-BE49-F238E27FC236}">
                <a16:creationId xmlns:a16="http://schemas.microsoft.com/office/drawing/2014/main" id="{95598569-69E9-4B5D-9AA0-93026FC90174}"/>
              </a:ext>
            </a:extLst>
          </p:cNvPr>
          <p:cNvSpPr>
            <a:spLocks noGrp="1"/>
          </p:cNvSpPr>
          <p:nvPr>
            <p:ph idx="1"/>
          </p:nvPr>
        </p:nvSpPr>
        <p:spPr>
          <a:xfrm>
            <a:off x="456354" y="1440180"/>
            <a:ext cx="8290831" cy="4503420"/>
          </a:xfrm>
        </p:spPr>
        <p:txBody>
          <a:bodyPr>
            <a:normAutofit/>
          </a:bodyPr>
          <a:lstStyle/>
          <a:p>
            <a:pPr marL="0" indent="0">
              <a:buNone/>
            </a:pPr>
            <a:r>
              <a:rPr lang="en-GB" sz="2400" dirty="0">
                <a:hlinkClick r:id="rId3"/>
              </a:rPr>
              <a:t>CPIA s6C</a:t>
            </a:r>
            <a:endParaRPr lang="en-GB" sz="2400" dirty="0"/>
          </a:p>
          <a:p>
            <a:r>
              <a:rPr lang="en-GB" sz="2400" dirty="0"/>
              <a:t>(1)The accused must give to the court and the prosecutor a notice indicating whether he intends to call any persons (other than himself) as witnesses at his trial and, if so—</a:t>
            </a:r>
          </a:p>
          <a:p>
            <a:r>
              <a:rPr lang="en-GB" sz="2400" dirty="0"/>
              <a:t>(a)giving the name, address and date of birth of each such proposed witness, or as many of those details as are known to the accused;</a:t>
            </a:r>
          </a:p>
          <a:p>
            <a:pPr marL="0" indent="0">
              <a:buNone/>
            </a:pPr>
            <a:endParaRPr lang="en-GB" dirty="0"/>
          </a:p>
        </p:txBody>
      </p:sp>
    </p:spTree>
    <p:extLst>
      <p:ext uri="{BB962C8B-B14F-4D97-AF65-F5344CB8AC3E}">
        <p14:creationId xmlns:p14="http://schemas.microsoft.com/office/powerpoint/2010/main" val="4226521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9A32E-873F-7AC8-FA0A-3519C7E3BD1B}"/>
              </a:ext>
            </a:extLst>
          </p:cNvPr>
          <p:cNvSpPr>
            <a:spLocks noGrp="1"/>
          </p:cNvSpPr>
          <p:nvPr>
            <p:ph type="title"/>
          </p:nvPr>
        </p:nvSpPr>
        <p:spPr/>
        <p:txBody>
          <a:bodyPr>
            <a:normAutofit/>
          </a:bodyPr>
          <a:lstStyle/>
          <a:p>
            <a:r>
              <a:rPr lang="en-GB" sz="4400" b="1" dirty="0">
                <a:solidFill>
                  <a:schemeClr val="accent2"/>
                </a:solidFill>
              </a:rPr>
              <a:t>Tasks</a:t>
            </a:r>
          </a:p>
        </p:txBody>
      </p:sp>
      <p:sp>
        <p:nvSpPr>
          <p:cNvPr id="3" name="Content Placeholder 2">
            <a:extLst>
              <a:ext uri="{FF2B5EF4-FFF2-40B4-BE49-F238E27FC236}">
                <a16:creationId xmlns:a16="http://schemas.microsoft.com/office/drawing/2014/main" id="{1FE45126-EAE8-0CE7-F9A8-F992FC93BD1D}"/>
              </a:ext>
            </a:extLst>
          </p:cNvPr>
          <p:cNvSpPr>
            <a:spLocks noGrp="1"/>
          </p:cNvSpPr>
          <p:nvPr>
            <p:ph idx="1"/>
          </p:nvPr>
        </p:nvSpPr>
        <p:spPr>
          <a:xfrm>
            <a:off x="677334" y="1799164"/>
            <a:ext cx="8596668" cy="4503870"/>
          </a:xfrm>
        </p:spPr>
        <p:txBody>
          <a:bodyPr/>
          <a:lstStyle/>
          <a:p>
            <a:r>
              <a:rPr lang="en-GB" sz="2800" dirty="0"/>
              <a:t>Summarise in your own words:</a:t>
            </a:r>
            <a:br>
              <a:rPr lang="en-GB" sz="2800" dirty="0"/>
            </a:br>
            <a:endParaRPr lang="en-GB" sz="2800" dirty="0"/>
          </a:p>
          <a:p>
            <a:pPr lvl="1"/>
            <a:r>
              <a:rPr lang="en-GB" sz="2600" dirty="0"/>
              <a:t>What types of evidence might be called</a:t>
            </a:r>
          </a:p>
          <a:p>
            <a:pPr lvl="1"/>
            <a:r>
              <a:rPr lang="en-GB" sz="2800" dirty="0"/>
              <a:t>The procedure for disclosing evidence</a:t>
            </a:r>
          </a:p>
          <a:p>
            <a:pPr lvl="1"/>
            <a:r>
              <a:rPr lang="en-GB" sz="2800" dirty="0"/>
              <a:t>What a defence statement is and what is needs to include.</a:t>
            </a:r>
          </a:p>
          <a:p>
            <a:endParaRPr lang="en-GB" sz="2800" dirty="0"/>
          </a:p>
          <a:p>
            <a:endParaRPr lang="en-GB" dirty="0"/>
          </a:p>
        </p:txBody>
      </p:sp>
    </p:spTree>
    <p:extLst>
      <p:ext uri="{BB962C8B-B14F-4D97-AF65-F5344CB8AC3E}">
        <p14:creationId xmlns:p14="http://schemas.microsoft.com/office/powerpoint/2010/main" val="7996303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94</TotalTime>
  <Words>2466</Words>
  <Application>Microsoft Office PowerPoint</Application>
  <PresentationFormat>Widescreen</PresentationFormat>
  <Paragraphs>187</Paragraphs>
  <Slides>33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Trebuchet MS</vt:lpstr>
      <vt:lpstr>Wingdings 3</vt:lpstr>
      <vt:lpstr>Facet</vt:lpstr>
      <vt:lpstr>Evidence and Disclosure</vt:lpstr>
      <vt:lpstr>Aims</vt:lpstr>
      <vt:lpstr>Introduction to evidence </vt:lpstr>
      <vt:lpstr>What is relevant?</vt:lpstr>
      <vt:lpstr>Burden of proof</vt:lpstr>
      <vt:lpstr>The legal burden of proof</vt:lpstr>
      <vt:lpstr>The evidential burden of proof</vt:lpstr>
      <vt:lpstr>Standard of proof</vt:lpstr>
      <vt:lpstr>Types of evidence</vt:lpstr>
      <vt:lpstr>Witness evidence</vt:lpstr>
      <vt:lpstr>Compellable witness?</vt:lpstr>
      <vt:lpstr>Does the defendant need to testify?</vt:lpstr>
      <vt:lpstr>Examination in chief</vt:lpstr>
      <vt:lpstr>Cross-examination</vt:lpstr>
      <vt:lpstr>Exclusion of prosecution evidence</vt:lpstr>
      <vt:lpstr>S78 PACE</vt:lpstr>
      <vt:lpstr>Examples of s78</vt:lpstr>
      <vt:lpstr>DISCLOSURE OF EVIDENCE</vt:lpstr>
      <vt:lpstr>Disclosure of evidence</vt:lpstr>
      <vt:lpstr>Statutory regime</vt:lpstr>
      <vt:lpstr>Service of prosecution evidence – Magistrates’ Court</vt:lpstr>
      <vt:lpstr>Continued…</vt:lpstr>
      <vt:lpstr>Service of prosecution evidence –  Crown Court</vt:lpstr>
      <vt:lpstr>Unused material</vt:lpstr>
      <vt:lpstr>The disclosure test (s3)</vt:lpstr>
      <vt:lpstr>When does prosecution disclosure take place?</vt:lpstr>
      <vt:lpstr>When does disclosure take place?</vt:lpstr>
      <vt:lpstr>Public interest immunity</vt:lpstr>
      <vt:lpstr>Defence’s obligations</vt:lpstr>
      <vt:lpstr>Defence statement</vt:lpstr>
      <vt:lpstr>Defence statement</vt:lpstr>
      <vt:lpstr>Defence statement continued…</vt:lpstr>
      <vt:lpstr>Tasks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and Disclosure</dc:title>
  <dc:creator>Sian Turvey</dc:creator>
  <cp:lastModifiedBy>Cerys Davies</cp:lastModifiedBy>
  <cp:revision>5</cp:revision>
  <dcterms:created xsi:type="dcterms:W3CDTF">2021-02-17T15:11:58Z</dcterms:created>
  <dcterms:modified xsi:type="dcterms:W3CDTF">2025-03-30T14:03:47Z</dcterms:modified>
</cp:coreProperties>
</file>