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D60093"/>
    <a:srgbClr val="FFCC00"/>
    <a:srgbClr val="0099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22" autoAdjust="0"/>
    <p:restoredTop sz="94660"/>
  </p:normalViewPr>
  <p:slideViewPr>
    <p:cSldViewPr snapToGrid="0">
      <p:cViewPr>
        <p:scale>
          <a:sx n="80" d="100"/>
          <a:sy n="80" d="100"/>
        </p:scale>
        <p:origin x="-1836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E0E069-0B5D-4A95-85DF-A7F615CAFF4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7BF9FFA-CDD0-4215-B210-DC82FD575AB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1D05E2-ABE7-4B69-A791-15CAD89EA93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419BF2A-CE31-4095-8E14-E67FD69DD12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7BF608-F1A2-42B8-ADAC-5A351FAE592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7225D2-F0DC-4086-B165-C2568117A8B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63225F-E7B1-40ED-80FE-BB22CB1E3EF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36AC1F-D54B-43ED-8951-635B0806CCA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937B097-8563-4AD8-87D1-389B1CE0D27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1C5C60-C7E1-4D39-9852-7B3E494C6F9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0D9198-2007-4CDC-9355-B6F3C5C070B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E56AA412-E529-4A41-AB77-BFE17366899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D81A5895-C533-48F4-85B5-B3BB13CB9327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FF00"/>
              </a:gs>
              <a:gs pos="50000">
                <a:srgbClr val="99FF66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0066FF"/>
                </a:solidFill>
                <a:latin typeface="Comic Sans MS" pitchFamily="66" charset="0"/>
              </a:rPr>
              <a:t>Reaching 100</a:t>
            </a:r>
          </a:p>
          <a:p>
            <a:pPr algn="ctr"/>
            <a:endParaRPr lang="en-US" sz="42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192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The numbers on each pair of stars</a:t>
            </a:r>
          </a:p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add up to 100.</a:t>
            </a:r>
          </a:p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Find the missing number on each star.</a:t>
            </a:r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4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2" grpId="0" animBg="1"/>
      <p:bldP spid="8192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6" name="AutoShape 3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1" name="AutoShape 31"/>
          <p:cNvSpPr>
            <a:spLocks noChangeArrowheads="1"/>
          </p:cNvSpPr>
          <p:nvPr/>
        </p:nvSpPr>
        <p:spPr bwMode="auto">
          <a:xfrm>
            <a:off x="350838" y="625475"/>
            <a:ext cx="4059237" cy="4059238"/>
          </a:xfrm>
          <a:prstGeom prst="star16">
            <a:avLst>
              <a:gd name="adj" fmla="val 31407"/>
            </a:avLst>
          </a:prstGeom>
          <a:solidFill>
            <a:srgbClr val="FFFF00"/>
          </a:solidFill>
          <a:ln w="57150">
            <a:solidFill>
              <a:srgbClr val="FF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0" name="Text Box 30"/>
          <p:cNvSpPr txBox="1">
            <a:spLocks noChangeArrowheads="1"/>
          </p:cNvSpPr>
          <p:nvPr/>
        </p:nvSpPr>
        <p:spPr bwMode="auto">
          <a:xfrm>
            <a:off x="1062038" y="1695450"/>
            <a:ext cx="2638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D60093"/>
                </a:solidFill>
                <a:latin typeface="Comic Sans MS" pitchFamily="66" charset="0"/>
              </a:rPr>
              <a:t>27</a:t>
            </a:r>
            <a:endParaRPr lang="en-US" sz="12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61474" name="AutoShape 34"/>
          <p:cNvSpPr>
            <a:spLocks noChangeArrowheads="1"/>
          </p:cNvSpPr>
          <p:nvPr/>
        </p:nvSpPr>
        <p:spPr bwMode="auto">
          <a:xfrm>
            <a:off x="4716463" y="2138363"/>
            <a:ext cx="4059237" cy="4059237"/>
          </a:xfrm>
          <a:prstGeom prst="star16">
            <a:avLst>
              <a:gd name="adj" fmla="val 31407"/>
            </a:avLst>
          </a:prstGeom>
          <a:solidFill>
            <a:srgbClr val="FFFF00"/>
          </a:solidFill>
          <a:ln w="57150">
            <a:solidFill>
              <a:srgbClr val="FF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5" name="Text Box 35"/>
          <p:cNvSpPr txBox="1">
            <a:spLocks noChangeArrowheads="1"/>
          </p:cNvSpPr>
          <p:nvPr/>
        </p:nvSpPr>
        <p:spPr bwMode="auto">
          <a:xfrm>
            <a:off x="5427663" y="3208338"/>
            <a:ext cx="2638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1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350838" y="625475"/>
            <a:ext cx="4059237" cy="4059238"/>
          </a:xfrm>
          <a:prstGeom prst="star16">
            <a:avLst>
              <a:gd name="adj" fmla="val 31407"/>
            </a:avLst>
          </a:prstGeom>
          <a:solidFill>
            <a:srgbClr val="FFFF00"/>
          </a:solidFill>
          <a:ln w="57150">
            <a:solidFill>
              <a:srgbClr val="FF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Text Box 4"/>
          <p:cNvSpPr txBox="1">
            <a:spLocks noChangeArrowheads="1"/>
          </p:cNvSpPr>
          <p:nvPr/>
        </p:nvSpPr>
        <p:spPr bwMode="auto">
          <a:xfrm>
            <a:off x="1062038" y="1695450"/>
            <a:ext cx="2638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D60093"/>
                </a:solidFill>
                <a:latin typeface="Comic Sans MS" pitchFamily="66" charset="0"/>
              </a:rPr>
              <a:t>66</a:t>
            </a:r>
            <a:endParaRPr lang="en-US" sz="12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62469" name="AutoShape 5"/>
          <p:cNvSpPr>
            <a:spLocks noChangeArrowheads="1"/>
          </p:cNvSpPr>
          <p:nvPr/>
        </p:nvSpPr>
        <p:spPr bwMode="auto">
          <a:xfrm>
            <a:off x="4716463" y="2138363"/>
            <a:ext cx="4059237" cy="4059237"/>
          </a:xfrm>
          <a:prstGeom prst="star16">
            <a:avLst>
              <a:gd name="adj" fmla="val 31407"/>
            </a:avLst>
          </a:prstGeom>
          <a:solidFill>
            <a:srgbClr val="FFFF00"/>
          </a:solidFill>
          <a:ln w="57150">
            <a:solidFill>
              <a:srgbClr val="FF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0" name="Text Box 6"/>
          <p:cNvSpPr txBox="1">
            <a:spLocks noChangeArrowheads="1"/>
          </p:cNvSpPr>
          <p:nvPr/>
        </p:nvSpPr>
        <p:spPr bwMode="auto">
          <a:xfrm>
            <a:off x="5427663" y="3208338"/>
            <a:ext cx="2638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5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350838" y="625475"/>
            <a:ext cx="4059237" cy="4059238"/>
          </a:xfrm>
          <a:prstGeom prst="star16">
            <a:avLst>
              <a:gd name="adj" fmla="val 31407"/>
            </a:avLst>
          </a:prstGeom>
          <a:solidFill>
            <a:srgbClr val="FFFF00"/>
          </a:solidFill>
          <a:ln w="57150">
            <a:solidFill>
              <a:srgbClr val="FF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1062038" y="1695450"/>
            <a:ext cx="2638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D60093"/>
                </a:solidFill>
                <a:latin typeface="Comic Sans MS" pitchFamily="66" charset="0"/>
              </a:rPr>
              <a:t>31</a:t>
            </a:r>
            <a:endParaRPr lang="en-US" sz="12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63493" name="AutoShape 5"/>
          <p:cNvSpPr>
            <a:spLocks noChangeArrowheads="1"/>
          </p:cNvSpPr>
          <p:nvPr/>
        </p:nvSpPr>
        <p:spPr bwMode="auto">
          <a:xfrm>
            <a:off x="4716463" y="2138363"/>
            <a:ext cx="4059237" cy="4059237"/>
          </a:xfrm>
          <a:prstGeom prst="star16">
            <a:avLst>
              <a:gd name="adj" fmla="val 31407"/>
            </a:avLst>
          </a:prstGeom>
          <a:solidFill>
            <a:srgbClr val="FFFF00"/>
          </a:solidFill>
          <a:ln w="57150">
            <a:solidFill>
              <a:srgbClr val="FF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5427663" y="3208338"/>
            <a:ext cx="2638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69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9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350838" y="625475"/>
            <a:ext cx="4059237" cy="4059238"/>
          </a:xfrm>
          <a:prstGeom prst="star16">
            <a:avLst>
              <a:gd name="adj" fmla="val 31407"/>
            </a:avLst>
          </a:prstGeom>
          <a:solidFill>
            <a:srgbClr val="FFFF00"/>
          </a:solidFill>
          <a:ln w="57150">
            <a:solidFill>
              <a:srgbClr val="FF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1062038" y="1695450"/>
            <a:ext cx="2638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D60093"/>
                </a:solidFill>
                <a:latin typeface="Comic Sans MS" pitchFamily="66" charset="0"/>
              </a:rPr>
              <a:t>88</a:t>
            </a:r>
            <a:endParaRPr lang="en-US" sz="12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64517" name="AutoShape 5"/>
          <p:cNvSpPr>
            <a:spLocks noChangeArrowheads="1"/>
          </p:cNvSpPr>
          <p:nvPr/>
        </p:nvSpPr>
        <p:spPr bwMode="auto">
          <a:xfrm>
            <a:off x="4716463" y="2138363"/>
            <a:ext cx="4059237" cy="4059237"/>
          </a:xfrm>
          <a:prstGeom prst="star16">
            <a:avLst>
              <a:gd name="adj" fmla="val 31407"/>
            </a:avLst>
          </a:prstGeom>
          <a:solidFill>
            <a:srgbClr val="FFFF00"/>
          </a:solidFill>
          <a:ln w="57150">
            <a:solidFill>
              <a:srgbClr val="FF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5427663" y="3208338"/>
            <a:ext cx="2638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3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350838" y="625475"/>
            <a:ext cx="4059237" cy="4059238"/>
          </a:xfrm>
          <a:prstGeom prst="star16">
            <a:avLst>
              <a:gd name="adj" fmla="val 31407"/>
            </a:avLst>
          </a:prstGeom>
          <a:solidFill>
            <a:srgbClr val="FFFF00"/>
          </a:solidFill>
          <a:ln w="57150">
            <a:solidFill>
              <a:srgbClr val="FF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1062038" y="1695450"/>
            <a:ext cx="2638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D60093"/>
                </a:solidFill>
                <a:latin typeface="Comic Sans MS" pitchFamily="66" charset="0"/>
              </a:rPr>
              <a:t>30</a:t>
            </a:r>
            <a:endParaRPr lang="en-US" sz="12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65541" name="AutoShape 5"/>
          <p:cNvSpPr>
            <a:spLocks noChangeArrowheads="1"/>
          </p:cNvSpPr>
          <p:nvPr/>
        </p:nvSpPr>
        <p:spPr bwMode="auto">
          <a:xfrm>
            <a:off x="4716463" y="2138363"/>
            <a:ext cx="4059237" cy="4059237"/>
          </a:xfrm>
          <a:prstGeom prst="star16">
            <a:avLst>
              <a:gd name="adj" fmla="val 31407"/>
            </a:avLst>
          </a:prstGeom>
          <a:solidFill>
            <a:srgbClr val="FFFF00"/>
          </a:solidFill>
          <a:ln w="57150">
            <a:solidFill>
              <a:srgbClr val="FF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5427663" y="3208338"/>
            <a:ext cx="2638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7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350838" y="625475"/>
            <a:ext cx="4059237" cy="4059238"/>
          </a:xfrm>
          <a:prstGeom prst="star16">
            <a:avLst>
              <a:gd name="adj" fmla="val 31407"/>
            </a:avLst>
          </a:prstGeom>
          <a:solidFill>
            <a:srgbClr val="FFFF00"/>
          </a:solidFill>
          <a:ln w="57150">
            <a:solidFill>
              <a:srgbClr val="FF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1062038" y="1695450"/>
            <a:ext cx="2638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D60093"/>
                </a:solidFill>
                <a:latin typeface="Comic Sans MS" pitchFamily="66" charset="0"/>
              </a:rPr>
              <a:t>53</a:t>
            </a:r>
            <a:endParaRPr lang="en-US" sz="12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66565" name="AutoShape 5"/>
          <p:cNvSpPr>
            <a:spLocks noChangeArrowheads="1"/>
          </p:cNvSpPr>
          <p:nvPr/>
        </p:nvSpPr>
        <p:spPr bwMode="auto">
          <a:xfrm>
            <a:off x="4716463" y="2138363"/>
            <a:ext cx="4059237" cy="4059237"/>
          </a:xfrm>
          <a:prstGeom prst="star16">
            <a:avLst>
              <a:gd name="adj" fmla="val 31407"/>
            </a:avLst>
          </a:prstGeom>
          <a:solidFill>
            <a:srgbClr val="FFFF00"/>
          </a:solidFill>
          <a:ln w="57150">
            <a:solidFill>
              <a:srgbClr val="FF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5427663" y="3208338"/>
            <a:ext cx="2638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1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350838" y="625475"/>
            <a:ext cx="4059237" cy="4059238"/>
          </a:xfrm>
          <a:prstGeom prst="star16">
            <a:avLst>
              <a:gd name="adj" fmla="val 31407"/>
            </a:avLst>
          </a:prstGeom>
          <a:solidFill>
            <a:srgbClr val="FFFF00"/>
          </a:solidFill>
          <a:ln w="57150">
            <a:solidFill>
              <a:srgbClr val="FF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1062038" y="1695450"/>
            <a:ext cx="2638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D60093"/>
                </a:solidFill>
                <a:latin typeface="Comic Sans MS" pitchFamily="66" charset="0"/>
              </a:rPr>
              <a:t>79</a:t>
            </a:r>
            <a:endParaRPr lang="en-US" sz="12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67589" name="AutoShape 5"/>
          <p:cNvSpPr>
            <a:spLocks noChangeArrowheads="1"/>
          </p:cNvSpPr>
          <p:nvPr/>
        </p:nvSpPr>
        <p:spPr bwMode="auto">
          <a:xfrm>
            <a:off x="4716463" y="2138363"/>
            <a:ext cx="4059237" cy="4059237"/>
          </a:xfrm>
          <a:prstGeom prst="star16">
            <a:avLst>
              <a:gd name="adj" fmla="val 31407"/>
            </a:avLst>
          </a:prstGeom>
          <a:solidFill>
            <a:srgbClr val="FFFF00"/>
          </a:solidFill>
          <a:ln w="57150">
            <a:solidFill>
              <a:srgbClr val="FF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5427663" y="3208338"/>
            <a:ext cx="2638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5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350838" y="625475"/>
            <a:ext cx="4059237" cy="4059238"/>
          </a:xfrm>
          <a:prstGeom prst="star16">
            <a:avLst>
              <a:gd name="adj" fmla="val 31407"/>
            </a:avLst>
          </a:prstGeom>
          <a:solidFill>
            <a:srgbClr val="FFFF00"/>
          </a:solidFill>
          <a:ln w="57150">
            <a:solidFill>
              <a:srgbClr val="FF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1062038" y="1695450"/>
            <a:ext cx="2638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D60093"/>
                </a:solidFill>
                <a:latin typeface="Comic Sans MS" pitchFamily="66" charset="0"/>
              </a:rPr>
              <a:t>60</a:t>
            </a:r>
            <a:endParaRPr lang="en-US" sz="12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68613" name="AutoShape 5"/>
          <p:cNvSpPr>
            <a:spLocks noChangeArrowheads="1"/>
          </p:cNvSpPr>
          <p:nvPr/>
        </p:nvSpPr>
        <p:spPr bwMode="auto">
          <a:xfrm>
            <a:off x="4716463" y="2138363"/>
            <a:ext cx="4059237" cy="4059237"/>
          </a:xfrm>
          <a:prstGeom prst="star16">
            <a:avLst>
              <a:gd name="adj" fmla="val 31407"/>
            </a:avLst>
          </a:prstGeom>
          <a:solidFill>
            <a:srgbClr val="FFFF00"/>
          </a:solidFill>
          <a:ln w="57150">
            <a:solidFill>
              <a:srgbClr val="FF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5427663" y="3208338"/>
            <a:ext cx="2638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9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350838" y="625475"/>
            <a:ext cx="4059237" cy="4059238"/>
          </a:xfrm>
          <a:prstGeom prst="star16">
            <a:avLst>
              <a:gd name="adj" fmla="val 31407"/>
            </a:avLst>
          </a:prstGeom>
          <a:solidFill>
            <a:srgbClr val="FFFF00"/>
          </a:solidFill>
          <a:ln w="57150">
            <a:solidFill>
              <a:srgbClr val="FF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1062038" y="1695450"/>
            <a:ext cx="2638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D60093"/>
                </a:solidFill>
                <a:latin typeface="Comic Sans MS" pitchFamily="66" charset="0"/>
              </a:rPr>
              <a:t>55</a:t>
            </a:r>
            <a:endParaRPr lang="en-US" sz="12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69637" name="AutoShape 5"/>
          <p:cNvSpPr>
            <a:spLocks noChangeArrowheads="1"/>
          </p:cNvSpPr>
          <p:nvPr/>
        </p:nvSpPr>
        <p:spPr bwMode="auto">
          <a:xfrm>
            <a:off x="4716463" y="2138363"/>
            <a:ext cx="4059237" cy="4059237"/>
          </a:xfrm>
          <a:prstGeom prst="star16">
            <a:avLst>
              <a:gd name="adj" fmla="val 31407"/>
            </a:avLst>
          </a:prstGeom>
          <a:solidFill>
            <a:srgbClr val="FFFF00"/>
          </a:solidFill>
          <a:ln w="57150">
            <a:solidFill>
              <a:srgbClr val="FF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5427663" y="3208338"/>
            <a:ext cx="2638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3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350838" y="625475"/>
            <a:ext cx="4059237" cy="4059238"/>
          </a:xfrm>
          <a:prstGeom prst="star16">
            <a:avLst>
              <a:gd name="adj" fmla="val 31407"/>
            </a:avLst>
          </a:prstGeom>
          <a:solidFill>
            <a:srgbClr val="FFFF00"/>
          </a:solidFill>
          <a:ln w="57150">
            <a:solidFill>
              <a:srgbClr val="FF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1062038" y="1695450"/>
            <a:ext cx="2638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D60093"/>
                </a:solidFill>
                <a:latin typeface="Comic Sans MS" pitchFamily="66" charset="0"/>
              </a:rPr>
              <a:t>38</a:t>
            </a:r>
            <a:endParaRPr lang="en-US" sz="12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70661" name="AutoShape 5"/>
          <p:cNvSpPr>
            <a:spLocks noChangeArrowheads="1"/>
          </p:cNvSpPr>
          <p:nvPr/>
        </p:nvSpPr>
        <p:spPr bwMode="auto">
          <a:xfrm>
            <a:off x="4716463" y="2138363"/>
            <a:ext cx="4059237" cy="4059237"/>
          </a:xfrm>
          <a:prstGeom prst="star16">
            <a:avLst>
              <a:gd name="adj" fmla="val 31407"/>
            </a:avLst>
          </a:prstGeom>
          <a:solidFill>
            <a:srgbClr val="FFFF00"/>
          </a:solidFill>
          <a:ln w="57150">
            <a:solidFill>
              <a:srgbClr val="FF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5427663" y="3208338"/>
            <a:ext cx="2638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62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7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350838" y="625475"/>
            <a:ext cx="4059237" cy="4059238"/>
          </a:xfrm>
          <a:prstGeom prst="star16">
            <a:avLst>
              <a:gd name="adj" fmla="val 31407"/>
            </a:avLst>
          </a:prstGeom>
          <a:solidFill>
            <a:srgbClr val="FFFF00"/>
          </a:solidFill>
          <a:ln w="57150">
            <a:solidFill>
              <a:srgbClr val="FF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1062038" y="1695450"/>
            <a:ext cx="2638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D60093"/>
                </a:solidFill>
                <a:latin typeface="Comic Sans MS" pitchFamily="66" charset="0"/>
              </a:rPr>
              <a:t>86</a:t>
            </a:r>
            <a:endParaRPr lang="en-US" sz="12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71685" name="AutoShape 5"/>
          <p:cNvSpPr>
            <a:spLocks noChangeArrowheads="1"/>
          </p:cNvSpPr>
          <p:nvPr/>
        </p:nvSpPr>
        <p:spPr bwMode="auto">
          <a:xfrm>
            <a:off x="4716463" y="2138363"/>
            <a:ext cx="4059237" cy="4059237"/>
          </a:xfrm>
          <a:prstGeom prst="star16">
            <a:avLst>
              <a:gd name="adj" fmla="val 31407"/>
            </a:avLst>
          </a:prstGeom>
          <a:solidFill>
            <a:srgbClr val="FFFF00"/>
          </a:solidFill>
          <a:ln w="57150">
            <a:solidFill>
              <a:srgbClr val="FF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5427663" y="3208338"/>
            <a:ext cx="2638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1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350838" y="625475"/>
            <a:ext cx="4059237" cy="4059238"/>
          </a:xfrm>
          <a:prstGeom prst="star16">
            <a:avLst>
              <a:gd name="adj" fmla="val 31407"/>
            </a:avLst>
          </a:prstGeom>
          <a:solidFill>
            <a:srgbClr val="FFFF00"/>
          </a:solidFill>
          <a:ln w="57150">
            <a:solidFill>
              <a:srgbClr val="FF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1062038" y="1695450"/>
            <a:ext cx="2638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D60093"/>
                </a:solidFill>
                <a:latin typeface="Comic Sans MS" pitchFamily="66" charset="0"/>
              </a:rPr>
              <a:t>19</a:t>
            </a:r>
            <a:endParaRPr lang="en-US" sz="12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72709" name="AutoShape 5"/>
          <p:cNvSpPr>
            <a:spLocks noChangeArrowheads="1"/>
          </p:cNvSpPr>
          <p:nvPr/>
        </p:nvSpPr>
        <p:spPr bwMode="auto">
          <a:xfrm>
            <a:off x="4716463" y="2138363"/>
            <a:ext cx="4059237" cy="4059237"/>
          </a:xfrm>
          <a:prstGeom prst="star16">
            <a:avLst>
              <a:gd name="adj" fmla="val 31407"/>
            </a:avLst>
          </a:prstGeom>
          <a:solidFill>
            <a:srgbClr val="FFFF00"/>
          </a:solidFill>
          <a:ln w="57150">
            <a:solidFill>
              <a:srgbClr val="FF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5427663" y="3208338"/>
            <a:ext cx="2638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5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350838" y="625475"/>
            <a:ext cx="4059237" cy="4059238"/>
          </a:xfrm>
          <a:prstGeom prst="star16">
            <a:avLst>
              <a:gd name="adj" fmla="val 31407"/>
            </a:avLst>
          </a:prstGeom>
          <a:solidFill>
            <a:srgbClr val="FFFF00"/>
          </a:solidFill>
          <a:ln w="57150">
            <a:solidFill>
              <a:srgbClr val="FF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1062038" y="1695450"/>
            <a:ext cx="2638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D60093"/>
                </a:solidFill>
                <a:latin typeface="Comic Sans MS" pitchFamily="66" charset="0"/>
              </a:rPr>
              <a:t>77</a:t>
            </a:r>
            <a:endParaRPr lang="en-US" sz="12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73733" name="AutoShape 5"/>
          <p:cNvSpPr>
            <a:spLocks noChangeArrowheads="1"/>
          </p:cNvSpPr>
          <p:nvPr/>
        </p:nvSpPr>
        <p:spPr bwMode="auto">
          <a:xfrm>
            <a:off x="4716463" y="2138363"/>
            <a:ext cx="4059237" cy="4059237"/>
          </a:xfrm>
          <a:prstGeom prst="star16">
            <a:avLst>
              <a:gd name="adj" fmla="val 31407"/>
            </a:avLst>
          </a:prstGeom>
          <a:solidFill>
            <a:srgbClr val="FFFF00"/>
          </a:solidFill>
          <a:ln w="57150">
            <a:solidFill>
              <a:srgbClr val="FF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5427663" y="3208338"/>
            <a:ext cx="2638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9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350838" y="625475"/>
            <a:ext cx="4059237" cy="4059238"/>
          </a:xfrm>
          <a:prstGeom prst="star16">
            <a:avLst>
              <a:gd name="adj" fmla="val 31407"/>
            </a:avLst>
          </a:prstGeom>
          <a:solidFill>
            <a:srgbClr val="FFFF00"/>
          </a:solidFill>
          <a:ln w="57150">
            <a:solidFill>
              <a:srgbClr val="FF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1062038" y="1695450"/>
            <a:ext cx="2638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D60093"/>
                </a:solidFill>
                <a:latin typeface="Comic Sans MS" pitchFamily="66" charset="0"/>
              </a:rPr>
              <a:t>16</a:t>
            </a:r>
            <a:endParaRPr lang="en-US" sz="12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74757" name="AutoShape 5"/>
          <p:cNvSpPr>
            <a:spLocks noChangeArrowheads="1"/>
          </p:cNvSpPr>
          <p:nvPr/>
        </p:nvSpPr>
        <p:spPr bwMode="auto">
          <a:xfrm>
            <a:off x="4716463" y="2138363"/>
            <a:ext cx="4059237" cy="4059237"/>
          </a:xfrm>
          <a:prstGeom prst="star16">
            <a:avLst>
              <a:gd name="adj" fmla="val 31407"/>
            </a:avLst>
          </a:prstGeom>
          <a:solidFill>
            <a:srgbClr val="FFFF00"/>
          </a:solidFill>
          <a:ln w="57150">
            <a:solidFill>
              <a:srgbClr val="FF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5427663" y="3208338"/>
            <a:ext cx="2638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3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350838" y="625475"/>
            <a:ext cx="4059237" cy="4059238"/>
          </a:xfrm>
          <a:prstGeom prst="star16">
            <a:avLst>
              <a:gd name="adj" fmla="val 31407"/>
            </a:avLst>
          </a:prstGeom>
          <a:solidFill>
            <a:srgbClr val="FFFF00"/>
          </a:solidFill>
          <a:ln w="57150">
            <a:solidFill>
              <a:srgbClr val="FF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1062038" y="1695450"/>
            <a:ext cx="2638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D60093"/>
                </a:solidFill>
                <a:latin typeface="Comic Sans MS" pitchFamily="66" charset="0"/>
              </a:rPr>
              <a:t>76</a:t>
            </a:r>
            <a:endParaRPr lang="en-US" sz="12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75781" name="AutoShape 5"/>
          <p:cNvSpPr>
            <a:spLocks noChangeArrowheads="1"/>
          </p:cNvSpPr>
          <p:nvPr/>
        </p:nvSpPr>
        <p:spPr bwMode="auto">
          <a:xfrm>
            <a:off x="4716463" y="2138363"/>
            <a:ext cx="4059237" cy="4059237"/>
          </a:xfrm>
          <a:prstGeom prst="star16">
            <a:avLst>
              <a:gd name="adj" fmla="val 31407"/>
            </a:avLst>
          </a:prstGeom>
          <a:solidFill>
            <a:srgbClr val="FFFF00"/>
          </a:solidFill>
          <a:ln w="57150">
            <a:solidFill>
              <a:srgbClr val="FF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5427663" y="3208338"/>
            <a:ext cx="2638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24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7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350838" y="625475"/>
            <a:ext cx="4059237" cy="4059238"/>
          </a:xfrm>
          <a:prstGeom prst="star16">
            <a:avLst>
              <a:gd name="adj" fmla="val 31407"/>
            </a:avLst>
          </a:prstGeom>
          <a:solidFill>
            <a:srgbClr val="FFFF00"/>
          </a:solidFill>
          <a:ln w="57150">
            <a:solidFill>
              <a:srgbClr val="FF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1062038" y="1695450"/>
            <a:ext cx="2638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D60093"/>
                </a:solidFill>
                <a:latin typeface="Comic Sans MS" pitchFamily="66" charset="0"/>
              </a:rPr>
              <a:t>29</a:t>
            </a:r>
            <a:endParaRPr lang="en-US" sz="12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76805" name="AutoShape 5"/>
          <p:cNvSpPr>
            <a:spLocks noChangeArrowheads="1"/>
          </p:cNvSpPr>
          <p:nvPr/>
        </p:nvSpPr>
        <p:spPr bwMode="auto">
          <a:xfrm>
            <a:off x="4716463" y="2138363"/>
            <a:ext cx="4059237" cy="4059237"/>
          </a:xfrm>
          <a:prstGeom prst="star16">
            <a:avLst>
              <a:gd name="adj" fmla="val 31407"/>
            </a:avLst>
          </a:prstGeom>
          <a:solidFill>
            <a:srgbClr val="FFFF00"/>
          </a:solidFill>
          <a:ln w="57150">
            <a:solidFill>
              <a:srgbClr val="FF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5427663" y="3208338"/>
            <a:ext cx="2638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71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1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350838" y="625475"/>
            <a:ext cx="4059237" cy="4059238"/>
          </a:xfrm>
          <a:prstGeom prst="star16">
            <a:avLst>
              <a:gd name="adj" fmla="val 31407"/>
            </a:avLst>
          </a:prstGeom>
          <a:solidFill>
            <a:srgbClr val="FFFF00"/>
          </a:solidFill>
          <a:ln w="57150">
            <a:solidFill>
              <a:srgbClr val="FF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1062038" y="1695450"/>
            <a:ext cx="2638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D60093"/>
                </a:solidFill>
                <a:latin typeface="Comic Sans MS" pitchFamily="66" charset="0"/>
              </a:rPr>
              <a:t>42</a:t>
            </a:r>
            <a:endParaRPr lang="en-US" sz="12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77829" name="AutoShape 5"/>
          <p:cNvSpPr>
            <a:spLocks noChangeArrowheads="1"/>
          </p:cNvSpPr>
          <p:nvPr/>
        </p:nvSpPr>
        <p:spPr bwMode="auto">
          <a:xfrm>
            <a:off x="4716463" y="2138363"/>
            <a:ext cx="4059237" cy="4059237"/>
          </a:xfrm>
          <a:prstGeom prst="star16">
            <a:avLst>
              <a:gd name="adj" fmla="val 31407"/>
            </a:avLst>
          </a:prstGeom>
          <a:solidFill>
            <a:srgbClr val="FFFF00"/>
          </a:solidFill>
          <a:ln w="57150">
            <a:solidFill>
              <a:srgbClr val="FF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5427663" y="3208338"/>
            <a:ext cx="2638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58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5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350838" y="625475"/>
            <a:ext cx="4059237" cy="4059238"/>
          </a:xfrm>
          <a:prstGeom prst="star16">
            <a:avLst>
              <a:gd name="adj" fmla="val 31407"/>
            </a:avLst>
          </a:prstGeom>
          <a:solidFill>
            <a:srgbClr val="FFFF00"/>
          </a:solidFill>
          <a:ln w="57150">
            <a:solidFill>
              <a:srgbClr val="FF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1062038" y="1695450"/>
            <a:ext cx="2638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D60093"/>
                </a:solidFill>
                <a:latin typeface="Comic Sans MS" pitchFamily="66" charset="0"/>
              </a:rPr>
              <a:t>63</a:t>
            </a:r>
            <a:endParaRPr lang="en-US" sz="12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78853" name="AutoShape 5"/>
          <p:cNvSpPr>
            <a:spLocks noChangeArrowheads="1"/>
          </p:cNvSpPr>
          <p:nvPr/>
        </p:nvSpPr>
        <p:spPr bwMode="auto">
          <a:xfrm>
            <a:off x="4716463" y="2138363"/>
            <a:ext cx="4059237" cy="4059237"/>
          </a:xfrm>
          <a:prstGeom prst="star16">
            <a:avLst>
              <a:gd name="adj" fmla="val 31407"/>
            </a:avLst>
          </a:prstGeom>
          <a:solidFill>
            <a:srgbClr val="FFFF00"/>
          </a:solidFill>
          <a:ln w="57150">
            <a:solidFill>
              <a:srgbClr val="FF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5427663" y="3208338"/>
            <a:ext cx="2638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37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9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350838" y="625475"/>
            <a:ext cx="4059237" cy="4059238"/>
          </a:xfrm>
          <a:prstGeom prst="star16">
            <a:avLst>
              <a:gd name="adj" fmla="val 31407"/>
            </a:avLst>
          </a:prstGeom>
          <a:solidFill>
            <a:srgbClr val="FFFF00"/>
          </a:solidFill>
          <a:ln w="57150">
            <a:solidFill>
              <a:srgbClr val="FF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1062038" y="1695450"/>
            <a:ext cx="2638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D60093"/>
                </a:solidFill>
                <a:latin typeface="Comic Sans MS" pitchFamily="66" charset="0"/>
              </a:rPr>
              <a:t>11</a:t>
            </a:r>
            <a:endParaRPr lang="en-US" sz="12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79877" name="AutoShape 5"/>
          <p:cNvSpPr>
            <a:spLocks noChangeArrowheads="1"/>
          </p:cNvSpPr>
          <p:nvPr/>
        </p:nvSpPr>
        <p:spPr bwMode="auto">
          <a:xfrm>
            <a:off x="4716463" y="2138363"/>
            <a:ext cx="4059237" cy="4059237"/>
          </a:xfrm>
          <a:prstGeom prst="star16">
            <a:avLst>
              <a:gd name="adj" fmla="val 31407"/>
            </a:avLst>
          </a:prstGeom>
          <a:solidFill>
            <a:srgbClr val="FFFF00"/>
          </a:solidFill>
          <a:ln w="57150">
            <a:solidFill>
              <a:srgbClr val="FF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5427663" y="3208338"/>
            <a:ext cx="2638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89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3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100000">
                <a:srgbClr val="0099FF"/>
              </a:gs>
            </a:gsLst>
            <a:lin ang="5400000" scaled="1"/>
          </a:gradFill>
          <a:ln w="38100">
            <a:solidFill>
              <a:srgbClr val="FFFF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350838" y="625475"/>
            <a:ext cx="4059237" cy="4059238"/>
          </a:xfrm>
          <a:prstGeom prst="star16">
            <a:avLst>
              <a:gd name="adj" fmla="val 31407"/>
            </a:avLst>
          </a:prstGeom>
          <a:solidFill>
            <a:srgbClr val="FFFF00"/>
          </a:solidFill>
          <a:ln w="57150">
            <a:solidFill>
              <a:srgbClr val="FF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1062038" y="1695450"/>
            <a:ext cx="2638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D60093"/>
                </a:solidFill>
                <a:latin typeface="Comic Sans MS" pitchFamily="66" charset="0"/>
              </a:rPr>
              <a:t>52</a:t>
            </a:r>
            <a:endParaRPr lang="en-US" sz="12000" b="1">
              <a:solidFill>
                <a:srgbClr val="D60093"/>
              </a:solidFill>
              <a:latin typeface="Comic Sans MS" pitchFamily="66" charset="0"/>
            </a:endParaRPr>
          </a:p>
        </p:txBody>
      </p:sp>
      <p:sp>
        <p:nvSpPr>
          <p:cNvPr id="80901" name="AutoShape 5"/>
          <p:cNvSpPr>
            <a:spLocks noChangeArrowheads="1"/>
          </p:cNvSpPr>
          <p:nvPr/>
        </p:nvSpPr>
        <p:spPr bwMode="auto">
          <a:xfrm>
            <a:off x="4716463" y="2138363"/>
            <a:ext cx="4059237" cy="4059237"/>
          </a:xfrm>
          <a:prstGeom prst="star16">
            <a:avLst>
              <a:gd name="adj" fmla="val 31407"/>
            </a:avLst>
          </a:prstGeom>
          <a:solidFill>
            <a:srgbClr val="FFFF00"/>
          </a:solidFill>
          <a:ln w="57150">
            <a:solidFill>
              <a:srgbClr val="FF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5427663" y="3208338"/>
            <a:ext cx="2638425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48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89" name="Rectangle 17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0" name="Rectangle 18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1" name="Rectangle 19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2" name="Rectangle 20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</TotalTime>
  <Words>69</Words>
  <Application>Microsoft Office PowerPoint</Application>
  <PresentationFormat>On-screen Show (4:3)</PresentationFormat>
  <Paragraphs>47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43</cp:revision>
  <dcterms:created xsi:type="dcterms:W3CDTF">2006-03-03T16:34:11Z</dcterms:created>
  <dcterms:modified xsi:type="dcterms:W3CDTF">2011-11-25T20:08:47Z</dcterms:modified>
</cp:coreProperties>
</file>