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meerah diamico" initials="ad" lastIdx="3" clrIdx="0">
    <p:extLst>
      <p:ext uri="{19B8F6BF-5375-455C-9EA6-DF929625EA0E}">
        <p15:presenceInfo xmlns:p15="http://schemas.microsoft.com/office/powerpoint/2012/main" userId="08c182c04797e25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commentAuthors" Target="commentAuthors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5-10-19T16:50:05.308" idx="3">
    <p:pos x="5472" y="1008"/>
    <p:text>joynal miah </p:text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A SWOT analysis identifies personal Strengths, Weaknesses, Opportunities, and Threats.</a:t>
            </a:r>
          </a:p>
          <a:p>
            <a:r>
              <a:t>• It helps plan personal and professional growth in the UK Health and Social Care sector.</a:t>
            </a:r>
          </a:p>
          <a:p>
            <a:r>
              <a:t>• Supports strategic career decisions and continuous development.</a:t>
            </a:r>
          </a:p>
          <a:p>
            <a:endParaRPr/>
          </a:p>
          <a:p>
            <a:r>
              <a:t>(Armstrong, 2020)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13AD9-7872-73AF-53F5-36C84E1001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JOYNAL MIAH</a:t>
            </a:r>
          </a:p>
          <a:p>
            <a:pPr marL="0" indent="0">
              <a:buNone/>
            </a:pPr>
            <a:r>
              <a:rPr lang="en-GB" dirty="0"/>
              <a:t>Student number 2423302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4753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My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965687" cy="2773017"/>
          </a:xfrm>
        </p:spPr>
        <p:txBody>
          <a:bodyPr/>
          <a:lstStyle/>
          <a:p>
            <a:r>
              <a:t>• Strong interpersonal and communication skills.</a:t>
            </a:r>
          </a:p>
          <a:p>
            <a:r>
              <a:t>• Compassionate and empathetic approach to care.</a:t>
            </a:r>
          </a:p>
          <a:p>
            <a:r>
              <a:t>• Good teamwork and problem-solving abilities.</a:t>
            </a:r>
          </a:p>
          <a:p>
            <a:r>
              <a:t>• Commitment to learning and professional ethics.</a:t>
            </a:r>
          </a:p>
          <a:p>
            <a:endParaRPr/>
          </a:p>
          <a:p>
            <a:r>
              <a:t>Example: My communication skills help build trust with service users and colleagues.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My 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Limited confidence in handling complex clinical situations.</a:t>
            </a:r>
          </a:p>
          <a:p>
            <a:r>
              <a:t>• Need to improve time management under pressure.</a:t>
            </a:r>
          </a:p>
          <a:p>
            <a:r>
              <a:t>• Developing digital literacy with healthcare technologies.</a:t>
            </a:r>
          </a:p>
          <a:p>
            <a:endParaRPr/>
          </a:p>
          <a:p>
            <a:r>
              <a:t>Example: Sometimes I focus too much on perfection, which affects my task efficiency.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Continuous Professional Development (CPD) programmes available in the NHS.</a:t>
            </a:r>
          </a:p>
          <a:p>
            <a:r>
              <a:t>• Increasing demand for skilled care workers (NHS Long Term Plan, 2019).</a:t>
            </a:r>
          </a:p>
          <a:p>
            <a:r>
              <a:t>• Access to mentoring and work placements.</a:t>
            </a:r>
          </a:p>
          <a:p>
            <a:r>
              <a:t>• Opportunities to enhance digital health knowledge through training.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High workload and emotional stress in care roles.</a:t>
            </a:r>
          </a:p>
          <a:p>
            <a:r>
              <a:t>• Competition for professional placements.</a:t>
            </a:r>
          </a:p>
          <a:p>
            <a:r>
              <a:t>• Rapid changes in health policies and technology.</a:t>
            </a:r>
          </a:p>
          <a:p>
            <a:r>
              <a:t>• Burnout risks due to staff shortages in the sector.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Leveraging Strengths to Overcome 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Use teamwork and communication skills to seek guidance from mentors.</a:t>
            </a:r>
          </a:p>
          <a:p>
            <a:r>
              <a:t>• Apply empathy to build positive relationships with service users and colleagues.</a:t>
            </a:r>
          </a:p>
          <a:p>
            <a:r>
              <a:t>• Attend CPD workshops to improve digital literacy and confidence.</a:t>
            </a:r>
          </a:p>
          <a:p>
            <a:r>
              <a:t>• Manage time effectively by setting clear goals and priorities.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Utilising Opportunities and Minimising 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Engage in NHS training and online learning platforms to gain new skills.</a:t>
            </a:r>
          </a:p>
          <a:p>
            <a:r>
              <a:t>• Network with peers and supervisors for support.</a:t>
            </a:r>
          </a:p>
          <a:p>
            <a:r>
              <a:t>• Practise self-care and resilience strategies to manage stress.</a:t>
            </a:r>
          </a:p>
          <a:p>
            <a:r>
              <a:t>• Stay updated with policy changes and embrace technological developments.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Conducting a SWOT analysis promotes self-awareness and professional growth.</a:t>
            </a:r>
          </a:p>
          <a:p>
            <a:r>
              <a:t>• Leveraging strengths and seizing opportunities supports career progression.</a:t>
            </a:r>
          </a:p>
          <a:p>
            <a:r>
              <a:t>• Continuous learning is essential for success in Health and Social Care.</a:t>
            </a:r>
          </a:p>
          <a:p>
            <a:endParaRPr/>
          </a:p>
          <a:p>
            <a:r>
              <a:t>(NHS England, 2019)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 (Harvard Format)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Armstrong, M. (2020) Armstrong’s Handbook of Human Resource Management Practice. 15th ed. London: Kogan Page.</a:t>
            </a:r>
          </a:p>
          <a:p>
            <a:endParaRPr/>
          </a:p>
          <a:p>
            <a:r>
              <a:t>NHS England (2019) The NHS Long Term Plan. Available at: https://www.longtermplan.nhs.uk/ (Accessed: 19 October 2025).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Introduction</vt:lpstr>
      <vt:lpstr>PowerPoint Presentation</vt:lpstr>
      <vt:lpstr>My Strengths</vt:lpstr>
      <vt:lpstr>My Weaknesses</vt:lpstr>
      <vt:lpstr>Opportunities</vt:lpstr>
      <vt:lpstr>Threats</vt:lpstr>
      <vt:lpstr>Leveraging Strengths to Overcome Weaknesses</vt:lpstr>
      <vt:lpstr>Utilising Opportunities and Minimising Threats</vt:lpstr>
      <vt:lpstr>Conclusion</vt:lpstr>
      <vt:lpstr>References (Harvard Format)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subject/>
  <dc:creator/>
  <cp:keywords/>
  <dc:description>generated using python-pptx</dc:description>
  <cp:lastModifiedBy>ameerah diamico</cp:lastModifiedBy>
  <cp:revision>3</cp:revision>
  <dcterms:created xsi:type="dcterms:W3CDTF">2013-01-27T09:14:16Z</dcterms:created>
  <dcterms:modified xsi:type="dcterms:W3CDTF">2025-10-19T15:52:07Z</dcterms:modified>
  <cp:category/>
</cp:coreProperties>
</file>