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handoutMasterIdLst>
    <p:handoutMasterId r:id="rId8"/>
  </p:handoutMasterIdLst>
  <p:sldIdLst>
    <p:sldId id="257" r:id="rId2"/>
    <p:sldId id="258" r:id="rId3"/>
    <p:sldId id="264" r:id="rId4"/>
    <p:sldId id="265" r:id="rId5"/>
    <p:sldId id="266"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5" autoAdjust="0"/>
    <p:restoredTop sz="94660"/>
  </p:normalViewPr>
  <p:slideViewPr>
    <p:cSldViewPr snapToGrid="0">
      <p:cViewPr varScale="1">
        <p:scale>
          <a:sx n="116" d="100"/>
          <a:sy n="116" d="100"/>
        </p:scale>
        <p:origin x="390" y="114"/>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A45BA1-980A-4507-BE5A-5C1E7C2FFD8F}" type="datetimeFigureOut">
              <a:rPr lang="en-US"/>
              <a:t>2/11/2021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16D-7FED-43BC-AA7C-D92DBA01ED64}" type="datetimeFigureOut">
              <a:rPr lang="en-US"/>
              <a:t>2/11/2021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anchor="b">
            <a:normAutofit/>
          </a:bodyPr>
          <a:lstStyle>
            <a:lvl1pPr algn="l">
              <a:defRPr sz="5400"/>
            </a:lvl1pPr>
          </a:lstStyle>
          <a:p>
            <a:r>
              <a:rPr lang="en-US" smtClean="0"/>
              <a:t>Click to edit Master title style</a:t>
            </a:r>
            <a:endParaRPr/>
          </a:p>
        </p:txBody>
      </p:sp>
      <p:sp>
        <p:nvSpPr>
          <p:cNvPr id="3" name="Subtitle 2"/>
          <p:cNvSpPr>
            <a:spLocks noGrp="1"/>
          </p:cNvSpPr>
          <p:nvPr>
            <p:ph type="subTitle" idx="1"/>
          </p:nvPr>
        </p:nvSpPr>
        <p:spPr>
          <a:xfrm>
            <a:off x="4265610" y="3733800"/>
            <a:ext cx="6858002" cy="914400"/>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anchor="b">
            <a:normAutofit/>
          </a:bodyPr>
          <a:lstStyle>
            <a:lvl1pPr>
              <a:defRPr sz="4400"/>
            </a:lvl1pPr>
          </a:lstStyle>
          <a:p>
            <a:r>
              <a:rPr lang="en-US" smtClean="0"/>
              <a:t>Click to edit Master title style</a:t>
            </a:r>
            <a:endParaRPr/>
          </a:p>
        </p:txBody>
      </p:sp>
      <p:sp>
        <p:nvSpPr>
          <p:cNvPr id="3" name="Text Placeholder 2"/>
          <p:cNvSpPr>
            <a:spLocks noGrp="1"/>
          </p:cNvSpPr>
          <p:nvPr>
            <p:ph type="body" idx="1"/>
          </p:nvPr>
        </p:nvSpPr>
        <p:spPr>
          <a:xfrm>
            <a:off x="4265610" y="3733800"/>
            <a:ext cx="6858002" cy="914400"/>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065212" y="1825625"/>
            <a:ext cx="4954588" cy="418795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825625"/>
            <a:ext cx="4951414" cy="418795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069848"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505075"/>
            <a:ext cx="4956048" cy="3476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72200"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4956048" cy="3476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9" name="Slide Number Placeholder 8"/>
          <p:cNvSpPr>
            <a:spLocks noGrp="1"/>
          </p:cNvSpPr>
          <p:nvPr>
            <p:ph type="sldNum" sz="quarter" idx="12"/>
          </p:nvPr>
        </p:nvSpPr>
        <p:spPr/>
        <p:txBody>
          <a:bodyPr/>
          <a:lstStyle/>
          <a:p>
            <a:fld id="{022B156B-59AE-415F-B24B-8756D48BB977}" type="slidenum">
              <a:rPr/>
              <a:t>‹#›</a:t>
            </a:fld>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5" name="Slide Number Placeholder 4"/>
          <p:cNvSpPr>
            <a:spLocks noGrp="1"/>
          </p:cNvSpPr>
          <p:nvPr>
            <p:ph type="sldNum" sz="quarter" idx="12"/>
          </p:nvPr>
        </p:nvSpPr>
        <p:spPr/>
        <p:txBody>
          <a:bodyPr/>
          <a:lstStyle/>
          <a:p>
            <a:fld id="{022B156B-59AE-415F-B24B-8756D48BB977}" type="slidenum">
              <a:rPr/>
              <a:t>‹#›</a:t>
            </a:fld>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22B156B-59AE-415F-B24B-8756D48BB977}" type="slidenum">
              <a:rPr/>
              <a:t>‹#›</a:t>
            </a:fld>
            <a:endParaRPr/>
          </a:p>
        </p:txBody>
      </p:sp>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a:lstStyle>
            <a:lvl1pPr>
              <a:defRPr/>
            </a:lvl1pPr>
          </a:lstStyle>
          <a:p>
            <a:r>
              <a:rPr lang="en-US" smtClean="0"/>
              <a:t>Click to edit Master title style</a:t>
            </a:r>
            <a:endParaRPr lang="en-US" dirty="0"/>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2/11/2021</a:t>
            </a:fld>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2/11/2021</a:t>
            </a:fld>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a:normAutofit/>
          </a:bodyPr>
          <a:lstStyle>
            <a:lvl1pPr>
              <a:defRPr sz="2400"/>
            </a:lvl1pPr>
          </a:lstStyle>
          <a:p>
            <a:r>
              <a:rPr lang="en-US" smtClean="0"/>
              <a:t>Click to edit Master title style</a:t>
            </a:r>
            <a:endParaRPr lang="en-US"/>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a:lstStyle>
            <a:lvl1pPr marL="0" indent="0" algn="ctr">
              <a:buNone/>
              <a:defRPr/>
            </a:lvl1pPr>
          </a:lstStyle>
          <a:p>
            <a:r>
              <a:rPr lang="en-US" smtClean="0"/>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2/11/2021</a:t>
            </a:fld>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anchor="b">
            <a:normAutofit/>
          </a:bodyPr>
          <a:lstStyle>
            <a:lvl1pPr>
              <a:defRPr sz="3600"/>
            </a:lvl1pPr>
          </a:lstStyle>
          <a:p>
            <a:r>
              <a:rPr lang="en-US" smtClean="0"/>
              <a:t>Click to edit Master title style</a:t>
            </a:r>
            <a:endParaRPr dirty="0"/>
          </a:p>
        </p:txBody>
      </p:sp>
      <p:sp>
        <p:nvSpPr>
          <p:cNvPr id="3" name="Content Placeholder 2"/>
          <p:cNvSpPr>
            <a:spLocks noGrp="1"/>
          </p:cNvSpPr>
          <p:nvPr>
            <p:ph idx="1"/>
          </p:nvPr>
        </p:nvSpPr>
        <p:spPr>
          <a:xfrm>
            <a:off x="836613" y="914400"/>
            <a:ext cx="6172201" cy="5029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7511732" y="3555523"/>
            <a:ext cx="3840480" cy="238807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7" name="Slide Number Placeholder 6"/>
          <p:cNvSpPr>
            <a:spLocks noGrp="1"/>
          </p:cNvSpPr>
          <p:nvPr>
            <p:ph type="sldNum" sz="quarter" idx="12"/>
          </p:nvPr>
        </p:nvSpPr>
        <p:spPr>
          <a:xfrm>
            <a:off x="1065213" y="6019801"/>
            <a:ext cx="762000" cy="228600"/>
          </a:xfrm>
        </p:spPr>
        <p:txBody>
          <a:bodyPr/>
          <a:lstStyle>
            <a:lvl1pPr algn="l">
              <a:defRPr/>
            </a:lvl1pPr>
          </a:lstStyle>
          <a:p>
            <a:fld id="{022B156B-59AE-415F-B24B-8756D48BB977}" type="slidenum">
              <a:rPr/>
              <a:p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a:xfrm>
            <a:off x="8075611" y="6019801"/>
            <a:ext cx="1396260" cy="228600"/>
          </a:xfrm>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anchor="b">
            <a:normAutofit/>
          </a:bodyPr>
          <a:lstStyle>
            <a:lvl1pPr>
              <a:defRPr sz="3600"/>
            </a:lvl1pPr>
          </a:lstStyle>
          <a:p>
            <a:r>
              <a:rPr lang="en-US" smtClean="0"/>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mod="1">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2/11/2021</a:t>
            </a:fld>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fld id="{4CF99945-0A15-4715-AB6C-F5E56CF20F70}" type="datetimeFigureOut">
              <a:rPr lang="en-US" smtClean="0"/>
              <a:pPr/>
              <a:t>2/11/2021</a:t>
            </a:fld>
            <a:endParaRPr lang="en-US"/>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7654640" cy="1828800"/>
          </a:xfrm>
        </p:spPr>
        <p:txBody>
          <a:bodyPr/>
          <a:lstStyle/>
          <a:p>
            <a:r>
              <a:rPr lang="en-US" dirty="0" smtClean="0"/>
              <a:t>Sustainable Journeys</a:t>
            </a:r>
            <a:endParaRPr lang="en-US" dirty="0"/>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472090" y="90616"/>
            <a:ext cx="10058402" cy="1219200"/>
          </a:xfrm>
        </p:spPr>
        <p:txBody>
          <a:bodyPr/>
          <a:lstStyle/>
          <a:p>
            <a:r>
              <a:rPr lang="en-GB" dirty="0" smtClean="0"/>
              <a:t>Local exploration </a:t>
            </a:r>
            <a:endParaRPr dirty="0"/>
          </a:p>
        </p:txBody>
      </p:sp>
      <p:sp>
        <p:nvSpPr>
          <p:cNvPr id="14" name="Content Placeholder 13"/>
          <p:cNvSpPr>
            <a:spLocks noGrp="1"/>
          </p:cNvSpPr>
          <p:nvPr>
            <p:ph idx="1"/>
          </p:nvPr>
        </p:nvSpPr>
        <p:spPr>
          <a:xfrm>
            <a:off x="348522" y="1414848"/>
            <a:ext cx="11250354" cy="4862383"/>
          </a:xfrm>
        </p:spPr>
        <p:txBody>
          <a:bodyPr>
            <a:normAutofit fontScale="92500" lnSpcReduction="20000"/>
          </a:bodyPr>
          <a:lstStyle/>
          <a:p>
            <a:r>
              <a:rPr lang="en-GB" dirty="0" smtClean="0"/>
              <a:t>Create a working group of 3 or 4 classmates</a:t>
            </a:r>
            <a:endParaRPr dirty="0"/>
          </a:p>
          <a:p>
            <a:r>
              <a:rPr lang="en-GB" dirty="0" smtClean="0"/>
              <a:t>Share with them your tree- give them the 3 words location or a grid reference and any other details about your tree-friend</a:t>
            </a:r>
          </a:p>
          <a:p>
            <a:r>
              <a:rPr lang="en-GB" dirty="0" smtClean="0"/>
              <a:t>Share some photos or better a very short film about your chosen tree and the area immediately around it- this could be live with FaceTime WhatsApp etc.</a:t>
            </a:r>
          </a:p>
          <a:p>
            <a:r>
              <a:rPr lang="en-GB" dirty="0" smtClean="0"/>
              <a:t>Using Edina maps (you could use other maps if you all have access to them), </a:t>
            </a:r>
            <a:r>
              <a:rPr lang="en-GB" b="1" dirty="0" smtClean="0"/>
              <a:t>plan a walk, run </a:t>
            </a:r>
            <a:r>
              <a:rPr lang="en-GB" b="1" dirty="0"/>
              <a:t>o</a:t>
            </a:r>
            <a:r>
              <a:rPr lang="en-GB" b="1" dirty="0" smtClean="0"/>
              <a:t>r bike ride for someone else in your group</a:t>
            </a:r>
            <a:r>
              <a:rPr lang="en-GB" dirty="0" smtClean="0"/>
              <a:t>.  The route should </a:t>
            </a:r>
            <a:r>
              <a:rPr lang="en-GB" b="1" dirty="0" smtClean="0"/>
              <a:t>start at their tree</a:t>
            </a:r>
            <a:r>
              <a:rPr lang="en-GB" dirty="0" smtClean="0"/>
              <a:t>; try to think of a creative, interesting, unusual or challenging route that will take </a:t>
            </a:r>
            <a:r>
              <a:rPr lang="en-GB" b="1" dirty="0" smtClean="0"/>
              <a:t>about an hour </a:t>
            </a:r>
            <a:r>
              <a:rPr lang="en-GB" dirty="0" smtClean="0"/>
              <a:t>to complete.</a:t>
            </a:r>
          </a:p>
          <a:p>
            <a:r>
              <a:rPr lang="en-GB" dirty="0" smtClean="0"/>
              <a:t>Take some video footage of the route and share it with the person who set your route. Record the grid reference or three words for the location of each section of footage. Try OS locate or other app.</a:t>
            </a:r>
            <a:endParaRPr dirty="0"/>
          </a:p>
        </p:txBody>
      </p:sp>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Interpreting </a:t>
            </a:r>
            <a:r>
              <a:rPr lang="en-US" dirty="0"/>
              <a:t>the </a:t>
            </a:r>
            <a:r>
              <a:rPr lang="en-US" dirty="0" smtClean="0"/>
              <a:t>environment</a:t>
            </a:r>
            <a:endParaRPr lang="en-US" dirty="0"/>
          </a:p>
        </p:txBody>
      </p:sp>
      <p:sp>
        <p:nvSpPr>
          <p:cNvPr id="3" name="Text Placeholder 2"/>
          <p:cNvSpPr>
            <a:spLocks noGrp="1"/>
          </p:cNvSpPr>
          <p:nvPr>
            <p:ph type="body" idx="1"/>
          </p:nvPr>
        </p:nvSpPr>
        <p:spPr>
          <a:xfrm>
            <a:off x="1069847" y="1681163"/>
            <a:ext cx="10150087" cy="823912"/>
          </a:xfrm>
        </p:spPr>
        <p:txBody>
          <a:bodyPr/>
          <a:lstStyle/>
          <a:p>
            <a:r>
              <a:rPr lang="en-US" dirty="0" smtClean="0"/>
              <a:t>For the route that you set…</a:t>
            </a:r>
            <a:endParaRPr lang="en-US" dirty="0"/>
          </a:p>
        </p:txBody>
      </p:sp>
      <p:sp>
        <p:nvSpPr>
          <p:cNvPr id="4" name="Content Placeholder 3"/>
          <p:cNvSpPr>
            <a:spLocks noGrp="1"/>
          </p:cNvSpPr>
          <p:nvPr>
            <p:ph sz="half" idx="2"/>
          </p:nvPr>
        </p:nvSpPr>
        <p:spPr>
          <a:xfrm>
            <a:off x="1069848" y="2505075"/>
            <a:ext cx="10150086" cy="3476625"/>
          </a:xfrm>
        </p:spPr>
        <p:txBody>
          <a:bodyPr/>
          <a:lstStyle/>
          <a:p>
            <a:r>
              <a:rPr lang="en-US" dirty="0" smtClean="0"/>
              <a:t>How do the images relate to the map of the area</a:t>
            </a:r>
          </a:p>
          <a:p>
            <a:r>
              <a:rPr lang="en-US" dirty="0" smtClean="0"/>
              <a:t>How did the person travelling find the route, easy/ hard, boring etc.</a:t>
            </a:r>
          </a:p>
          <a:p>
            <a:r>
              <a:rPr lang="en-US" dirty="0" smtClean="0"/>
              <a:t>Did you allow enough/ too much time?</a:t>
            </a:r>
          </a:p>
          <a:p>
            <a:r>
              <a:rPr lang="en-US" dirty="0" smtClean="0"/>
              <a:t>Were there any </a:t>
            </a:r>
            <a:r>
              <a:rPr lang="en-US" dirty="0" smtClean="0"/>
              <a:t>problems with the route that were not easily identifiable on the map?</a:t>
            </a:r>
          </a:p>
          <a:p>
            <a:endParaRPr lang="en-US" dirty="0"/>
          </a:p>
        </p:txBody>
      </p:sp>
    </p:spTree>
    <p:extLst>
      <p:ext uri="{BB962C8B-B14F-4D97-AF65-F5344CB8AC3E}">
        <p14:creationId xmlns:p14="http://schemas.microsoft.com/office/powerpoint/2010/main" val="401740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4153" y="4160108"/>
            <a:ext cx="10058402" cy="1219200"/>
          </a:xfrm>
        </p:spPr>
        <p:txBody>
          <a:bodyPr>
            <a:normAutofit fontScale="90000"/>
          </a:bodyPr>
          <a:lstStyle/>
          <a:p>
            <a:r>
              <a:rPr lang="en-GB" dirty="0" smtClean="0"/>
              <a:t>Tell the story of the journey…</a:t>
            </a:r>
            <a:br>
              <a:rPr lang="en-GB" dirty="0" smtClean="0"/>
            </a:br>
            <a:r>
              <a:rPr lang="en-GB" dirty="0" smtClean="0"/>
              <a:t/>
            </a:r>
            <a:br>
              <a:rPr lang="en-GB" dirty="0" smtClean="0"/>
            </a:br>
            <a:r>
              <a:rPr lang="en-GB" dirty="0"/>
              <a:t/>
            </a:r>
            <a:br>
              <a:rPr lang="en-GB" dirty="0"/>
            </a:br>
            <a:r>
              <a:rPr lang="en-GB" dirty="0" smtClean="0"/>
              <a:t>Make a short film about the journey, starting with your tree!</a:t>
            </a:r>
            <a:br>
              <a:rPr lang="en-GB" dirty="0" smtClean="0"/>
            </a:br>
            <a:r>
              <a:rPr lang="en-GB" dirty="0"/>
              <a:t/>
            </a:r>
            <a:br>
              <a:rPr lang="en-GB" dirty="0"/>
            </a:br>
            <a:r>
              <a:rPr lang="en-GB" dirty="0" smtClean="0"/>
              <a:t>This can be any length, funny, factual, </a:t>
            </a:r>
            <a:endParaRPr lang="en-GB" dirty="0"/>
          </a:p>
        </p:txBody>
      </p:sp>
    </p:spTree>
    <p:extLst>
      <p:ext uri="{BB962C8B-B14F-4D97-AF65-F5344CB8AC3E}">
        <p14:creationId xmlns:p14="http://schemas.microsoft.com/office/powerpoint/2010/main" val="3355097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1715350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31377.potx" id="{56A48130-F36A-41C3-8C0C-0EF853C6708B}" vid="{0432F83B-7085-406B-BFE7-677E72A6CAD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Rainbow presentation</Template>
  <TotalTime>198</TotalTime>
  <Words>263</Words>
  <Application>Microsoft Office PowerPoint</Application>
  <PresentationFormat>Widescreen</PresentationFormat>
  <Paragraphs>14</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Segoe Print</vt:lpstr>
      <vt:lpstr>Nature Illustration 16x9</vt:lpstr>
      <vt:lpstr>Sustainable Journeys</vt:lpstr>
      <vt:lpstr>Local exploration </vt:lpstr>
      <vt:lpstr>Interpreting the environment</vt:lpstr>
      <vt:lpstr>Tell the story of the journey…   Make a short film about the journey, starting with your tree!  This can be any length, funny, factual,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Journeys</dc:title>
  <dc:creator>Graham Harvey</dc:creator>
  <cp:lastModifiedBy>Graham Harvey</cp:lastModifiedBy>
  <cp:revision>8</cp:revision>
  <dcterms:created xsi:type="dcterms:W3CDTF">2021-02-11T09:33:25Z</dcterms:created>
  <dcterms:modified xsi:type="dcterms:W3CDTF">2021-02-11T12:52:03Z</dcterms:modified>
</cp:coreProperties>
</file>