
<file path=[Content_Types].xml><?xml version="1.0" encoding="utf-8"?>
<Types xmlns="http://schemas.openxmlformats.org/package/2006/content-types">
  <Default Extension="png" ContentType="image/png"/>
  <Default Extension="jfif" ContentType="image/jpe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83" r:id="rId6"/>
    <p:sldId id="290" r:id="rId7"/>
    <p:sldId id="284" r:id="rId8"/>
    <p:sldId id="285" r:id="rId9"/>
    <p:sldId id="286" r:id="rId10"/>
    <p:sldId id="298" r:id="rId11"/>
    <p:sldId id="297" r:id="rId12"/>
    <p:sldId id="287" r:id="rId13"/>
    <p:sldId id="288" r:id="rId14"/>
    <p:sldId id="291" r:id="rId15"/>
    <p:sldId id="292" r:id="rId16"/>
    <p:sldId id="289" r:id="rId17"/>
    <p:sldId id="293" r:id="rId18"/>
    <p:sldId id="296" r:id="rId19"/>
    <p:sldId id="300" r:id="rId20"/>
    <p:sldId id="295" r:id="rId21"/>
    <p:sldId id="301" r:id="rId22"/>
    <p:sldId id="302" r:id="rId23"/>
    <p:sldId id="299" r:id="rId24"/>
    <p:sldId id="294" r:id="rId25"/>
    <p:sldId id="257" r:id="rId26"/>
    <p:sldId id="260" r:id="rId27"/>
    <p:sldId id="277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8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83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44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483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262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679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429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14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054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151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975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6B441-D889-4546-9209-C31151EDD995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6FD272-6192-4FC8-A581-DCE540CB3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467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f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f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arqen.com/sound-diffusers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2.e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BURRY PORT BRASS BAND 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8851" y="3602038"/>
            <a:ext cx="9144000" cy="1655762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dirty="0" smtClean="0"/>
              <a:t>DESIGN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12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3324" cy="6791218"/>
          </a:xfrm>
        </p:spPr>
      </p:pic>
    </p:spTree>
    <p:extLst>
      <p:ext uri="{BB962C8B-B14F-4D97-AF65-F5344CB8AC3E}">
        <p14:creationId xmlns:p14="http://schemas.microsoft.com/office/powerpoint/2010/main" val="225105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3519" y="-1"/>
            <a:ext cx="8876324" cy="6831289"/>
          </a:xfrm>
        </p:spPr>
      </p:pic>
    </p:spTree>
    <p:extLst>
      <p:ext uri="{BB962C8B-B14F-4D97-AF65-F5344CB8AC3E}">
        <p14:creationId xmlns:p14="http://schemas.microsoft.com/office/powerpoint/2010/main" val="388130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250" y="-1"/>
            <a:ext cx="11255339" cy="6811171"/>
          </a:xfrm>
        </p:spPr>
      </p:pic>
    </p:spTree>
    <p:extLst>
      <p:ext uri="{BB962C8B-B14F-4D97-AF65-F5344CB8AC3E}">
        <p14:creationId xmlns:p14="http://schemas.microsoft.com/office/powerpoint/2010/main" val="381527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125" y="-46234"/>
            <a:ext cx="10751906" cy="6866940"/>
          </a:xfrm>
        </p:spPr>
      </p:pic>
    </p:spTree>
    <p:extLst>
      <p:ext uri="{BB962C8B-B14F-4D97-AF65-F5344CB8AC3E}">
        <p14:creationId xmlns:p14="http://schemas.microsoft.com/office/powerpoint/2010/main" val="241505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739" y="0"/>
            <a:ext cx="5538005" cy="6863880"/>
          </a:xfrm>
        </p:spPr>
      </p:pic>
    </p:spTree>
    <p:extLst>
      <p:ext uri="{BB962C8B-B14F-4D97-AF65-F5344CB8AC3E}">
        <p14:creationId xmlns:p14="http://schemas.microsoft.com/office/powerpoint/2010/main" val="349037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28840" y="-1443239"/>
            <a:ext cx="6723767" cy="9723750"/>
          </a:xfrm>
        </p:spPr>
      </p:pic>
    </p:spTree>
    <p:extLst>
      <p:ext uri="{BB962C8B-B14F-4D97-AF65-F5344CB8AC3E}">
        <p14:creationId xmlns:p14="http://schemas.microsoft.com/office/powerpoint/2010/main" val="225254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031" y="308322"/>
            <a:ext cx="11029308" cy="6326534"/>
          </a:xfrm>
        </p:spPr>
      </p:pic>
    </p:spTree>
    <p:extLst>
      <p:ext uri="{BB962C8B-B14F-4D97-AF65-F5344CB8AC3E}">
        <p14:creationId xmlns:p14="http://schemas.microsoft.com/office/powerpoint/2010/main" val="136342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693" y="0"/>
            <a:ext cx="9144155" cy="6858116"/>
          </a:xfrm>
        </p:spPr>
      </p:pic>
    </p:spTree>
    <p:extLst>
      <p:ext uri="{BB962C8B-B14F-4D97-AF65-F5344CB8AC3E}">
        <p14:creationId xmlns:p14="http://schemas.microsoft.com/office/powerpoint/2010/main" val="142535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108"/>
            <a:ext cx="10478191" cy="6854892"/>
          </a:xfrm>
        </p:spPr>
      </p:pic>
    </p:spTree>
    <p:extLst>
      <p:ext uri="{BB962C8B-B14F-4D97-AF65-F5344CB8AC3E}">
        <p14:creationId xmlns:p14="http://schemas.microsoft.com/office/powerpoint/2010/main" val="63293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50" y="164383"/>
            <a:ext cx="11662309" cy="6560049"/>
          </a:xfrm>
        </p:spPr>
      </p:pic>
    </p:spTree>
    <p:extLst>
      <p:ext uri="{BB962C8B-B14F-4D97-AF65-F5344CB8AC3E}">
        <p14:creationId xmlns:p14="http://schemas.microsoft.com/office/powerpoint/2010/main" val="260477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5510" y="691574"/>
            <a:ext cx="8544014" cy="5144147"/>
          </a:xfrm>
        </p:spPr>
      </p:pic>
    </p:spTree>
    <p:extLst>
      <p:ext uri="{BB962C8B-B14F-4D97-AF65-F5344CB8AC3E}">
        <p14:creationId xmlns:p14="http://schemas.microsoft.com/office/powerpoint/2010/main" val="363097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113" y="0"/>
            <a:ext cx="10528476" cy="6910042"/>
          </a:xfrm>
        </p:spPr>
      </p:pic>
    </p:spTree>
    <p:extLst>
      <p:ext uri="{BB962C8B-B14F-4D97-AF65-F5344CB8AC3E}">
        <p14:creationId xmlns:p14="http://schemas.microsoft.com/office/powerpoint/2010/main" val="284187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847" y="133563"/>
            <a:ext cx="11110508" cy="6549775"/>
          </a:xfrm>
        </p:spPr>
      </p:pic>
    </p:spTree>
    <p:extLst>
      <p:ext uri="{BB962C8B-B14F-4D97-AF65-F5344CB8AC3E}">
        <p14:creationId xmlns:p14="http://schemas.microsoft.com/office/powerpoint/2010/main" val="180462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465" y="532856"/>
            <a:ext cx="10604697" cy="5414634"/>
          </a:xfrm>
        </p:spPr>
      </p:pic>
    </p:spTree>
    <p:extLst>
      <p:ext uri="{BB962C8B-B14F-4D97-AF65-F5344CB8AC3E}">
        <p14:creationId xmlns:p14="http://schemas.microsoft.com/office/powerpoint/2010/main" val="42559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4661" y="51022"/>
            <a:ext cx="9605397" cy="6320350"/>
          </a:xfrm>
        </p:spPr>
      </p:pic>
    </p:spTree>
    <p:extLst>
      <p:ext uri="{BB962C8B-B14F-4D97-AF65-F5344CB8AC3E}">
        <p14:creationId xmlns:p14="http://schemas.microsoft.com/office/powerpoint/2010/main" val="803784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19" y="750013"/>
            <a:ext cx="9522110" cy="5400123"/>
          </a:xfrm>
        </p:spPr>
      </p:pic>
    </p:spTree>
    <p:extLst>
      <p:ext uri="{BB962C8B-B14F-4D97-AF65-F5344CB8AC3E}">
        <p14:creationId xmlns:p14="http://schemas.microsoft.com/office/powerpoint/2010/main" val="284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4320" y="147950"/>
            <a:ext cx="6636613" cy="6263124"/>
          </a:xfrm>
        </p:spPr>
      </p:pic>
    </p:spTree>
    <p:extLst>
      <p:ext uri="{BB962C8B-B14F-4D97-AF65-F5344CB8AC3E}">
        <p14:creationId xmlns:p14="http://schemas.microsoft.com/office/powerpoint/2010/main" val="45462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662" y="365125"/>
            <a:ext cx="11379672" cy="6193624"/>
          </a:xfrm>
        </p:spPr>
      </p:pic>
    </p:spTree>
    <p:extLst>
      <p:ext uri="{BB962C8B-B14F-4D97-AF65-F5344CB8AC3E}">
        <p14:creationId xmlns:p14="http://schemas.microsoft.com/office/powerpoint/2010/main" val="91020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1" y="118153"/>
            <a:ext cx="9770723" cy="6115011"/>
          </a:xfrm>
        </p:spPr>
      </p:pic>
      <p:sp>
        <p:nvSpPr>
          <p:cNvPr id="5" name="Rectangle 4"/>
          <p:cNvSpPr/>
          <p:nvPr/>
        </p:nvSpPr>
        <p:spPr>
          <a:xfrm>
            <a:off x="312524" y="6280940"/>
            <a:ext cx="345036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http://arqen.com/sound-diffusers/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14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9896" y="0"/>
            <a:ext cx="9159412" cy="6869559"/>
          </a:xfrm>
        </p:spPr>
      </p:pic>
    </p:spTree>
    <p:extLst>
      <p:ext uri="{BB962C8B-B14F-4D97-AF65-F5344CB8AC3E}">
        <p14:creationId xmlns:p14="http://schemas.microsoft.com/office/powerpoint/2010/main" val="131232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636" y="-18067"/>
            <a:ext cx="8811827" cy="6610955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00" y="5661025"/>
            <a:ext cx="10515600" cy="1325563"/>
          </a:xfrm>
        </p:spPr>
        <p:txBody>
          <a:bodyPr/>
          <a:lstStyle/>
          <a:p>
            <a:r>
              <a:rPr lang="en-GB" dirty="0" smtClean="0"/>
              <a:t>Adjacencies diagram- the client brief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276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8235196"/>
              </p:ext>
            </p:extLst>
          </p:nvPr>
        </p:nvGraphicFramePr>
        <p:xfrm>
          <a:off x="2466975" y="-8731"/>
          <a:ext cx="9718675" cy="6876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Acrobat Document" r:id="rId3" imgW="5667375" imgH="4010025" progId="Acrobat.Document.DC">
                  <p:embed/>
                </p:oleObj>
              </mc:Choice>
              <mc:Fallback>
                <p:oleObj name="Acrobat Document" r:id="rId3" imgW="5667375" imgH="4010025" progId="Acrobat.Document.DC">
                  <p:embed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66975" y="-8731"/>
                        <a:ext cx="9718675" cy="6876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itle 1"/>
          <p:cNvSpPr txBox="1">
            <a:spLocks/>
          </p:cNvSpPr>
          <p:nvPr/>
        </p:nvSpPr>
        <p:spPr>
          <a:xfrm>
            <a:off x="6350" y="49863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Site Plan </a:t>
            </a:r>
          </a:p>
          <a:p>
            <a:r>
              <a:rPr lang="en-GB" dirty="0" smtClean="0"/>
              <a:t>Existing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1306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162" y="114977"/>
            <a:ext cx="8442768" cy="6558967"/>
          </a:xfrm>
        </p:spPr>
      </p:pic>
    </p:spTree>
    <p:extLst>
      <p:ext uri="{BB962C8B-B14F-4D97-AF65-F5344CB8AC3E}">
        <p14:creationId xmlns:p14="http://schemas.microsoft.com/office/powerpoint/2010/main" val="2102635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a361b194c1197a2c2003680bf624fe88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742b88db26055a41df4abca89e7988dd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3:SharedWithDetails" minOccurs="0"/>
                <xsd:element ref="ns3:SharingHintHash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3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A0C6824-A773-4DEC-B11F-A6A737F12674}">
  <ds:schemaRefs>
    <ds:schemaRef ds:uri="http://schemas.microsoft.com/office/2006/documentManagement/types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7ac54d59-15ae-468f-8833-3c6b8f4d3013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EB8BB320-405E-4DEB-8A92-D1CA75F2A5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682d76-7fed-41ad-9dab-ad3c63b4cd86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218AE9A-0D34-4479-ACDD-91A41F21EBA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19</Words>
  <Application>Microsoft Office PowerPoint</Application>
  <PresentationFormat>Widescreen</PresentationFormat>
  <Paragraphs>6</Paragraphs>
  <Slides>24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Calibri Light</vt:lpstr>
      <vt:lpstr>Times New Roman</vt:lpstr>
      <vt:lpstr>Office Theme</vt:lpstr>
      <vt:lpstr>Acrobat Document</vt:lpstr>
      <vt:lpstr>BURRY PORT BRASS BAND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Adjacencies diagram- the client brief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BURRY PORT BRASS BAND</dc:title>
  <dc:creator>Ian Standen</dc:creator>
  <cp:lastModifiedBy>Ian Standen</cp:lastModifiedBy>
  <cp:revision>17</cp:revision>
  <dcterms:created xsi:type="dcterms:W3CDTF">2019-06-26T09:57:20Z</dcterms:created>
  <dcterms:modified xsi:type="dcterms:W3CDTF">2020-02-17T10:42:10Z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