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1" r:id="rId4"/>
  </p:sldMasterIdLst>
  <p:notesMasterIdLst>
    <p:notesMasterId r:id="rId6"/>
  </p:notesMasterIdLst>
  <p:sldIdLst>
    <p:sldId id="256" r:id="rId5"/>
  </p:sldIdLst>
  <p:sldSz cx="30267275" cy="213963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112129-FFFB-45F1-8797-F2B22A3F2951}" v="10" dt="2025-04-19T02:55:28.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14" autoAdjust="0"/>
    <p:restoredTop sz="91972" autoAdjust="0"/>
  </p:normalViewPr>
  <p:slideViewPr>
    <p:cSldViewPr snapToGrid="0">
      <p:cViewPr varScale="1">
        <p:scale>
          <a:sx n="26" d="100"/>
          <a:sy n="26" d="100"/>
        </p:scale>
        <p:origin x="1186" y="11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90120E-4B49-4204-8A4D-F0C09575CE23}" type="datetimeFigureOut">
              <a:rPr lang="en-US" smtClean="0"/>
              <a:t>4/25/2025</a:t>
            </a:fld>
            <a:endParaRPr lang="en-US"/>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A61470-C4BF-43F9-84AF-D2FA094A26C6}" type="slidenum">
              <a:rPr lang="en-US" smtClean="0"/>
              <a:t>‹#›</a:t>
            </a:fld>
            <a:endParaRPr lang="en-US"/>
          </a:p>
        </p:txBody>
      </p:sp>
    </p:spTree>
    <p:extLst>
      <p:ext uri="{BB962C8B-B14F-4D97-AF65-F5344CB8AC3E}">
        <p14:creationId xmlns:p14="http://schemas.microsoft.com/office/powerpoint/2010/main" val="3201668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A61470-C4BF-43F9-84AF-D2FA094A26C6}" type="slidenum">
              <a:rPr lang="en-US" smtClean="0"/>
              <a:t>1</a:t>
            </a:fld>
            <a:endParaRPr lang="en-US"/>
          </a:p>
        </p:txBody>
      </p:sp>
    </p:spTree>
    <p:extLst>
      <p:ext uri="{BB962C8B-B14F-4D97-AF65-F5344CB8AC3E}">
        <p14:creationId xmlns:p14="http://schemas.microsoft.com/office/powerpoint/2010/main" val="876774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4" y="2377371"/>
            <a:ext cx="22694544" cy="166415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23013912" y="2377371"/>
            <a:ext cx="7262256" cy="16641589"/>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55953" y="4051038"/>
            <a:ext cx="18160365" cy="10156122"/>
          </a:xfrm>
        </p:spPr>
        <p:txBody>
          <a:bodyPr anchor="b">
            <a:normAutofit/>
          </a:bodyPr>
          <a:lstStyle>
            <a:lvl1pPr algn="l">
              <a:defRPr sz="16847" spc="-312"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2730844" y="14570735"/>
            <a:ext cx="18160365" cy="2852843"/>
          </a:xfrm>
        </p:spPr>
        <p:txBody>
          <a:bodyPr anchor="t">
            <a:normAutofit/>
          </a:bodyPr>
          <a:lstStyle>
            <a:lvl1pPr marL="0" indent="0" algn="l">
              <a:buNone/>
              <a:defRPr sz="6240" cap="none" spc="0" baseline="0">
                <a:solidFill>
                  <a:schemeClr val="accent1">
                    <a:lumMod val="20000"/>
                    <a:lumOff val="80000"/>
                  </a:schemeClr>
                </a:solidFill>
              </a:defRPr>
            </a:lvl1pPr>
            <a:lvl2pPr marL="1426418" indent="0" algn="ctr">
              <a:buNone/>
              <a:defRPr sz="6240"/>
            </a:lvl2pPr>
            <a:lvl3pPr marL="2852837" indent="0" algn="ctr">
              <a:buNone/>
              <a:defRPr sz="6240"/>
            </a:lvl3pPr>
            <a:lvl4pPr marL="4279255" indent="0" algn="ctr">
              <a:buNone/>
              <a:defRPr sz="6240"/>
            </a:lvl4pPr>
            <a:lvl5pPr marL="5705673" indent="0" algn="ctr">
              <a:buNone/>
              <a:defRPr sz="6240"/>
            </a:lvl5pPr>
            <a:lvl6pPr marL="7132091" indent="0" algn="ctr">
              <a:buNone/>
              <a:defRPr sz="6240"/>
            </a:lvl6pPr>
            <a:lvl7pPr marL="8558510" indent="0" algn="ctr">
              <a:buNone/>
              <a:defRPr sz="6240"/>
            </a:lvl7pPr>
            <a:lvl8pPr marL="9984928" indent="0" algn="ctr">
              <a:buNone/>
              <a:defRPr sz="6240"/>
            </a:lvl8pPr>
            <a:lvl9pPr marL="11411346" indent="0" algn="ctr">
              <a:buNone/>
              <a:defRPr sz="6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DF53D3-E049-458B-8241-0D5EA549271F}"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3881771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DF53D3-E049-458B-8241-0D5EA549271F}"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15861934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02293" y="4051038"/>
            <a:ext cx="18160365" cy="10156122"/>
          </a:xfrm>
        </p:spPr>
        <p:txBody>
          <a:bodyPr anchor="b">
            <a:normAutofit/>
          </a:bodyPr>
          <a:lstStyle>
            <a:lvl1pPr>
              <a:defRPr sz="16847" b="0" spc="-312"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9647694" y="14578030"/>
            <a:ext cx="18160365" cy="2852843"/>
          </a:xfrm>
        </p:spPr>
        <p:txBody>
          <a:bodyPr anchor="t">
            <a:normAutofit/>
          </a:bodyPr>
          <a:lstStyle>
            <a:lvl1pPr marL="0" indent="0">
              <a:buNone/>
              <a:defRPr sz="6240" cap="none" spc="0" baseline="0">
                <a:solidFill>
                  <a:schemeClr val="tx1">
                    <a:lumMod val="65000"/>
                    <a:lumOff val="35000"/>
                  </a:schemeClr>
                </a:solidFill>
              </a:defRPr>
            </a:lvl1pPr>
            <a:lvl2pPr marL="1426418" indent="0">
              <a:buNone/>
              <a:defRPr sz="5616">
                <a:solidFill>
                  <a:schemeClr val="tx1">
                    <a:tint val="75000"/>
                  </a:schemeClr>
                </a:solidFill>
              </a:defRPr>
            </a:lvl2pPr>
            <a:lvl3pPr marL="2852837" indent="0">
              <a:buNone/>
              <a:defRPr sz="4992">
                <a:solidFill>
                  <a:schemeClr val="tx1">
                    <a:tint val="75000"/>
                  </a:schemeClr>
                </a:solidFill>
              </a:defRPr>
            </a:lvl3pPr>
            <a:lvl4pPr marL="4279255" indent="0">
              <a:buNone/>
              <a:defRPr sz="4368">
                <a:solidFill>
                  <a:schemeClr val="tx1">
                    <a:tint val="75000"/>
                  </a:schemeClr>
                </a:solidFill>
              </a:defRPr>
            </a:lvl4pPr>
            <a:lvl5pPr marL="5705673" indent="0">
              <a:buNone/>
              <a:defRPr sz="4368">
                <a:solidFill>
                  <a:schemeClr val="tx1">
                    <a:tint val="75000"/>
                  </a:schemeClr>
                </a:solidFill>
              </a:defRPr>
            </a:lvl5pPr>
            <a:lvl6pPr marL="7132091" indent="0">
              <a:buNone/>
              <a:defRPr sz="4368">
                <a:solidFill>
                  <a:schemeClr val="tx1">
                    <a:tint val="75000"/>
                  </a:schemeClr>
                </a:solidFill>
              </a:defRPr>
            </a:lvl6pPr>
            <a:lvl7pPr marL="8558510" indent="0">
              <a:buNone/>
              <a:defRPr sz="4368">
                <a:solidFill>
                  <a:schemeClr val="tx1">
                    <a:tint val="75000"/>
                  </a:schemeClr>
                </a:solidFill>
              </a:defRPr>
            </a:lvl7pPr>
            <a:lvl8pPr marL="9984928" indent="0">
              <a:buNone/>
              <a:defRPr sz="4368">
                <a:solidFill>
                  <a:schemeClr val="tx1">
                    <a:tint val="75000"/>
                  </a:schemeClr>
                </a:solidFill>
              </a:defRPr>
            </a:lvl8pPr>
            <a:lvl9pPr marL="11411346" indent="0">
              <a:buNone/>
              <a:defRPr sz="436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DF53D3-E049-458B-8241-0D5EA549271F}" type="datetimeFigureOut">
              <a:rPr lang="en-US" smtClean="0"/>
              <a:t>4/25/2025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1734571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602293" y="2710201"/>
            <a:ext cx="8626173" cy="15975923"/>
          </a:xfrm>
        </p:spPr>
        <p:txBody>
          <a:bodyPr/>
          <a:lstStyle>
            <a:lvl1pPr>
              <a:defRPr sz="5928"/>
            </a:lvl1pPr>
            <a:lvl2pPr>
              <a:defRPr sz="5304"/>
            </a:lvl2pPr>
            <a:lvl3pPr>
              <a:defRPr sz="4680"/>
            </a:lvl3pPr>
            <a:lvl4pPr>
              <a:defRPr sz="4056"/>
            </a:lvl4pPr>
            <a:lvl5pPr>
              <a:defRPr sz="4056"/>
            </a:lvl5pPr>
            <a:lvl6pPr>
              <a:defRPr sz="4056"/>
            </a:lvl6pPr>
            <a:lvl7pPr>
              <a:defRPr sz="4056"/>
            </a:lvl7pPr>
            <a:lvl8pPr>
              <a:defRPr sz="4056"/>
            </a:lvl8pPr>
            <a:lvl9pPr>
              <a:defRPr sz="40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9408890" y="2710201"/>
            <a:ext cx="8626173" cy="15975923"/>
          </a:xfrm>
        </p:spPr>
        <p:txBody>
          <a:bodyPr/>
          <a:lstStyle>
            <a:lvl1pPr>
              <a:defRPr sz="5928"/>
            </a:lvl1pPr>
            <a:lvl2pPr>
              <a:defRPr sz="5304"/>
            </a:lvl2pPr>
            <a:lvl3pPr>
              <a:defRPr sz="4680"/>
            </a:lvl3pPr>
            <a:lvl4pPr>
              <a:defRPr sz="4056"/>
            </a:lvl4pPr>
            <a:lvl5pPr>
              <a:defRPr sz="4056"/>
            </a:lvl5pPr>
            <a:lvl6pPr>
              <a:defRPr sz="4056"/>
            </a:lvl6pPr>
            <a:lvl7pPr>
              <a:defRPr sz="4056"/>
            </a:lvl7pPr>
            <a:lvl8pPr>
              <a:defRPr sz="4056"/>
            </a:lvl8pPr>
            <a:lvl9pPr>
              <a:defRPr sz="40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BDF53D3-E049-458B-8241-0D5EA549271F}" type="datetimeFigureOut">
              <a:rPr lang="en-US" smtClean="0"/>
              <a:t>4/25/2025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1522103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9602293" y="3193493"/>
            <a:ext cx="8626173" cy="2520012"/>
          </a:xfrm>
        </p:spPr>
        <p:txBody>
          <a:bodyPr anchor="b">
            <a:normAutofit/>
          </a:bodyPr>
          <a:lstStyle>
            <a:lvl1pPr marL="0" indent="0">
              <a:spcBef>
                <a:spcPts val="0"/>
              </a:spcBef>
              <a:buNone/>
              <a:defRPr sz="5928" b="1">
                <a:solidFill>
                  <a:schemeClr val="tx1">
                    <a:lumMod val="65000"/>
                    <a:lumOff val="35000"/>
                  </a:schemeClr>
                </a:solidFill>
              </a:defRPr>
            </a:lvl1pPr>
            <a:lvl2pPr marL="1426418" indent="0">
              <a:buNone/>
              <a:defRPr sz="5928"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4" name="Content Placeholder 3"/>
          <p:cNvSpPr>
            <a:spLocks noGrp="1"/>
          </p:cNvSpPr>
          <p:nvPr>
            <p:ph sz="half" idx="2"/>
          </p:nvPr>
        </p:nvSpPr>
        <p:spPr>
          <a:xfrm>
            <a:off x="9602293" y="6024341"/>
            <a:ext cx="8626173" cy="12552511"/>
          </a:xfrm>
        </p:spPr>
        <p:txBody>
          <a:bodyPr/>
          <a:lstStyle>
            <a:lvl1pPr>
              <a:defRPr sz="5928"/>
            </a:lvl1pPr>
            <a:lvl2pPr>
              <a:defRPr sz="5304"/>
            </a:lvl2pPr>
            <a:lvl3pPr>
              <a:defRPr sz="4680"/>
            </a:lvl3pPr>
            <a:lvl4pPr>
              <a:defRPr sz="4056"/>
            </a:lvl4pPr>
            <a:lvl5pPr>
              <a:defRPr sz="4056"/>
            </a:lvl5pPr>
            <a:lvl6pPr>
              <a:defRPr sz="4056"/>
            </a:lvl6pPr>
            <a:lvl7pPr>
              <a:defRPr sz="4056"/>
            </a:lvl7pPr>
            <a:lvl8pPr>
              <a:defRPr sz="4056"/>
            </a:lvl8pPr>
            <a:lvl9pPr>
              <a:defRPr sz="40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9409741" y="3193498"/>
            <a:ext cx="8626173" cy="2537018"/>
          </a:xfrm>
        </p:spPr>
        <p:txBody>
          <a:bodyPr anchor="b">
            <a:normAutofit/>
          </a:bodyPr>
          <a:lstStyle>
            <a:lvl1pPr marL="0" indent="0">
              <a:spcBef>
                <a:spcPts val="0"/>
              </a:spcBef>
              <a:buNone/>
              <a:defRPr sz="5928" b="1">
                <a:solidFill>
                  <a:schemeClr val="tx1">
                    <a:lumMod val="65000"/>
                    <a:lumOff val="35000"/>
                  </a:schemeClr>
                </a:solidFill>
              </a:defRPr>
            </a:lvl1pPr>
            <a:lvl2pPr marL="1426418" indent="0">
              <a:buNone/>
              <a:defRPr sz="5928" b="1"/>
            </a:lvl2pPr>
            <a:lvl3pPr marL="2852837" indent="0">
              <a:buNone/>
              <a:defRPr sz="5616" b="1"/>
            </a:lvl3pPr>
            <a:lvl4pPr marL="4279255" indent="0">
              <a:buNone/>
              <a:defRPr sz="4992" b="1"/>
            </a:lvl4pPr>
            <a:lvl5pPr marL="5705673" indent="0">
              <a:buNone/>
              <a:defRPr sz="4992" b="1"/>
            </a:lvl5pPr>
            <a:lvl6pPr marL="7132091" indent="0">
              <a:buNone/>
              <a:defRPr sz="4992" b="1"/>
            </a:lvl6pPr>
            <a:lvl7pPr marL="8558510" indent="0">
              <a:buNone/>
              <a:defRPr sz="4992" b="1"/>
            </a:lvl7pPr>
            <a:lvl8pPr marL="9984928" indent="0">
              <a:buNone/>
              <a:defRPr sz="4992" b="1"/>
            </a:lvl8pPr>
            <a:lvl9pPr marL="11411346" indent="0">
              <a:buNone/>
              <a:defRPr sz="4992" b="1"/>
            </a:lvl9pPr>
          </a:lstStyle>
          <a:p>
            <a:pPr lvl="0"/>
            <a:r>
              <a:rPr lang="en-US"/>
              <a:t>Click to edit Master text styles</a:t>
            </a:r>
          </a:p>
        </p:txBody>
      </p:sp>
      <p:sp>
        <p:nvSpPr>
          <p:cNvPr id="6" name="Content Placeholder 5"/>
          <p:cNvSpPr>
            <a:spLocks noGrp="1"/>
          </p:cNvSpPr>
          <p:nvPr>
            <p:ph sz="quarter" idx="4"/>
          </p:nvPr>
        </p:nvSpPr>
        <p:spPr>
          <a:xfrm>
            <a:off x="19409741" y="6024341"/>
            <a:ext cx="8626173" cy="12552511"/>
          </a:xfrm>
        </p:spPr>
        <p:txBody>
          <a:bodyPr/>
          <a:lstStyle>
            <a:lvl1pPr>
              <a:defRPr sz="5928"/>
            </a:lvl1pPr>
            <a:lvl2pPr>
              <a:defRPr sz="5304"/>
            </a:lvl2pPr>
            <a:lvl3pPr>
              <a:defRPr sz="4680"/>
            </a:lvl3pPr>
            <a:lvl4pPr>
              <a:defRPr sz="4056"/>
            </a:lvl4pPr>
            <a:lvl5pPr>
              <a:defRPr sz="4056"/>
            </a:lvl5pPr>
            <a:lvl6pPr>
              <a:defRPr sz="4056"/>
            </a:lvl6pPr>
            <a:lvl7pPr>
              <a:defRPr sz="4056"/>
            </a:lvl7pPr>
            <a:lvl8pPr>
              <a:defRPr sz="4056"/>
            </a:lvl8pPr>
            <a:lvl9pPr>
              <a:defRPr sz="405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0BDF53D3-E049-458B-8241-0D5EA549271F}" type="datetimeFigureOut">
              <a:rPr lang="en-US" smtClean="0"/>
              <a:t>4/25/2025</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994334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BDF53D3-E049-458B-8241-0D5EA549271F}" type="datetimeFigureOut">
              <a:rPr lang="en-US" smtClean="0"/>
              <a:t>4/25/2025</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2398248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BDF53D3-E049-458B-8241-0D5EA549271F}" type="datetimeFigureOut">
              <a:rPr lang="en-US" smtClean="0"/>
              <a:t>4/25/2025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2132630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5613" y="3566054"/>
            <a:ext cx="7037141" cy="6846824"/>
          </a:xfrm>
        </p:spPr>
        <p:txBody>
          <a:bodyPr anchor="b">
            <a:normAutofit/>
          </a:bodyPr>
          <a:lstStyle>
            <a:lvl1pPr>
              <a:defRPr sz="8736" b="0" baseline="0"/>
            </a:lvl1pPr>
          </a:lstStyle>
          <a:p>
            <a:r>
              <a:rPr lang="en-US"/>
              <a:t>Click to edit Master title style</a:t>
            </a:r>
            <a:endParaRPr lang="en-US" dirty="0"/>
          </a:p>
        </p:txBody>
      </p:sp>
      <p:sp>
        <p:nvSpPr>
          <p:cNvPr id="3" name="Content Placeholder 2"/>
          <p:cNvSpPr>
            <a:spLocks noGrp="1"/>
          </p:cNvSpPr>
          <p:nvPr>
            <p:ph idx="1"/>
          </p:nvPr>
        </p:nvSpPr>
        <p:spPr>
          <a:xfrm>
            <a:off x="9602293" y="2710201"/>
            <a:ext cx="18160365" cy="15975923"/>
          </a:xfrm>
        </p:spPr>
        <p:txBody>
          <a:bodyPr/>
          <a:lstStyle>
            <a:lvl1pPr>
              <a:defRPr sz="6240"/>
            </a:lvl1pPr>
            <a:lvl2pPr>
              <a:defRPr sz="5616"/>
            </a:lvl2pPr>
            <a:lvl3pPr>
              <a:defRPr sz="4992"/>
            </a:lvl3pPr>
            <a:lvl4pPr>
              <a:defRPr sz="4368"/>
            </a:lvl4pPr>
            <a:lvl5pPr>
              <a:defRPr sz="4368"/>
            </a:lvl5pPr>
            <a:lvl6pPr>
              <a:defRPr sz="4368"/>
            </a:lvl6pPr>
            <a:lvl7pPr>
              <a:defRPr sz="4368"/>
            </a:lvl7pPr>
            <a:lvl8pPr>
              <a:defRPr sz="4368"/>
            </a:lvl8pPr>
            <a:lvl9pPr>
              <a:defRPr sz="436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35613" y="10412878"/>
            <a:ext cx="7037141" cy="7987961"/>
          </a:xfrm>
        </p:spPr>
        <p:txBody>
          <a:bodyPr anchor="t">
            <a:normAutofit/>
          </a:bodyPr>
          <a:lstStyle>
            <a:lvl1pPr marL="0" indent="0">
              <a:lnSpc>
                <a:spcPct val="100000"/>
              </a:lnSpc>
              <a:spcBef>
                <a:spcPts val="2496"/>
              </a:spcBef>
              <a:buNone/>
              <a:defRPr sz="3900">
                <a:solidFill>
                  <a:srgbClr val="FFFFFF"/>
                </a:solidFill>
              </a:defRPr>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8" name="Date Placeholder 7"/>
          <p:cNvSpPr>
            <a:spLocks noGrp="1"/>
          </p:cNvSpPr>
          <p:nvPr>
            <p:ph type="dt" sz="half" idx="10"/>
          </p:nvPr>
        </p:nvSpPr>
        <p:spPr/>
        <p:txBody>
          <a:bodyPr/>
          <a:lstStyle/>
          <a:p>
            <a:fld id="{0BDF53D3-E049-458B-8241-0D5EA549271F}" type="datetimeFigureOut">
              <a:rPr lang="en-US" smtClean="0"/>
              <a:t>4/25/2025</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4116321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5613" y="3566054"/>
            <a:ext cx="7037141" cy="6846824"/>
          </a:xfrm>
        </p:spPr>
        <p:txBody>
          <a:bodyPr anchor="b">
            <a:normAutofit/>
          </a:bodyPr>
          <a:lstStyle>
            <a:lvl1pPr>
              <a:defRPr sz="8736"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64311" y="2394276"/>
            <a:ext cx="20146483" cy="16632077"/>
          </a:xfrm>
          <a:solidFill>
            <a:schemeClr val="bg1">
              <a:lumMod val="75000"/>
            </a:schemeClr>
          </a:solidFill>
        </p:spPr>
        <p:txBody>
          <a:bodyPr anchor="t"/>
          <a:lstStyle>
            <a:lvl1pPr marL="0" indent="0">
              <a:buNone/>
              <a:defRPr sz="9984"/>
            </a:lvl1pPr>
            <a:lvl2pPr marL="1426418" indent="0">
              <a:buNone/>
              <a:defRPr sz="8736"/>
            </a:lvl2pPr>
            <a:lvl3pPr marL="2852837" indent="0">
              <a:buNone/>
              <a:defRPr sz="7488"/>
            </a:lvl3pPr>
            <a:lvl4pPr marL="4279255" indent="0">
              <a:buNone/>
              <a:defRPr sz="6240"/>
            </a:lvl4pPr>
            <a:lvl5pPr marL="5705673" indent="0">
              <a:buNone/>
              <a:defRPr sz="6240"/>
            </a:lvl5pPr>
            <a:lvl6pPr marL="7132091" indent="0">
              <a:buNone/>
              <a:defRPr sz="6240"/>
            </a:lvl6pPr>
            <a:lvl7pPr marL="8558510" indent="0">
              <a:buNone/>
              <a:defRPr sz="6240"/>
            </a:lvl7pPr>
            <a:lvl8pPr marL="9984928" indent="0">
              <a:buNone/>
              <a:defRPr sz="6240"/>
            </a:lvl8pPr>
            <a:lvl9pPr marL="11411346" indent="0">
              <a:buNone/>
              <a:defRPr sz="6240"/>
            </a:lvl9pPr>
          </a:lstStyle>
          <a:p>
            <a:r>
              <a:rPr lang="en-US"/>
              <a:t>Click icon to add picture</a:t>
            </a:r>
            <a:endParaRPr lang="en-US" dirty="0"/>
          </a:p>
        </p:txBody>
      </p:sp>
      <p:sp>
        <p:nvSpPr>
          <p:cNvPr id="4" name="Text Placeholder 3"/>
          <p:cNvSpPr>
            <a:spLocks noGrp="1"/>
          </p:cNvSpPr>
          <p:nvPr>
            <p:ph type="body" sz="half" idx="2"/>
          </p:nvPr>
        </p:nvSpPr>
        <p:spPr>
          <a:xfrm>
            <a:off x="635613" y="10422369"/>
            <a:ext cx="7037141" cy="7987961"/>
          </a:xfrm>
        </p:spPr>
        <p:txBody>
          <a:bodyPr anchor="t">
            <a:normAutofit/>
          </a:bodyPr>
          <a:lstStyle>
            <a:lvl1pPr marL="0" indent="0">
              <a:lnSpc>
                <a:spcPct val="100000"/>
              </a:lnSpc>
              <a:spcBef>
                <a:spcPts val="2496"/>
              </a:spcBef>
              <a:buNone/>
              <a:defRPr sz="3900">
                <a:solidFill>
                  <a:srgbClr val="FFFFFF"/>
                </a:solidFill>
              </a:defRPr>
            </a:lvl1pPr>
            <a:lvl2pPr marL="1426418" indent="0">
              <a:buNone/>
              <a:defRPr sz="3744"/>
            </a:lvl2pPr>
            <a:lvl3pPr marL="2852837" indent="0">
              <a:buNone/>
              <a:defRPr sz="3120"/>
            </a:lvl3pPr>
            <a:lvl4pPr marL="4279255" indent="0">
              <a:buNone/>
              <a:defRPr sz="2808"/>
            </a:lvl4pPr>
            <a:lvl5pPr marL="5705673" indent="0">
              <a:buNone/>
              <a:defRPr sz="2808"/>
            </a:lvl5pPr>
            <a:lvl6pPr marL="7132091" indent="0">
              <a:buNone/>
              <a:defRPr sz="2808"/>
            </a:lvl6pPr>
            <a:lvl7pPr marL="8558510" indent="0">
              <a:buNone/>
              <a:defRPr sz="2808"/>
            </a:lvl7pPr>
            <a:lvl8pPr marL="9984928" indent="0">
              <a:buNone/>
              <a:defRPr sz="2808"/>
            </a:lvl8pPr>
            <a:lvl9pPr marL="11411346" indent="0">
              <a:buNone/>
              <a:defRPr sz="2808"/>
            </a:lvl9pPr>
          </a:lstStyle>
          <a:p>
            <a:pPr lvl="0"/>
            <a:r>
              <a:rPr lang="en-US"/>
              <a:t>Click to edit Master text styles</a:t>
            </a:r>
          </a:p>
        </p:txBody>
      </p:sp>
      <p:sp>
        <p:nvSpPr>
          <p:cNvPr id="8" name="Date Placeholder 7"/>
          <p:cNvSpPr>
            <a:spLocks noGrp="1"/>
          </p:cNvSpPr>
          <p:nvPr>
            <p:ph type="dt" sz="half" idx="10"/>
          </p:nvPr>
        </p:nvSpPr>
        <p:spPr/>
        <p:txBody>
          <a:bodyPr/>
          <a:lstStyle/>
          <a:p>
            <a:fld id="{0BDF53D3-E049-458B-8241-0D5EA549271F}" type="datetimeFigureOut">
              <a:rPr lang="en-US" smtClean="0"/>
              <a:t>4/25/2025</a:t>
            </a:fld>
            <a:endParaRPr lang="en-US"/>
          </a:p>
        </p:txBody>
      </p:sp>
      <p:sp>
        <p:nvSpPr>
          <p:cNvPr id="9" name="Footer Placeholder 8"/>
          <p:cNvSpPr>
            <a:spLocks noGrp="1"/>
          </p:cNvSpPr>
          <p:nvPr>
            <p:ph type="ftr" sz="quarter" idx="11"/>
          </p:nvPr>
        </p:nvSpPr>
        <p:spPr>
          <a:xfrm>
            <a:off x="8686701" y="19831228"/>
            <a:ext cx="14675650" cy="1139156"/>
          </a:xfrm>
        </p:spPr>
        <p:txBody>
          <a:bodyPr/>
          <a:lstStyle/>
          <a:p>
            <a:endParaRPr lang="en-US" dirty="0"/>
          </a:p>
        </p:txBody>
      </p:sp>
      <p:sp>
        <p:nvSpPr>
          <p:cNvPr id="10" name="Slide Number Placeholder 9"/>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664547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DF53D3-E049-458B-8241-0D5EA549271F}" type="datetimeFigureOut">
              <a:rPr lang="en-US" smtClean="0"/>
              <a:t>4/25/2025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2382470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5853" y="3090580"/>
            <a:ext cx="6999307" cy="154529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9602293" y="2710201"/>
            <a:ext cx="18160365" cy="1597592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DF53D3-E049-458B-8241-0D5EA549271F}" type="datetimeFigureOut">
              <a:rPr lang="en-US" smtClean="0"/>
              <a:t>4/25/2025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018FAF9-6459-4AD1-8829-BAFE7AED7B47}" type="slidenum">
              <a:rPr lang="en-US" smtClean="0"/>
              <a:t>‹#›</a:t>
            </a:fld>
            <a:endParaRPr lang="en-US"/>
          </a:p>
        </p:txBody>
      </p:sp>
    </p:spTree>
    <p:extLst>
      <p:ext uri="{BB962C8B-B14F-4D97-AF65-F5344CB8AC3E}">
        <p14:creationId xmlns:p14="http://schemas.microsoft.com/office/powerpoint/2010/main" val="3265535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5" y="2367860"/>
            <a:ext cx="8548893" cy="1663207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627884" y="3506272"/>
            <a:ext cx="7317279" cy="143552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29333498" y="2367860"/>
            <a:ext cx="953419" cy="16632077"/>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9605659" y="2695937"/>
            <a:ext cx="18160365" cy="1597592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51584" y="19831228"/>
            <a:ext cx="6810137" cy="1139156"/>
          </a:xfrm>
          <a:prstGeom prst="rect">
            <a:avLst/>
          </a:prstGeom>
        </p:spPr>
        <p:txBody>
          <a:bodyPr vert="horz" lIns="91440" tIns="45720" rIns="91440" bIns="45720" rtlCol="0" anchor="ctr"/>
          <a:lstStyle>
            <a:lvl1pPr algn="l">
              <a:defRPr sz="3120">
                <a:solidFill>
                  <a:schemeClr val="tx1">
                    <a:lumMod val="50000"/>
                    <a:lumOff val="50000"/>
                  </a:schemeClr>
                </a:solidFill>
              </a:defRPr>
            </a:lvl1pPr>
          </a:lstStyle>
          <a:p>
            <a:fld id="{0BDF53D3-E049-458B-8241-0D5EA549271F}" type="datetimeFigureOut">
              <a:rPr lang="en-US" smtClean="0"/>
              <a:t>4/25/2025</a:t>
            </a:fld>
            <a:endParaRPr lang="en-US"/>
          </a:p>
        </p:txBody>
      </p:sp>
      <p:sp>
        <p:nvSpPr>
          <p:cNvPr id="5" name="Footer Placeholder 4"/>
          <p:cNvSpPr>
            <a:spLocks noGrp="1"/>
          </p:cNvSpPr>
          <p:nvPr>
            <p:ph type="ftr" sz="quarter" idx="3"/>
          </p:nvPr>
        </p:nvSpPr>
        <p:spPr>
          <a:xfrm>
            <a:off x="9605659" y="19831228"/>
            <a:ext cx="14675650" cy="1139156"/>
          </a:xfrm>
          <a:prstGeom prst="rect">
            <a:avLst/>
          </a:prstGeom>
        </p:spPr>
        <p:txBody>
          <a:bodyPr vert="horz" lIns="91440" tIns="45720" rIns="91440" bIns="45720" rtlCol="0" anchor="ctr"/>
          <a:lstStyle>
            <a:lvl1pPr algn="l">
              <a:defRPr sz="312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26399798" y="19831228"/>
            <a:ext cx="3800605" cy="1139156"/>
          </a:xfrm>
          <a:prstGeom prst="rect">
            <a:avLst/>
          </a:prstGeom>
        </p:spPr>
        <p:txBody>
          <a:bodyPr vert="horz" lIns="91440" tIns="45720" rIns="91440" bIns="45720" rtlCol="0" anchor="ctr"/>
          <a:lstStyle>
            <a:lvl1pPr algn="r">
              <a:defRPr sz="3432" b="1">
                <a:solidFill>
                  <a:schemeClr val="accent1"/>
                </a:solidFill>
              </a:defRPr>
            </a:lvl1pPr>
          </a:lstStyle>
          <a:p>
            <a:fld id="{4018FAF9-6459-4AD1-8829-BAFE7AED7B47}" type="slidenum">
              <a:rPr lang="en-US" smtClean="0"/>
              <a:t>‹#›</a:t>
            </a:fld>
            <a:endParaRPr lang="en-US"/>
          </a:p>
        </p:txBody>
      </p:sp>
    </p:spTree>
    <p:extLst>
      <p:ext uri="{BB962C8B-B14F-4D97-AF65-F5344CB8AC3E}">
        <p14:creationId xmlns:p14="http://schemas.microsoft.com/office/powerpoint/2010/main" val="2061780699"/>
      </p:ext>
    </p:extLst>
  </p:cSld>
  <p:clrMap bg1="lt1" tx1="dk1" bg2="lt2" tx2="dk2" accent1="accent1" accent2="accent2" accent3="accent3" accent4="accent4" accent5="accent5" accent6="accent6" hlink="hlink" folHlink="folHlink"/>
  <p:sldLayoutIdLst>
    <p:sldLayoutId id="2147484192" r:id="rId1"/>
    <p:sldLayoutId id="2147484193" r:id="rId2"/>
    <p:sldLayoutId id="2147484194" r:id="rId3"/>
    <p:sldLayoutId id="2147484195" r:id="rId4"/>
    <p:sldLayoutId id="2147484196" r:id="rId5"/>
    <p:sldLayoutId id="2147484197" r:id="rId6"/>
    <p:sldLayoutId id="2147484198" r:id="rId7"/>
    <p:sldLayoutId id="2147484199" r:id="rId8"/>
    <p:sldLayoutId id="2147484200" r:id="rId9"/>
    <p:sldLayoutId id="2147484201" r:id="rId10"/>
    <p:sldLayoutId id="2147484202" r:id="rId11"/>
  </p:sldLayoutIdLst>
  <p:txStyles>
    <p:titleStyle>
      <a:lvl1pPr algn="l" defTabSz="2852837" rtl="0" eaLnBrk="1" latinLnBrk="0" hangingPunct="1">
        <a:lnSpc>
          <a:spcPct val="90000"/>
        </a:lnSpc>
        <a:spcBef>
          <a:spcPct val="0"/>
        </a:spcBef>
        <a:buNone/>
        <a:defRPr sz="9360" kern="1200" spc="-187" baseline="0">
          <a:solidFill>
            <a:srgbClr val="FFFFFF"/>
          </a:solidFill>
          <a:latin typeface="+mj-lt"/>
          <a:ea typeface="+mj-ea"/>
          <a:cs typeface="+mj-cs"/>
        </a:defRPr>
      </a:lvl1pPr>
    </p:titleStyle>
    <p:bodyStyle>
      <a:lvl1pPr marL="570567" indent="-570567" algn="l" defTabSz="2852837" rtl="0" eaLnBrk="1" latinLnBrk="0" hangingPunct="1">
        <a:lnSpc>
          <a:spcPct val="90000"/>
        </a:lnSpc>
        <a:spcBef>
          <a:spcPts val="3744"/>
        </a:spcBef>
        <a:buClr>
          <a:schemeClr val="accent1"/>
        </a:buClr>
        <a:buFont typeface="Wingdings 2" pitchFamily="18" charset="2"/>
        <a:buChar char=""/>
        <a:defRPr sz="5928" kern="1200">
          <a:solidFill>
            <a:schemeClr val="tx1">
              <a:lumMod val="65000"/>
              <a:lumOff val="35000"/>
            </a:schemeClr>
          </a:solidFill>
          <a:latin typeface="+mn-lt"/>
          <a:ea typeface="+mn-ea"/>
          <a:cs typeface="+mn-cs"/>
        </a:defRPr>
      </a:lvl1pPr>
      <a:lvl2pPr marL="2139627" indent="-570567" algn="l" defTabSz="2852837" rtl="0" eaLnBrk="1" latinLnBrk="0" hangingPunct="1">
        <a:lnSpc>
          <a:spcPct val="90000"/>
        </a:lnSpc>
        <a:spcBef>
          <a:spcPts val="780"/>
        </a:spcBef>
        <a:spcAft>
          <a:spcPts val="780"/>
        </a:spcAft>
        <a:buClr>
          <a:schemeClr val="accent1"/>
        </a:buClr>
        <a:buFont typeface="Wingdings 2" pitchFamily="18" charset="2"/>
        <a:buChar char=""/>
        <a:defRPr sz="5304" kern="1200">
          <a:solidFill>
            <a:schemeClr val="tx1">
              <a:lumMod val="65000"/>
              <a:lumOff val="35000"/>
            </a:schemeClr>
          </a:solidFill>
          <a:latin typeface="+mn-lt"/>
          <a:ea typeface="+mn-ea"/>
          <a:cs typeface="+mn-cs"/>
        </a:defRPr>
      </a:lvl2pPr>
      <a:lvl3pPr marL="3566046" indent="-570567" algn="l" defTabSz="2852837" rtl="0" eaLnBrk="1" latinLnBrk="0" hangingPunct="1">
        <a:lnSpc>
          <a:spcPct val="90000"/>
        </a:lnSpc>
        <a:spcBef>
          <a:spcPts val="780"/>
        </a:spcBef>
        <a:spcAft>
          <a:spcPts val="780"/>
        </a:spcAft>
        <a:buClr>
          <a:schemeClr val="accent1"/>
        </a:buClr>
        <a:buFont typeface="Wingdings 2" pitchFamily="18" charset="2"/>
        <a:buChar char=""/>
        <a:defRPr sz="4680" kern="1200">
          <a:solidFill>
            <a:schemeClr val="tx1">
              <a:lumMod val="65000"/>
              <a:lumOff val="35000"/>
            </a:schemeClr>
          </a:solidFill>
          <a:latin typeface="+mn-lt"/>
          <a:ea typeface="+mn-ea"/>
          <a:cs typeface="+mn-cs"/>
        </a:defRPr>
      </a:lvl3pPr>
      <a:lvl4pPr marL="4992464" indent="-570567" algn="l" defTabSz="2852837" rtl="0" eaLnBrk="1" latinLnBrk="0" hangingPunct="1">
        <a:lnSpc>
          <a:spcPct val="90000"/>
        </a:lnSpc>
        <a:spcBef>
          <a:spcPts val="780"/>
        </a:spcBef>
        <a:spcAft>
          <a:spcPts val="780"/>
        </a:spcAft>
        <a:buClr>
          <a:schemeClr val="accent1"/>
        </a:buClr>
        <a:buFont typeface="Wingdings 2" pitchFamily="18" charset="2"/>
        <a:buChar char=""/>
        <a:defRPr sz="4056" kern="1200">
          <a:solidFill>
            <a:schemeClr val="tx1">
              <a:lumMod val="65000"/>
              <a:lumOff val="35000"/>
            </a:schemeClr>
          </a:solidFill>
          <a:latin typeface="+mn-lt"/>
          <a:ea typeface="+mn-ea"/>
          <a:cs typeface="+mn-cs"/>
        </a:defRPr>
      </a:lvl4pPr>
      <a:lvl5pPr marL="6418882" indent="-570567" algn="l" defTabSz="2852837" rtl="0" eaLnBrk="1" latinLnBrk="0" hangingPunct="1">
        <a:lnSpc>
          <a:spcPct val="90000"/>
        </a:lnSpc>
        <a:spcBef>
          <a:spcPts val="780"/>
        </a:spcBef>
        <a:spcAft>
          <a:spcPts val="780"/>
        </a:spcAft>
        <a:buClr>
          <a:schemeClr val="accent1"/>
        </a:buClr>
        <a:buFont typeface="Wingdings 2" pitchFamily="18" charset="2"/>
        <a:buChar char=""/>
        <a:defRPr sz="4056" kern="1200">
          <a:solidFill>
            <a:schemeClr val="tx1">
              <a:lumMod val="65000"/>
              <a:lumOff val="35000"/>
            </a:schemeClr>
          </a:solidFill>
          <a:latin typeface="+mn-lt"/>
          <a:ea typeface="+mn-ea"/>
          <a:cs typeface="+mn-cs"/>
        </a:defRPr>
      </a:lvl5pPr>
      <a:lvl6pPr marL="7845301" indent="-713209" algn="l" defTabSz="2852837" rtl="0" eaLnBrk="1" latinLnBrk="0" hangingPunct="1">
        <a:lnSpc>
          <a:spcPct val="90000"/>
        </a:lnSpc>
        <a:spcBef>
          <a:spcPts val="780"/>
        </a:spcBef>
        <a:spcAft>
          <a:spcPts val="780"/>
        </a:spcAft>
        <a:buClr>
          <a:schemeClr val="accent1"/>
        </a:buClr>
        <a:buFont typeface="Wingdings 2" pitchFamily="18" charset="2"/>
        <a:buChar char=""/>
        <a:defRPr sz="4056" kern="1200">
          <a:solidFill>
            <a:schemeClr val="tx1">
              <a:lumMod val="65000"/>
              <a:lumOff val="35000"/>
            </a:schemeClr>
          </a:solidFill>
          <a:latin typeface="+mn-lt"/>
          <a:ea typeface="+mn-ea"/>
          <a:cs typeface="+mn-cs"/>
        </a:defRPr>
      </a:lvl6pPr>
      <a:lvl7pPr marL="9271719" indent="-713209" algn="l" defTabSz="2852837" rtl="0" eaLnBrk="1" latinLnBrk="0" hangingPunct="1">
        <a:lnSpc>
          <a:spcPct val="90000"/>
        </a:lnSpc>
        <a:spcBef>
          <a:spcPts val="780"/>
        </a:spcBef>
        <a:spcAft>
          <a:spcPts val="780"/>
        </a:spcAft>
        <a:buClr>
          <a:schemeClr val="accent1"/>
        </a:buClr>
        <a:buFont typeface="Wingdings 2" pitchFamily="18" charset="2"/>
        <a:buChar char=""/>
        <a:defRPr sz="4056" kern="1200">
          <a:solidFill>
            <a:schemeClr val="tx1">
              <a:lumMod val="65000"/>
              <a:lumOff val="35000"/>
            </a:schemeClr>
          </a:solidFill>
          <a:latin typeface="+mn-lt"/>
          <a:ea typeface="+mn-ea"/>
          <a:cs typeface="+mn-cs"/>
        </a:defRPr>
      </a:lvl7pPr>
      <a:lvl8pPr marL="10698137" indent="-713209" algn="l" defTabSz="2852837" rtl="0" eaLnBrk="1" latinLnBrk="0" hangingPunct="1">
        <a:lnSpc>
          <a:spcPct val="90000"/>
        </a:lnSpc>
        <a:spcBef>
          <a:spcPts val="780"/>
        </a:spcBef>
        <a:spcAft>
          <a:spcPts val="780"/>
        </a:spcAft>
        <a:buClr>
          <a:schemeClr val="accent1"/>
        </a:buClr>
        <a:buFont typeface="Wingdings 2" pitchFamily="18" charset="2"/>
        <a:buChar char=""/>
        <a:defRPr sz="4056" kern="1200">
          <a:solidFill>
            <a:schemeClr val="tx1">
              <a:lumMod val="65000"/>
              <a:lumOff val="35000"/>
            </a:schemeClr>
          </a:solidFill>
          <a:latin typeface="+mn-lt"/>
          <a:ea typeface="+mn-ea"/>
          <a:cs typeface="+mn-cs"/>
        </a:defRPr>
      </a:lvl8pPr>
      <a:lvl9pPr marL="12124555" indent="-713209" algn="l" defTabSz="2852837" rtl="0" eaLnBrk="1" latinLnBrk="0" hangingPunct="1">
        <a:lnSpc>
          <a:spcPct val="90000"/>
        </a:lnSpc>
        <a:spcBef>
          <a:spcPts val="780"/>
        </a:spcBef>
        <a:spcAft>
          <a:spcPts val="780"/>
        </a:spcAft>
        <a:buClr>
          <a:schemeClr val="accent1"/>
        </a:buClr>
        <a:buFont typeface="Wingdings 2" pitchFamily="18" charset="2"/>
        <a:buChar char=""/>
        <a:defRPr sz="4056" kern="1200">
          <a:solidFill>
            <a:schemeClr val="tx1">
              <a:lumMod val="65000"/>
              <a:lumOff val="35000"/>
            </a:schemeClr>
          </a:solidFill>
          <a:latin typeface="+mn-lt"/>
          <a:ea typeface="+mn-ea"/>
          <a:cs typeface="+mn-cs"/>
        </a:defRPr>
      </a:lvl9pPr>
    </p:bodyStyle>
    <p:otherStyle>
      <a:defPPr>
        <a:defRPr lang="en-US"/>
      </a:defPPr>
      <a:lvl1pPr marL="0" algn="l" defTabSz="2852837" rtl="0" eaLnBrk="1" latinLnBrk="0" hangingPunct="1">
        <a:defRPr sz="5616" kern="1200">
          <a:solidFill>
            <a:schemeClr val="tx1"/>
          </a:solidFill>
          <a:latin typeface="+mn-lt"/>
          <a:ea typeface="+mn-ea"/>
          <a:cs typeface="+mn-cs"/>
        </a:defRPr>
      </a:lvl1pPr>
      <a:lvl2pPr marL="1426418" algn="l" defTabSz="2852837" rtl="0" eaLnBrk="1" latinLnBrk="0" hangingPunct="1">
        <a:defRPr sz="5616" kern="1200">
          <a:solidFill>
            <a:schemeClr val="tx1"/>
          </a:solidFill>
          <a:latin typeface="+mn-lt"/>
          <a:ea typeface="+mn-ea"/>
          <a:cs typeface="+mn-cs"/>
        </a:defRPr>
      </a:lvl2pPr>
      <a:lvl3pPr marL="2852837" algn="l" defTabSz="2852837" rtl="0" eaLnBrk="1" latinLnBrk="0" hangingPunct="1">
        <a:defRPr sz="5616" kern="1200">
          <a:solidFill>
            <a:schemeClr val="tx1"/>
          </a:solidFill>
          <a:latin typeface="+mn-lt"/>
          <a:ea typeface="+mn-ea"/>
          <a:cs typeface="+mn-cs"/>
        </a:defRPr>
      </a:lvl3pPr>
      <a:lvl4pPr marL="4279255" algn="l" defTabSz="2852837" rtl="0" eaLnBrk="1" latinLnBrk="0" hangingPunct="1">
        <a:defRPr sz="5616" kern="1200">
          <a:solidFill>
            <a:schemeClr val="tx1"/>
          </a:solidFill>
          <a:latin typeface="+mn-lt"/>
          <a:ea typeface="+mn-ea"/>
          <a:cs typeface="+mn-cs"/>
        </a:defRPr>
      </a:lvl4pPr>
      <a:lvl5pPr marL="5705673" algn="l" defTabSz="2852837" rtl="0" eaLnBrk="1" latinLnBrk="0" hangingPunct="1">
        <a:defRPr sz="5616" kern="1200">
          <a:solidFill>
            <a:schemeClr val="tx1"/>
          </a:solidFill>
          <a:latin typeface="+mn-lt"/>
          <a:ea typeface="+mn-ea"/>
          <a:cs typeface="+mn-cs"/>
        </a:defRPr>
      </a:lvl5pPr>
      <a:lvl6pPr marL="7132091" algn="l" defTabSz="2852837" rtl="0" eaLnBrk="1" latinLnBrk="0" hangingPunct="1">
        <a:defRPr sz="5616" kern="1200">
          <a:solidFill>
            <a:schemeClr val="tx1"/>
          </a:solidFill>
          <a:latin typeface="+mn-lt"/>
          <a:ea typeface="+mn-ea"/>
          <a:cs typeface="+mn-cs"/>
        </a:defRPr>
      </a:lvl6pPr>
      <a:lvl7pPr marL="8558510" algn="l" defTabSz="2852837" rtl="0" eaLnBrk="1" latinLnBrk="0" hangingPunct="1">
        <a:defRPr sz="5616" kern="1200">
          <a:solidFill>
            <a:schemeClr val="tx1"/>
          </a:solidFill>
          <a:latin typeface="+mn-lt"/>
          <a:ea typeface="+mn-ea"/>
          <a:cs typeface="+mn-cs"/>
        </a:defRPr>
      </a:lvl7pPr>
      <a:lvl8pPr marL="9984928" algn="l" defTabSz="2852837" rtl="0" eaLnBrk="1" latinLnBrk="0" hangingPunct="1">
        <a:defRPr sz="5616" kern="1200">
          <a:solidFill>
            <a:schemeClr val="tx1"/>
          </a:solidFill>
          <a:latin typeface="+mn-lt"/>
          <a:ea typeface="+mn-ea"/>
          <a:cs typeface="+mn-cs"/>
        </a:defRPr>
      </a:lvl8pPr>
      <a:lvl9pPr marL="11411346" algn="l" defTabSz="2852837" rtl="0" eaLnBrk="1" latinLnBrk="0" hangingPunct="1">
        <a:defRPr sz="5616"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allwavingflags.blogspot.com/2018/05/flag-of-wales.html" TargetMode="External"/><Relationship Id="rId4" Type="http://schemas.openxmlformats.org/officeDocument/2006/relationships/image" Target="../media/image2.gif"/></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5C0EC-2FA1-8D9C-AD26-358F279801FE}"/>
              </a:ext>
            </a:extLst>
          </p:cNvPr>
          <p:cNvSpPr>
            <a:spLocks noGrp="1"/>
          </p:cNvSpPr>
          <p:nvPr>
            <p:ph type="ctrTitle"/>
          </p:nvPr>
        </p:nvSpPr>
        <p:spPr>
          <a:xfrm>
            <a:off x="8481181" y="-645886"/>
            <a:ext cx="14091104" cy="5543118"/>
          </a:xfrm>
          <a:ln>
            <a:noFill/>
          </a:ln>
        </p:spPr>
        <p:txBody>
          <a:bodyPr>
            <a:normAutofit/>
          </a:bodyPr>
          <a:lstStyle/>
          <a:p>
            <a:pPr algn="ctr"/>
            <a:br>
              <a:rPr lang="en-US" dirty="0"/>
            </a:br>
            <a:endParaRPr lang="en-US" dirty="0"/>
          </a:p>
        </p:txBody>
      </p:sp>
      <p:pic>
        <p:nvPicPr>
          <p:cNvPr id="15" name="Picture 14">
            <a:extLst>
              <a:ext uri="{FF2B5EF4-FFF2-40B4-BE49-F238E27FC236}">
                <a16:creationId xmlns:a16="http://schemas.microsoft.com/office/drawing/2014/main" id="{59D2006C-B652-379D-0825-2019A1396B3C}"/>
              </a:ext>
            </a:extLst>
          </p:cNvPr>
          <p:cNvPicPr>
            <a:picLocks noChangeAspect="1"/>
          </p:cNvPicPr>
          <p:nvPr/>
        </p:nvPicPr>
        <p:blipFill>
          <a:blip r:embed="rId3"/>
          <a:stretch>
            <a:fillRect/>
          </a:stretch>
        </p:blipFill>
        <p:spPr>
          <a:xfrm>
            <a:off x="1" y="1"/>
            <a:ext cx="3901440" cy="2245350"/>
          </a:xfrm>
          <a:prstGeom prst="rect">
            <a:avLst/>
          </a:prstGeom>
        </p:spPr>
      </p:pic>
      <p:sp>
        <p:nvSpPr>
          <p:cNvPr id="40" name="TextBox 39">
            <a:extLst>
              <a:ext uri="{FF2B5EF4-FFF2-40B4-BE49-F238E27FC236}">
                <a16:creationId xmlns:a16="http://schemas.microsoft.com/office/drawing/2014/main" id="{8E44E007-7163-A9D3-2CD5-D5D367E923B7}"/>
              </a:ext>
            </a:extLst>
          </p:cNvPr>
          <p:cNvSpPr txBox="1"/>
          <p:nvPr/>
        </p:nvSpPr>
        <p:spPr>
          <a:xfrm>
            <a:off x="23794721" y="82927"/>
            <a:ext cx="6228714" cy="1815882"/>
          </a:xfrm>
          <a:prstGeom prst="rect">
            <a:avLst/>
          </a:prstGeom>
          <a:noFill/>
        </p:spPr>
        <p:txBody>
          <a:bodyPr wrap="square" rtlCol="0">
            <a:spAutoFit/>
          </a:bodyPr>
          <a:lstStyle/>
          <a:p>
            <a:r>
              <a:rPr lang="en-GB" sz="2800" b="1" dirty="0">
                <a:effectLst/>
                <a:latin typeface="Times New Roman" panose="02020603050405020304" pitchFamily="18" charset="0"/>
                <a:ea typeface="Times New Roman" panose="02020603050405020304" pitchFamily="18" charset="0"/>
              </a:rPr>
              <a:t>Module:</a:t>
            </a:r>
            <a:r>
              <a:rPr lang="en-US" sz="2800" dirty="0">
                <a:effectLst/>
                <a:latin typeface="Times New Roman" panose="02020603050405020304" pitchFamily="18" charset="0"/>
                <a:ea typeface="Times New Roman" panose="02020603050405020304" pitchFamily="18" charset="0"/>
              </a:rPr>
              <a:t> </a:t>
            </a:r>
            <a:r>
              <a:rPr lang="en-US" sz="2800" dirty="0" err="1">
                <a:effectLst/>
                <a:latin typeface="Times New Roman" panose="02020603050405020304" pitchFamily="18" charset="0"/>
                <a:ea typeface="Times New Roman" panose="02020603050405020304" pitchFamily="18" charset="0"/>
              </a:rPr>
              <a:t>Practising</a:t>
            </a:r>
            <a:r>
              <a:rPr lang="en-US" sz="2800" dirty="0">
                <a:effectLst/>
                <a:latin typeface="Times New Roman" panose="02020603050405020304" pitchFamily="18" charset="0"/>
                <a:ea typeface="Times New Roman" panose="02020603050405020304" pitchFamily="18" charset="0"/>
              </a:rPr>
              <a:t> Healthcare in Wales: Language and Culture</a:t>
            </a:r>
          </a:p>
          <a:p>
            <a:r>
              <a:rPr lang="en-GB" sz="2800" b="1" dirty="0">
                <a:effectLst/>
                <a:latin typeface="Times New Roman" panose="02020603050405020304" pitchFamily="18" charset="0"/>
                <a:ea typeface="Times New Roman" panose="02020603050405020304" pitchFamily="18" charset="0"/>
              </a:rPr>
              <a:t>Lecturer:</a:t>
            </a:r>
            <a:r>
              <a:rPr lang="en-GB" sz="2800" dirty="0">
                <a:effectLst/>
                <a:latin typeface="Times New Roman" panose="02020603050405020304" pitchFamily="18" charset="0"/>
                <a:ea typeface="Times New Roman" panose="02020603050405020304" pitchFamily="18" charset="0"/>
              </a:rPr>
              <a:t> Benjamin Duxbury</a:t>
            </a:r>
            <a:endParaRPr lang="en-US" sz="2800" dirty="0">
              <a:latin typeface="Times New Roman" panose="02020603050405020304" pitchFamily="18" charset="0"/>
              <a:ea typeface="Times New Roman" panose="02020603050405020304" pitchFamily="18" charset="0"/>
            </a:endParaRPr>
          </a:p>
          <a:p>
            <a:r>
              <a:rPr lang="en-US" sz="2800" dirty="0">
                <a:latin typeface="Times New Roman" panose="02020603050405020304" pitchFamily="18" charset="0"/>
              </a:rPr>
              <a:t>Student: Adriana  Dinu</a:t>
            </a:r>
            <a:endParaRPr lang="en-US" sz="2800" dirty="0"/>
          </a:p>
        </p:txBody>
      </p:sp>
      <p:sp>
        <p:nvSpPr>
          <p:cNvPr id="4" name="TextBox 3">
            <a:extLst>
              <a:ext uri="{FF2B5EF4-FFF2-40B4-BE49-F238E27FC236}">
                <a16:creationId xmlns:a16="http://schemas.microsoft.com/office/drawing/2014/main" id="{AE21380C-D92F-D4DB-C55E-D5C4D7937FF0}"/>
              </a:ext>
            </a:extLst>
          </p:cNvPr>
          <p:cNvSpPr txBox="1"/>
          <p:nvPr/>
        </p:nvSpPr>
        <p:spPr>
          <a:xfrm>
            <a:off x="3901442" y="437456"/>
            <a:ext cx="19893280" cy="1505027"/>
          </a:xfrm>
          <a:prstGeom prst="rect">
            <a:avLst/>
          </a:prstGeom>
          <a:noFill/>
        </p:spPr>
        <p:txBody>
          <a:bodyPr wrap="square">
            <a:spAutoFit/>
          </a:bodyPr>
          <a:lstStyle/>
          <a:p>
            <a:pPr algn="ctr">
              <a:lnSpc>
                <a:spcPct val="115000"/>
              </a:lnSpc>
              <a:spcAft>
                <a:spcPts val="800"/>
              </a:spcAft>
            </a:pPr>
            <a:r>
              <a:rPr lang="en-GB" sz="3600" b="1" kern="100" dirty="0">
                <a:effectLst/>
                <a:latin typeface="Aptos" panose="020B0004020202020204" pitchFamily="34" charset="0"/>
                <a:ea typeface="Times New Roman" panose="02020603050405020304" pitchFamily="18" charset="0"/>
                <a:cs typeface="Times New Roman" panose="02020603050405020304" pitchFamily="18" charset="0"/>
              </a:rPr>
              <a:t>THE ROLE OF WELSH CULTURE, LANGUAGE, AND IDENTITY IN HEALTH AND SOCIAL </a:t>
            </a:r>
            <a:r>
              <a:rPr lang="en-US" sz="3600" b="1" kern="100" dirty="0">
                <a:effectLst/>
                <a:latin typeface="Aptos" panose="020B0004020202020204" pitchFamily="34" charset="0"/>
                <a:ea typeface="Times New Roman" panose="02020603050405020304" pitchFamily="18" charset="0"/>
                <a:cs typeface="Times New Roman" panose="02020603050405020304" pitchFamily="18" charset="0"/>
              </a:rPr>
              <a:t>CAREER </a:t>
            </a:r>
            <a:endParaRPr lang="en-GB" sz="36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sz="4000" b="1" kern="100" dirty="0">
                <a:effectLst/>
                <a:highlight>
                  <a:srgbClr val="00FFFF"/>
                </a:highlight>
                <a:latin typeface="Aptos" panose="020B0004020202020204" pitchFamily="34" charset="0"/>
                <a:ea typeface="Times New Roman" panose="02020603050405020304" pitchFamily="18" charset="0"/>
                <a:cs typeface="Times New Roman" panose="02020603050405020304" pitchFamily="18" charset="0"/>
              </a:rPr>
              <a:t> </a:t>
            </a:r>
          </a:p>
        </p:txBody>
      </p:sp>
      <p:sp>
        <p:nvSpPr>
          <p:cNvPr id="6" name="TextBox 5">
            <a:extLst>
              <a:ext uri="{FF2B5EF4-FFF2-40B4-BE49-F238E27FC236}">
                <a16:creationId xmlns:a16="http://schemas.microsoft.com/office/drawing/2014/main" id="{AF4DEF9D-AA25-5B86-E561-1F20ECB357EC}"/>
              </a:ext>
            </a:extLst>
          </p:cNvPr>
          <p:cNvSpPr txBox="1"/>
          <p:nvPr/>
        </p:nvSpPr>
        <p:spPr>
          <a:xfrm>
            <a:off x="300610" y="2432161"/>
            <a:ext cx="7618305" cy="8305543"/>
          </a:xfrm>
          <a:prstGeom prst="rect">
            <a:avLst/>
          </a:prstGeom>
          <a:noFill/>
          <a:ln>
            <a:noFill/>
          </a:ln>
        </p:spPr>
        <p:txBody>
          <a:bodyPr wrap="square">
            <a:spAutoFit/>
          </a:bodyPr>
          <a:lstStyle/>
          <a:p>
            <a:pPr algn="ctr">
              <a:lnSpc>
                <a:spcPct val="115000"/>
              </a:lnSpc>
              <a:spcAft>
                <a:spcPts val="800"/>
              </a:spcAft>
            </a:pP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The unique aspects of health and social care services in Wales</a:t>
            </a:r>
          </a:p>
          <a:p>
            <a:pPr algn="ctr">
              <a:lnSpc>
                <a:spcPct val="115000"/>
              </a:lnSpc>
              <a:spcAft>
                <a:spcPts val="800"/>
              </a:spcAft>
            </a:pPr>
            <a:r>
              <a:rPr lang="en-GB" sz="2800" kern="100" dirty="0">
                <a:latin typeface="Aptos" panose="020B0004020202020204" pitchFamily="34" charset="0"/>
                <a:ea typeface="Times New Roman" panose="02020603050405020304" pitchFamily="18" charset="0"/>
                <a:cs typeface="Times New Roman" panose="02020603050405020304" pitchFamily="18" charset="0"/>
              </a:rPr>
              <a:t>According to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Cardinal and Boyer (2004), </a:t>
            </a:r>
            <a:r>
              <a:rPr lang="en-GB" sz="2800" kern="100" dirty="0">
                <a:latin typeface="Aptos" panose="020B0004020202020204" pitchFamily="34" charset="0"/>
                <a:ea typeface="Times New Roman" panose="02020603050405020304" pitchFamily="18" charset="0"/>
                <a:cs typeface="Times New Roman" panose="02020603050405020304" pitchFamily="18" charset="0"/>
              </a:rPr>
              <a:t>Wales is a bilingual nation with both Welsh and English officially recognised. The Welsh Language Act 1993 and the Government of Wales Act 1998 ensure equal treatment for both languages, particularly in health and social care services. Offering services in Welsh is not merely a preference but a requirement for a significant portion of the population who identify Welsh as their first language. This has implications for patient communication and the quality of care.</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en-GB" kern="100" dirty="0">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a:t>
            </a:r>
          </a:p>
        </p:txBody>
      </p:sp>
      <p:sp>
        <p:nvSpPr>
          <p:cNvPr id="8" name="TextBox 7">
            <a:extLst>
              <a:ext uri="{FF2B5EF4-FFF2-40B4-BE49-F238E27FC236}">
                <a16:creationId xmlns:a16="http://schemas.microsoft.com/office/drawing/2014/main" id="{E07B9858-39A8-E4CD-42D2-5931BA51F055}"/>
              </a:ext>
            </a:extLst>
          </p:cNvPr>
          <p:cNvSpPr txBox="1"/>
          <p:nvPr/>
        </p:nvSpPr>
        <p:spPr>
          <a:xfrm>
            <a:off x="8004385" y="2379938"/>
            <a:ext cx="8525920" cy="5893935"/>
          </a:xfrm>
          <a:prstGeom prst="rect">
            <a:avLst/>
          </a:prstGeom>
          <a:noFill/>
          <a:ln>
            <a:noFill/>
          </a:ln>
        </p:spPr>
        <p:txBody>
          <a:bodyPr wrap="square">
            <a:spAutoFit/>
          </a:bodyPr>
          <a:lstStyle/>
          <a:p>
            <a:pPr algn="ctr">
              <a:spcAft>
                <a:spcPts val="800"/>
              </a:spcAft>
            </a:pP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Cultural Identity</a:t>
            </a:r>
          </a:p>
          <a:p>
            <a:pPr algn="ctr">
              <a:spcAft>
                <a:spcPts val="800"/>
              </a:spcAft>
            </a:pPr>
            <a:r>
              <a:rPr lang="en-US" sz="2800" kern="100" dirty="0">
                <a:effectLst/>
                <a:latin typeface="Aptos" panose="020B0004020202020204" pitchFamily="34" charset="0"/>
                <a:ea typeface="Times New Roman" panose="02020603050405020304" pitchFamily="18" charset="0"/>
                <a:cs typeface="Times New Roman" panose="02020603050405020304" pitchFamily="18" charset="0"/>
              </a:rPr>
              <a:t>Rhodes (2019) suggests that </a:t>
            </a: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Welsh culture, rich with traditions and history, plays a crucial role in the delivery of health and social care services. Recognising cultural practices and beliefs is essential for providing respectful and effective care.</a:t>
            </a:r>
          </a:p>
          <a:p>
            <a:pPr algn="ctr">
              <a:spcAft>
                <a:spcPts val="800"/>
              </a:spcAft>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Community-Centric Approach</a:t>
            </a:r>
          </a:p>
          <a:p>
            <a:pPr algn="ctr">
              <a:spcAft>
                <a:spcPts val="800"/>
              </a:spcAft>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Lunt, .Bainbridge and Rippon (2021) state that there</a:t>
            </a: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is a strong emphasis on community and family in Welsh culture, influencing social care practices and prioritising community-led solutions.</a:t>
            </a:r>
          </a:p>
          <a:p>
            <a:pPr>
              <a:lnSpc>
                <a:spcPct val="115000"/>
              </a:lnSpc>
              <a:spcAft>
                <a:spcPts val="800"/>
              </a:spcAft>
            </a:pP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A6E4562B-3F14-047A-1CFB-46C8DB1480D9}"/>
              </a:ext>
            </a:extLst>
          </p:cNvPr>
          <p:cNvSpPr txBox="1"/>
          <p:nvPr/>
        </p:nvSpPr>
        <p:spPr>
          <a:xfrm>
            <a:off x="16938002" y="12629294"/>
            <a:ext cx="5865219" cy="7263527"/>
          </a:xfrm>
          <a:prstGeom prst="rect">
            <a:avLst/>
          </a:prstGeom>
          <a:noFill/>
          <a:ln>
            <a:noFill/>
          </a:ln>
        </p:spPr>
        <p:txBody>
          <a:bodyPr wrap="square" rtlCol="0">
            <a:spAutoFit/>
          </a:bodyPr>
          <a:lstStyle/>
          <a:p>
            <a:pPr algn="ctr"/>
            <a:endParaRPr lang="en-GB"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Geographical Challenges</a:t>
            </a:r>
          </a:p>
          <a:p>
            <a:pPr algn="ct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Wales has diverse landscapes, with significant portions of the population living in rural areas. This presents unique challenges regarding healthcare access, requiring mobile services and telehealth solutions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Catney, 2016).</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Service Accessibility</a:t>
            </a:r>
          </a:p>
          <a:p>
            <a:pPr algn="ct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Ongoing efforts are to bridge the gap between urban and rural healthcare services, ensuring equitable access to all residents (</a:t>
            </a:r>
            <a:r>
              <a:rPr lang="en-US" sz="2800" dirty="0" err="1">
                <a:effectLst/>
                <a:latin typeface="Aptos" panose="020B0004020202020204" pitchFamily="34" charset="0"/>
                <a:ea typeface="Times New Roman" panose="02020603050405020304" pitchFamily="18" charset="0"/>
                <a:cs typeface="Times New Roman" panose="02020603050405020304" pitchFamily="18" charset="0"/>
              </a:rPr>
              <a:t>Martiniuk</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 et al, 2020).</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l"/>
            <a:endParaRPr lang="en-GB" sz="2800" dirty="0"/>
          </a:p>
          <a:p>
            <a:pPr algn="l"/>
            <a:endParaRPr lang="en-US" dirty="0"/>
          </a:p>
        </p:txBody>
      </p:sp>
      <p:sp>
        <p:nvSpPr>
          <p:cNvPr id="11" name="TextBox 10">
            <a:extLst>
              <a:ext uri="{FF2B5EF4-FFF2-40B4-BE49-F238E27FC236}">
                <a16:creationId xmlns:a16="http://schemas.microsoft.com/office/drawing/2014/main" id="{D225E32C-87C9-78EC-CD50-CF8391906EBE}"/>
              </a:ext>
            </a:extLst>
          </p:cNvPr>
          <p:cNvSpPr txBox="1"/>
          <p:nvPr/>
        </p:nvSpPr>
        <p:spPr>
          <a:xfrm>
            <a:off x="386080" y="9753600"/>
            <a:ext cx="7618305" cy="8987076"/>
          </a:xfrm>
          <a:prstGeom prst="rect">
            <a:avLst/>
          </a:prstGeom>
          <a:noFill/>
          <a:ln>
            <a:noFill/>
          </a:ln>
        </p:spPr>
        <p:txBody>
          <a:bodyPr wrap="square" rtlCol="0">
            <a:spAutoFit/>
          </a:bodyPr>
          <a:lstStyle/>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Policy Innovations</a:t>
            </a:r>
          </a:p>
          <a:p>
            <a:pPr algn="ctr"/>
            <a:r>
              <a:rPr lang="en-US" sz="2800" dirty="0">
                <a:effectLst/>
                <a:latin typeface="Aptos" panose="020B0004020202020204" pitchFamily="34" charset="0"/>
                <a:ea typeface="Times New Roman" panose="02020603050405020304" pitchFamily="18" charset="0"/>
                <a:cs typeface="Times New Roman" panose="02020603050405020304" pitchFamily="18" charset="0"/>
              </a:rPr>
              <a:t>Phillips, A., et al. (2024). This suggests that the </a:t>
            </a: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Welsh Government has autonomy in certain legislative areas, leading to unique policy frameworks such as the Well-being of Future Generations (Wales) Act 2015, which prioritises sustainable and integrative approaches to health and well-being.</a:t>
            </a:r>
          </a:p>
          <a:p>
            <a:pPr algn="ct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Integrated Care Models</a:t>
            </a:r>
          </a:p>
          <a:p>
            <a:pPr algn="ctr"/>
            <a:r>
              <a:rPr lang="en-US" sz="2800" kern="100" dirty="0">
                <a:effectLst/>
                <a:latin typeface="Aptos" panose="020B0004020202020204" pitchFamily="34" charset="0"/>
                <a:ea typeface="Times New Roman" panose="02020603050405020304" pitchFamily="18" charset="0"/>
                <a:cs typeface="Times New Roman" panose="02020603050405020304" pitchFamily="18" charset="0"/>
              </a:rPr>
              <a:t>The integration of health and social care in Wales has undergone significant changes to improve services. The 2014 Social Services and Wellbeing Wales Act </a:t>
            </a:r>
            <a:r>
              <a:rPr lang="en-US" sz="2800" kern="100" dirty="0" err="1">
                <a:effectLst/>
                <a:latin typeface="Aptos" panose="020B0004020202020204" pitchFamily="34" charset="0"/>
                <a:ea typeface="Times New Roman" panose="02020603050405020304" pitchFamily="18" charset="0"/>
                <a:cs typeface="Times New Roman" panose="02020603050405020304" pitchFamily="18" charset="0"/>
              </a:rPr>
              <a:t>emphasised</a:t>
            </a:r>
            <a:r>
              <a:rPr lang="en-US" sz="2800" kern="100" dirty="0">
                <a:effectLst/>
                <a:latin typeface="Aptos" panose="020B0004020202020204" pitchFamily="34" charset="0"/>
                <a:ea typeface="Times New Roman" panose="02020603050405020304" pitchFamily="18" charset="0"/>
                <a:cs typeface="Times New Roman" panose="02020603050405020304" pitchFamily="18" charset="0"/>
              </a:rPr>
              <a:t> prevention, user involvement, and collaboration. This legislation required Local Authorities and Local Health Boards to work together, establishing Regional Partnership Boards (RPBS) that include stakeholders from health, social care, housing, and the third sector.</a:t>
            </a:r>
          </a:p>
          <a:p>
            <a:pPr algn="l"/>
            <a:endParaRPr lang="en-US" dirty="0"/>
          </a:p>
        </p:txBody>
      </p:sp>
      <p:sp>
        <p:nvSpPr>
          <p:cNvPr id="12" name="TextBox 11">
            <a:extLst>
              <a:ext uri="{FF2B5EF4-FFF2-40B4-BE49-F238E27FC236}">
                <a16:creationId xmlns:a16="http://schemas.microsoft.com/office/drawing/2014/main" id="{F0AEBB7A-43AC-CA73-F73B-19B0FFB3F807}"/>
              </a:ext>
            </a:extLst>
          </p:cNvPr>
          <p:cNvSpPr txBox="1"/>
          <p:nvPr/>
        </p:nvSpPr>
        <p:spPr>
          <a:xfrm>
            <a:off x="16485402" y="2560322"/>
            <a:ext cx="6232358" cy="6832640"/>
          </a:xfrm>
          <a:prstGeom prst="rect">
            <a:avLst/>
          </a:prstGeom>
          <a:noFill/>
          <a:ln>
            <a:noFill/>
          </a:ln>
        </p:spPr>
        <p:txBody>
          <a:bodyPr wrap="square" rtlCol="0">
            <a:spAutoFit/>
          </a:bodyPr>
          <a:lstStyle/>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Socioeconomic Factors</a:t>
            </a:r>
          </a:p>
          <a:p>
            <a:pPr algn="ct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There are specific socioeconomic challenges in Wales, such as higher poverty rates in certain areas, which impact health outcomes and drive policy focused on addressing these social determinants of health       (</a:t>
            </a:r>
            <a:r>
              <a:rPr lang="en-GB" sz="2800" dirty="0">
                <a:effectLst/>
                <a:latin typeface="Aptos" panose="020B0004020202020204" pitchFamily="34" charset="0"/>
                <a:ea typeface="Times New Roman" panose="02020603050405020304" pitchFamily="18" charset="0"/>
                <a:cs typeface="Times New Roman" panose="02020603050405020304" pitchFamily="18" charset="0"/>
              </a:rPr>
              <a:t>Moore </a:t>
            </a:r>
            <a:r>
              <a:rPr lang="en-GB" sz="2800" i="1" dirty="0">
                <a:effectLst/>
                <a:latin typeface="Aptos" panose="020B0004020202020204" pitchFamily="34" charset="0"/>
                <a:ea typeface="Times New Roman" panose="02020603050405020304" pitchFamily="18" charset="0"/>
                <a:cs typeface="Times New Roman" panose="02020603050405020304" pitchFamily="18" charset="0"/>
              </a:rPr>
              <a:t>et al.</a:t>
            </a:r>
            <a:r>
              <a:rPr lang="en-GB" sz="2800" dirty="0">
                <a:effectLst/>
                <a:latin typeface="Aptos" panose="020B0004020202020204" pitchFamily="34" charset="0"/>
                <a:ea typeface="Times New Roman" panose="02020603050405020304" pitchFamily="18" charset="0"/>
                <a:cs typeface="Times New Roman" panose="02020603050405020304" pitchFamily="18" charset="0"/>
              </a:rPr>
              <a:t> 2024).</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Public Health Priorities</a:t>
            </a:r>
          </a:p>
          <a:p>
            <a:pPr algn="ct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Wales has distinct public health priorities that reflect its social and economic context, including mental health, substance misuse, and the management of chronic diseases.</a:t>
            </a:r>
          </a:p>
          <a:p>
            <a:pPr algn="ctr"/>
            <a:r>
              <a:rPr lang="en-US" sz="2800" dirty="0">
                <a:effectLst/>
                <a:latin typeface="Aptos" panose="020B0004020202020204" pitchFamily="34" charset="0"/>
                <a:ea typeface="Times New Roman" panose="02020603050405020304" pitchFamily="18" charset="0"/>
                <a:cs typeface="Times New Roman" panose="02020603050405020304" pitchFamily="18" charset="0"/>
              </a:rPr>
              <a:t>(Hannigan, 2022). </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l"/>
            <a:endParaRPr lang="en-US" dirty="0"/>
          </a:p>
        </p:txBody>
      </p:sp>
      <p:sp>
        <p:nvSpPr>
          <p:cNvPr id="13" name="TextBox 12">
            <a:extLst>
              <a:ext uri="{FF2B5EF4-FFF2-40B4-BE49-F238E27FC236}">
                <a16:creationId xmlns:a16="http://schemas.microsoft.com/office/drawing/2014/main" id="{2EA45EE8-2A01-ABC6-E54C-1F10560FF25C}"/>
              </a:ext>
            </a:extLst>
          </p:cNvPr>
          <p:cNvSpPr txBox="1"/>
          <p:nvPr/>
        </p:nvSpPr>
        <p:spPr>
          <a:xfrm flipH="1">
            <a:off x="8004380" y="7863840"/>
            <a:ext cx="8481019" cy="5109091"/>
          </a:xfrm>
          <a:prstGeom prst="rect">
            <a:avLst/>
          </a:prstGeom>
          <a:noFill/>
          <a:ln>
            <a:noFill/>
          </a:ln>
        </p:spPr>
        <p:txBody>
          <a:bodyPr wrap="square" rtlCol="0">
            <a:spAutoFit/>
          </a:bodyPr>
          <a:lstStyle/>
          <a:p>
            <a:pPr algn="ct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Local Health Boards</a:t>
            </a:r>
          </a:p>
          <a:p>
            <a:pPr algn="ct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Wales operates through a system of Local Health Boards that tailor services to meet local needs, allowing for more targeted and effective health and social care interventions</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  (Davies, 2023).</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Focus on Prevention</a:t>
            </a:r>
          </a:p>
          <a:p>
            <a:pPr algn="ct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There is a strong focus on preventative care, promoting healthy lifestyles, and early intervention strategies to reduce long-term health expenditures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Marchant,  2024). </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l"/>
            <a:endParaRPr lang="en-US" dirty="0"/>
          </a:p>
        </p:txBody>
      </p:sp>
      <p:sp>
        <p:nvSpPr>
          <p:cNvPr id="14" name="TextBox 13">
            <a:extLst>
              <a:ext uri="{FF2B5EF4-FFF2-40B4-BE49-F238E27FC236}">
                <a16:creationId xmlns:a16="http://schemas.microsoft.com/office/drawing/2014/main" id="{747533C8-5BDE-1B86-51EF-F6DA7540B49B}"/>
              </a:ext>
            </a:extLst>
          </p:cNvPr>
          <p:cNvSpPr txBox="1"/>
          <p:nvPr/>
        </p:nvSpPr>
        <p:spPr>
          <a:xfrm>
            <a:off x="16570864" y="9243748"/>
            <a:ext cx="6146896" cy="3385542"/>
          </a:xfrm>
          <a:prstGeom prst="rect">
            <a:avLst/>
          </a:prstGeom>
          <a:noFill/>
          <a:ln>
            <a:noFill/>
          </a:ln>
        </p:spPr>
        <p:txBody>
          <a:bodyPr wrap="square" rtlCol="0">
            <a:spAutoFit/>
          </a:bodyPr>
          <a:lstStyle/>
          <a:p>
            <a:pPr algn="ct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Respect for Traditions</a:t>
            </a:r>
          </a:p>
          <a:p>
            <a:pPr algn="ct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Understanding and respecting cultural traditions, values, and beliefs ensures that care is personalised and relevant, fostering a sense of respect and dignity within the care setting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Goodwin,  Jones,  and Hunter, 2022).</a:t>
            </a:r>
            <a:endParaRPr lang="en-GB"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gn="l"/>
            <a:endParaRPr lang="en-US" dirty="0"/>
          </a:p>
        </p:txBody>
      </p:sp>
      <p:pic>
        <p:nvPicPr>
          <p:cNvPr id="17" name="Picture 16" descr="A red dragon on a green and white background&#10;&#10;AI-generated content may be incorrect.">
            <a:extLst>
              <a:ext uri="{FF2B5EF4-FFF2-40B4-BE49-F238E27FC236}">
                <a16:creationId xmlns:a16="http://schemas.microsoft.com/office/drawing/2014/main" id="{0FFAE342-F60F-9BA7-1ACC-DA2D0264B26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3016163" y="2432161"/>
            <a:ext cx="7137475" cy="4282485"/>
          </a:xfrm>
          <a:prstGeom prst="rect">
            <a:avLst/>
          </a:prstGeom>
        </p:spPr>
      </p:pic>
      <p:sp>
        <p:nvSpPr>
          <p:cNvPr id="10" name="TextBox 9">
            <a:extLst>
              <a:ext uri="{FF2B5EF4-FFF2-40B4-BE49-F238E27FC236}">
                <a16:creationId xmlns:a16="http://schemas.microsoft.com/office/drawing/2014/main" id="{E60BB151-251C-D955-E6B7-59826A6E94E7}"/>
              </a:ext>
            </a:extLst>
          </p:cNvPr>
          <p:cNvSpPr txBox="1"/>
          <p:nvPr/>
        </p:nvSpPr>
        <p:spPr>
          <a:xfrm flipH="1">
            <a:off x="23129798" y="6991959"/>
            <a:ext cx="7137474" cy="3249321"/>
          </a:xfrm>
          <a:prstGeom prst="rect">
            <a:avLst/>
          </a:prstGeom>
          <a:noFill/>
        </p:spPr>
        <p:txBody>
          <a:bodyPr wrap="square">
            <a:spAutoFit/>
          </a:bodyPr>
          <a:lstStyle/>
          <a:p>
            <a:pPr marL="0" marR="0" algn="ctr">
              <a:lnSpc>
                <a:spcPct val="115000"/>
              </a:lnSpc>
              <a:spcAft>
                <a:spcPts val="800"/>
              </a:spcAft>
              <a:buNone/>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Building Trust</a:t>
            </a:r>
            <a:endParaRPr lang="en-US"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When healthcare providers demonstrate cultural competence, they build trust with patients, leading to better communication, adherence to medical advice, and overall satisfaction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Blevins, S., 2025) .</a:t>
            </a:r>
            <a:endParaRPr lang="en-US" sz="2800" dirty="0"/>
          </a:p>
        </p:txBody>
      </p:sp>
      <p:sp>
        <p:nvSpPr>
          <p:cNvPr id="18" name="TextBox 17">
            <a:extLst>
              <a:ext uri="{FF2B5EF4-FFF2-40B4-BE49-F238E27FC236}">
                <a16:creationId xmlns:a16="http://schemas.microsoft.com/office/drawing/2014/main" id="{7541E181-B303-D955-3860-B54A9BE124AF}"/>
              </a:ext>
            </a:extLst>
          </p:cNvPr>
          <p:cNvSpPr txBox="1"/>
          <p:nvPr/>
        </p:nvSpPr>
        <p:spPr>
          <a:xfrm rot="10800000" flipH="1" flipV="1">
            <a:off x="23129796" y="10991863"/>
            <a:ext cx="7137478" cy="6920036"/>
          </a:xfrm>
          <a:prstGeom prst="rect">
            <a:avLst/>
          </a:prstGeom>
          <a:noFill/>
        </p:spPr>
        <p:txBody>
          <a:bodyPr wrap="square">
            <a:spAutoFit/>
          </a:bodyPr>
          <a:lstStyle/>
          <a:p>
            <a:pPr marL="0" marR="0" algn="ctr">
              <a:lnSpc>
                <a:spcPct val="115000"/>
              </a:lnSpc>
              <a:spcAft>
                <a:spcPts val="800"/>
              </a:spcAft>
              <a:buNone/>
            </a:pP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Improved Health Outcomes</a:t>
            </a:r>
            <a:endParaRPr lang="en-US"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buNone/>
            </a:pP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  Tailored Interventions</a:t>
            </a:r>
            <a:endParaRPr lang="en-US"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buNone/>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Culturally competent care involves tailoring health interventions to fit cultural contexts, which can lead to improved health outcomes and increased effectiveness of treatments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Zeh, P et al, 2012).</a:t>
            </a:r>
            <a:endParaRPr lang="en-US"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buNone/>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Reduced Health Disparities</a:t>
            </a:r>
            <a:endParaRPr lang="en-US"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By acknowledging and integrating cultural knowledge, healthcare systems are better equipped to address health disparities linked to cultural factors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Alizadeh and Chavan, 2020).</a:t>
            </a:r>
            <a:endParaRPr lang="en-US" sz="2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20" name="TextBox 19">
            <a:extLst>
              <a:ext uri="{FF2B5EF4-FFF2-40B4-BE49-F238E27FC236}">
                <a16:creationId xmlns:a16="http://schemas.microsoft.com/office/drawing/2014/main" id="{F09D4867-4849-AB2E-6039-52BEDD73C054}"/>
              </a:ext>
            </a:extLst>
          </p:cNvPr>
          <p:cNvSpPr txBox="1"/>
          <p:nvPr/>
        </p:nvSpPr>
        <p:spPr>
          <a:xfrm>
            <a:off x="8149862" y="13122452"/>
            <a:ext cx="8376104" cy="5826403"/>
          </a:xfrm>
          <a:prstGeom prst="rect">
            <a:avLst/>
          </a:prstGeom>
          <a:noFill/>
          <a:ln>
            <a:noFill/>
          </a:ln>
        </p:spPr>
        <p:txBody>
          <a:bodyPr wrap="square">
            <a:spAutoFit/>
          </a:bodyPr>
          <a:lstStyle/>
          <a:p>
            <a:pPr marL="0" marR="0" algn="ctr">
              <a:lnSpc>
                <a:spcPct val="115000"/>
              </a:lnSpc>
              <a:spcAft>
                <a:spcPts val="800"/>
              </a:spcAft>
              <a:buNone/>
            </a:pP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Empowering Communities</a:t>
            </a:r>
            <a:endParaRPr lang="en-US"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buNone/>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Cultural competence empowers communities by integrating their needs and values into health and social care planning and delivery, which promotes more active engagement and participation (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Wood,  2025).</a:t>
            </a:r>
            <a:endParaRPr lang="en-US"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buNone/>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Effective Public Health Campaigns</a:t>
            </a:r>
            <a:endParaRPr lang="en-US"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Health messages and campaigns that resonate culturally are more likely to be successful, encouraging healthier behaviours and lifestyle changes (</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Edwards,  </a:t>
            </a:r>
            <a:r>
              <a:rPr lang="en-US" sz="2800" i="1" dirty="0">
                <a:effectLst/>
                <a:latin typeface="Aptos" panose="020B0004020202020204" pitchFamily="34" charset="0"/>
                <a:ea typeface="Times New Roman" panose="02020603050405020304" pitchFamily="18" charset="0"/>
                <a:cs typeface="Times New Roman" panose="02020603050405020304" pitchFamily="18" charset="0"/>
              </a:rPr>
              <a:t>et al.</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 2014) .</a:t>
            </a:r>
            <a:endParaRPr lang="en-US" sz="2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33" name="TextBox 32">
            <a:extLst>
              <a:ext uri="{FF2B5EF4-FFF2-40B4-BE49-F238E27FC236}">
                <a16:creationId xmlns:a16="http://schemas.microsoft.com/office/drawing/2014/main" id="{3BE257B8-077B-DD42-E29B-D1B111578C0D}"/>
              </a:ext>
            </a:extLst>
          </p:cNvPr>
          <p:cNvSpPr txBox="1"/>
          <p:nvPr/>
        </p:nvSpPr>
        <p:spPr>
          <a:xfrm rot="10800000" flipV="1">
            <a:off x="0" y="18505797"/>
            <a:ext cx="30267272" cy="2955874"/>
          </a:xfrm>
          <a:prstGeom prst="rect">
            <a:avLst/>
          </a:prstGeom>
          <a:noFill/>
        </p:spPr>
        <p:txBody>
          <a:bodyPr wrap="square">
            <a:spAutoFit/>
          </a:bodyPr>
          <a:lstStyle/>
          <a:p>
            <a:pPr marL="0" marR="0">
              <a:lnSpc>
                <a:spcPct val="115000"/>
              </a:lnSpc>
              <a:spcAft>
                <a:spcPts val="800"/>
              </a:spcAft>
              <a:buNone/>
            </a:pPr>
            <a:endParaRPr lang="en-US"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buNone/>
            </a:pP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Accessing Rights</a:t>
            </a:r>
            <a:endParaRPr lang="en-US"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buNone/>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Language accessibility ensures that all individuals, regardless of linguistic background, can access their rights to healthcare and social </a:t>
            </a:r>
            <a:r>
              <a:rPr lang="en-US" sz="2800" kern="100" dirty="0">
                <a:effectLst/>
                <a:latin typeface="Aptos" panose="020B0004020202020204" pitchFamily="34" charset="0"/>
                <a:ea typeface="Times New Roman" panose="02020603050405020304" pitchFamily="18" charset="0"/>
                <a:cs typeface="Times New Roman" panose="02020603050405020304" pitchFamily="18" charset="0"/>
              </a:rPr>
              <a:t>services</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a:t>
            </a:r>
            <a:endParaRPr lang="en-US" sz="2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buNone/>
            </a:pPr>
            <a:r>
              <a:rPr lang="en-GB" sz="2800" b="1" kern="100" dirty="0">
                <a:effectLst/>
                <a:latin typeface="Aptos" panose="020B0004020202020204" pitchFamily="34" charset="0"/>
                <a:ea typeface="Times New Roman" panose="02020603050405020304" pitchFamily="18" charset="0"/>
                <a:cs typeface="Times New Roman" panose="02020603050405020304" pitchFamily="18" charset="0"/>
              </a:rPr>
              <a:t>Removing Barriers</a:t>
            </a:r>
            <a:endParaRPr lang="en-US" sz="2800" b="1"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marR="0" algn="ctr">
              <a:lnSpc>
                <a:spcPct val="115000"/>
              </a:lnSpc>
              <a:spcAft>
                <a:spcPts val="800"/>
              </a:spcAft>
            </a:pP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Ensures that non-English speakers or those who prefer Welsh receive the same level of care as English-speaking individuals, promoting equitable service provision </a:t>
            </a:r>
            <a:r>
              <a:rPr lang="en-GB" sz="2800" kern="100" dirty="0">
                <a:latin typeface="Aptos" panose="020B0004020202020204" pitchFamily="34" charset="0"/>
                <a:ea typeface="Times New Roman" panose="02020603050405020304" pitchFamily="18" charset="0"/>
                <a:cs typeface="Times New Roman" panose="02020603050405020304" pitchFamily="18" charset="0"/>
              </a:rPr>
              <a:t>(</a:t>
            </a:r>
            <a:r>
              <a:rPr lang="en-GB" sz="2800"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US" sz="2800" kern="100" dirty="0">
                <a:latin typeface="Aptos" panose="020B0004020202020204" pitchFamily="34" charset="0"/>
                <a:ea typeface="Times New Roman" panose="02020603050405020304" pitchFamily="18" charset="0"/>
                <a:cs typeface="Times New Roman" panose="02020603050405020304" pitchFamily="18" charset="0"/>
              </a:rPr>
              <a:t>T</a:t>
            </a:r>
            <a:r>
              <a:rPr lang="en-US" sz="2800" dirty="0">
                <a:effectLst/>
                <a:latin typeface="Aptos" panose="020B0004020202020204" pitchFamily="34" charset="0"/>
                <a:ea typeface="Times New Roman" panose="02020603050405020304" pitchFamily="18" charset="0"/>
                <a:cs typeface="Times New Roman" panose="02020603050405020304" pitchFamily="18" charset="0"/>
              </a:rPr>
              <a:t>erry, Meara, and England, 2024).</a:t>
            </a:r>
            <a:endParaRPr lang="en-US" sz="2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50176531"/>
      </p:ext>
    </p:extLst>
  </p:cSld>
  <p:clrMapOvr>
    <a:masterClrMapping/>
  </p:clrMapOvr>
</p:sld>
</file>

<file path=ppt/theme/theme1.xml><?xml version="1.0" encoding="utf-8"?>
<a:theme xmlns:a="http://schemas.openxmlformats.org/drawingml/2006/main" name="Frame">
  <a:themeElements>
    <a:clrScheme name="Frame">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39D77354-939E-4A26-AE51-B3F9618B14B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3" ma:contentTypeDescription="Create a new document." ma:contentTypeScope="" ma:versionID="be4170a8e5f64a9aeb06d2f588a1a9fc">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dd316e6a51955fe457e76f006bd3acb2" ns3:_="" ns4:_="">
    <xsd:import namespace="b6c735d2-3114-479d-9f38-f4e14bc16876"/>
    <xsd:import namespace="bd58668a-75ed-4e88-8b6f-7357ab2eb406"/>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BADC53C-BD84-409C-9F99-DB1540E01AC7}">
  <ds:schemaRefs>
    <ds:schemaRef ds:uri="http://purl.org/dc/terms/"/>
    <ds:schemaRef ds:uri="http://schemas.openxmlformats.org/package/2006/metadata/core-properties"/>
    <ds:schemaRef ds:uri="bd58668a-75ed-4e88-8b6f-7357ab2eb406"/>
    <ds:schemaRef ds:uri="http://purl.org/dc/dcmitype/"/>
    <ds:schemaRef ds:uri="http://schemas.microsoft.com/office/infopath/2007/PartnerControls"/>
    <ds:schemaRef ds:uri="http://purl.org/dc/elements/1.1/"/>
    <ds:schemaRef ds:uri="http://schemas.microsoft.com/office/2006/documentManagement/types"/>
    <ds:schemaRef ds:uri="b6c735d2-3114-479d-9f38-f4e14bc16876"/>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7B61835-08A1-41BA-8C0B-9F189A3B281A}">
  <ds:schemaRefs>
    <ds:schemaRef ds:uri="http://schemas.microsoft.com/sharepoint/v3/contenttype/forms"/>
  </ds:schemaRefs>
</ds:datastoreItem>
</file>

<file path=customXml/itemProps3.xml><?xml version="1.0" encoding="utf-8"?>
<ds:datastoreItem xmlns:ds="http://schemas.openxmlformats.org/officeDocument/2006/customXml" ds:itemID="{1853EBB9-9EE7-4978-8F09-5ECB55261BB8}">
  <ds:schemaRefs>
    <ds:schemaRef ds:uri="http://schemas.microsoft.com/office/2006/metadata/contentType"/>
    <ds:schemaRef ds:uri="http://schemas.microsoft.com/office/2006/metadata/properties/metaAttributes"/>
    <ds:schemaRef ds:uri="http://www.w3.org/2000/xmlns/"/>
    <ds:schemaRef ds:uri="http://www.w3.org/2001/XMLSchema"/>
    <ds:schemaRef ds:uri="b6c735d2-3114-479d-9f38-f4e14bc16876"/>
    <ds:schemaRef ds:uri="bd58668a-75ed-4e88-8b6f-7357ab2eb406"/>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TM03457475[[fn=Frame]]</Template>
  <TotalTime>2273</TotalTime>
  <Words>835</Words>
  <Application>Microsoft Office PowerPoint</Application>
  <PresentationFormat>Custom</PresentationFormat>
  <Paragraphs>55</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Corbel</vt:lpstr>
      <vt:lpstr>Times New Roman</vt:lpstr>
      <vt:lpstr>Wingdings 2</vt:lpstr>
      <vt:lpstr>Frame</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Adriana Nicoleta Dinu (1804616)</dc:creator>
  <cp:lastModifiedBy>Adriana Nicoleta Dinu (1804616)</cp:lastModifiedBy>
  <cp:revision>4</cp:revision>
  <dcterms:created xsi:type="dcterms:W3CDTF">2025-03-18T11:45:14Z</dcterms:created>
  <dcterms:modified xsi:type="dcterms:W3CDTF">2025-04-25T01:47:35Z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