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sldIdLst>
    <p:sldId id="256" r:id="rId3"/>
    <p:sldId id="257" r:id="rId4"/>
    <p:sldId id="258" r:id="rId5"/>
    <p:sldId id="259" r:id="rId6"/>
    <p:sldId id="260" r:id="rId7"/>
    <p:sldId id="261" r:id="rId8"/>
    <p:sldId id="273" r:id="rId9"/>
    <p:sldId id="271" r:id="rId10"/>
    <p:sldId id="275" r:id="rId11"/>
    <p:sldId id="274" r:id="rId12"/>
    <p:sldId id="262" r:id="rId13"/>
    <p:sldId id="276" r:id="rId14"/>
    <p:sldId id="263" r:id="rId15"/>
    <p:sldId id="264" r:id="rId16"/>
    <p:sldId id="265" r:id="rId17"/>
    <p:sldId id="268" r:id="rId18"/>
    <p:sldId id="269" r:id="rId19"/>
    <p:sldId id="277" r:id="rId20"/>
    <p:sldId id="278" r:id="rId21"/>
    <p:sldId id="266" r:id="rId22"/>
    <p:sldId id="267" r:id="rId23"/>
    <p:sldId id="270" r:id="rId24"/>
    <p:sldId id="27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B5B3BF-AAB0-E976-4D5E-B3897A925BA5}" v="36" dt="2020-11-24T09:23:55.745"/>
    <p1510:client id="{A6143C4C-A600-4411-88E7-6FA40982A842}" v="164" dt="2020-11-19T12:38:37.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242" autoAdjust="0"/>
    <p:restoredTop sz="94660"/>
  </p:normalViewPr>
  <p:slideViewPr>
    <p:cSldViewPr snapToGrid="0">
      <p:cViewPr varScale="1">
        <p:scale>
          <a:sx n="67" d="100"/>
          <a:sy n="67" d="100"/>
        </p:scale>
        <p:origin x="54" y="618"/>
      </p:cViewPr>
      <p:guideLst/>
    </p:cSldViewPr>
  </p:slideViewPr>
  <p:notesTextViewPr>
    <p:cViewPr>
      <p:scale>
        <a:sx n="1" d="1"/>
        <a:sy n="1" d="1"/>
      </p:scale>
      <p:origin x="0" y="0"/>
    </p:cViewPr>
  </p:notesTextViewPr>
  <p:sorterViewPr>
    <p:cViewPr>
      <p:scale>
        <a:sx n="100" d="100"/>
        <a:sy n="100" d="100"/>
      </p:scale>
      <p:origin x="0" y="-575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A6143C4C-A600-4411-88E7-6FA40982A842}"/>
    <pc:docChg chg="undo custSel mod addSld modSld sldOrd">
      <pc:chgData name="Alison Murphy" userId="9ba79fcb-d62b-4ed0-b66e-b4415e918fea" providerId="ADAL" clId="{A6143C4C-A600-4411-88E7-6FA40982A842}" dt="2020-11-19T12:40:56.525" v="1729" actId="20577"/>
      <pc:docMkLst>
        <pc:docMk/>
      </pc:docMkLst>
      <pc:sldChg chg="addSp modSp mod setBg">
        <pc:chgData name="Alison Murphy" userId="9ba79fcb-d62b-4ed0-b66e-b4415e918fea" providerId="ADAL" clId="{A6143C4C-A600-4411-88E7-6FA40982A842}" dt="2020-11-19T12:39:47.196" v="1695" actId="26606"/>
        <pc:sldMkLst>
          <pc:docMk/>
          <pc:sldMk cId="989150627" sldId="256"/>
        </pc:sldMkLst>
        <pc:spChg chg="mod">
          <ac:chgData name="Alison Murphy" userId="9ba79fcb-d62b-4ed0-b66e-b4415e918fea" providerId="ADAL" clId="{A6143C4C-A600-4411-88E7-6FA40982A842}" dt="2020-11-19T12:39:47.196" v="1695" actId="26606"/>
          <ac:spMkLst>
            <pc:docMk/>
            <pc:sldMk cId="989150627" sldId="256"/>
            <ac:spMk id="2" creationId="{BFC3C4F7-ADF3-40CB-A5E5-0EA4F09A2624}"/>
          </ac:spMkLst>
        </pc:spChg>
        <pc:spChg chg="mod">
          <ac:chgData name="Alison Murphy" userId="9ba79fcb-d62b-4ed0-b66e-b4415e918fea" providerId="ADAL" clId="{A6143C4C-A600-4411-88E7-6FA40982A842}" dt="2020-11-19T12:39:47.196" v="1695" actId="26606"/>
          <ac:spMkLst>
            <pc:docMk/>
            <pc:sldMk cId="989150627" sldId="256"/>
            <ac:spMk id="3" creationId="{EE6AA664-E2E9-4910-A2D7-E91AFDF9A4E1}"/>
          </ac:spMkLst>
        </pc:spChg>
        <pc:spChg chg="add">
          <ac:chgData name="Alison Murphy" userId="9ba79fcb-d62b-4ed0-b66e-b4415e918fea" providerId="ADAL" clId="{A6143C4C-A600-4411-88E7-6FA40982A842}" dt="2020-11-19T12:39:47.196" v="1695" actId="26606"/>
          <ac:spMkLst>
            <pc:docMk/>
            <pc:sldMk cId="989150627" sldId="256"/>
            <ac:spMk id="10" creationId="{35555856-9970-4BC3-9AA9-6A917F53AFBD}"/>
          </ac:spMkLst>
        </pc:spChg>
        <pc:spChg chg="add">
          <ac:chgData name="Alison Murphy" userId="9ba79fcb-d62b-4ed0-b66e-b4415e918fea" providerId="ADAL" clId="{A6143C4C-A600-4411-88E7-6FA40982A842}" dt="2020-11-19T12:39:47.196" v="1695" actId="26606"/>
          <ac:spMkLst>
            <pc:docMk/>
            <pc:sldMk cId="989150627" sldId="256"/>
            <ac:spMk id="14" creationId="{13722DD7-BA73-4776-93A3-94491FEF7260}"/>
          </ac:spMkLst>
        </pc:spChg>
        <pc:picChg chg="add">
          <ac:chgData name="Alison Murphy" userId="9ba79fcb-d62b-4ed0-b66e-b4415e918fea" providerId="ADAL" clId="{A6143C4C-A600-4411-88E7-6FA40982A842}" dt="2020-11-19T12:39:47.196" v="1695" actId="26606"/>
          <ac:picMkLst>
            <pc:docMk/>
            <pc:sldMk cId="989150627" sldId="256"/>
            <ac:picMk id="7" creationId="{E5285EAE-71E8-49BE-A49C-97310346952E}"/>
          </ac:picMkLst>
        </pc:picChg>
        <pc:picChg chg="add">
          <ac:chgData name="Alison Murphy" userId="9ba79fcb-d62b-4ed0-b66e-b4415e918fea" providerId="ADAL" clId="{A6143C4C-A600-4411-88E7-6FA40982A842}" dt="2020-11-19T12:39:47.196" v="1695" actId="26606"/>
          <ac:picMkLst>
            <pc:docMk/>
            <pc:sldMk cId="989150627" sldId="256"/>
            <ac:picMk id="12" creationId="{7F487851-BFAF-46D8-A1ED-50CAD6E46F59}"/>
          </ac:picMkLst>
        </pc:picChg>
      </pc:sldChg>
      <pc:sldChg chg="modSp mod">
        <pc:chgData name="Alison Murphy" userId="9ba79fcb-d62b-4ed0-b66e-b4415e918fea" providerId="ADAL" clId="{A6143C4C-A600-4411-88E7-6FA40982A842}" dt="2020-11-19T09:35:53.504" v="6" actId="20577"/>
        <pc:sldMkLst>
          <pc:docMk/>
          <pc:sldMk cId="2688414497" sldId="259"/>
        </pc:sldMkLst>
        <pc:spChg chg="mod">
          <ac:chgData name="Alison Murphy" userId="9ba79fcb-d62b-4ed0-b66e-b4415e918fea" providerId="ADAL" clId="{A6143C4C-A600-4411-88E7-6FA40982A842}" dt="2020-11-19T09:35:53.504" v="6" actId="20577"/>
          <ac:spMkLst>
            <pc:docMk/>
            <pc:sldMk cId="2688414497" sldId="259"/>
            <ac:spMk id="3" creationId="{74E9E5BC-8C5D-4323-8626-B72368571927}"/>
          </ac:spMkLst>
        </pc:spChg>
      </pc:sldChg>
      <pc:sldChg chg="modSp mod">
        <pc:chgData name="Alison Murphy" userId="9ba79fcb-d62b-4ed0-b66e-b4415e918fea" providerId="ADAL" clId="{A6143C4C-A600-4411-88E7-6FA40982A842}" dt="2020-11-19T11:59:30.996" v="709" actId="20577"/>
        <pc:sldMkLst>
          <pc:docMk/>
          <pc:sldMk cId="1123759860" sldId="262"/>
        </pc:sldMkLst>
        <pc:spChg chg="mod">
          <ac:chgData name="Alison Murphy" userId="9ba79fcb-d62b-4ed0-b66e-b4415e918fea" providerId="ADAL" clId="{A6143C4C-A600-4411-88E7-6FA40982A842}" dt="2020-11-19T11:59:30.996" v="709" actId="20577"/>
          <ac:spMkLst>
            <pc:docMk/>
            <pc:sldMk cId="1123759860" sldId="262"/>
            <ac:spMk id="3" creationId="{B1CAE042-C7CC-45CA-9A10-221F52E0947E}"/>
          </ac:spMkLst>
        </pc:spChg>
      </pc:sldChg>
      <pc:sldChg chg="addSp delSp modSp mod setBg">
        <pc:chgData name="Alison Murphy" userId="9ba79fcb-d62b-4ed0-b66e-b4415e918fea" providerId="ADAL" clId="{A6143C4C-A600-4411-88E7-6FA40982A842}" dt="2020-11-19T12:40:56.525" v="1729" actId="20577"/>
        <pc:sldMkLst>
          <pc:docMk/>
          <pc:sldMk cId="3676950138" sldId="263"/>
        </pc:sldMkLst>
        <pc:spChg chg="mod">
          <ac:chgData name="Alison Murphy" userId="9ba79fcb-d62b-4ed0-b66e-b4415e918fea" providerId="ADAL" clId="{A6143C4C-A600-4411-88E7-6FA40982A842}" dt="2020-11-19T12:40:31.109" v="1696" actId="26606"/>
          <ac:spMkLst>
            <pc:docMk/>
            <pc:sldMk cId="3676950138" sldId="263"/>
            <ac:spMk id="2" creationId="{863455C2-BB2B-4737-B382-02FF242279C6}"/>
          </ac:spMkLst>
        </pc:spChg>
        <pc:spChg chg="mod">
          <ac:chgData name="Alison Murphy" userId="9ba79fcb-d62b-4ed0-b66e-b4415e918fea" providerId="ADAL" clId="{A6143C4C-A600-4411-88E7-6FA40982A842}" dt="2020-11-19T12:40:56.525" v="1729" actId="20577"/>
          <ac:spMkLst>
            <pc:docMk/>
            <pc:sldMk cId="3676950138" sldId="263"/>
            <ac:spMk id="3" creationId="{FD689329-7024-48CD-B51C-C65D323DB9D1}"/>
          </ac:spMkLst>
        </pc:spChg>
        <pc:spChg chg="add del">
          <ac:chgData name="Alison Murphy" userId="9ba79fcb-d62b-4ed0-b66e-b4415e918fea" providerId="ADAL" clId="{A6143C4C-A600-4411-88E7-6FA40982A842}" dt="2020-11-19T12:40:31.109" v="1696" actId="26606"/>
          <ac:spMkLst>
            <pc:docMk/>
            <pc:sldMk cId="3676950138" sldId="263"/>
            <ac:spMk id="8" creationId="{23962611-DFD5-4092-AAFD-559E3DFCE2C9}"/>
          </ac:spMkLst>
        </pc:spChg>
        <pc:spChg chg="add">
          <ac:chgData name="Alison Murphy" userId="9ba79fcb-d62b-4ed0-b66e-b4415e918fea" providerId="ADAL" clId="{A6143C4C-A600-4411-88E7-6FA40982A842}" dt="2020-11-19T12:40:31.109" v="1696" actId="26606"/>
          <ac:spMkLst>
            <pc:docMk/>
            <pc:sldMk cId="3676950138" sldId="263"/>
            <ac:spMk id="15" creationId="{0B3B9DBC-97CC-4A18-B4A6-66E240292269}"/>
          </ac:spMkLst>
        </pc:spChg>
        <pc:spChg chg="add">
          <ac:chgData name="Alison Murphy" userId="9ba79fcb-d62b-4ed0-b66e-b4415e918fea" providerId="ADAL" clId="{A6143C4C-A600-4411-88E7-6FA40982A842}" dt="2020-11-19T12:40:31.109" v="1696" actId="26606"/>
          <ac:spMkLst>
            <pc:docMk/>
            <pc:sldMk cId="3676950138" sldId="263"/>
            <ac:spMk id="17" creationId="{F4492644-1D84-449E-94E4-5FC5C873D32E}"/>
          </ac:spMkLst>
        </pc:spChg>
        <pc:spChg chg="add">
          <ac:chgData name="Alison Murphy" userId="9ba79fcb-d62b-4ed0-b66e-b4415e918fea" providerId="ADAL" clId="{A6143C4C-A600-4411-88E7-6FA40982A842}" dt="2020-11-19T12:40:31.109" v="1696" actId="26606"/>
          <ac:spMkLst>
            <pc:docMk/>
            <pc:sldMk cId="3676950138" sldId="263"/>
            <ac:spMk id="19" creationId="{94EE1A74-DEBF-434E-8B5E-7AB296ECBE08}"/>
          </ac:spMkLst>
        </pc:spChg>
        <pc:spChg chg="add">
          <ac:chgData name="Alison Murphy" userId="9ba79fcb-d62b-4ed0-b66e-b4415e918fea" providerId="ADAL" clId="{A6143C4C-A600-4411-88E7-6FA40982A842}" dt="2020-11-19T12:40:31.109" v="1696" actId="26606"/>
          <ac:spMkLst>
            <pc:docMk/>
            <pc:sldMk cId="3676950138" sldId="263"/>
            <ac:spMk id="21" creationId="{8C7C4D4B-92D9-4FA4-A294-749E8574FF51}"/>
          </ac:spMkLst>
        </pc:spChg>
        <pc:spChg chg="add">
          <ac:chgData name="Alison Murphy" userId="9ba79fcb-d62b-4ed0-b66e-b4415e918fea" providerId="ADAL" clId="{A6143C4C-A600-4411-88E7-6FA40982A842}" dt="2020-11-19T12:40:31.109" v="1696" actId="26606"/>
          <ac:spMkLst>
            <pc:docMk/>
            <pc:sldMk cId="3676950138" sldId="263"/>
            <ac:spMk id="23" creationId="{BADA3358-2A3F-41B0-A458-6FD1DB3AF9BB}"/>
          </ac:spMkLst>
        </pc:spChg>
        <pc:spChg chg="add">
          <ac:chgData name="Alison Murphy" userId="9ba79fcb-d62b-4ed0-b66e-b4415e918fea" providerId="ADAL" clId="{A6143C4C-A600-4411-88E7-6FA40982A842}" dt="2020-11-19T12:40:31.109" v="1696" actId="26606"/>
          <ac:spMkLst>
            <pc:docMk/>
            <pc:sldMk cId="3676950138" sldId="263"/>
            <ac:spMk id="25" creationId="{E4737216-37B2-43AD-AB08-05BFCCEFC99E}"/>
          </ac:spMkLst>
        </pc:spChg>
        <pc:picChg chg="add del">
          <ac:chgData name="Alison Murphy" userId="9ba79fcb-d62b-4ed0-b66e-b4415e918fea" providerId="ADAL" clId="{A6143C4C-A600-4411-88E7-6FA40982A842}" dt="2020-11-19T12:40:31.109" v="1696" actId="26606"/>
          <ac:picMkLst>
            <pc:docMk/>
            <pc:sldMk cId="3676950138" sldId="263"/>
            <ac:picMk id="10" creationId="{2270F1FA-0425-408F-9861-80BF5AFB276D}"/>
          </ac:picMkLst>
        </pc:picChg>
      </pc:sldChg>
      <pc:sldChg chg="modSp">
        <pc:chgData name="Alison Murphy" userId="9ba79fcb-d62b-4ed0-b66e-b4415e918fea" providerId="ADAL" clId="{A6143C4C-A600-4411-88E7-6FA40982A842}" dt="2020-11-19T12:10:24.030" v="958" actId="20577"/>
        <pc:sldMkLst>
          <pc:docMk/>
          <pc:sldMk cId="614387644" sldId="266"/>
        </pc:sldMkLst>
        <pc:graphicFrameChg chg="mod">
          <ac:chgData name="Alison Murphy" userId="9ba79fcb-d62b-4ed0-b66e-b4415e918fea" providerId="ADAL" clId="{A6143C4C-A600-4411-88E7-6FA40982A842}" dt="2020-11-19T12:10:24.030" v="958" actId="20577"/>
          <ac:graphicFrameMkLst>
            <pc:docMk/>
            <pc:sldMk cId="614387644" sldId="266"/>
            <ac:graphicFrameMk id="5" creationId="{69C676DA-8896-431A-9749-F206677CFBB3}"/>
          </ac:graphicFrameMkLst>
        </pc:graphicFrameChg>
      </pc:sldChg>
      <pc:sldChg chg="ord">
        <pc:chgData name="Alison Murphy" userId="9ba79fcb-d62b-4ed0-b66e-b4415e918fea" providerId="ADAL" clId="{A6143C4C-A600-4411-88E7-6FA40982A842}" dt="2020-11-19T12:11:07.262" v="960"/>
        <pc:sldMkLst>
          <pc:docMk/>
          <pc:sldMk cId="3902236796" sldId="268"/>
        </pc:sldMkLst>
      </pc:sldChg>
      <pc:sldChg chg="ord">
        <pc:chgData name="Alison Murphy" userId="9ba79fcb-d62b-4ed0-b66e-b4415e918fea" providerId="ADAL" clId="{A6143C4C-A600-4411-88E7-6FA40982A842}" dt="2020-11-19T12:11:15.604" v="962"/>
        <pc:sldMkLst>
          <pc:docMk/>
          <pc:sldMk cId="2634544404" sldId="269"/>
        </pc:sldMkLst>
      </pc:sldChg>
      <pc:sldChg chg="addSp delSp modSp new mod setBg">
        <pc:chgData name="Alison Murphy" userId="9ba79fcb-d62b-4ed0-b66e-b4415e918fea" providerId="ADAL" clId="{A6143C4C-A600-4411-88E7-6FA40982A842}" dt="2020-11-19T12:19:33.760" v="1021" actId="26606"/>
        <pc:sldMkLst>
          <pc:docMk/>
          <pc:sldMk cId="3641121018" sldId="271"/>
        </pc:sldMkLst>
        <pc:spChg chg="mod">
          <ac:chgData name="Alison Murphy" userId="9ba79fcb-d62b-4ed0-b66e-b4415e918fea" providerId="ADAL" clId="{A6143C4C-A600-4411-88E7-6FA40982A842}" dt="2020-11-19T12:19:33.760" v="1021" actId="26606"/>
          <ac:spMkLst>
            <pc:docMk/>
            <pc:sldMk cId="3641121018" sldId="271"/>
            <ac:spMk id="2" creationId="{4E8E44BF-DDCE-4785-AD20-E1E04935E3D3}"/>
          </ac:spMkLst>
        </pc:spChg>
        <pc:spChg chg="del mod">
          <ac:chgData name="Alison Murphy" userId="9ba79fcb-d62b-4ed0-b66e-b4415e918fea" providerId="ADAL" clId="{A6143C4C-A600-4411-88E7-6FA40982A842}" dt="2020-11-19T12:19:33.760" v="1021" actId="26606"/>
          <ac:spMkLst>
            <pc:docMk/>
            <pc:sldMk cId="3641121018" sldId="271"/>
            <ac:spMk id="3" creationId="{DC106924-A54F-42D4-A941-EF7D7BA4FCB6}"/>
          </ac:spMkLst>
        </pc:spChg>
        <pc:spChg chg="add">
          <ac:chgData name="Alison Murphy" userId="9ba79fcb-d62b-4ed0-b66e-b4415e918fea" providerId="ADAL" clId="{A6143C4C-A600-4411-88E7-6FA40982A842}" dt="2020-11-19T12:19:33.760" v="1021" actId="26606"/>
          <ac:spMkLst>
            <pc:docMk/>
            <pc:sldMk cId="3641121018" sldId="271"/>
            <ac:spMk id="9" creationId="{2F56F8EA-3356-4455-9899-320874F6E465}"/>
          </ac:spMkLst>
        </pc:spChg>
        <pc:graphicFrameChg chg="add">
          <ac:chgData name="Alison Murphy" userId="9ba79fcb-d62b-4ed0-b66e-b4415e918fea" providerId="ADAL" clId="{A6143C4C-A600-4411-88E7-6FA40982A842}" dt="2020-11-19T12:19:33.760" v="1021" actId="26606"/>
          <ac:graphicFrameMkLst>
            <pc:docMk/>
            <pc:sldMk cId="3641121018" sldId="271"/>
            <ac:graphicFrameMk id="5" creationId="{3016DD71-97D4-47FB-B47A-8073587074CE}"/>
          </ac:graphicFrameMkLst>
        </pc:graphicFrameChg>
      </pc:sldChg>
      <pc:sldChg chg="modSp new mod">
        <pc:chgData name="Alison Murphy" userId="9ba79fcb-d62b-4ed0-b66e-b4415e918fea" providerId="ADAL" clId="{A6143C4C-A600-4411-88E7-6FA40982A842}" dt="2020-11-19T12:38:38.008" v="1632" actId="27636"/>
        <pc:sldMkLst>
          <pc:docMk/>
          <pc:sldMk cId="4235085917" sldId="272"/>
        </pc:sldMkLst>
        <pc:spChg chg="mod">
          <ac:chgData name="Alison Murphy" userId="9ba79fcb-d62b-4ed0-b66e-b4415e918fea" providerId="ADAL" clId="{A6143C4C-A600-4411-88E7-6FA40982A842}" dt="2020-11-19T12:26:26.557" v="1302" actId="20577"/>
          <ac:spMkLst>
            <pc:docMk/>
            <pc:sldMk cId="4235085917" sldId="272"/>
            <ac:spMk id="2" creationId="{1B16CEF5-3979-42F2-A5B0-B183BA04A36F}"/>
          </ac:spMkLst>
        </pc:spChg>
        <pc:spChg chg="mod">
          <ac:chgData name="Alison Murphy" userId="9ba79fcb-d62b-4ed0-b66e-b4415e918fea" providerId="ADAL" clId="{A6143C4C-A600-4411-88E7-6FA40982A842}" dt="2020-11-19T12:38:38.008" v="1632" actId="27636"/>
          <ac:spMkLst>
            <pc:docMk/>
            <pc:sldMk cId="4235085917" sldId="272"/>
            <ac:spMk id="3" creationId="{D0E06A40-05E4-4EB1-9844-D13354ED90EB}"/>
          </ac:spMkLst>
        </pc:spChg>
      </pc:sldChg>
      <pc:sldChg chg="addSp delSp modSp new mod setBg">
        <pc:chgData name="Alison Murphy" userId="9ba79fcb-d62b-4ed0-b66e-b4415e918fea" providerId="ADAL" clId="{A6143C4C-A600-4411-88E7-6FA40982A842}" dt="2020-11-19T12:19:25.324" v="1020" actId="26606"/>
        <pc:sldMkLst>
          <pc:docMk/>
          <pc:sldMk cId="1670499694" sldId="273"/>
        </pc:sldMkLst>
        <pc:spChg chg="mod">
          <ac:chgData name="Alison Murphy" userId="9ba79fcb-d62b-4ed0-b66e-b4415e918fea" providerId="ADAL" clId="{A6143C4C-A600-4411-88E7-6FA40982A842}" dt="2020-11-19T12:19:25.251" v="1019" actId="26606"/>
          <ac:spMkLst>
            <pc:docMk/>
            <pc:sldMk cId="1670499694" sldId="273"/>
            <ac:spMk id="2" creationId="{FD45453A-308F-461C-AD7A-9B75F015E104}"/>
          </ac:spMkLst>
        </pc:spChg>
        <pc:spChg chg="add del mod">
          <ac:chgData name="Alison Murphy" userId="9ba79fcb-d62b-4ed0-b66e-b4415e918fea" providerId="ADAL" clId="{A6143C4C-A600-4411-88E7-6FA40982A842}" dt="2020-11-19T12:19:25.324" v="1020" actId="26606"/>
          <ac:spMkLst>
            <pc:docMk/>
            <pc:sldMk cId="1670499694" sldId="273"/>
            <ac:spMk id="3" creationId="{3F73AE4E-BF0B-44DE-92CB-1739F999833B}"/>
          </ac:spMkLst>
        </pc:spChg>
        <pc:spChg chg="add del">
          <ac:chgData name="Alison Murphy" userId="9ba79fcb-d62b-4ed0-b66e-b4415e918fea" providerId="ADAL" clId="{A6143C4C-A600-4411-88E7-6FA40982A842}" dt="2020-11-19T12:19:11.089" v="1017" actId="26606"/>
          <ac:spMkLst>
            <pc:docMk/>
            <pc:sldMk cId="1670499694" sldId="273"/>
            <ac:spMk id="11" creationId="{37E32B78-23DD-4E77-8B9C-7779E3BF20C2}"/>
          </ac:spMkLst>
        </pc:spChg>
        <pc:spChg chg="add del">
          <ac:chgData name="Alison Murphy" userId="9ba79fcb-d62b-4ed0-b66e-b4415e918fea" providerId="ADAL" clId="{A6143C4C-A600-4411-88E7-6FA40982A842}" dt="2020-11-19T12:19:25.251" v="1019" actId="26606"/>
          <ac:spMkLst>
            <pc:docMk/>
            <pc:sldMk cId="1670499694" sldId="273"/>
            <ac:spMk id="14" creationId="{37E32B78-23DD-4E77-8B9C-7779E3BF20C2}"/>
          </ac:spMkLst>
        </pc:spChg>
        <pc:graphicFrameChg chg="add del">
          <ac:chgData name="Alison Murphy" userId="9ba79fcb-d62b-4ed0-b66e-b4415e918fea" providerId="ADAL" clId="{A6143C4C-A600-4411-88E7-6FA40982A842}" dt="2020-11-19T12:18:54.521" v="1011" actId="26606"/>
          <ac:graphicFrameMkLst>
            <pc:docMk/>
            <pc:sldMk cId="1670499694" sldId="273"/>
            <ac:graphicFrameMk id="5" creationId="{3BE27FE9-C577-443C-9B50-55D78CAD060D}"/>
          </ac:graphicFrameMkLst>
        </pc:graphicFrameChg>
        <pc:graphicFrameChg chg="add del">
          <ac:chgData name="Alison Murphy" userId="9ba79fcb-d62b-4ed0-b66e-b4415e918fea" providerId="ADAL" clId="{A6143C4C-A600-4411-88E7-6FA40982A842}" dt="2020-11-19T12:18:57.814" v="1013" actId="26606"/>
          <ac:graphicFrameMkLst>
            <pc:docMk/>
            <pc:sldMk cId="1670499694" sldId="273"/>
            <ac:graphicFrameMk id="7" creationId="{1476C7A1-3850-4298-A3A8-4B4C60DBF3DE}"/>
          </ac:graphicFrameMkLst>
        </pc:graphicFrameChg>
        <pc:graphicFrameChg chg="add del">
          <ac:chgData name="Alison Murphy" userId="9ba79fcb-d62b-4ed0-b66e-b4415e918fea" providerId="ADAL" clId="{A6143C4C-A600-4411-88E7-6FA40982A842}" dt="2020-11-19T12:19:04.171" v="1015" actId="26606"/>
          <ac:graphicFrameMkLst>
            <pc:docMk/>
            <pc:sldMk cId="1670499694" sldId="273"/>
            <ac:graphicFrameMk id="9" creationId="{3BE27FE9-C577-443C-9B50-55D78CAD060D}"/>
          </ac:graphicFrameMkLst>
        </pc:graphicFrameChg>
        <pc:graphicFrameChg chg="add del">
          <ac:chgData name="Alison Murphy" userId="9ba79fcb-d62b-4ed0-b66e-b4415e918fea" providerId="ADAL" clId="{A6143C4C-A600-4411-88E7-6FA40982A842}" dt="2020-11-19T12:19:11.089" v="1017" actId="26606"/>
          <ac:graphicFrameMkLst>
            <pc:docMk/>
            <pc:sldMk cId="1670499694" sldId="273"/>
            <ac:graphicFrameMk id="12" creationId="{889EE1A9-8254-43FB-A151-70ADF3417178}"/>
          </ac:graphicFrameMkLst>
        </pc:graphicFrameChg>
        <pc:graphicFrameChg chg="add del">
          <ac:chgData name="Alison Murphy" userId="9ba79fcb-d62b-4ed0-b66e-b4415e918fea" providerId="ADAL" clId="{A6143C4C-A600-4411-88E7-6FA40982A842}" dt="2020-11-19T12:19:25.251" v="1019" actId="26606"/>
          <ac:graphicFrameMkLst>
            <pc:docMk/>
            <pc:sldMk cId="1670499694" sldId="273"/>
            <ac:graphicFrameMk id="15" creationId="{21BE885E-391D-4E5A-97F8-CEF9F522736D}"/>
          </ac:graphicFrameMkLst>
        </pc:graphicFrameChg>
        <pc:graphicFrameChg chg="add">
          <ac:chgData name="Alison Murphy" userId="9ba79fcb-d62b-4ed0-b66e-b4415e918fea" providerId="ADAL" clId="{A6143C4C-A600-4411-88E7-6FA40982A842}" dt="2020-11-19T12:19:25.324" v="1020" actId="26606"/>
          <ac:graphicFrameMkLst>
            <pc:docMk/>
            <pc:sldMk cId="1670499694" sldId="273"/>
            <ac:graphicFrameMk id="17" creationId="{3BE27FE9-C577-443C-9B50-55D78CAD060D}"/>
          </ac:graphicFrameMkLst>
        </pc:graphicFrameChg>
      </pc:sldChg>
      <pc:sldChg chg="addSp delSp modSp new mod ord setBg">
        <pc:chgData name="Alison Murphy" userId="9ba79fcb-d62b-4ed0-b66e-b4415e918fea" providerId="ADAL" clId="{A6143C4C-A600-4411-88E7-6FA40982A842}" dt="2020-11-19T12:20:25.191" v="1029" actId="26606"/>
        <pc:sldMkLst>
          <pc:docMk/>
          <pc:sldMk cId="301495813" sldId="274"/>
        </pc:sldMkLst>
        <pc:spChg chg="mod">
          <ac:chgData name="Alison Murphy" userId="9ba79fcb-d62b-4ed0-b66e-b4415e918fea" providerId="ADAL" clId="{A6143C4C-A600-4411-88E7-6FA40982A842}" dt="2020-11-19T12:20:25.191" v="1029" actId="26606"/>
          <ac:spMkLst>
            <pc:docMk/>
            <pc:sldMk cId="301495813" sldId="274"/>
            <ac:spMk id="2" creationId="{2AB40BF8-7D5E-4572-B283-FE9457132015}"/>
          </ac:spMkLst>
        </pc:spChg>
        <pc:spChg chg="add del mod">
          <ac:chgData name="Alison Murphy" userId="9ba79fcb-d62b-4ed0-b66e-b4415e918fea" providerId="ADAL" clId="{A6143C4C-A600-4411-88E7-6FA40982A842}" dt="2020-11-19T12:20:25.191" v="1029" actId="26606"/>
          <ac:spMkLst>
            <pc:docMk/>
            <pc:sldMk cId="301495813" sldId="274"/>
            <ac:spMk id="3" creationId="{5AAE0DB2-E0C8-4BAB-9E7E-9D97CB29C70E}"/>
          </ac:spMkLst>
        </pc:spChg>
        <pc:spChg chg="add del">
          <ac:chgData name="Alison Murphy" userId="9ba79fcb-d62b-4ed0-b66e-b4415e918fea" providerId="ADAL" clId="{A6143C4C-A600-4411-88E7-6FA40982A842}" dt="2020-11-19T12:20:17.068" v="1026" actId="26606"/>
          <ac:spMkLst>
            <pc:docMk/>
            <pc:sldMk cId="301495813" sldId="274"/>
            <ac:spMk id="9" creationId="{5628E5CB-913B-4378-97CE-18C9F6410C53}"/>
          </ac:spMkLst>
        </pc:spChg>
        <pc:spChg chg="add">
          <ac:chgData name="Alison Murphy" userId="9ba79fcb-d62b-4ed0-b66e-b4415e918fea" providerId="ADAL" clId="{A6143C4C-A600-4411-88E7-6FA40982A842}" dt="2020-11-19T12:20:25.191" v="1029" actId="26606"/>
          <ac:spMkLst>
            <pc:docMk/>
            <pc:sldMk cId="301495813" sldId="274"/>
            <ac:spMk id="10" creationId="{FF0330B1-AAAC-427D-8A95-40380162BC65}"/>
          </ac:spMkLst>
        </pc:spChg>
        <pc:spChg chg="add del">
          <ac:chgData name="Alison Murphy" userId="9ba79fcb-d62b-4ed0-b66e-b4415e918fea" providerId="ADAL" clId="{A6143C4C-A600-4411-88E7-6FA40982A842}" dt="2020-11-19T12:20:25.146" v="1028" actId="26606"/>
          <ac:spMkLst>
            <pc:docMk/>
            <pc:sldMk cId="301495813" sldId="274"/>
            <ac:spMk id="11" creationId="{2F56F8EA-3356-4455-9899-320874F6E465}"/>
          </ac:spMkLst>
        </pc:spChg>
        <pc:spChg chg="add">
          <ac:chgData name="Alison Murphy" userId="9ba79fcb-d62b-4ed0-b66e-b4415e918fea" providerId="ADAL" clId="{A6143C4C-A600-4411-88E7-6FA40982A842}" dt="2020-11-19T12:20:25.191" v="1029" actId="26606"/>
          <ac:spMkLst>
            <pc:docMk/>
            <pc:sldMk cId="301495813" sldId="274"/>
            <ac:spMk id="14" creationId="{5AAE0DB2-E0C8-4BAB-9E7E-9D97CB29C70E}"/>
          </ac:spMkLst>
        </pc:spChg>
        <pc:graphicFrameChg chg="add del">
          <ac:chgData name="Alison Murphy" userId="9ba79fcb-d62b-4ed0-b66e-b4415e918fea" providerId="ADAL" clId="{A6143C4C-A600-4411-88E7-6FA40982A842}" dt="2020-11-19T12:20:17.068" v="1026" actId="26606"/>
          <ac:graphicFrameMkLst>
            <pc:docMk/>
            <pc:sldMk cId="301495813" sldId="274"/>
            <ac:graphicFrameMk id="5" creationId="{844BD245-70EA-4807-B9C9-15757D50A5E6}"/>
          </ac:graphicFrameMkLst>
        </pc:graphicFrameChg>
        <pc:graphicFrameChg chg="add del">
          <ac:chgData name="Alison Murphy" userId="9ba79fcb-d62b-4ed0-b66e-b4415e918fea" providerId="ADAL" clId="{A6143C4C-A600-4411-88E7-6FA40982A842}" dt="2020-11-19T12:20:25.146" v="1028" actId="26606"/>
          <ac:graphicFrameMkLst>
            <pc:docMk/>
            <pc:sldMk cId="301495813" sldId="274"/>
            <ac:graphicFrameMk id="12" creationId="{4A9A6D70-4C3A-44B8-BC55-42CB57FC4220}"/>
          </ac:graphicFrameMkLst>
        </pc:graphicFrameChg>
        <pc:picChg chg="add">
          <ac:chgData name="Alison Murphy" userId="9ba79fcb-d62b-4ed0-b66e-b4415e918fea" providerId="ADAL" clId="{A6143C4C-A600-4411-88E7-6FA40982A842}" dt="2020-11-19T12:20:25.191" v="1029" actId="26606"/>
          <ac:picMkLst>
            <pc:docMk/>
            <pc:sldMk cId="301495813" sldId="274"/>
            <ac:picMk id="7" creationId="{00107E25-E3FC-4EF7-ACEE-416A654FB824}"/>
          </ac:picMkLst>
        </pc:picChg>
      </pc:sldChg>
      <pc:sldChg chg="addSp delSp modSp new mod setBg">
        <pc:chgData name="Alison Murphy" userId="9ba79fcb-d62b-4ed0-b66e-b4415e918fea" providerId="ADAL" clId="{A6143C4C-A600-4411-88E7-6FA40982A842}" dt="2020-11-19T12:20:00.334" v="1024" actId="14100"/>
        <pc:sldMkLst>
          <pc:docMk/>
          <pc:sldMk cId="3322728908" sldId="275"/>
        </pc:sldMkLst>
        <pc:spChg chg="mod">
          <ac:chgData name="Alison Murphy" userId="9ba79fcb-d62b-4ed0-b66e-b4415e918fea" providerId="ADAL" clId="{A6143C4C-A600-4411-88E7-6FA40982A842}" dt="2020-11-19T12:19:48.222" v="1022" actId="26606"/>
          <ac:spMkLst>
            <pc:docMk/>
            <pc:sldMk cId="3322728908" sldId="275"/>
            <ac:spMk id="2" creationId="{9746D618-477E-49C9-BEEF-24865C2AFF40}"/>
          </ac:spMkLst>
        </pc:spChg>
        <pc:spChg chg="del mod">
          <ac:chgData name="Alison Murphy" userId="9ba79fcb-d62b-4ed0-b66e-b4415e918fea" providerId="ADAL" clId="{A6143C4C-A600-4411-88E7-6FA40982A842}" dt="2020-11-19T12:19:48.222" v="1022" actId="26606"/>
          <ac:spMkLst>
            <pc:docMk/>
            <pc:sldMk cId="3322728908" sldId="275"/>
            <ac:spMk id="3" creationId="{F46675B4-A9A5-4ACF-8B95-B5223F0008E3}"/>
          </ac:spMkLst>
        </pc:spChg>
        <pc:spChg chg="add">
          <ac:chgData name="Alison Murphy" userId="9ba79fcb-d62b-4ed0-b66e-b4415e918fea" providerId="ADAL" clId="{A6143C4C-A600-4411-88E7-6FA40982A842}" dt="2020-11-19T12:19:48.222" v="1022" actId="26606"/>
          <ac:spMkLst>
            <pc:docMk/>
            <pc:sldMk cId="3322728908" sldId="275"/>
            <ac:spMk id="9" creationId="{2F56F8EA-3356-4455-9899-320874F6E465}"/>
          </ac:spMkLst>
        </pc:spChg>
        <pc:graphicFrameChg chg="add mod">
          <ac:chgData name="Alison Murphy" userId="9ba79fcb-d62b-4ed0-b66e-b4415e918fea" providerId="ADAL" clId="{A6143C4C-A600-4411-88E7-6FA40982A842}" dt="2020-11-19T12:20:00.334" v="1024" actId="14100"/>
          <ac:graphicFrameMkLst>
            <pc:docMk/>
            <pc:sldMk cId="3322728908" sldId="275"/>
            <ac:graphicFrameMk id="5" creationId="{1B9E18DF-4582-4996-B9E4-E7426FDBC01E}"/>
          </ac:graphicFrameMkLst>
        </pc:graphicFrameChg>
      </pc:sldChg>
      <pc:sldChg chg="addSp modSp new mod setBg">
        <pc:chgData name="Alison Murphy" userId="9ba79fcb-d62b-4ed0-b66e-b4415e918fea" providerId="ADAL" clId="{A6143C4C-A600-4411-88E7-6FA40982A842}" dt="2020-11-19T12:20:42.969" v="1030" actId="26606"/>
        <pc:sldMkLst>
          <pc:docMk/>
          <pc:sldMk cId="3657003153" sldId="276"/>
        </pc:sldMkLst>
        <pc:spChg chg="mod">
          <ac:chgData name="Alison Murphy" userId="9ba79fcb-d62b-4ed0-b66e-b4415e918fea" providerId="ADAL" clId="{A6143C4C-A600-4411-88E7-6FA40982A842}" dt="2020-11-19T12:20:42.969" v="1030" actId="26606"/>
          <ac:spMkLst>
            <pc:docMk/>
            <pc:sldMk cId="3657003153" sldId="276"/>
            <ac:spMk id="2" creationId="{B9A72471-69EA-437E-ABBE-5EA0EBCE5020}"/>
          </ac:spMkLst>
        </pc:spChg>
        <pc:spChg chg="mod">
          <ac:chgData name="Alison Murphy" userId="9ba79fcb-d62b-4ed0-b66e-b4415e918fea" providerId="ADAL" clId="{A6143C4C-A600-4411-88E7-6FA40982A842}" dt="2020-11-19T12:20:42.969" v="1030" actId="26606"/>
          <ac:spMkLst>
            <pc:docMk/>
            <pc:sldMk cId="3657003153" sldId="276"/>
            <ac:spMk id="3" creationId="{BA99E897-AFB1-486F-BA33-C39F907BFB3F}"/>
          </ac:spMkLst>
        </pc:spChg>
        <pc:spChg chg="add">
          <ac:chgData name="Alison Murphy" userId="9ba79fcb-d62b-4ed0-b66e-b4415e918fea" providerId="ADAL" clId="{A6143C4C-A600-4411-88E7-6FA40982A842}" dt="2020-11-19T12:20:42.969" v="1030" actId="26606"/>
          <ac:spMkLst>
            <pc:docMk/>
            <pc:sldMk cId="3657003153" sldId="276"/>
            <ac:spMk id="8" creationId="{15911E3A-C35B-4EF7-A355-B84E9A14AF4D}"/>
          </ac:spMkLst>
        </pc:spChg>
        <pc:grpChg chg="add">
          <ac:chgData name="Alison Murphy" userId="9ba79fcb-d62b-4ed0-b66e-b4415e918fea" providerId="ADAL" clId="{A6143C4C-A600-4411-88E7-6FA40982A842}" dt="2020-11-19T12:20:42.969" v="1030" actId="26606"/>
          <ac:grpSpMkLst>
            <pc:docMk/>
            <pc:sldMk cId="3657003153" sldId="276"/>
            <ac:grpSpMk id="10" creationId="{E21ADB3D-AD65-44B4-847D-5E90E90A5D16}"/>
          </ac:grpSpMkLst>
        </pc:grpChg>
        <pc:grpChg chg="add">
          <ac:chgData name="Alison Murphy" userId="9ba79fcb-d62b-4ed0-b66e-b4415e918fea" providerId="ADAL" clId="{A6143C4C-A600-4411-88E7-6FA40982A842}" dt="2020-11-19T12:20:42.969" v="1030" actId="26606"/>
          <ac:grpSpMkLst>
            <pc:docMk/>
            <pc:sldMk cId="3657003153" sldId="276"/>
            <ac:grpSpMk id="33" creationId="{5F8A7F7F-DD1A-4F41-98AC-B9CE2A620CDC}"/>
          </ac:grpSpMkLst>
        </pc:grpChg>
      </pc:sldChg>
      <pc:sldChg chg="addSp delSp modSp new mod setBg setClrOvrMap">
        <pc:chgData name="Alison Murphy" userId="9ba79fcb-d62b-4ed0-b66e-b4415e918fea" providerId="ADAL" clId="{A6143C4C-A600-4411-88E7-6FA40982A842}" dt="2020-11-19T12:25:31.453" v="1288" actId="26606"/>
        <pc:sldMkLst>
          <pc:docMk/>
          <pc:sldMk cId="1878276879" sldId="277"/>
        </pc:sldMkLst>
        <pc:spChg chg="mod ord">
          <ac:chgData name="Alison Murphy" userId="9ba79fcb-d62b-4ed0-b66e-b4415e918fea" providerId="ADAL" clId="{A6143C4C-A600-4411-88E7-6FA40982A842}" dt="2020-11-19T12:25:31.453" v="1288" actId="26606"/>
          <ac:spMkLst>
            <pc:docMk/>
            <pc:sldMk cId="1878276879" sldId="277"/>
            <ac:spMk id="2" creationId="{3A6710DE-2F93-40F4-8CE3-6C93CB7EB076}"/>
          </ac:spMkLst>
        </pc:spChg>
        <pc:spChg chg="del">
          <ac:chgData name="Alison Murphy" userId="9ba79fcb-d62b-4ed0-b66e-b4415e918fea" providerId="ADAL" clId="{A6143C4C-A600-4411-88E7-6FA40982A842}" dt="2020-11-19T12:14:41.175" v="1003" actId="931"/>
          <ac:spMkLst>
            <pc:docMk/>
            <pc:sldMk cId="1878276879" sldId="277"/>
            <ac:spMk id="3" creationId="{AA86120C-7CD7-46C0-893F-8970A61BDCB2}"/>
          </ac:spMkLst>
        </pc:spChg>
        <pc:spChg chg="add del">
          <ac:chgData name="Alison Murphy" userId="9ba79fcb-d62b-4ed0-b66e-b4415e918fea" providerId="ADAL" clId="{A6143C4C-A600-4411-88E7-6FA40982A842}" dt="2020-11-19T12:18:09.720" v="1008" actId="26606"/>
          <ac:spMkLst>
            <pc:docMk/>
            <pc:sldMk cId="1878276879" sldId="277"/>
            <ac:spMk id="10" creationId="{55666830-9A19-4E01-8505-D6C7F9AC5665}"/>
          </ac:spMkLst>
        </pc:spChg>
        <pc:spChg chg="add del">
          <ac:chgData name="Alison Murphy" userId="9ba79fcb-d62b-4ed0-b66e-b4415e918fea" providerId="ADAL" clId="{A6143C4C-A600-4411-88E7-6FA40982A842}" dt="2020-11-19T12:18:09.720" v="1008" actId="26606"/>
          <ac:spMkLst>
            <pc:docMk/>
            <pc:sldMk cId="1878276879" sldId="277"/>
            <ac:spMk id="12" creationId="{AE9FC877-7FB6-4D22-9988-35420644E202}"/>
          </ac:spMkLst>
        </pc:spChg>
        <pc:spChg chg="add del">
          <ac:chgData name="Alison Murphy" userId="9ba79fcb-d62b-4ed0-b66e-b4415e918fea" providerId="ADAL" clId="{A6143C4C-A600-4411-88E7-6FA40982A842}" dt="2020-11-19T12:18:09.720" v="1008" actId="26606"/>
          <ac:spMkLst>
            <pc:docMk/>
            <pc:sldMk cId="1878276879" sldId="277"/>
            <ac:spMk id="14" creationId="{E41809D1-F12E-46BB-B804-5F209D325E8B}"/>
          </ac:spMkLst>
        </pc:spChg>
        <pc:spChg chg="add del">
          <ac:chgData name="Alison Murphy" userId="9ba79fcb-d62b-4ed0-b66e-b4415e918fea" providerId="ADAL" clId="{A6143C4C-A600-4411-88E7-6FA40982A842}" dt="2020-11-19T12:18:09.720" v="1008" actId="26606"/>
          <ac:spMkLst>
            <pc:docMk/>
            <pc:sldMk cId="1878276879" sldId="277"/>
            <ac:spMk id="16" creationId="{AF2F604E-43BE-4DC3-B983-E071523364F8}"/>
          </ac:spMkLst>
        </pc:spChg>
        <pc:spChg chg="add del">
          <ac:chgData name="Alison Murphy" userId="9ba79fcb-d62b-4ed0-b66e-b4415e918fea" providerId="ADAL" clId="{A6143C4C-A600-4411-88E7-6FA40982A842}" dt="2020-11-19T12:18:09.720" v="1008" actId="26606"/>
          <ac:spMkLst>
            <pc:docMk/>
            <pc:sldMk cId="1878276879" sldId="277"/>
            <ac:spMk id="18" creationId="{08C9B587-E65E-4B52-B37C-ABEBB6E87928}"/>
          </ac:spMkLst>
        </pc:spChg>
        <pc:spChg chg="add del">
          <ac:chgData name="Alison Murphy" userId="9ba79fcb-d62b-4ed0-b66e-b4415e918fea" providerId="ADAL" clId="{A6143C4C-A600-4411-88E7-6FA40982A842}" dt="2020-11-19T12:25:31.453" v="1288" actId="26606"/>
          <ac:spMkLst>
            <pc:docMk/>
            <pc:sldMk cId="1878276879" sldId="277"/>
            <ac:spMk id="20" creationId="{E49CC64F-7275-4E33-961B-0C5CDC439875}"/>
          </ac:spMkLst>
        </pc:spChg>
        <pc:spChg chg="add">
          <ac:chgData name="Alison Murphy" userId="9ba79fcb-d62b-4ed0-b66e-b4415e918fea" providerId="ADAL" clId="{A6143C4C-A600-4411-88E7-6FA40982A842}" dt="2020-11-19T12:25:31.453" v="1288" actId="26606"/>
          <ac:spMkLst>
            <pc:docMk/>
            <pc:sldMk cId="1878276879" sldId="277"/>
            <ac:spMk id="25" creationId="{E91DC736-0EF8-4F87-9146-EBF1D2EE4D3D}"/>
          </ac:spMkLst>
        </pc:spChg>
        <pc:spChg chg="add">
          <ac:chgData name="Alison Murphy" userId="9ba79fcb-d62b-4ed0-b66e-b4415e918fea" providerId="ADAL" clId="{A6143C4C-A600-4411-88E7-6FA40982A842}" dt="2020-11-19T12:25:31.453" v="1288" actId="26606"/>
          <ac:spMkLst>
            <pc:docMk/>
            <pc:sldMk cId="1878276879" sldId="277"/>
            <ac:spMk id="27" creationId="{097CD68E-23E3-4007-8847-CD0944C4F7BE}"/>
          </ac:spMkLst>
        </pc:spChg>
        <pc:spChg chg="add">
          <ac:chgData name="Alison Murphy" userId="9ba79fcb-d62b-4ed0-b66e-b4415e918fea" providerId="ADAL" clId="{A6143C4C-A600-4411-88E7-6FA40982A842}" dt="2020-11-19T12:25:31.453" v="1288" actId="26606"/>
          <ac:spMkLst>
            <pc:docMk/>
            <pc:sldMk cId="1878276879" sldId="277"/>
            <ac:spMk id="29" creationId="{AF2F604E-43BE-4DC3-B983-E071523364F8}"/>
          </ac:spMkLst>
        </pc:spChg>
        <pc:spChg chg="add">
          <ac:chgData name="Alison Murphy" userId="9ba79fcb-d62b-4ed0-b66e-b4415e918fea" providerId="ADAL" clId="{A6143C4C-A600-4411-88E7-6FA40982A842}" dt="2020-11-19T12:25:31.453" v="1288" actId="26606"/>
          <ac:spMkLst>
            <pc:docMk/>
            <pc:sldMk cId="1878276879" sldId="277"/>
            <ac:spMk id="31" creationId="{08C9B587-E65E-4B52-B37C-ABEBB6E87928}"/>
          </ac:spMkLst>
        </pc:spChg>
        <pc:picChg chg="add mod">
          <ac:chgData name="Alison Murphy" userId="9ba79fcb-d62b-4ed0-b66e-b4415e918fea" providerId="ADAL" clId="{A6143C4C-A600-4411-88E7-6FA40982A842}" dt="2020-11-19T12:25:31.453" v="1288" actId="26606"/>
          <ac:picMkLst>
            <pc:docMk/>
            <pc:sldMk cId="1878276879" sldId="277"/>
            <ac:picMk id="5" creationId="{A9E0F4C2-E77B-4CB8-A1EF-5D002B823878}"/>
          </ac:picMkLst>
        </pc:picChg>
      </pc:sldChg>
      <pc:sldChg chg="addSp modSp new mod setBg">
        <pc:chgData name="Alison Murphy" userId="9ba79fcb-d62b-4ed0-b66e-b4415e918fea" providerId="ADAL" clId="{A6143C4C-A600-4411-88E7-6FA40982A842}" dt="2020-11-19T12:26:05.932" v="1292" actId="26606"/>
        <pc:sldMkLst>
          <pc:docMk/>
          <pc:sldMk cId="775294351" sldId="278"/>
        </pc:sldMkLst>
        <pc:spChg chg="mod">
          <ac:chgData name="Alison Murphy" userId="9ba79fcb-d62b-4ed0-b66e-b4415e918fea" providerId="ADAL" clId="{A6143C4C-A600-4411-88E7-6FA40982A842}" dt="2020-11-19T12:26:05.932" v="1292" actId="26606"/>
          <ac:spMkLst>
            <pc:docMk/>
            <pc:sldMk cId="775294351" sldId="278"/>
            <ac:spMk id="2" creationId="{44316F54-E392-42AA-A30E-4271B3F6ACFF}"/>
          </ac:spMkLst>
        </pc:spChg>
        <pc:spChg chg="mod">
          <ac:chgData name="Alison Murphy" userId="9ba79fcb-d62b-4ed0-b66e-b4415e918fea" providerId="ADAL" clId="{A6143C4C-A600-4411-88E7-6FA40982A842}" dt="2020-11-19T12:26:05.932" v="1292" actId="26606"/>
          <ac:spMkLst>
            <pc:docMk/>
            <pc:sldMk cId="775294351" sldId="278"/>
            <ac:spMk id="3" creationId="{4853ABAC-E485-4A12-A48D-2E7045A32915}"/>
          </ac:spMkLst>
        </pc:spChg>
        <pc:spChg chg="add">
          <ac:chgData name="Alison Murphy" userId="9ba79fcb-d62b-4ed0-b66e-b4415e918fea" providerId="ADAL" clId="{A6143C4C-A600-4411-88E7-6FA40982A842}" dt="2020-11-19T12:26:05.932" v="1292" actId="26606"/>
          <ac:spMkLst>
            <pc:docMk/>
            <pc:sldMk cId="775294351" sldId="278"/>
            <ac:spMk id="10" creationId="{F94AA2BD-2E3F-4B1D-8127-5744B8115311}"/>
          </ac:spMkLst>
        </pc:spChg>
        <pc:spChg chg="add">
          <ac:chgData name="Alison Murphy" userId="9ba79fcb-d62b-4ed0-b66e-b4415e918fea" providerId="ADAL" clId="{A6143C4C-A600-4411-88E7-6FA40982A842}" dt="2020-11-19T12:26:05.932" v="1292" actId="26606"/>
          <ac:spMkLst>
            <pc:docMk/>
            <pc:sldMk cId="775294351" sldId="278"/>
            <ac:spMk id="12" creationId="{4BD02261-2DC8-4AA8-9E16-7751AE892445}"/>
          </ac:spMkLst>
        </pc:spChg>
        <pc:spChg chg="add">
          <ac:chgData name="Alison Murphy" userId="9ba79fcb-d62b-4ed0-b66e-b4415e918fea" providerId="ADAL" clId="{A6143C4C-A600-4411-88E7-6FA40982A842}" dt="2020-11-19T12:26:05.932" v="1292" actId="26606"/>
          <ac:spMkLst>
            <pc:docMk/>
            <pc:sldMk cId="775294351" sldId="278"/>
            <ac:spMk id="14" creationId="{3D752CF2-2291-40B5-B462-C17B174C10BC}"/>
          </ac:spMkLst>
        </pc:spChg>
        <pc:picChg chg="add mod">
          <ac:chgData name="Alison Murphy" userId="9ba79fcb-d62b-4ed0-b66e-b4415e918fea" providerId="ADAL" clId="{A6143C4C-A600-4411-88E7-6FA40982A842}" dt="2020-11-19T12:26:05.932" v="1292" actId="26606"/>
          <ac:picMkLst>
            <pc:docMk/>
            <pc:sldMk cId="775294351" sldId="278"/>
            <ac:picMk id="5" creationId="{D639669C-08F8-49A3-ADBA-CDD83C91AA64}"/>
          </ac:picMkLst>
        </pc:picChg>
      </pc:sldChg>
    </pc:docChg>
  </pc:docChgLst>
  <pc:docChgLst>
    <pc:chgData name="Alison Murphy" userId="S::a.murphy@uwtsd.ac.uk::9ba79fcb-d62b-4ed0-b66e-b4415e918fea" providerId="AD" clId="Web-{15B5B3BF-AAB0-E976-4D5E-B3897A925BA5}"/>
    <pc:docChg chg="modSld">
      <pc:chgData name="Alison Murphy" userId="S::a.murphy@uwtsd.ac.uk::9ba79fcb-d62b-4ed0-b66e-b4415e918fea" providerId="AD" clId="Web-{15B5B3BF-AAB0-E976-4D5E-B3897A925BA5}" dt="2020-11-24T09:23:55.355" v="34" actId="20577"/>
      <pc:docMkLst>
        <pc:docMk/>
      </pc:docMkLst>
      <pc:sldChg chg="modSp">
        <pc:chgData name="Alison Murphy" userId="S::a.murphy@uwtsd.ac.uk::9ba79fcb-d62b-4ed0-b66e-b4415e918fea" providerId="AD" clId="Web-{15B5B3BF-AAB0-E976-4D5E-B3897A925BA5}" dt="2020-11-24T09:23:50.870" v="32" actId="20577"/>
        <pc:sldMkLst>
          <pc:docMk/>
          <pc:sldMk cId="1123759860" sldId="262"/>
        </pc:sldMkLst>
        <pc:spChg chg="mod">
          <ac:chgData name="Alison Murphy" userId="S::a.murphy@uwtsd.ac.uk::9ba79fcb-d62b-4ed0-b66e-b4415e918fea" providerId="AD" clId="Web-{15B5B3BF-AAB0-E976-4D5E-B3897A925BA5}" dt="2020-11-24T09:23:50.870" v="32" actId="20577"/>
          <ac:spMkLst>
            <pc:docMk/>
            <pc:sldMk cId="1123759860" sldId="262"/>
            <ac:spMk id="3" creationId="{B1CAE042-C7CC-45CA-9A10-221F52E0947E}"/>
          </ac:spMkLst>
        </pc:spChg>
      </pc:sldChg>
      <pc:sldChg chg="modSp">
        <pc:chgData name="Alison Murphy" userId="S::a.murphy@uwtsd.ac.uk::9ba79fcb-d62b-4ed0-b66e-b4415e918fea" providerId="AD" clId="Web-{15B5B3BF-AAB0-E976-4D5E-B3897A925BA5}" dt="2020-11-24T09:21:17.511" v="10" actId="20577"/>
        <pc:sldMkLst>
          <pc:docMk/>
          <pc:sldMk cId="1670499694" sldId="273"/>
        </pc:sldMkLst>
        <pc:graphicFrameChg chg="modGraphic">
          <ac:chgData name="Alison Murphy" userId="S::a.murphy@uwtsd.ac.uk::9ba79fcb-d62b-4ed0-b66e-b4415e918fea" providerId="AD" clId="Web-{15B5B3BF-AAB0-E976-4D5E-B3897A925BA5}" dt="2020-11-24T09:21:17.511" v="10" actId="20577"/>
          <ac:graphicFrameMkLst>
            <pc:docMk/>
            <pc:sldMk cId="1670499694" sldId="273"/>
            <ac:graphicFrameMk id="17" creationId="{3BE27FE9-C577-443C-9B50-55D78CAD060D}"/>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87F43D-D2D4-4FCE-B291-52A7C56A8C5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9F9832A-6132-4185-8D3C-6A6DFE38E6C2}">
      <dgm:prSet/>
      <dgm:spPr/>
      <dgm:t>
        <a:bodyPr/>
        <a:lstStyle/>
        <a:p>
          <a:pPr>
            <a:defRPr cap="all"/>
          </a:pPr>
          <a:r>
            <a:rPr lang="en-GB"/>
            <a:t>Learning does not take place in a vacuum</a:t>
          </a:r>
          <a:endParaRPr lang="en-US"/>
        </a:p>
      </dgm:t>
    </dgm:pt>
    <dgm:pt modelId="{BFABE6D8-A6A4-4B8E-B0F0-BAB1C4A0127F}" type="parTrans" cxnId="{8B74F2AD-B559-4929-B80F-2C09DF5A9411}">
      <dgm:prSet/>
      <dgm:spPr/>
      <dgm:t>
        <a:bodyPr/>
        <a:lstStyle/>
        <a:p>
          <a:endParaRPr lang="en-US"/>
        </a:p>
      </dgm:t>
    </dgm:pt>
    <dgm:pt modelId="{52BF9F97-2927-4207-B009-8AF5BAC768CA}" type="sibTrans" cxnId="{8B74F2AD-B559-4929-B80F-2C09DF5A9411}">
      <dgm:prSet/>
      <dgm:spPr/>
      <dgm:t>
        <a:bodyPr/>
        <a:lstStyle/>
        <a:p>
          <a:endParaRPr lang="en-US"/>
        </a:p>
      </dgm:t>
    </dgm:pt>
    <dgm:pt modelId="{EA6AC5B0-25C7-4ECD-B270-0FDA34F16040}">
      <dgm:prSet/>
      <dgm:spPr/>
      <dgm:t>
        <a:bodyPr/>
        <a:lstStyle/>
        <a:p>
          <a:pPr>
            <a:defRPr cap="all"/>
          </a:pPr>
          <a:r>
            <a:rPr lang="en-GB"/>
            <a:t>It is shaped by the environment in which the learning take place</a:t>
          </a:r>
          <a:endParaRPr lang="en-US"/>
        </a:p>
      </dgm:t>
    </dgm:pt>
    <dgm:pt modelId="{B624518F-980E-4FA6-A832-152557D783D1}" type="parTrans" cxnId="{DFD573A6-421A-4114-AB2A-8E53859E575D}">
      <dgm:prSet/>
      <dgm:spPr/>
      <dgm:t>
        <a:bodyPr/>
        <a:lstStyle/>
        <a:p>
          <a:endParaRPr lang="en-US"/>
        </a:p>
      </dgm:t>
    </dgm:pt>
    <dgm:pt modelId="{CF4AFFC8-C3B1-4DFD-91C0-E606DC5AFB12}" type="sibTrans" cxnId="{DFD573A6-421A-4114-AB2A-8E53859E575D}">
      <dgm:prSet/>
      <dgm:spPr/>
      <dgm:t>
        <a:bodyPr/>
        <a:lstStyle/>
        <a:p>
          <a:endParaRPr lang="en-US"/>
        </a:p>
      </dgm:t>
    </dgm:pt>
    <dgm:pt modelId="{7753AB60-3F55-44D6-B1E0-D107EDCF358A}">
      <dgm:prSet/>
      <dgm:spPr/>
      <dgm:t>
        <a:bodyPr/>
        <a:lstStyle/>
        <a:p>
          <a:pPr>
            <a:defRPr cap="all"/>
          </a:pPr>
          <a:r>
            <a:rPr lang="en-GB"/>
            <a:t>Therefore the culture of the school, home and the community will impact on children’s learning.</a:t>
          </a:r>
          <a:endParaRPr lang="en-US"/>
        </a:p>
      </dgm:t>
    </dgm:pt>
    <dgm:pt modelId="{CE687E2E-5F27-4769-96B4-D3FAADE4CA69}" type="parTrans" cxnId="{F78FCD1B-DCEE-4FE1-BC33-119A5E9684A0}">
      <dgm:prSet/>
      <dgm:spPr/>
      <dgm:t>
        <a:bodyPr/>
        <a:lstStyle/>
        <a:p>
          <a:endParaRPr lang="en-US"/>
        </a:p>
      </dgm:t>
    </dgm:pt>
    <dgm:pt modelId="{00CB830B-01D1-4593-A55D-BB6397EC3F22}" type="sibTrans" cxnId="{F78FCD1B-DCEE-4FE1-BC33-119A5E9684A0}">
      <dgm:prSet/>
      <dgm:spPr/>
      <dgm:t>
        <a:bodyPr/>
        <a:lstStyle/>
        <a:p>
          <a:endParaRPr lang="en-US"/>
        </a:p>
      </dgm:t>
    </dgm:pt>
    <dgm:pt modelId="{914A02F6-54EB-47B8-AE95-BF3BADAE0766}" type="pres">
      <dgm:prSet presAssocID="{0087F43D-D2D4-4FCE-B291-52A7C56A8C58}" presName="root" presStyleCnt="0">
        <dgm:presLayoutVars>
          <dgm:dir/>
          <dgm:resizeHandles val="exact"/>
        </dgm:presLayoutVars>
      </dgm:prSet>
      <dgm:spPr/>
    </dgm:pt>
    <dgm:pt modelId="{2084EE08-D162-4188-8F42-2845F8C0BE9A}" type="pres">
      <dgm:prSet presAssocID="{09F9832A-6132-4185-8D3C-6A6DFE38E6C2}" presName="compNode" presStyleCnt="0"/>
      <dgm:spPr/>
    </dgm:pt>
    <dgm:pt modelId="{0B2F3BBA-2B58-4DCA-856B-21F1458C0BE2}" type="pres">
      <dgm:prSet presAssocID="{09F9832A-6132-4185-8D3C-6A6DFE38E6C2}" presName="iconBgRect" presStyleLbl="bgShp" presStyleIdx="0" presStyleCnt="3"/>
      <dgm:spPr/>
    </dgm:pt>
    <dgm:pt modelId="{C54B24C9-737B-4F96-AC1E-739FCF3D7365}" type="pres">
      <dgm:prSet presAssocID="{09F9832A-6132-4185-8D3C-6A6DFE38E6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DE497A8-B07C-449E-BFC8-2334C3FFC0A6}" type="pres">
      <dgm:prSet presAssocID="{09F9832A-6132-4185-8D3C-6A6DFE38E6C2}" presName="spaceRect" presStyleCnt="0"/>
      <dgm:spPr/>
    </dgm:pt>
    <dgm:pt modelId="{F39FA12F-0051-4847-9909-44FBC8009835}" type="pres">
      <dgm:prSet presAssocID="{09F9832A-6132-4185-8D3C-6A6DFE38E6C2}" presName="textRect" presStyleLbl="revTx" presStyleIdx="0" presStyleCnt="3">
        <dgm:presLayoutVars>
          <dgm:chMax val="1"/>
          <dgm:chPref val="1"/>
        </dgm:presLayoutVars>
      </dgm:prSet>
      <dgm:spPr/>
    </dgm:pt>
    <dgm:pt modelId="{A8B184F8-0BE5-4ECD-8308-988ADD1478D8}" type="pres">
      <dgm:prSet presAssocID="{52BF9F97-2927-4207-B009-8AF5BAC768CA}" presName="sibTrans" presStyleCnt="0"/>
      <dgm:spPr/>
    </dgm:pt>
    <dgm:pt modelId="{AFE0341F-B942-451D-B140-BCE8C7179044}" type="pres">
      <dgm:prSet presAssocID="{EA6AC5B0-25C7-4ECD-B270-0FDA34F16040}" presName="compNode" presStyleCnt="0"/>
      <dgm:spPr/>
    </dgm:pt>
    <dgm:pt modelId="{21B864F0-14C2-4C6C-96A3-13F2252AE4D7}" type="pres">
      <dgm:prSet presAssocID="{EA6AC5B0-25C7-4ECD-B270-0FDA34F16040}" presName="iconBgRect" presStyleLbl="bgShp" presStyleIdx="1" presStyleCnt="3"/>
      <dgm:spPr/>
    </dgm:pt>
    <dgm:pt modelId="{7BDBBA3D-9155-42B2-B162-3F90142ACB54}" type="pres">
      <dgm:prSet presAssocID="{EA6AC5B0-25C7-4ECD-B270-0FDA34F1604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E516F525-6E08-4B1A-96A2-6A88EBD8AD67}" type="pres">
      <dgm:prSet presAssocID="{EA6AC5B0-25C7-4ECD-B270-0FDA34F16040}" presName="spaceRect" presStyleCnt="0"/>
      <dgm:spPr/>
    </dgm:pt>
    <dgm:pt modelId="{8FBE570D-6159-4506-8C03-7E3BBEAA81D8}" type="pres">
      <dgm:prSet presAssocID="{EA6AC5B0-25C7-4ECD-B270-0FDA34F16040}" presName="textRect" presStyleLbl="revTx" presStyleIdx="1" presStyleCnt="3">
        <dgm:presLayoutVars>
          <dgm:chMax val="1"/>
          <dgm:chPref val="1"/>
        </dgm:presLayoutVars>
      </dgm:prSet>
      <dgm:spPr/>
    </dgm:pt>
    <dgm:pt modelId="{F8DD238A-67A7-4702-8C39-D0C946C673A9}" type="pres">
      <dgm:prSet presAssocID="{CF4AFFC8-C3B1-4DFD-91C0-E606DC5AFB12}" presName="sibTrans" presStyleCnt="0"/>
      <dgm:spPr/>
    </dgm:pt>
    <dgm:pt modelId="{ABEFCE06-8020-4E20-9284-9BFDAA51C907}" type="pres">
      <dgm:prSet presAssocID="{7753AB60-3F55-44D6-B1E0-D107EDCF358A}" presName="compNode" presStyleCnt="0"/>
      <dgm:spPr/>
    </dgm:pt>
    <dgm:pt modelId="{B61EE0D2-C210-46EE-A5B1-78D04C845EFA}" type="pres">
      <dgm:prSet presAssocID="{7753AB60-3F55-44D6-B1E0-D107EDCF358A}" presName="iconBgRect" presStyleLbl="bgShp" presStyleIdx="2" presStyleCnt="3"/>
      <dgm:spPr/>
    </dgm:pt>
    <dgm:pt modelId="{0ABE6EDB-996E-4170-ADED-02BB730E443D}" type="pres">
      <dgm:prSet presAssocID="{7753AB60-3F55-44D6-B1E0-D107EDCF35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urban scene"/>
        </a:ext>
      </dgm:extLst>
    </dgm:pt>
    <dgm:pt modelId="{19B24397-5AEC-4D4D-9790-9AEC3ED7592A}" type="pres">
      <dgm:prSet presAssocID="{7753AB60-3F55-44D6-B1E0-D107EDCF358A}" presName="spaceRect" presStyleCnt="0"/>
      <dgm:spPr/>
    </dgm:pt>
    <dgm:pt modelId="{F2202ECD-695A-45A9-A92B-17BCDF276E2B}" type="pres">
      <dgm:prSet presAssocID="{7753AB60-3F55-44D6-B1E0-D107EDCF358A}" presName="textRect" presStyleLbl="revTx" presStyleIdx="2" presStyleCnt="3">
        <dgm:presLayoutVars>
          <dgm:chMax val="1"/>
          <dgm:chPref val="1"/>
        </dgm:presLayoutVars>
      </dgm:prSet>
      <dgm:spPr/>
    </dgm:pt>
  </dgm:ptLst>
  <dgm:cxnLst>
    <dgm:cxn modelId="{F78FCD1B-DCEE-4FE1-BC33-119A5E9684A0}" srcId="{0087F43D-D2D4-4FCE-B291-52A7C56A8C58}" destId="{7753AB60-3F55-44D6-B1E0-D107EDCF358A}" srcOrd="2" destOrd="0" parTransId="{CE687E2E-5F27-4769-96B4-D3FAADE4CA69}" sibTransId="{00CB830B-01D1-4593-A55D-BB6397EC3F22}"/>
    <dgm:cxn modelId="{632EB31C-C3AF-41E2-9E5F-D60672032684}" type="presOf" srcId="{7753AB60-3F55-44D6-B1E0-D107EDCF358A}" destId="{F2202ECD-695A-45A9-A92B-17BCDF276E2B}" srcOrd="0" destOrd="0" presId="urn:microsoft.com/office/officeart/2018/5/layout/IconCircleLabelList"/>
    <dgm:cxn modelId="{B8EEC062-A7EE-4CA1-93D6-7B41230A719D}" type="presOf" srcId="{0087F43D-D2D4-4FCE-B291-52A7C56A8C58}" destId="{914A02F6-54EB-47B8-AE95-BF3BADAE0766}" srcOrd="0" destOrd="0" presId="urn:microsoft.com/office/officeart/2018/5/layout/IconCircleLabelList"/>
    <dgm:cxn modelId="{DFD573A6-421A-4114-AB2A-8E53859E575D}" srcId="{0087F43D-D2D4-4FCE-B291-52A7C56A8C58}" destId="{EA6AC5B0-25C7-4ECD-B270-0FDA34F16040}" srcOrd="1" destOrd="0" parTransId="{B624518F-980E-4FA6-A832-152557D783D1}" sibTransId="{CF4AFFC8-C3B1-4DFD-91C0-E606DC5AFB12}"/>
    <dgm:cxn modelId="{1CE326AD-0FFE-470C-B89C-BC1CA589AD1F}" type="presOf" srcId="{EA6AC5B0-25C7-4ECD-B270-0FDA34F16040}" destId="{8FBE570D-6159-4506-8C03-7E3BBEAA81D8}" srcOrd="0" destOrd="0" presId="urn:microsoft.com/office/officeart/2018/5/layout/IconCircleLabelList"/>
    <dgm:cxn modelId="{8B74F2AD-B559-4929-B80F-2C09DF5A9411}" srcId="{0087F43D-D2D4-4FCE-B291-52A7C56A8C58}" destId="{09F9832A-6132-4185-8D3C-6A6DFE38E6C2}" srcOrd="0" destOrd="0" parTransId="{BFABE6D8-A6A4-4B8E-B0F0-BAB1C4A0127F}" sibTransId="{52BF9F97-2927-4207-B009-8AF5BAC768CA}"/>
    <dgm:cxn modelId="{3E9413AE-5F30-470A-92AA-6EB3B9055FD8}" type="presOf" srcId="{09F9832A-6132-4185-8D3C-6A6DFE38E6C2}" destId="{F39FA12F-0051-4847-9909-44FBC8009835}" srcOrd="0" destOrd="0" presId="urn:microsoft.com/office/officeart/2018/5/layout/IconCircleLabelList"/>
    <dgm:cxn modelId="{8DB87D1F-7AFE-4C6C-857C-2E8F9E09BBAE}" type="presParOf" srcId="{914A02F6-54EB-47B8-AE95-BF3BADAE0766}" destId="{2084EE08-D162-4188-8F42-2845F8C0BE9A}" srcOrd="0" destOrd="0" presId="urn:microsoft.com/office/officeart/2018/5/layout/IconCircleLabelList"/>
    <dgm:cxn modelId="{9D849895-B154-4213-A1E8-DB354810A254}" type="presParOf" srcId="{2084EE08-D162-4188-8F42-2845F8C0BE9A}" destId="{0B2F3BBA-2B58-4DCA-856B-21F1458C0BE2}" srcOrd="0" destOrd="0" presId="urn:microsoft.com/office/officeart/2018/5/layout/IconCircleLabelList"/>
    <dgm:cxn modelId="{6C8223D2-8270-4C8D-A3A2-8DEA9CEE0AD1}" type="presParOf" srcId="{2084EE08-D162-4188-8F42-2845F8C0BE9A}" destId="{C54B24C9-737B-4F96-AC1E-739FCF3D7365}" srcOrd="1" destOrd="0" presId="urn:microsoft.com/office/officeart/2018/5/layout/IconCircleLabelList"/>
    <dgm:cxn modelId="{3D988086-C033-417E-8A7E-2F00CF89095E}" type="presParOf" srcId="{2084EE08-D162-4188-8F42-2845F8C0BE9A}" destId="{1DE497A8-B07C-449E-BFC8-2334C3FFC0A6}" srcOrd="2" destOrd="0" presId="urn:microsoft.com/office/officeart/2018/5/layout/IconCircleLabelList"/>
    <dgm:cxn modelId="{57A18A36-4FD8-4CC0-A429-36A0D9055466}" type="presParOf" srcId="{2084EE08-D162-4188-8F42-2845F8C0BE9A}" destId="{F39FA12F-0051-4847-9909-44FBC8009835}" srcOrd="3" destOrd="0" presId="urn:microsoft.com/office/officeart/2018/5/layout/IconCircleLabelList"/>
    <dgm:cxn modelId="{260B599E-4F43-4D50-AC4E-C370FC57F8EC}" type="presParOf" srcId="{914A02F6-54EB-47B8-AE95-BF3BADAE0766}" destId="{A8B184F8-0BE5-4ECD-8308-988ADD1478D8}" srcOrd="1" destOrd="0" presId="urn:microsoft.com/office/officeart/2018/5/layout/IconCircleLabelList"/>
    <dgm:cxn modelId="{72F35A7B-AF93-405D-9332-3A5B9EAE402E}" type="presParOf" srcId="{914A02F6-54EB-47B8-AE95-BF3BADAE0766}" destId="{AFE0341F-B942-451D-B140-BCE8C7179044}" srcOrd="2" destOrd="0" presId="urn:microsoft.com/office/officeart/2018/5/layout/IconCircleLabelList"/>
    <dgm:cxn modelId="{03EC9A6C-648E-4784-B046-76D98FA6BC57}" type="presParOf" srcId="{AFE0341F-B942-451D-B140-BCE8C7179044}" destId="{21B864F0-14C2-4C6C-96A3-13F2252AE4D7}" srcOrd="0" destOrd="0" presId="urn:microsoft.com/office/officeart/2018/5/layout/IconCircleLabelList"/>
    <dgm:cxn modelId="{C85D3EAD-89F4-471A-A053-456C6435FE6A}" type="presParOf" srcId="{AFE0341F-B942-451D-B140-BCE8C7179044}" destId="{7BDBBA3D-9155-42B2-B162-3F90142ACB54}" srcOrd="1" destOrd="0" presId="urn:microsoft.com/office/officeart/2018/5/layout/IconCircleLabelList"/>
    <dgm:cxn modelId="{8F8E4025-B9FE-4E95-AD7C-5771108E4E2D}" type="presParOf" srcId="{AFE0341F-B942-451D-B140-BCE8C7179044}" destId="{E516F525-6E08-4B1A-96A2-6A88EBD8AD67}" srcOrd="2" destOrd="0" presId="urn:microsoft.com/office/officeart/2018/5/layout/IconCircleLabelList"/>
    <dgm:cxn modelId="{80716DDE-211E-4B42-8EAE-D34145D82FB0}" type="presParOf" srcId="{AFE0341F-B942-451D-B140-BCE8C7179044}" destId="{8FBE570D-6159-4506-8C03-7E3BBEAA81D8}" srcOrd="3" destOrd="0" presId="urn:microsoft.com/office/officeart/2018/5/layout/IconCircleLabelList"/>
    <dgm:cxn modelId="{1CE30499-24A5-484B-84E0-25807925569B}" type="presParOf" srcId="{914A02F6-54EB-47B8-AE95-BF3BADAE0766}" destId="{F8DD238A-67A7-4702-8C39-D0C946C673A9}" srcOrd="3" destOrd="0" presId="urn:microsoft.com/office/officeart/2018/5/layout/IconCircleLabelList"/>
    <dgm:cxn modelId="{19C0592E-0F0D-4C69-BD52-E45BE2523B0E}" type="presParOf" srcId="{914A02F6-54EB-47B8-AE95-BF3BADAE0766}" destId="{ABEFCE06-8020-4E20-9284-9BFDAA51C907}" srcOrd="4" destOrd="0" presId="urn:microsoft.com/office/officeart/2018/5/layout/IconCircleLabelList"/>
    <dgm:cxn modelId="{7C2F9F11-EAE1-4DCF-A7B0-98D68A671CAA}" type="presParOf" srcId="{ABEFCE06-8020-4E20-9284-9BFDAA51C907}" destId="{B61EE0D2-C210-46EE-A5B1-78D04C845EFA}" srcOrd="0" destOrd="0" presId="urn:microsoft.com/office/officeart/2018/5/layout/IconCircleLabelList"/>
    <dgm:cxn modelId="{D21040E6-97B2-4EE5-9F18-DFD8BC0540FC}" type="presParOf" srcId="{ABEFCE06-8020-4E20-9284-9BFDAA51C907}" destId="{0ABE6EDB-996E-4170-ADED-02BB730E443D}" srcOrd="1" destOrd="0" presId="urn:microsoft.com/office/officeart/2018/5/layout/IconCircleLabelList"/>
    <dgm:cxn modelId="{BBFE65CF-BD50-4E20-AD4F-32D0216CA8EB}" type="presParOf" srcId="{ABEFCE06-8020-4E20-9284-9BFDAA51C907}" destId="{19B24397-5AEC-4D4D-9790-9AEC3ED7592A}" srcOrd="2" destOrd="0" presId="urn:microsoft.com/office/officeart/2018/5/layout/IconCircleLabelList"/>
    <dgm:cxn modelId="{590BD886-D829-45A1-B10B-483CA8809EA7}" type="presParOf" srcId="{ABEFCE06-8020-4E20-9284-9BFDAA51C907}" destId="{F2202ECD-695A-45A9-A92B-17BCDF276E2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C966FB-5517-4CCC-9DD6-09DFEB51E65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B698856-A95A-4D0B-8A5F-F222001B8942}">
      <dgm:prSet/>
      <dgm:spPr/>
      <dgm:t>
        <a:bodyPr/>
        <a:lstStyle/>
        <a:p>
          <a:r>
            <a:rPr lang="en-GB"/>
            <a:t>Learning take place in the micro interactions that take place in schools and other educational contexts</a:t>
          </a:r>
          <a:endParaRPr lang="en-US"/>
        </a:p>
      </dgm:t>
    </dgm:pt>
    <dgm:pt modelId="{40FE8735-8E7D-493B-A8B0-43A8ABF49212}" type="parTrans" cxnId="{CC317506-6057-4A79-8C80-D929586A2920}">
      <dgm:prSet/>
      <dgm:spPr/>
      <dgm:t>
        <a:bodyPr/>
        <a:lstStyle/>
        <a:p>
          <a:endParaRPr lang="en-US"/>
        </a:p>
      </dgm:t>
    </dgm:pt>
    <dgm:pt modelId="{0729E6CD-5A92-42BC-B402-312D19E6377B}" type="sibTrans" cxnId="{CC317506-6057-4A79-8C80-D929586A2920}">
      <dgm:prSet/>
      <dgm:spPr/>
      <dgm:t>
        <a:bodyPr/>
        <a:lstStyle/>
        <a:p>
          <a:endParaRPr lang="en-US"/>
        </a:p>
      </dgm:t>
    </dgm:pt>
    <dgm:pt modelId="{CEC80255-71D2-44A2-8A51-98B70B1A0D18}">
      <dgm:prSet/>
      <dgm:spPr/>
      <dgm:t>
        <a:bodyPr/>
        <a:lstStyle/>
        <a:p>
          <a:r>
            <a:rPr lang="en-GB"/>
            <a:t>These interactions include:</a:t>
          </a:r>
          <a:endParaRPr lang="en-US"/>
        </a:p>
      </dgm:t>
    </dgm:pt>
    <dgm:pt modelId="{D5C898AD-2924-46E1-820C-D3E49FEEAC34}" type="parTrans" cxnId="{D759F784-4604-4736-80A3-10741D85220E}">
      <dgm:prSet/>
      <dgm:spPr/>
      <dgm:t>
        <a:bodyPr/>
        <a:lstStyle/>
        <a:p>
          <a:endParaRPr lang="en-US"/>
        </a:p>
      </dgm:t>
    </dgm:pt>
    <dgm:pt modelId="{EE38A7D6-5AC4-4B3D-8AD4-DE325FAA834B}" type="sibTrans" cxnId="{D759F784-4604-4736-80A3-10741D85220E}">
      <dgm:prSet/>
      <dgm:spPr/>
      <dgm:t>
        <a:bodyPr/>
        <a:lstStyle/>
        <a:p>
          <a:endParaRPr lang="en-US"/>
        </a:p>
      </dgm:t>
    </dgm:pt>
    <dgm:pt modelId="{67E19521-6DF8-4C4C-AE02-4465CC895116}">
      <dgm:prSet/>
      <dgm:spPr/>
      <dgm:t>
        <a:bodyPr/>
        <a:lstStyle/>
        <a:p>
          <a:r>
            <a:rPr lang="en-GB"/>
            <a:t>Peer/peer interactions</a:t>
          </a:r>
          <a:endParaRPr lang="en-US"/>
        </a:p>
      </dgm:t>
    </dgm:pt>
    <dgm:pt modelId="{6D37313D-5F75-4950-AB7B-AA1B94EEE52C}" type="parTrans" cxnId="{BEF0459E-20A2-4385-A3F5-9F26E00D4BA1}">
      <dgm:prSet/>
      <dgm:spPr/>
      <dgm:t>
        <a:bodyPr/>
        <a:lstStyle/>
        <a:p>
          <a:endParaRPr lang="en-US"/>
        </a:p>
      </dgm:t>
    </dgm:pt>
    <dgm:pt modelId="{02865C01-D053-43F7-8798-83A1D9F3359E}" type="sibTrans" cxnId="{BEF0459E-20A2-4385-A3F5-9F26E00D4BA1}">
      <dgm:prSet/>
      <dgm:spPr/>
      <dgm:t>
        <a:bodyPr/>
        <a:lstStyle/>
        <a:p>
          <a:endParaRPr lang="en-US"/>
        </a:p>
      </dgm:t>
    </dgm:pt>
    <dgm:pt modelId="{0953835D-4486-48DE-8423-50BD03F3FEB3}">
      <dgm:prSet/>
      <dgm:spPr/>
      <dgm:t>
        <a:bodyPr/>
        <a:lstStyle/>
        <a:p>
          <a:r>
            <a:rPr lang="en-GB"/>
            <a:t>Friendship group interactions</a:t>
          </a:r>
          <a:endParaRPr lang="en-US"/>
        </a:p>
      </dgm:t>
    </dgm:pt>
    <dgm:pt modelId="{8DCA0959-D0A1-41B5-B284-9D9A38803F90}" type="parTrans" cxnId="{DC3E1022-8CA6-4705-9D0A-A7F3D423B70D}">
      <dgm:prSet/>
      <dgm:spPr/>
      <dgm:t>
        <a:bodyPr/>
        <a:lstStyle/>
        <a:p>
          <a:endParaRPr lang="en-US"/>
        </a:p>
      </dgm:t>
    </dgm:pt>
    <dgm:pt modelId="{32AB5416-22F1-43B1-9D61-04F5CEAAC205}" type="sibTrans" cxnId="{DC3E1022-8CA6-4705-9D0A-A7F3D423B70D}">
      <dgm:prSet/>
      <dgm:spPr/>
      <dgm:t>
        <a:bodyPr/>
        <a:lstStyle/>
        <a:p>
          <a:endParaRPr lang="en-US"/>
        </a:p>
      </dgm:t>
    </dgm:pt>
    <dgm:pt modelId="{4B9D3F3B-D852-4972-8029-97164AB5BE97}">
      <dgm:prSet/>
      <dgm:spPr/>
      <dgm:t>
        <a:bodyPr/>
        <a:lstStyle/>
        <a:p>
          <a:r>
            <a:rPr lang="en-GB"/>
            <a:t>Class group interactions</a:t>
          </a:r>
          <a:endParaRPr lang="en-US"/>
        </a:p>
      </dgm:t>
    </dgm:pt>
    <dgm:pt modelId="{655D2065-2777-4B82-9FC7-85DEA0C252E2}" type="parTrans" cxnId="{10CFC95A-C313-45C3-AB7F-96222388E7D3}">
      <dgm:prSet/>
      <dgm:spPr/>
      <dgm:t>
        <a:bodyPr/>
        <a:lstStyle/>
        <a:p>
          <a:endParaRPr lang="en-US"/>
        </a:p>
      </dgm:t>
    </dgm:pt>
    <dgm:pt modelId="{192F1490-A482-414B-A616-1BB7C0F67606}" type="sibTrans" cxnId="{10CFC95A-C313-45C3-AB7F-96222388E7D3}">
      <dgm:prSet/>
      <dgm:spPr/>
      <dgm:t>
        <a:bodyPr/>
        <a:lstStyle/>
        <a:p>
          <a:endParaRPr lang="en-US"/>
        </a:p>
      </dgm:t>
    </dgm:pt>
    <dgm:pt modelId="{07071A30-0A41-4A1C-BA5B-195EB1432C39}">
      <dgm:prSet/>
      <dgm:spPr/>
      <dgm:t>
        <a:bodyPr/>
        <a:lstStyle/>
        <a:p>
          <a:r>
            <a:rPr lang="en-GB"/>
            <a:t>Teacher/pupil interactions</a:t>
          </a:r>
          <a:endParaRPr lang="en-US"/>
        </a:p>
      </dgm:t>
    </dgm:pt>
    <dgm:pt modelId="{B771BF5D-A8C0-4C54-B8F9-D3A3D68EF21B}" type="parTrans" cxnId="{C596F9BE-CA23-42CA-8F21-E36E2FFDA5AD}">
      <dgm:prSet/>
      <dgm:spPr/>
      <dgm:t>
        <a:bodyPr/>
        <a:lstStyle/>
        <a:p>
          <a:endParaRPr lang="en-US"/>
        </a:p>
      </dgm:t>
    </dgm:pt>
    <dgm:pt modelId="{EE706DA6-F607-4674-93F1-90E74243EE0F}" type="sibTrans" cxnId="{C596F9BE-CA23-42CA-8F21-E36E2FFDA5AD}">
      <dgm:prSet/>
      <dgm:spPr/>
      <dgm:t>
        <a:bodyPr/>
        <a:lstStyle/>
        <a:p>
          <a:endParaRPr lang="en-US"/>
        </a:p>
      </dgm:t>
    </dgm:pt>
    <dgm:pt modelId="{DACEFEF7-90D8-4559-8096-F6C81414FE7E}" type="pres">
      <dgm:prSet presAssocID="{10C966FB-5517-4CCC-9DD6-09DFEB51E656}" presName="Name0" presStyleCnt="0">
        <dgm:presLayoutVars>
          <dgm:dir/>
          <dgm:resizeHandles val="exact"/>
        </dgm:presLayoutVars>
      </dgm:prSet>
      <dgm:spPr/>
    </dgm:pt>
    <dgm:pt modelId="{A1666DCD-6CC1-47E1-973A-75F152433D7A}" type="pres">
      <dgm:prSet presAssocID="{EB698856-A95A-4D0B-8A5F-F222001B8942}" presName="node" presStyleLbl="node1" presStyleIdx="0" presStyleCnt="6">
        <dgm:presLayoutVars>
          <dgm:bulletEnabled val="1"/>
        </dgm:presLayoutVars>
      </dgm:prSet>
      <dgm:spPr/>
    </dgm:pt>
    <dgm:pt modelId="{BE4A36FA-DD1C-4E44-A045-EE2B3F26E075}" type="pres">
      <dgm:prSet presAssocID="{0729E6CD-5A92-42BC-B402-312D19E6377B}" presName="sibTrans" presStyleLbl="sibTrans1D1" presStyleIdx="0" presStyleCnt="5"/>
      <dgm:spPr/>
    </dgm:pt>
    <dgm:pt modelId="{126BBC20-CB15-4C3E-87EA-644A1F1BFC73}" type="pres">
      <dgm:prSet presAssocID="{0729E6CD-5A92-42BC-B402-312D19E6377B}" presName="connectorText" presStyleLbl="sibTrans1D1" presStyleIdx="0" presStyleCnt="5"/>
      <dgm:spPr/>
    </dgm:pt>
    <dgm:pt modelId="{9F85B0AB-354A-4D88-A885-5ECD43BEBF2B}" type="pres">
      <dgm:prSet presAssocID="{CEC80255-71D2-44A2-8A51-98B70B1A0D18}" presName="node" presStyleLbl="node1" presStyleIdx="1" presStyleCnt="6">
        <dgm:presLayoutVars>
          <dgm:bulletEnabled val="1"/>
        </dgm:presLayoutVars>
      </dgm:prSet>
      <dgm:spPr/>
    </dgm:pt>
    <dgm:pt modelId="{A7C781BB-ABF2-489F-9AEF-03E135973440}" type="pres">
      <dgm:prSet presAssocID="{EE38A7D6-5AC4-4B3D-8AD4-DE325FAA834B}" presName="sibTrans" presStyleLbl="sibTrans1D1" presStyleIdx="1" presStyleCnt="5"/>
      <dgm:spPr/>
    </dgm:pt>
    <dgm:pt modelId="{DA15D00A-EB4C-4DCB-B7C3-9B27276BFEE5}" type="pres">
      <dgm:prSet presAssocID="{EE38A7D6-5AC4-4B3D-8AD4-DE325FAA834B}" presName="connectorText" presStyleLbl="sibTrans1D1" presStyleIdx="1" presStyleCnt="5"/>
      <dgm:spPr/>
    </dgm:pt>
    <dgm:pt modelId="{A645A198-45A6-45F7-9A3F-225715838713}" type="pres">
      <dgm:prSet presAssocID="{67E19521-6DF8-4C4C-AE02-4465CC895116}" presName="node" presStyleLbl="node1" presStyleIdx="2" presStyleCnt="6">
        <dgm:presLayoutVars>
          <dgm:bulletEnabled val="1"/>
        </dgm:presLayoutVars>
      </dgm:prSet>
      <dgm:spPr/>
    </dgm:pt>
    <dgm:pt modelId="{391C9F17-84ED-49F4-BA52-49AC60891862}" type="pres">
      <dgm:prSet presAssocID="{02865C01-D053-43F7-8798-83A1D9F3359E}" presName="sibTrans" presStyleLbl="sibTrans1D1" presStyleIdx="2" presStyleCnt="5"/>
      <dgm:spPr/>
    </dgm:pt>
    <dgm:pt modelId="{E3AF5C8F-36F2-406B-9FAD-C078675D22FC}" type="pres">
      <dgm:prSet presAssocID="{02865C01-D053-43F7-8798-83A1D9F3359E}" presName="connectorText" presStyleLbl="sibTrans1D1" presStyleIdx="2" presStyleCnt="5"/>
      <dgm:spPr/>
    </dgm:pt>
    <dgm:pt modelId="{6E2510B7-6079-4849-952F-502A05BE8FD4}" type="pres">
      <dgm:prSet presAssocID="{0953835D-4486-48DE-8423-50BD03F3FEB3}" presName="node" presStyleLbl="node1" presStyleIdx="3" presStyleCnt="6">
        <dgm:presLayoutVars>
          <dgm:bulletEnabled val="1"/>
        </dgm:presLayoutVars>
      </dgm:prSet>
      <dgm:spPr/>
    </dgm:pt>
    <dgm:pt modelId="{FC910446-5383-4306-B724-76919EC25488}" type="pres">
      <dgm:prSet presAssocID="{32AB5416-22F1-43B1-9D61-04F5CEAAC205}" presName="sibTrans" presStyleLbl="sibTrans1D1" presStyleIdx="3" presStyleCnt="5"/>
      <dgm:spPr/>
    </dgm:pt>
    <dgm:pt modelId="{BF02CB97-E73A-4550-8965-078412705C27}" type="pres">
      <dgm:prSet presAssocID="{32AB5416-22F1-43B1-9D61-04F5CEAAC205}" presName="connectorText" presStyleLbl="sibTrans1D1" presStyleIdx="3" presStyleCnt="5"/>
      <dgm:spPr/>
    </dgm:pt>
    <dgm:pt modelId="{A5D79B1A-EE4F-4C72-AE88-D8461A047DAD}" type="pres">
      <dgm:prSet presAssocID="{4B9D3F3B-D852-4972-8029-97164AB5BE97}" presName="node" presStyleLbl="node1" presStyleIdx="4" presStyleCnt="6">
        <dgm:presLayoutVars>
          <dgm:bulletEnabled val="1"/>
        </dgm:presLayoutVars>
      </dgm:prSet>
      <dgm:spPr/>
    </dgm:pt>
    <dgm:pt modelId="{D1511C0F-85A7-47D4-8A63-A6A69EF30AA2}" type="pres">
      <dgm:prSet presAssocID="{192F1490-A482-414B-A616-1BB7C0F67606}" presName="sibTrans" presStyleLbl="sibTrans1D1" presStyleIdx="4" presStyleCnt="5"/>
      <dgm:spPr/>
    </dgm:pt>
    <dgm:pt modelId="{21F326AD-F96F-4DED-B399-6C9ABCC2F6D6}" type="pres">
      <dgm:prSet presAssocID="{192F1490-A482-414B-A616-1BB7C0F67606}" presName="connectorText" presStyleLbl="sibTrans1D1" presStyleIdx="4" presStyleCnt="5"/>
      <dgm:spPr/>
    </dgm:pt>
    <dgm:pt modelId="{693B1332-F5FE-485C-9867-BAB0C1D8E2D9}" type="pres">
      <dgm:prSet presAssocID="{07071A30-0A41-4A1C-BA5B-195EB1432C39}" presName="node" presStyleLbl="node1" presStyleIdx="5" presStyleCnt="6">
        <dgm:presLayoutVars>
          <dgm:bulletEnabled val="1"/>
        </dgm:presLayoutVars>
      </dgm:prSet>
      <dgm:spPr/>
    </dgm:pt>
  </dgm:ptLst>
  <dgm:cxnLst>
    <dgm:cxn modelId="{CC317506-6057-4A79-8C80-D929586A2920}" srcId="{10C966FB-5517-4CCC-9DD6-09DFEB51E656}" destId="{EB698856-A95A-4D0B-8A5F-F222001B8942}" srcOrd="0" destOrd="0" parTransId="{40FE8735-8E7D-493B-A8B0-43A8ABF49212}" sibTransId="{0729E6CD-5A92-42BC-B402-312D19E6377B}"/>
    <dgm:cxn modelId="{5A152E21-CAC2-4FBD-8E8C-8861E13EDEAC}" type="presOf" srcId="{192F1490-A482-414B-A616-1BB7C0F67606}" destId="{21F326AD-F96F-4DED-B399-6C9ABCC2F6D6}" srcOrd="1" destOrd="0" presId="urn:microsoft.com/office/officeart/2016/7/layout/RepeatingBendingProcessNew"/>
    <dgm:cxn modelId="{DC3E1022-8CA6-4705-9D0A-A7F3D423B70D}" srcId="{10C966FB-5517-4CCC-9DD6-09DFEB51E656}" destId="{0953835D-4486-48DE-8423-50BD03F3FEB3}" srcOrd="3" destOrd="0" parTransId="{8DCA0959-D0A1-41B5-B284-9D9A38803F90}" sibTransId="{32AB5416-22F1-43B1-9D61-04F5CEAAC205}"/>
    <dgm:cxn modelId="{9E1C842D-5895-4470-A5CD-737678BBE05B}" type="presOf" srcId="{EB698856-A95A-4D0B-8A5F-F222001B8942}" destId="{A1666DCD-6CC1-47E1-973A-75F152433D7A}" srcOrd="0" destOrd="0" presId="urn:microsoft.com/office/officeart/2016/7/layout/RepeatingBendingProcessNew"/>
    <dgm:cxn modelId="{0640F340-366E-41B0-846A-95E522F47867}" type="presOf" srcId="{0729E6CD-5A92-42BC-B402-312D19E6377B}" destId="{BE4A36FA-DD1C-4E44-A045-EE2B3F26E075}" srcOrd="0" destOrd="0" presId="urn:microsoft.com/office/officeart/2016/7/layout/RepeatingBendingProcessNew"/>
    <dgm:cxn modelId="{D591385C-4901-47B9-9D9B-63F9FC016704}" type="presOf" srcId="{0953835D-4486-48DE-8423-50BD03F3FEB3}" destId="{6E2510B7-6079-4849-952F-502A05BE8FD4}" srcOrd="0" destOrd="0" presId="urn:microsoft.com/office/officeart/2016/7/layout/RepeatingBendingProcessNew"/>
    <dgm:cxn modelId="{0119E05D-E0DA-4DC7-A5B9-67DBAF50C052}" type="presOf" srcId="{32AB5416-22F1-43B1-9D61-04F5CEAAC205}" destId="{BF02CB97-E73A-4550-8965-078412705C27}" srcOrd="1" destOrd="0" presId="urn:microsoft.com/office/officeart/2016/7/layout/RepeatingBendingProcessNew"/>
    <dgm:cxn modelId="{4C6E6950-E08B-4633-9704-39357785B6F0}" type="presOf" srcId="{67E19521-6DF8-4C4C-AE02-4465CC895116}" destId="{A645A198-45A6-45F7-9A3F-225715838713}" srcOrd="0" destOrd="0" presId="urn:microsoft.com/office/officeart/2016/7/layout/RepeatingBendingProcessNew"/>
    <dgm:cxn modelId="{BCAF9052-4CF9-42F7-BB06-09C0A4A2BBED}" type="presOf" srcId="{02865C01-D053-43F7-8798-83A1D9F3359E}" destId="{391C9F17-84ED-49F4-BA52-49AC60891862}" srcOrd="0" destOrd="0" presId="urn:microsoft.com/office/officeart/2016/7/layout/RepeatingBendingProcessNew"/>
    <dgm:cxn modelId="{4EFF4C78-FB42-4ED5-97D6-4E0F215F68C2}" type="presOf" srcId="{EE38A7D6-5AC4-4B3D-8AD4-DE325FAA834B}" destId="{A7C781BB-ABF2-489F-9AEF-03E135973440}" srcOrd="0" destOrd="0" presId="urn:microsoft.com/office/officeart/2016/7/layout/RepeatingBendingProcessNew"/>
    <dgm:cxn modelId="{10CFC95A-C313-45C3-AB7F-96222388E7D3}" srcId="{10C966FB-5517-4CCC-9DD6-09DFEB51E656}" destId="{4B9D3F3B-D852-4972-8029-97164AB5BE97}" srcOrd="4" destOrd="0" parTransId="{655D2065-2777-4B82-9FC7-85DEA0C252E2}" sibTransId="{192F1490-A482-414B-A616-1BB7C0F67606}"/>
    <dgm:cxn modelId="{F6882980-DA5E-4DE6-9E7F-18801B332C13}" type="presOf" srcId="{4B9D3F3B-D852-4972-8029-97164AB5BE97}" destId="{A5D79B1A-EE4F-4C72-AE88-D8461A047DAD}" srcOrd="0" destOrd="0" presId="urn:microsoft.com/office/officeart/2016/7/layout/RepeatingBendingProcessNew"/>
    <dgm:cxn modelId="{D759F784-4604-4736-80A3-10741D85220E}" srcId="{10C966FB-5517-4CCC-9DD6-09DFEB51E656}" destId="{CEC80255-71D2-44A2-8A51-98B70B1A0D18}" srcOrd="1" destOrd="0" parTransId="{D5C898AD-2924-46E1-820C-D3E49FEEAC34}" sibTransId="{EE38A7D6-5AC4-4B3D-8AD4-DE325FAA834B}"/>
    <dgm:cxn modelId="{84B7D688-A444-4BA2-B8DD-893C290224CD}" type="presOf" srcId="{32AB5416-22F1-43B1-9D61-04F5CEAAC205}" destId="{FC910446-5383-4306-B724-76919EC25488}" srcOrd="0" destOrd="0" presId="urn:microsoft.com/office/officeart/2016/7/layout/RepeatingBendingProcessNew"/>
    <dgm:cxn modelId="{5FDAE98B-7839-4AA4-80C3-9CB1D1D5A87F}" type="presOf" srcId="{10C966FB-5517-4CCC-9DD6-09DFEB51E656}" destId="{DACEFEF7-90D8-4559-8096-F6C81414FE7E}" srcOrd="0" destOrd="0" presId="urn:microsoft.com/office/officeart/2016/7/layout/RepeatingBendingProcessNew"/>
    <dgm:cxn modelId="{F3D5588F-1818-460C-BDCE-0F85D39F5ADC}" type="presOf" srcId="{02865C01-D053-43F7-8798-83A1D9F3359E}" destId="{E3AF5C8F-36F2-406B-9FAD-C078675D22FC}" srcOrd="1" destOrd="0" presId="urn:microsoft.com/office/officeart/2016/7/layout/RepeatingBendingProcessNew"/>
    <dgm:cxn modelId="{92A38696-FF14-402C-B5B0-4B6E5D5C359B}" type="presOf" srcId="{EE38A7D6-5AC4-4B3D-8AD4-DE325FAA834B}" destId="{DA15D00A-EB4C-4DCB-B7C3-9B27276BFEE5}" srcOrd="1" destOrd="0" presId="urn:microsoft.com/office/officeart/2016/7/layout/RepeatingBendingProcessNew"/>
    <dgm:cxn modelId="{115BFC98-27BC-44A5-AEE9-C74DE85C0214}" type="presOf" srcId="{0729E6CD-5A92-42BC-B402-312D19E6377B}" destId="{126BBC20-CB15-4C3E-87EA-644A1F1BFC73}" srcOrd="1" destOrd="0" presId="urn:microsoft.com/office/officeart/2016/7/layout/RepeatingBendingProcessNew"/>
    <dgm:cxn modelId="{BEF0459E-20A2-4385-A3F5-9F26E00D4BA1}" srcId="{10C966FB-5517-4CCC-9DD6-09DFEB51E656}" destId="{67E19521-6DF8-4C4C-AE02-4465CC895116}" srcOrd="2" destOrd="0" parTransId="{6D37313D-5F75-4950-AB7B-AA1B94EEE52C}" sibTransId="{02865C01-D053-43F7-8798-83A1D9F3359E}"/>
    <dgm:cxn modelId="{2187CD9E-3653-4DCD-8ECD-A45CEF96574C}" type="presOf" srcId="{07071A30-0A41-4A1C-BA5B-195EB1432C39}" destId="{693B1332-F5FE-485C-9867-BAB0C1D8E2D9}" srcOrd="0" destOrd="0" presId="urn:microsoft.com/office/officeart/2016/7/layout/RepeatingBendingProcessNew"/>
    <dgm:cxn modelId="{C596F9BE-CA23-42CA-8F21-E36E2FFDA5AD}" srcId="{10C966FB-5517-4CCC-9DD6-09DFEB51E656}" destId="{07071A30-0A41-4A1C-BA5B-195EB1432C39}" srcOrd="5" destOrd="0" parTransId="{B771BF5D-A8C0-4C54-B8F9-D3A3D68EF21B}" sibTransId="{EE706DA6-F607-4674-93F1-90E74243EE0F}"/>
    <dgm:cxn modelId="{7B3663E8-F821-4E05-8AC7-424F3B5CCF9C}" type="presOf" srcId="{CEC80255-71D2-44A2-8A51-98B70B1A0D18}" destId="{9F85B0AB-354A-4D88-A885-5ECD43BEBF2B}" srcOrd="0" destOrd="0" presId="urn:microsoft.com/office/officeart/2016/7/layout/RepeatingBendingProcessNew"/>
    <dgm:cxn modelId="{35BBF0EE-4569-4CB0-BAAE-8E05393BD6CE}" type="presOf" srcId="{192F1490-A482-414B-A616-1BB7C0F67606}" destId="{D1511C0F-85A7-47D4-8A63-A6A69EF30AA2}" srcOrd="0" destOrd="0" presId="urn:microsoft.com/office/officeart/2016/7/layout/RepeatingBendingProcessNew"/>
    <dgm:cxn modelId="{754D9960-C71C-4D55-A7A2-9AA7C36BBC61}" type="presParOf" srcId="{DACEFEF7-90D8-4559-8096-F6C81414FE7E}" destId="{A1666DCD-6CC1-47E1-973A-75F152433D7A}" srcOrd="0" destOrd="0" presId="urn:microsoft.com/office/officeart/2016/7/layout/RepeatingBendingProcessNew"/>
    <dgm:cxn modelId="{CCAE0093-FE72-4D80-8CC1-29F3F29E260F}" type="presParOf" srcId="{DACEFEF7-90D8-4559-8096-F6C81414FE7E}" destId="{BE4A36FA-DD1C-4E44-A045-EE2B3F26E075}" srcOrd="1" destOrd="0" presId="urn:microsoft.com/office/officeart/2016/7/layout/RepeatingBendingProcessNew"/>
    <dgm:cxn modelId="{74EF618E-2D48-4F53-8181-326BE1965633}" type="presParOf" srcId="{BE4A36FA-DD1C-4E44-A045-EE2B3F26E075}" destId="{126BBC20-CB15-4C3E-87EA-644A1F1BFC73}" srcOrd="0" destOrd="0" presId="urn:microsoft.com/office/officeart/2016/7/layout/RepeatingBendingProcessNew"/>
    <dgm:cxn modelId="{A21CBE0D-4057-4C0E-A500-684E18BA8824}" type="presParOf" srcId="{DACEFEF7-90D8-4559-8096-F6C81414FE7E}" destId="{9F85B0AB-354A-4D88-A885-5ECD43BEBF2B}" srcOrd="2" destOrd="0" presId="urn:microsoft.com/office/officeart/2016/7/layout/RepeatingBendingProcessNew"/>
    <dgm:cxn modelId="{7C4BE85C-F133-478F-81A1-9E4879E1EBB8}" type="presParOf" srcId="{DACEFEF7-90D8-4559-8096-F6C81414FE7E}" destId="{A7C781BB-ABF2-489F-9AEF-03E135973440}" srcOrd="3" destOrd="0" presId="urn:microsoft.com/office/officeart/2016/7/layout/RepeatingBendingProcessNew"/>
    <dgm:cxn modelId="{48830C13-A230-437F-8900-29DCB6EAD310}" type="presParOf" srcId="{A7C781BB-ABF2-489F-9AEF-03E135973440}" destId="{DA15D00A-EB4C-4DCB-B7C3-9B27276BFEE5}" srcOrd="0" destOrd="0" presId="urn:microsoft.com/office/officeart/2016/7/layout/RepeatingBendingProcessNew"/>
    <dgm:cxn modelId="{401DED23-1594-410B-894D-90E3E614ED4C}" type="presParOf" srcId="{DACEFEF7-90D8-4559-8096-F6C81414FE7E}" destId="{A645A198-45A6-45F7-9A3F-225715838713}" srcOrd="4" destOrd="0" presId="urn:microsoft.com/office/officeart/2016/7/layout/RepeatingBendingProcessNew"/>
    <dgm:cxn modelId="{FC4376B1-7B65-4F63-A71B-9D3C2E451F4B}" type="presParOf" srcId="{DACEFEF7-90D8-4559-8096-F6C81414FE7E}" destId="{391C9F17-84ED-49F4-BA52-49AC60891862}" srcOrd="5" destOrd="0" presId="urn:microsoft.com/office/officeart/2016/7/layout/RepeatingBendingProcessNew"/>
    <dgm:cxn modelId="{739AC187-78CF-45F2-9F45-744B3FB3BB67}" type="presParOf" srcId="{391C9F17-84ED-49F4-BA52-49AC60891862}" destId="{E3AF5C8F-36F2-406B-9FAD-C078675D22FC}" srcOrd="0" destOrd="0" presId="urn:microsoft.com/office/officeart/2016/7/layout/RepeatingBendingProcessNew"/>
    <dgm:cxn modelId="{F2BBBF43-6AB5-4C73-ABD6-B30FDCD9F6D3}" type="presParOf" srcId="{DACEFEF7-90D8-4559-8096-F6C81414FE7E}" destId="{6E2510B7-6079-4849-952F-502A05BE8FD4}" srcOrd="6" destOrd="0" presId="urn:microsoft.com/office/officeart/2016/7/layout/RepeatingBendingProcessNew"/>
    <dgm:cxn modelId="{ADCECC08-F723-446E-A558-F11697315221}" type="presParOf" srcId="{DACEFEF7-90D8-4559-8096-F6C81414FE7E}" destId="{FC910446-5383-4306-B724-76919EC25488}" srcOrd="7" destOrd="0" presId="urn:microsoft.com/office/officeart/2016/7/layout/RepeatingBendingProcessNew"/>
    <dgm:cxn modelId="{988EE908-4560-460B-A77A-58C8FE2C7199}" type="presParOf" srcId="{FC910446-5383-4306-B724-76919EC25488}" destId="{BF02CB97-E73A-4550-8965-078412705C27}" srcOrd="0" destOrd="0" presId="urn:microsoft.com/office/officeart/2016/7/layout/RepeatingBendingProcessNew"/>
    <dgm:cxn modelId="{2CCA2BDD-B1A8-4D9A-9B4A-11362D469C52}" type="presParOf" srcId="{DACEFEF7-90D8-4559-8096-F6C81414FE7E}" destId="{A5D79B1A-EE4F-4C72-AE88-D8461A047DAD}" srcOrd="8" destOrd="0" presId="urn:microsoft.com/office/officeart/2016/7/layout/RepeatingBendingProcessNew"/>
    <dgm:cxn modelId="{9578FE02-1CFD-4036-8F18-8C49769F56B2}" type="presParOf" srcId="{DACEFEF7-90D8-4559-8096-F6C81414FE7E}" destId="{D1511C0F-85A7-47D4-8A63-A6A69EF30AA2}" srcOrd="9" destOrd="0" presId="urn:microsoft.com/office/officeart/2016/7/layout/RepeatingBendingProcessNew"/>
    <dgm:cxn modelId="{1ACBEBC1-48B5-41B2-AAC2-6581CE4D012D}" type="presParOf" srcId="{D1511C0F-85A7-47D4-8A63-A6A69EF30AA2}" destId="{21F326AD-F96F-4DED-B399-6C9ABCC2F6D6}" srcOrd="0" destOrd="0" presId="urn:microsoft.com/office/officeart/2016/7/layout/RepeatingBendingProcessNew"/>
    <dgm:cxn modelId="{1B47C241-4CBA-496F-BCE6-1847D1BDD734}" type="presParOf" srcId="{DACEFEF7-90D8-4559-8096-F6C81414FE7E}" destId="{693B1332-F5FE-485C-9867-BAB0C1D8E2D9}"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BFCA60-D251-455D-89DB-417370404C1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E2FD7DB-7040-4200-A115-A2DEB2279D33}">
      <dgm:prSet/>
      <dgm:spPr/>
      <dgm:t>
        <a:bodyPr/>
        <a:lstStyle/>
        <a:p>
          <a:r>
            <a:rPr lang="en-GB"/>
            <a:t>School culture</a:t>
          </a:r>
          <a:endParaRPr lang="en-US"/>
        </a:p>
      </dgm:t>
    </dgm:pt>
    <dgm:pt modelId="{81399ADC-5A2A-4330-92C7-9D25878229FB}" type="parTrans" cxnId="{C408E99D-549B-4D64-9749-57421C431529}">
      <dgm:prSet/>
      <dgm:spPr/>
      <dgm:t>
        <a:bodyPr/>
        <a:lstStyle/>
        <a:p>
          <a:endParaRPr lang="en-US"/>
        </a:p>
      </dgm:t>
    </dgm:pt>
    <dgm:pt modelId="{12A841FC-E404-4EDE-BEBD-99E281558C73}" type="sibTrans" cxnId="{C408E99D-549B-4D64-9749-57421C431529}">
      <dgm:prSet/>
      <dgm:spPr/>
      <dgm:t>
        <a:bodyPr/>
        <a:lstStyle/>
        <a:p>
          <a:endParaRPr lang="en-US"/>
        </a:p>
      </dgm:t>
    </dgm:pt>
    <dgm:pt modelId="{CC98A2FA-5386-437F-87DE-960F85088E85}">
      <dgm:prSet/>
      <dgm:spPr/>
      <dgm:t>
        <a:bodyPr/>
        <a:lstStyle/>
        <a:p>
          <a:r>
            <a:rPr lang="en-GB"/>
            <a:t>Classroom culture</a:t>
          </a:r>
          <a:endParaRPr lang="en-US"/>
        </a:p>
      </dgm:t>
    </dgm:pt>
    <dgm:pt modelId="{84B0B638-A5F4-46FE-BD19-1156C27436B9}" type="parTrans" cxnId="{ABF84D7E-E377-4B81-B75D-E34919222B5D}">
      <dgm:prSet/>
      <dgm:spPr/>
      <dgm:t>
        <a:bodyPr/>
        <a:lstStyle/>
        <a:p>
          <a:endParaRPr lang="en-US"/>
        </a:p>
      </dgm:t>
    </dgm:pt>
    <dgm:pt modelId="{5A4548BE-EC68-490E-8DEB-619CD509024B}" type="sibTrans" cxnId="{ABF84D7E-E377-4B81-B75D-E34919222B5D}">
      <dgm:prSet/>
      <dgm:spPr/>
      <dgm:t>
        <a:bodyPr/>
        <a:lstStyle/>
        <a:p>
          <a:endParaRPr lang="en-US"/>
        </a:p>
      </dgm:t>
    </dgm:pt>
    <dgm:pt modelId="{D8F6B5DB-4DF6-4408-92FC-99FF54C0DE8E}" type="pres">
      <dgm:prSet presAssocID="{58BFCA60-D251-455D-89DB-417370404C19}" presName="linear" presStyleCnt="0">
        <dgm:presLayoutVars>
          <dgm:animLvl val="lvl"/>
          <dgm:resizeHandles val="exact"/>
        </dgm:presLayoutVars>
      </dgm:prSet>
      <dgm:spPr/>
    </dgm:pt>
    <dgm:pt modelId="{0B297DDD-139E-4CF4-9D4C-50613A08BF21}" type="pres">
      <dgm:prSet presAssocID="{9E2FD7DB-7040-4200-A115-A2DEB2279D33}" presName="parentText" presStyleLbl="node1" presStyleIdx="0" presStyleCnt="2">
        <dgm:presLayoutVars>
          <dgm:chMax val="0"/>
          <dgm:bulletEnabled val="1"/>
        </dgm:presLayoutVars>
      </dgm:prSet>
      <dgm:spPr/>
    </dgm:pt>
    <dgm:pt modelId="{54E680F8-3EBF-4B5A-89BA-5A00122A5486}" type="pres">
      <dgm:prSet presAssocID="{12A841FC-E404-4EDE-BEBD-99E281558C73}" presName="spacer" presStyleCnt="0"/>
      <dgm:spPr/>
    </dgm:pt>
    <dgm:pt modelId="{A2F57959-9617-4EEA-90C9-A5C7D25D98F7}" type="pres">
      <dgm:prSet presAssocID="{CC98A2FA-5386-437F-87DE-960F85088E85}" presName="parentText" presStyleLbl="node1" presStyleIdx="1" presStyleCnt="2">
        <dgm:presLayoutVars>
          <dgm:chMax val="0"/>
          <dgm:bulletEnabled val="1"/>
        </dgm:presLayoutVars>
      </dgm:prSet>
      <dgm:spPr/>
    </dgm:pt>
  </dgm:ptLst>
  <dgm:cxnLst>
    <dgm:cxn modelId="{0A64FD18-D539-4057-9E2D-EE73A7B81930}" type="presOf" srcId="{9E2FD7DB-7040-4200-A115-A2DEB2279D33}" destId="{0B297DDD-139E-4CF4-9D4C-50613A08BF21}" srcOrd="0" destOrd="0" presId="urn:microsoft.com/office/officeart/2005/8/layout/vList2"/>
    <dgm:cxn modelId="{1C1E2757-568A-4A46-BBFA-CAA8F9275C80}" type="presOf" srcId="{CC98A2FA-5386-437F-87DE-960F85088E85}" destId="{A2F57959-9617-4EEA-90C9-A5C7D25D98F7}" srcOrd="0" destOrd="0" presId="urn:microsoft.com/office/officeart/2005/8/layout/vList2"/>
    <dgm:cxn modelId="{ABF84D7E-E377-4B81-B75D-E34919222B5D}" srcId="{58BFCA60-D251-455D-89DB-417370404C19}" destId="{CC98A2FA-5386-437F-87DE-960F85088E85}" srcOrd="1" destOrd="0" parTransId="{84B0B638-A5F4-46FE-BD19-1156C27436B9}" sibTransId="{5A4548BE-EC68-490E-8DEB-619CD509024B}"/>
    <dgm:cxn modelId="{09569D89-CFEA-4F7D-A03F-EAB167715A85}" type="presOf" srcId="{58BFCA60-D251-455D-89DB-417370404C19}" destId="{D8F6B5DB-4DF6-4408-92FC-99FF54C0DE8E}" srcOrd="0" destOrd="0" presId="urn:microsoft.com/office/officeart/2005/8/layout/vList2"/>
    <dgm:cxn modelId="{C408E99D-549B-4D64-9749-57421C431529}" srcId="{58BFCA60-D251-455D-89DB-417370404C19}" destId="{9E2FD7DB-7040-4200-A115-A2DEB2279D33}" srcOrd="0" destOrd="0" parTransId="{81399ADC-5A2A-4330-92C7-9D25878229FB}" sibTransId="{12A841FC-E404-4EDE-BEBD-99E281558C73}"/>
    <dgm:cxn modelId="{B86CC64A-ABCC-40BF-9134-9F3F58811494}" type="presParOf" srcId="{D8F6B5DB-4DF6-4408-92FC-99FF54C0DE8E}" destId="{0B297DDD-139E-4CF4-9D4C-50613A08BF21}" srcOrd="0" destOrd="0" presId="urn:microsoft.com/office/officeart/2005/8/layout/vList2"/>
    <dgm:cxn modelId="{C950DB51-7CC6-4508-A38C-505AE5DE9DE6}" type="presParOf" srcId="{D8F6B5DB-4DF6-4408-92FC-99FF54C0DE8E}" destId="{54E680F8-3EBF-4B5A-89BA-5A00122A5486}" srcOrd="1" destOrd="0" presId="urn:microsoft.com/office/officeart/2005/8/layout/vList2"/>
    <dgm:cxn modelId="{57031191-598B-453B-A7E8-F0A954907AA7}" type="presParOf" srcId="{D8F6B5DB-4DF6-4408-92FC-99FF54C0DE8E}" destId="{A2F57959-9617-4EEA-90C9-A5C7D25D98F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BD745A-AACA-48B9-9943-0EEAF444330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B684DB1-65E3-4B30-A308-B4024DAE195D}">
      <dgm:prSet/>
      <dgm:spPr/>
      <dgm:t>
        <a:bodyPr/>
        <a:lstStyle/>
        <a:p>
          <a:r>
            <a:rPr lang="en-GB" dirty="0"/>
            <a:t>A school’s culture can be defined as the traditions, beliefs, policies, and norms within a school that can be shaped, enhanced, and maintained through the school’s principal and teacher-leaders (Short &amp; Greer, 1997).</a:t>
          </a:r>
          <a:endParaRPr lang="en-US" dirty="0"/>
        </a:p>
      </dgm:t>
    </dgm:pt>
    <dgm:pt modelId="{B45589AB-BC76-4A52-9F66-D732E90036F6}" type="parTrans" cxnId="{FD1CE6CA-F0F3-4E81-B2EC-EEFB6B7CCE0D}">
      <dgm:prSet/>
      <dgm:spPr/>
      <dgm:t>
        <a:bodyPr/>
        <a:lstStyle/>
        <a:p>
          <a:endParaRPr lang="en-US"/>
        </a:p>
      </dgm:t>
    </dgm:pt>
    <dgm:pt modelId="{5BA39216-51AC-4B90-9864-85CA13A6B250}" type="sibTrans" cxnId="{FD1CE6CA-F0F3-4E81-B2EC-EEFB6B7CCE0D}">
      <dgm:prSet/>
      <dgm:spPr/>
      <dgm:t>
        <a:bodyPr/>
        <a:lstStyle/>
        <a:p>
          <a:endParaRPr lang="en-US"/>
        </a:p>
      </dgm:t>
    </dgm:pt>
    <dgm:pt modelId="{1F481C8A-F2A9-4571-95CC-0B81B3F3DC1F}">
      <dgm:prSet/>
      <dgm:spPr/>
      <dgm:t>
        <a:bodyPr/>
        <a:lstStyle/>
        <a:p>
          <a:r>
            <a:rPr lang="en-GB"/>
            <a:t>The way a school does things.</a:t>
          </a:r>
          <a:endParaRPr lang="en-US"/>
        </a:p>
      </dgm:t>
    </dgm:pt>
    <dgm:pt modelId="{EE10EAA1-7228-4135-B61B-C2F8E7939B12}" type="parTrans" cxnId="{7B44F66A-2914-4B3E-812F-05F12F13EE60}">
      <dgm:prSet/>
      <dgm:spPr/>
      <dgm:t>
        <a:bodyPr/>
        <a:lstStyle/>
        <a:p>
          <a:endParaRPr lang="en-US"/>
        </a:p>
      </dgm:t>
    </dgm:pt>
    <dgm:pt modelId="{98EB9F4F-54DF-42E6-8EF1-CEE2B190126D}" type="sibTrans" cxnId="{7B44F66A-2914-4B3E-812F-05F12F13EE60}">
      <dgm:prSet/>
      <dgm:spPr/>
      <dgm:t>
        <a:bodyPr/>
        <a:lstStyle/>
        <a:p>
          <a:endParaRPr lang="en-US"/>
        </a:p>
      </dgm:t>
    </dgm:pt>
    <dgm:pt modelId="{CB5330A9-C63B-4712-9790-D6DAC9B80F74}">
      <dgm:prSet/>
      <dgm:spPr/>
      <dgm:t>
        <a:bodyPr/>
        <a:lstStyle/>
        <a:p>
          <a:r>
            <a:rPr lang="en-GB"/>
            <a:t>This is unique and can be shaped by its history, its context and its staff.</a:t>
          </a:r>
          <a:endParaRPr lang="en-US"/>
        </a:p>
      </dgm:t>
    </dgm:pt>
    <dgm:pt modelId="{5C79BC3F-7BD9-4F3E-8D8B-59CDC0CBF6B9}" type="parTrans" cxnId="{77869032-9CB1-4D74-89FD-AA7398A4C3EA}">
      <dgm:prSet/>
      <dgm:spPr/>
      <dgm:t>
        <a:bodyPr/>
        <a:lstStyle/>
        <a:p>
          <a:endParaRPr lang="en-US"/>
        </a:p>
      </dgm:t>
    </dgm:pt>
    <dgm:pt modelId="{1398C615-CADE-4E8D-AF22-430272E80907}" type="sibTrans" cxnId="{77869032-9CB1-4D74-89FD-AA7398A4C3EA}">
      <dgm:prSet/>
      <dgm:spPr/>
      <dgm:t>
        <a:bodyPr/>
        <a:lstStyle/>
        <a:p>
          <a:endParaRPr lang="en-US"/>
        </a:p>
      </dgm:t>
    </dgm:pt>
    <dgm:pt modelId="{C00C0817-2978-44E7-886F-87F1984813C2}">
      <dgm:prSet/>
      <dgm:spPr/>
      <dgm:t>
        <a:bodyPr/>
        <a:lstStyle/>
        <a:p>
          <a:r>
            <a:rPr lang="en-GB"/>
            <a:t>From your own experience, how does the culture differ between primary schools and secondary schools?</a:t>
          </a:r>
          <a:endParaRPr lang="en-US"/>
        </a:p>
      </dgm:t>
    </dgm:pt>
    <dgm:pt modelId="{CB3C0106-280F-48AF-A2D0-9AAC8338BE29}" type="parTrans" cxnId="{56A367B8-FC4F-4D05-A7B3-27C7B3820A1C}">
      <dgm:prSet/>
      <dgm:spPr/>
      <dgm:t>
        <a:bodyPr/>
        <a:lstStyle/>
        <a:p>
          <a:endParaRPr lang="en-US"/>
        </a:p>
      </dgm:t>
    </dgm:pt>
    <dgm:pt modelId="{57D5A4FD-0390-41D1-99FA-096E0BE540E9}" type="sibTrans" cxnId="{56A367B8-FC4F-4D05-A7B3-27C7B3820A1C}">
      <dgm:prSet/>
      <dgm:spPr/>
      <dgm:t>
        <a:bodyPr/>
        <a:lstStyle/>
        <a:p>
          <a:endParaRPr lang="en-US"/>
        </a:p>
      </dgm:t>
    </dgm:pt>
    <dgm:pt modelId="{4FA41688-CF19-4E74-B9BE-21B0B93628EA}" type="pres">
      <dgm:prSet presAssocID="{3BBD745A-AACA-48B9-9943-0EEAF4443308}" presName="linear" presStyleCnt="0">
        <dgm:presLayoutVars>
          <dgm:animLvl val="lvl"/>
          <dgm:resizeHandles val="exact"/>
        </dgm:presLayoutVars>
      </dgm:prSet>
      <dgm:spPr/>
    </dgm:pt>
    <dgm:pt modelId="{4B46E7F6-26BE-4E9C-A741-DABE52C18E85}" type="pres">
      <dgm:prSet presAssocID="{7B684DB1-65E3-4B30-A308-B4024DAE195D}" presName="parentText" presStyleLbl="node1" presStyleIdx="0" presStyleCnt="4">
        <dgm:presLayoutVars>
          <dgm:chMax val="0"/>
          <dgm:bulletEnabled val="1"/>
        </dgm:presLayoutVars>
      </dgm:prSet>
      <dgm:spPr/>
    </dgm:pt>
    <dgm:pt modelId="{7CBD3F46-99DE-47CD-91DA-7D03E696C1BA}" type="pres">
      <dgm:prSet presAssocID="{5BA39216-51AC-4B90-9864-85CA13A6B250}" presName="spacer" presStyleCnt="0"/>
      <dgm:spPr/>
    </dgm:pt>
    <dgm:pt modelId="{E2136513-CAED-4E11-B75A-F9E7504AA4A9}" type="pres">
      <dgm:prSet presAssocID="{1F481C8A-F2A9-4571-95CC-0B81B3F3DC1F}" presName="parentText" presStyleLbl="node1" presStyleIdx="1" presStyleCnt="4">
        <dgm:presLayoutVars>
          <dgm:chMax val="0"/>
          <dgm:bulletEnabled val="1"/>
        </dgm:presLayoutVars>
      </dgm:prSet>
      <dgm:spPr/>
    </dgm:pt>
    <dgm:pt modelId="{F90101C3-C4D3-4018-9724-4F8C92F65348}" type="pres">
      <dgm:prSet presAssocID="{98EB9F4F-54DF-42E6-8EF1-CEE2B190126D}" presName="spacer" presStyleCnt="0"/>
      <dgm:spPr/>
    </dgm:pt>
    <dgm:pt modelId="{9CE8DD6D-4517-4ABA-B7B1-EEF7F1B18302}" type="pres">
      <dgm:prSet presAssocID="{CB5330A9-C63B-4712-9790-D6DAC9B80F74}" presName="parentText" presStyleLbl="node1" presStyleIdx="2" presStyleCnt="4">
        <dgm:presLayoutVars>
          <dgm:chMax val="0"/>
          <dgm:bulletEnabled val="1"/>
        </dgm:presLayoutVars>
      </dgm:prSet>
      <dgm:spPr/>
    </dgm:pt>
    <dgm:pt modelId="{AB871F20-61A1-4BB4-8F5F-E20F6928D5C4}" type="pres">
      <dgm:prSet presAssocID="{1398C615-CADE-4E8D-AF22-430272E80907}" presName="spacer" presStyleCnt="0"/>
      <dgm:spPr/>
    </dgm:pt>
    <dgm:pt modelId="{09075DAA-3603-49FA-B3BC-59997F9E5025}" type="pres">
      <dgm:prSet presAssocID="{C00C0817-2978-44E7-886F-87F1984813C2}" presName="parentText" presStyleLbl="node1" presStyleIdx="3" presStyleCnt="4">
        <dgm:presLayoutVars>
          <dgm:chMax val="0"/>
          <dgm:bulletEnabled val="1"/>
        </dgm:presLayoutVars>
      </dgm:prSet>
      <dgm:spPr/>
    </dgm:pt>
  </dgm:ptLst>
  <dgm:cxnLst>
    <dgm:cxn modelId="{77869032-9CB1-4D74-89FD-AA7398A4C3EA}" srcId="{3BBD745A-AACA-48B9-9943-0EEAF4443308}" destId="{CB5330A9-C63B-4712-9790-D6DAC9B80F74}" srcOrd="2" destOrd="0" parTransId="{5C79BC3F-7BD9-4F3E-8D8B-59CDC0CBF6B9}" sibTransId="{1398C615-CADE-4E8D-AF22-430272E80907}"/>
    <dgm:cxn modelId="{FECCD241-99EE-4A42-A5A3-BE1E189DEAE7}" type="presOf" srcId="{C00C0817-2978-44E7-886F-87F1984813C2}" destId="{09075DAA-3603-49FA-B3BC-59997F9E5025}" srcOrd="0" destOrd="0" presId="urn:microsoft.com/office/officeart/2005/8/layout/vList2"/>
    <dgm:cxn modelId="{7B44F66A-2914-4B3E-812F-05F12F13EE60}" srcId="{3BBD745A-AACA-48B9-9943-0EEAF4443308}" destId="{1F481C8A-F2A9-4571-95CC-0B81B3F3DC1F}" srcOrd="1" destOrd="0" parTransId="{EE10EAA1-7228-4135-B61B-C2F8E7939B12}" sibTransId="{98EB9F4F-54DF-42E6-8EF1-CEE2B190126D}"/>
    <dgm:cxn modelId="{097E6D71-DC97-4911-8CC5-D2B6D67DB72D}" type="presOf" srcId="{1F481C8A-F2A9-4571-95CC-0B81B3F3DC1F}" destId="{E2136513-CAED-4E11-B75A-F9E7504AA4A9}" srcOrd="0" destOrd="0" presId="urn:microsoft.com/office/officeart/2005/8/layout/vList2"/>
    <dgm:cxn modelId="{FF8EAA8C-32C0-4238-B129-AC24666BC18F}" type="presOf" srcId="{3BBD745A-AACA-48B9-9943-0EEAF4443308}" destId="{4FA41688-CF19-4E74-B9BE-21B0B93628EA}" srcOrd="0" destOrd="0" presId="urn:microsoft.com/office/officeart/2005/8/layout/vList2"/>
    <dgm:cxn modelId="{4DD9CBA8-55C2-4135-ABD6-807D1E43B8A8}" type="presOf" srcId="{CB5330A9-C63B-4712-9790-D6DAC9B80F74}" destId="{9CE8DD6D-4517-4ABA-B7B1-EEF7F1B18302}" srcOrd="0" destOrd="0" presId="urn:microsoft.com/office/officeart/2005/8/layout/vList2"/>
    <dgm:cxn modelId="{56A367B8-FC4F-4D05-A7B3-27C7B3820A1C}" srcId="{3BBD745A-AACA-48B9-9943-0EEAF4443308}" destId="{C00C0817-2978-44E7-886F-87F1984813C2}" srcOrd="3" destOrd="0" parTransId="{CB3C0106-280F-48AF-A2D0-9AAC8338BE29}" sibTransId="{57D5A4FD-0390-41D1-99FA-096E0BE540E9}"/>
    <dgm:cxn modelId="{DAD45EBB-3465-4F12-9620-2D29AE08F815}" type="presOf" srcId="{7B684DB1-65E3-4B30-A308-B4024DAE195D}" destId="{4B46E7F6-26BE-4E9C-A741-DABE52C18E85}" srcOrd="0" destOrd="0" presId="urn:microsoft.com/office/officeart/2005/8/layout/vList2"/>
    <dgm:cxn modelId="{FD1CE6CA-F0F3-4E81-B2EC-EEFB6B7CCE0D}" srcId="{3BBD745A-AACA-48B9-9943-0EEAF4443308}" destId="{7B684DB1-65E3-4B30-A308-B4024DAE195D}" srcOrd="0" destOrd="0" parTransId="{B45589AB-BC76-4A52-9F66-D732E90036F6}" sibTransId="{5BA39216-51AC-4B90-9864-85CA13A6B250}"/>
    <dgm:cxn modelId="{D72A1493-8AED-442B-8145-E7BF72171EAC}" type="presParOf" srcId="{4FA41688-CF19-4E74-B9BE-21B0B93628EA}" destId="{4B46E7F6-26BE-4E9C-A741-DABE52C18E85}" srcOrd="0" destOrd="0" presId="urn:microsoft.com/office/officeart/2005/8/layout/vList2"/>
    <dgm:cxn modelId="{A4146B51-6A99-431D-8728-4DB9BB7F0EAF}" type="presParOf" srcId="{4FA41688-CF19-4E74-B9BE-21B0B93628EA}" destId="{7CBD3F46-99DE-47CD-91DA-7D03E696C1BA}" srcOrd="1" destOrd="0" presId="urn:microsoft.com/office/officeart/2005/8/layout/vList2"/>
    <dgm:cxn modelId="{85E96232-FE00-4A8D-85F2-AD7768D0144B}" type="presParOf" srcId="{4FA41688-CF19-4E74-B9BE-21B0B93628EA}" destId="{E2136513-CAED-4E11-B75A-F9E7504AA4A9}" srcOrd="2" destOrd="0" presId="urn:microsoft.com/office/officeart/2005/8/layout/vList2"/>
    <dgm:cxn modelId="{92563A22-906A-469A-81F7-4BC3B9EA0966}" type="presParOf" srcId="{4FA41688-CF19-4E74-B9BE-21B0B93628EA}" destId="{F90101C3-C4D3-4018-9724-4F8C92F65348}" srcOrd="3" destOrd="0" presId="urn:microsoft.com/office/officeart/2005/8/layout/vList2"/>
    <dgm:cxn modelId="{DC58ECBA-CD9A-4065-991C-2D86BC2447C4}" type="presParOf" srcId="{4FA41688-CF19-4E74-B9BE-21B0B93628EA}" destId="{9CE8DD6D-4517-4ABA-B7B1-EEF7F1B18302}" srcOrd="4" destOrd="0" presId="urn:microsoft.com/office/officeart/2005/8/layout/vList2"/>
    <dgm:cxn modelId="{09D39BC1-F517-4E21-BE43-C0EC2A30D48D}" type="presParOf" srcId="{4FA41688-CF19-4E74-B9BE-21B0B93628EA}" destId="{AB871F20-61A1-4BB4-8F5F-E20F6928D5C4}" srcOrd="5" destOrd="0" presId="urn:microsoft.com/office/officeart/2005/8/layout/vList2"/>
    <dgm:cxn modelId="{B3308D14-B241-452E-B023-B8358ED880D4}" type="presParOf" srcId="{4FA41688-CF19-4E74-B9BE-21B0B93628EA}" destId="{09075DAA-3603-49FA-B3BC-59997F9E502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3B7006-2D96-481E-A790-6E8AF6AE89B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56DF970-43C0-4683-8140-AD68DC4678DB}">
      <dgm:prSet/>
      <dgm:spPr/>
      <dgm:t>
        <a:bodyPr/>
        <a:lstStyle/>
        <a:p>
          <a:pPr rtl="0">
            <a:lnSpc>
              <a:spcPct val="100000"/>
            </a:lnSpc>
          </a:pPr>
          <a:r>
            <a:rPr lang="en-GB" dirty="0"/>
            <a:t>Hargreaves (1994) defines four types of school culture. </a:t>
          </a:r>
          <a:r>
            <a:rPr lang="en-GB" dirty="0">
              <a:latin typeface="Calibri Light" panose="020F0302020204030204"/>
            </a:rPr>
            <a:t>He notes</a:t>
          </a:r>
          <a:r>
            <a:rPr lang="en-GB" dirty="0"/>
            <a:t> </a:t>
          </a:r>
          <a:r>
            <a:rPr lang="en-GB" dirty="0">
              <a:latin typeface="Calibri Light" panose="020F0302020204030204"/>
            </a:rPr>
            <a:t>that the</a:t>
          </a:r>
          <a:r>
            <a:rPr lang="en-GB" dirty="0"/>
            <a:t> ideal culture for an improving school is one which balances academic pressure and social cohesion.</a:t>
          </a:r>
          <a:endParaRPr lang="en-US" dirty="0"/>
        </a:p>
      </dgm:t>
    </dgm:pt>
    <dgm:pt modelId="{DA7805E0-A0F2-4EA3-BD23-7A485B7C9AB8}" type="parTrans" cxnId="{C765E4B1-BF1F-4745-A2F3-AED58D7660C0}">
      <dgm:prSet/>
      <dgm:spPr/>
      <dgm:t>
        <a:bodyPr/>
        <a:lstStyle/>
        <a:p>
          <a:endParaRPr lang="en-US"/>
        </a:p>
      </dgm:t>
    </dgm:pt>
    <dgm:pt modelId="{A36C992E-AE11-4A62-9DD7-4BA700D48236}" type="sibTrans" cxnId="{C765E4B1-BF1F-4745-A2F3-AED58D7660C0}">
      <dgm:prSet/>
      <dgm:spPr/>
      <dgm:t>
        <a:bodyPr/>
        <a:lstStyle/>
        <a:p>
          <a:endParaRPr lang="en-US"/>
        </a:p>
      </dgm:t>
    </dgm:pt>
    <dgm:pt modelId="{C62AC409-71CC-4134-A4AD-40A1A9E3D52A}">
      <dgm:prSet/>
      <dgm:spPr/>
      <dgm:t>
        <a:bodyPr/>
        <a:lstStyle/>
        <a:p>
          <a:pPr>
            <a:lnSpc>
              <a:spcPct val="100000"/>
            </a:lnSpc>
          </a:pPr>
          <a:r>
            <a:rPr lang="en-GB" dirty="0"/>
            <a:t>“Expectations of work and conduct are high – the leaders’ expectations of staff and the teachers’ expectations of pupils. Yet these standards are not perceived to be unreasonable; everyone is supported in striving for them and rewarded for reaching them. For both teachers and pupils, school is a demanding but very enjoyable place to be.”</a:t>
          </a:r>
          <a:endParaRPr lang="en-US" dirty="0"/>
        </a:p>
      </dgm:t>
    </dgm:pt>
    <dgm:pt modelId="{40165CFC-71E7-4FD8-A4D4-C7007F95085A}" type="parTrans" cxnId="{970B4202-4EBD-4C3D-B97F-E731E0ABDBF5}">
      <dgm:prSet/>
      <dgm:spPr/>
      <dgm:t>
        <a:bodyPr/>
        <a:lstStyle/>
        <a:p>
          <a:endParaRPr lang="en-US"/>
        </a:p>
      </dgm:t>
    </dgm:pt>
    <dgm:pt modelId="{26357D4A-E724-4686-9181-0665DE0D12A3}" type="sibTrans" cxnId="{970B4202-4EBD-4C3D-B97F-E731E0ABDBF5}">
      <dgm:prSet/>
      <dgm:spPr/>
      <dgm:t>
        <a:bodyPr/>
        <a:lstStyle/>
        <a:p>
          <a:endParaRPr lang="en-US"/>
        </a:p>
      </dgm:t>
    </dgm:pt>
    <dgm:pt modelId="{4ACA67BE-B6B1-47AD-AA8F-6525F6DA7CA5}">
      <dgm:prSet/>
      <dgm:spPr/>
      <dgm:t>
        <a:bodyPr/>
        <a:lstStyle/>
        <a:p>
          <a:pPr>
            <a:lnSpc>
              <a:spcPct val="100000"/>
            </a:lnSpc>
          </a:pPr>
          <a:r>
            <a:rPr lang="en-GB" dirty="0"/>
            <a:t>Flores (2004) states that school culture is “diverse rather than monolithic” (p. 301).</a:t>
          </a:r>
          <a:endParaRPr lang="en-US" dirty="0"/>
        </a:p>
      </dgm:t>
    </dgm:pt>
    <dgm:pt modelId="{6BF6397E-95DF-4F89-89BE-DA8AB58E3BAA}" type="parTrans" cxnId="{B783EBE2-1E10-446B-B5CF-9B3811B8216F}">
      <dgm:prSet/>
      <dgm:spPr/>
      <dgm:t>
        <a:bodyPr/>
        <a:lstStyle/>
        <a:p>
          <a:endParaRPr lang="en-US"/>
        </a:p>
      </dgm:t>
    </dgm:pt>
    <dgm:pt modelId="{1331C608-753F-42D5-9115-F8F53BBCE7FD}" type="sibTrans" cxnId="{B783EBE2-1E10-446B-B5CF-9B3811B8216F}">
      <dgm:prSet/>
      <dgm:spPr/>
      <dgm:t>
        <a:bodyPr/>
        <a:lstStyle/>
        <a:p>
          <a:endParaRPr lang="en-US"/>
        </a:p>
      </dgm:t>
    </dgm:pt>
    <dgm:pt modelId="{70EDE03C-0D77-4499-A570-DDBA4D71E737}" type="pres">
      <dgm:prSet presAssocID="{A73B7006-2D96-481E-A790-6E8AF6AE89BD}" presName="root" presStyleCnt="0">
        <dgm:presLayoutVars>
          <dgm:dir/>
          <dgm:resizeHandles val="exact"/>
        </dgm:presLayoutVars>
      </dgm:prSet>
      <dgm:spPr/>
    </dgm:pt>
    <dgm:pt modelId="{B74A7F6B-B330-4E92-B52F-06013B9D6E76}" type="pres">
      <dgm:prSet presAssocID="{A56DF970-43C0-4683-8140-AD68DC4678DB}" presName="compNode" presStyleCnt="0"/>
      <dgm:spPr/>
    </dgm:pt>
    <dgm:pt modelId="{F7AED471-AAC9-4CA1-90E0-E0A02E7D8C5F}" type="pres">
      <dgm:prSet presAssocID="{A56DF970-43C0-4683-8140-AD68DC4678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hoolhouse"/>
        </a:ext>
      </dgm:extLst>
    </dgm:pt>
    <dgm:pt modelId="{C447C4C1-FBE7-4881-B82F-E615014FB4DA}" type="pres">
      <dgm:prSet presAssocID="{A56DF970-43C0-4683-8140-AD68DC4678DB}" presName="spaceRect" presStyleCnt="0"/>
      <dgm:spPr/>
    </dgm:pt>
    <dgm:pt modelId="{57D70354-0936-49CC-8FB2-B63883FCA6E6}" type="pres">
      <dgm:prSet presAssocID="{A56DF970-43C0-4683-8140-AD68DC4678DB}" presName="textRect" presStyleLbl="revTx" presStyleIdx="0" presStyleCnt="3">
        <dgm:presLayoutVars>
          <dgm:chMax val="1"/>
          <dgm:chPref val="1"/>
        </dgm:presLayoutVars>
      </dgm:prSet>
      <dgm:spPr/>
    </dgm:pt>
    <dgm:pt modelId="{C62FE5E2-8133-4794-AEE5-15CD63F75DF3}" type="pres">
      <dgm:prSet presAssocID="{A36C992E-AE11-4A62-9DD7-4BA700D48236}" presName="sibTrans" presStyleCnt="0"/>
      <dgm:spPr/>
    </dgm:pt>
    <dgm:pt modelId="{50F68135-ADE8-48C1-B042-D82B5B9359B5}" type="pres">
      <dgm:prSet presAssocID="{C62AC409-71CC-4134-A4AD-40A1A9E3D52A}" presName="compNode" presStyleCnt="0"/>
      <dgm:spPr/>
    </dgm:pt>
    <dgm:pt modelId="{E1EF0914-A1A7-4BA5-90F5-F015DB3EBBC5}" type="pres">
      <dgm:prSet presAssocID="{C62AC409-71CC-4134-A4AD-40A1A9E3D5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ycle with People"/>
        </a:ext>
      </dgm:extLst>
    </dgm:pt>
    <dgm:pt modelId="{2394AE67-0665-4EF9-A3B5-DFC92DF09E84}" type="pres">
      <dgm:prSet presAssocID="{C62AC409-71CC-4134-A4AD-40A1A9E3D52A}" presName="spaceRect" presStyleCnt="0"/>
      <dgm:spPr/>
    </dgm:pt>
    <dgm:pt modelId="{9FDAA041-2405-40F2-8C57-1C1D02B3D5DB}" type="pres">
      <dgm:prSet presAssocID="{C62AC409-71CC-4134-A4AD-40A1A9E3D52A}" presName="textRect" presStyleLbl="revTx" presStyleIdx="1" presStyleCnt="3">
        <dgm:presLayoutVars>
          <dgm:chMax val="1"/>
          <dgm:chPref val="1"/>
        </dgm:presLayoutVars>
      </dgm:prSet>
      <dgm:spPr/>
    </dgm:pt>
    <dgm:pt modelId="{73EBCF3C-BF07-4F84-A8D9-29FD5212CA24}" type="pres">
      <dgm:prSet presAssocID="{26357D4A-E724-4686-9181-0665DE0D12A3}" presName="sibTrans" presStyleCnt="0"/>
      <dgm:spPr/>
    </dgm:pt>
    <dgm:pt modelId="{5C211EB3-EC92-42D8-86DE-8D1E8EECD009}" type="pres">
      <dgm:prSet presAssocID="{4ACA67BE-B6B1-47AD-AA8F-6525F6DA7CA5}" presName="compNode" presStyleCnt="0"/>
      <dgm:spPr/>
    </dgm:pt>
    <dgm:pt modelId="{A6EA9CCF-9082-45AC-B238-8A2703AF9B35}" type="pres">
      <dgm:prSet presAssocID="{4ACA67BE-B6B1-47AD-AA8F-6525F6DA7C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erver"/>
        </a:ext>
      </dgm:extLst>
    </dgm:pt>
    <dgm:pt modelId="{99890E4F-A476-47DE-9E07-2C9968C8E5E7}" type="pres">
      <dgm:prSet presAssocID="{4ACA67BE-B6B1-47AD-AA8F-6525F6DA7CA5}" presName="spaceRect" presStyleCnt="0"/>
      <dgm:spPr/>
    </dgm:pt>
    <dgm:pt modelId="{AF05F901-0E6D-4B48-A7A0-08B84D49171F}" type="pres">
      <dgm:prSet presAssocID="{4ACA67BE-B6B1-47AD-AA8F-6525F6DA7CA5}" presName="textRect" presStyleLbl="revTx" presStyleIdx="2" presStyleCnt="3">
        <dgm:presLayoutVars>
          <dgm:chMax val="1"/>
          <dgm:chPref val="1"/>
        </dgm:presLayoutVars>
      </dgm:prSet>
      <dgm:spPr/>
    </dgm:pt>
  </dgm:ptLst>
  <dgm:cxnLst>
    <dgm:cxn modelId="{970B4202-4EBD-4C3D-B97F-E731E0ABDBF5}" srcId="{A73B7006-2D96-481E-A790-6E8AF6AE89BD}" destId="{C62AC409-71CC-4134-A4AD-40A1A9E3D52A}" srcOrd="1" destOrd="0" parTransId="{40165CFC-71E7-4FD8-A4D4-C7007F95085A}" sibTransId="{26357D4A-E724-4686-9181-0665DE0D12A3}"/>
    <dgm:cxn modelId="{FA635D2F-89C7-4302-8D21-1E7CB2BB1B15}" type="presOf" srcId="{4ACA67BE-B6B1-47AD-AA8F-6525F6DA7CA5}" destId="{AF05F901-0E6D-4B48-A7A0-08B84D49171F}" srcOrd="0" destOrd="0" presId="urn:microsoft.com/office/officeart/2018/2/layout/IconLabelList"/>
    <dgm:cxn modelId="{D925D238-BF0B-4BAC-87A1-F9CE75D5B366}" type="presOf" srcId="{C62AC409-71CC-4134-A4AD-40A1A9E3D52A}" destId="{9FDAA041-2405-40F2-8C57-1C1D02B3D5DB}" srcOrd="0" destOrd="0" presId="urn:microsoft.com/office/officeart/2018/2/layout/IconLabelList"/>
    <dgm:cxn modelId="{788D2363-1E10-400A-8414-C8DC8D677214}" type="presOf" srcId="{A73B7006-2D96-481E-A790-6E8AF6AE89BD}" destId="{70EDE03C-0D77-4499-A570-DDBA4D71E737}" srcOrd="0" destOrd="0" presId="urn:microsoft.com/office/officeart/2018/2/layout/IconLabelList"/>
    <dgm:cxn modelId="{9ECE999F-B1E7-4E19-9BB2-0FE5EAC7635E}" type="presOf" srcId="{A56DF970-43C0-4683-8140-AD68DC4678DB}" destId="{57D70354-0936-49CC-8FB2-B63883FCA6E6}" srcOrd="0" destOrd="0" presId="urn:microsoft.com/office/officeart/2018/2/layout/IconLabelList"/>
    <dgm:cxn modelId="{C765E4B1-BF1F-4745-A2F3-AED58D7660C0}" srcId="{A73B7006-2D96-481E-A790-6E8AF6AE89BD}" destId="{A56DF970-43C0-4683-8140-AD68DC4678DB}" srcOrd="0" destOrd="0" parTransId="{DA7805E0-A0F2-4EA3-BD23-7A485B7C9AB8}" sibTransId="{A36C992E-AE11-4A62-9DD7-4BA700D48236}"/>
    <dgm:cxn modelId="{B783EBE2-1E10-446B-B5CF-9B3811B8216F}" srcId="{A73B7006-2D96-481E-A790-6E8AF6AE89BD}" destId="{4ACA67BE-B6B1-47AD-AA8F-6525F6DA7CA5}" srcOrd="2" destOrd="0" parTransId="{6BF6397E-95DF-4F89-89BE-DA8AB58E3BAA}" sibTransId="{1331C608-753F-42D5-9115-F8F53BBCE7FD}"/>
    <dgm:cxn modelId="{408F0FA5-CFA6-477B-BBA5-CE41445D2F9D}" type="presParOf" srcId="{70EDE03C-0D77-4499-A570-DDBA4D71E737}" destId="{B74A7F6B-B330-4E92-B52F-06013B9D6E76}" srcOrd="0" destOrd="0" presId="urn:microsoft.com/office/officeart/2018/2/layout/IconLabelList"/>
    <dgm:cxn modelId="{5EF63611-B21D-4E2D-A195-3B250555676D}" type="presParOf" srcId="{B74A7F6B-B330-4E92-B52F-06013B9D6E76}" destId="{F7AED471-AAC9-4CA1-90E0-E0A02E7D8C5F}" srcOrd="0" destOrd="0" presId="urn:microsoft.com/office/officeart/2018/2/layout/IconLabelList"/>
    <dgm:cxn modelId="{132D1CD5-5CDD-4A60-99CA-D4B5691261C9}" type="presParOf" srcId="{B74A7F6B-B330-4E92-B52F-06013B9D6E76}" destId="{C447C4C1-FBE7-4881-B82F-E615014FB4DA}" srcOrd="1" destOrd="0" presId="urn:microsoft.com/office/officeart/2018/2/layout/IconLabelList"/>
    <dgm:cxn modelId="{46C3D3AA-5B7B-46AA-B79E-FD43E42BCB80}" type="presParOf" srcId="{B74A7F6B-B330-4E92-B52F-06013B9D6E76}" destId="{57D70354-0936-49CC-8FB2-B63883FCA6E6}" srcOrd="2" destOrd="0" presId="urn:microsoft.com/office/officeart/2018/2/layout/IconLabelList"/>
    <dgm:cxn modelId="{66400775-69E2-42AC-A5E0-231510F596B4}" type="presParOf" srcId="{70EDE03C-0D77-4499-A570-DDBA4D71E737}" destId="{C62FE5E2-8133-4794-AEE5-15CD63F75DF3}" srcOrd="1" destOrd="0" presId="urn:microsoft.com/office/officeart/2018/2/layout/IconLabelList"/>
    <dgm:cxn modelId="{8087336A-0DC6-471B-B153-2C3FF6349AE9}" type="presParOf" srcId="{70EDE03C-0D77-4499-A570-DDBA4D71E737}" destId="{50F68135-ADE8-48C1-B042-D82B5B9359B5}" srcOrd="2" destOrd="0" presId="urn:microsoft.com/office/officeart/2018/2/layout/IconLabelList"/>
    <dgm:cxn modelId="{9830235C-0BEF-43D2-8CE2-B6A28EB6E831}" type="presParOf" srcId="{50F68135-ADE8-48C1-B042-D82B5B9359B5}" destId="{E1EF0914-A1A7-4BA5-90F5-F015DB3EBBC5}" srcOrd="0" destOrd="0" presId="urn:microsoft.com/office/officeart/2018/2/layout/IconLabelList"/>
    <dgm:cxn modelId="{5DC773F2-2E86-4D60-9780-DC5BC53482BF}" type="presParOf" srcId="{50F68135-ADE8-48C1-B042-D82B5B9359B5}" destId="{2394AE67-0665-4EF9-A3B5-DFC92DF09E84}" srcOrd="1" destOrd="0" presId="urn:microsoft.com/office/officeart/2018/2/layout/IconLabelList"/>
    <dgm:cxn modelId="{4B017424-2D18-4261-9C7E-85319C0A1F2C}" type="presParOf" srcId="{50F68135-ADE8-48C1-B042-D82B5B9359B5}" destId="{9FDAA041-2405-40F2-8C57-1C1D02B3D5DB}" srcOrd="2" destOrd="0" presId="urn:microsoft.com/office/officeart/2018/2/layout/IconLabelList"/>
    <dgm:cxn modelId="{E89457EA-F8DD-47C6-B021-C5A6880DCC05}" type="presParOf" srcId="{70EDE03C-0D77-4499-A570-DDBA4D71E737}" destId="{73EBCF3C-BF07-4F84-A8D9-29FD5212CA24}" srcOrd="3" destOrd="0" presId="urn:microsoft.com/office/officeart/2018/2/layout/IconLabelList"/>
    <dgm:cxn modelId="{E5F450F5-DB5F-4DA7-A8F3-AA9BBE92C95B}" type="presParOf" srcId="{70EDE03C-0D77-4499-A570-DDBA4D71E737}" destId="{5C211EB3-EC92-42D8-86DE-8D1E8EECD009}" srcOrd="4" destOrd="0" presId="urn:microsoft.com/office/officeart/2018/2/layout/IconLabelList"/>
    <dgm:cxn modelId="{4C3EB533-E208-4550-8B02-AADEE906AAC0}" type="presParOf" srcId="{5C211EB3-EC92-42D8-86DE-8D1E8EECD009}" destId="{A6EA9CCF-9082-45AC-B238-8A2703AF9B35}" srcOrd="0" destOrd="0" presId="urn:microsoft.com/office/officeart/2018/2/layout/IconLabelList"/>
    <dgm:cxn modelId="{E8884D49-D002-4AD0-BF7A-E968B2E6C876}" type="presParOf" srcId="{5C211EB3-EC92-42D8-86DE-8D1E8EECD009}" destId="{99890E4F-A476-47DE-9E07-2C9968C8E5E7}" srcOrd="1" destOrd="0" presId="urn:microsoft.com/office/officeart/2018/2/layout/IconLabelList"/>
    <dgm:cxn modelId="{008D523F-0F6F-4B0A-A2E6-864EEB62E94B}" type="presParOf" srcId="{5C211EB3-EC92-42D8-86DE-8D1E8EECD009}" destId="{AF05F901-0E6D-4B48-A7A0-08B84D49171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1483945-D5D3-46F6-9CB1-FE71A2A99E6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10F80BE-3E61-49A5-81F4-FE77033FF896}">
      <dgm:prSet/>
      <dgm:spPr/>
      <dgm:t>
        <a:bodyPr/>
        <a:lstStyle/>
        <a:p>
          <a:r>
            <a:rPr lang="en-GB"/>
            <a:t>Teachers as well as students learn in school.</a:t>
          </a:r>
          <a:endParaRPr lang="en-US"/>
        </a:p>
      </dgm:t>
    </dgm:pt>
    <dgm:pt modelId="{D1BB9926-9E8D-4E84-8315-30B2D7E72570}" type="parTrans" cxnId="{D0A949E3-B0A2-48A8-8462-F8C8DFA66B94}">
      <dgm:prSet/>
      <dgm:spPr/>
      <dgm:t>
        <a:bodyPr/>
        <a:lstStyle/>
        <a:p>
          <a:endParaRPr lang="en-US"/>
        </a:p>
      </dgm:t>
    </dgm:pt>
    <dgm:pt modelId="{33C8700B-5275-4EE8-A771-266E7D7BA847}" type="sibTrans" cxnId="{D0A949E3-B0A2-48A8-8462-F8C8DFA66B94}">
      <dgm:prSet/>
      <dgm:spPr/>
      <dgm:t>
        <a:bodyPr/>
        <a:lstStyle/>
        <a:p>
          <a:endParaRPr lang="en-US"/>
        </a:p>
      </dgm:t>
    </dgm:pt>
    <dgm:pt modelId="{354DC7A7-0283-443C-A1A5-E69D2EF24334}">
      <dgm:prSet/>
      <dgm:spPr/>
      <dgm:t>
        <a:bodyPr/>
        <a:lstStyle/>
        <a:p>
          <a:r>
            <a:rPr lang="en-GB"/>
            <a:t>Teachers believe that all students in our school can be successful.</a:t>
          </a:r>
          <a:endParaRPr lang="en-US"/>
        </a:p>
      </dgm:t>
    </dgm:pt>
    <dgm:pt modelId="{8F8FDCC9-056D-4E6F-8375-41666894F43D}" type="parTrans" cxnId="{1079927E-DB0B-4CA6-A94A-374DE1DCC389}">
      <dgm:prSet/>
      <dgm:spPr/>
      <dgm:t>
        <a:bodyPr/>
        <a:lstStyle/>
        <a:p>
          <a:endParaRPr lang="en-US"/>
        </a:p>
      </dgm:t>
    </dgm:pt>
    <dgm:pt modelId="{36B78329-8D1E-4075-8700-DF12EB88702C}" type="sibTrans" cxnId="{1079927E-DB0B-4CA6-A94A-374DE1DCC389}">
      <dgm:prSet/>
      <dgm:spPr/>
      <dgm:t>
        <a:bodyPr/>
        <a:lstStyle/>
        <a:p>
          <a:endParaRPr lang="en-US"/>
        </a:p>
      </dgm:t>
    </dgm:pt>
    <dgm:pt modelId="{0455D273-1E39-4309-A0CB-72D6EDDD4431}">
      <dgm:prSet/>
      <dgm:spPr/>
      <dgm:t>
        <a:bodyPr/>
        <a:lstStyle/>
        <a:p>
          <a:r>
            <a:rPr lang="en-GB"/>
            <a:t>Teachers regularly discuss ways of improving students’ learning.</a:t>
          </a:r>
          <a:endParaRPr lang="en-US"/>
        </a:p>
      </dgm:t>
    </dgm:pt>
    <dgm:pt modelId="{6C9377C8-87ED-4BEF-8C75-E6F46E1FCC6A}" type="parTrans" cxnId="{A3AE1B93-ABC3-4A93-8992-79C9010F9B51}">
      <dgm:prSet/>
      <dgm:spPr/>
      <dgm:t>
        <a:bodyPr/>
        <a:lstStyle/>
        <a:p>
          <a:endParaRPr lang="en-US"/>
        </a:p>
      </dgm:t>
    </dgm:pt>
    <dgm:pt modelId="{79B276FF-9F34-445D-97B5-4E8FA9CA87F9}" type="sibTrans" cxnId="{A3AE1B93-ABC3-4A93-8992-79C9010F9B51}">
      <dgm:prSet/>
      <dgm:spPr/>
      <dgm:t>
        <a:bodyPr/>
        <a:lstStyle/>
        <a:p>
          <a:endParaRPr lang="en-US"/>
        </a:p>
      </dgm:t>
    </dgm:pt>
    <dgm:pt modelId="{62B284EA-BA38-42CA-8A69-8FD749FD0F7A}">
      <dgm:prSet/>
      <dgm:spPr/>
      <dgm:t>
        <a:bodyPr/>
        <a:lstStyle/>
        <a:p>
          <a:r>
            <a:rPr lang="en-GB"/>
            <a:t>Standards set for students are consistently upheld across the school.</a:t>
          </a:r>
          <a:endParaRPr lang="en-US"/>
        </a:p>
      </dgm:t>
    </dgm:pt>
    <dgm:pt modelId="{7BE60E6C-D453-4A58-9A7A-35803735F596}" type="parTrans" cxnId="{9FBB1ECB-76C0-41EB-BEAC-2F93E9B123F7}">
      <dgm:prSet/>
      <dgm:spPr/>
      <dgm:t>
        <a:bodyPr/>
        <a:lstStyle/>
        <a:p>
          <a:endParaRPr lang="en-US"/>
        </a:p>
      </dgm:t>
    </dgm:pt>
    <dgm:pt modelId="{D31A9F62-6999-46FA-B6E6-747D371B6231}" type="sibTrans" cxnId="{9FBB1ECB-76C0-41EB-BEAC-2F93E9B123F7}">
      <dgm:prSet/>
      <dgm:spPr/>
      <dgm:t>
        <a:bodyPr/>
        <a:lstStyle/>
        <a:p>
          <a:endParaRPr lang="en-US"/>
        </a:p>
      </dgm:t>
    </dgm:pt>
    <dgm:pt modelId="{720EE501-2815-47FE-8CAC-4CA2AEDDB1C6}">
      <dgm:prSet/>
      <dgm:spPr/>
      <dgm:t>
        <a:bodyPr/>
        <a:lstStyle/>
        <a:p>
          <a:r>
            <a:rPr lang="en-GB"/>
            <a:t>Extra-curricular activities provide valuable opportunities for all students.</a:t>
          </a:r>
          <a:endParaRPr lang="en-US"/>
        </a:p>
      </dgm:t>
    </dgm:pt>
    <dgm:pt modelId="{057DA70D-4D7E-4D3A-B515-D322F815DA11}" type="parTrans" cxnId="{2DC1EA0A-C9D5-4F2E-AD0D-39771DE48C10}">
      <dgm:prSet/>
      <dgm:spPr/>
      <dgm:t>
        <a:bodyPr/>
        <a:lstStyle/>
        <a:p>
          <a:endParaRPr lang="en-US"/>
        </a:p>
      </dgm:t>
    </dgm:pt>
    <dgm:pt modelId="{3ECA598D-8B08-406C-ADB2-62CE9462B063}" type="sibTrans" cxnId="{2DC1EA0A-C9D5-4F2E-AD0D-39771DE48C10}">
      <dgm:prSet/>
      <dgm:spPr/>
      <dgm:t>
        <a:bodyPr/>
        <a:lstStyle/>
        <a:p>
          <a:endParaRPr lang="en-US"/>
        </a:p>
      </dgm:t>
    </dgm:pt>
    <dgm:pt modelId="{F533A632-91A6-4C97-B2E3-69BAD2622A49}">
      <dgm:prSet/>
      <dgm:spPr/>
      <dgm:t>
        <a:bodyPr/>
        <a:lstStyle/>
        <a:p>
          <a:r>
            <a:rPr lang="en-GB"/>
            <a:t>Teachers share similar beliefs and attitudes about effective teaching and learning.</a:t>
          </a:r>
          <a:endParaRPr lang="en-US"/>
        </a:p>
      </dgm:t>
    </dgm:pt>
    <dgm:pt modelId="{AD869871-8DB9-41A0-973D-24479317D8B3}" type="parTrans" cxnId="{F3A8EDCB-2C2F-43C3-A98B-6FD0A191BAF2}">
      <dgm:prSet/>
      <dgm:spPr/>
      <dgm:t>
        <a:bodyPr/>
        <a:lstStyle/>
        <a:p>
          <a:endParaRPr lang="en-US"/>
        </a:p>
      </dgm:t>
    </dgm:pt>
    <dgm:pt modelId="{9CC5C3FB-B3BF-4338-999F-A3567F75A660}" type="sibTrans" cxnId="{F3A8EDCB-2C2F-43C3-A98B-6FD0A191BAF2}">
      <dgm:prSet/>
      <dgm:spPr/>
      <dgm:t>
        <a:bodyPr/>
        <a:lstStyle/>
        <a:p>
          <a:endParaRPr lang="en-US"/>
        </a:p>
      </dgm:t>
    </dgm:pt>
    <dgm:pt modelId="{091DAED2-2972-4275-A68C-6A37C99426B5}">
      <dgm:prSet/>
      <dgm:spPr/>
      <dgm:t>
        <a:bodyPr/>
        <a:lstStyle/>
        <a:p>
          <a:r>
            <a:rPr lang="en-GB"/>
            <a:t>Staff have a commitment to the whole school and not just their class.</a:t>
          </a:r>
          <a:endParaRPr lang="en-US"/>
        </a:p>
      </dgm:t>
    </dgm:pt>
    <dgm:pt modelId="{A544594D-D533-4EB5-924A-A21BB70D7E4F}" type="parTrans" cxnId="{EFD8BB8B-8AFD-44F1-907A-36F517D52D26}">
      <dgm:prSet/>
      <dgm:spPr/>
      <dgm:t>
        <a:bodyPr/>
        <a:lstStyle/>
        <a:p>
          <a:endParaRPr lang="en-US"/>
        </a:p>
      </dgm:t>
    </dgm:pt>
    <dgm:pt modelId="{A40E7C9A-173E-4037-8D07-F66E768E4F3B}" type="sibTrans" cxnId="{EFD8BB8B-8AFD-44F1-907A-36F517D52D26}">
      <dgm:prSet/>
      <dgm:spPr/>
      <dgm:t>
        <a:bodyPr/>
        <a:lstStyle/>
        <a:p>
          <a:endParaRPr lang="en-US"/>
        </a:p>
      </dgm:t>
    </dgm:pt>
    <dgm:pt modelId="{BD388C20-CCE5-4371-B4D4-F98EA4459AFA}" type="pres">
      <dgm:prSet presAssocID="{C1483945-D5D3-46F6-9CB1-FE71A2A99E6F}" presName="linear" presStyleCnt="0">
        <dgm:presLayoutVars>
          <dgm:animLvl val="lvl"/>
          <dgm:resizeHandles val="exact"/>
        </dgm:presLayoutVars>
      </dgm:prSet>
      <dgm:spPr/>
    </dgm:pt>
    <dgm:pt modelId="{36995485-D929-41C2-BFA2-79DF0F587CCC}" type="pres">
      <dgm:prSet presAssocID="{010F80BE-3E61-49A5-81F4-FE77033FF896}" presName="parentText" presStyleLbl="node1" presStyleIdx="0" presStyleCnt="7">
        <dgm:presLayoutVars>
          <dgm:chMax val="0"/>
          <dgm:bulletEnabled val="1"/>
        </dgm:presLayoutVars>
      </dgm:prSet>
      <dgm:spPr/>
    </dgm:pt>
    <dgm:pt modelId="{81EC930F-B1B0-4BAA-9006-2CCE8BF837D6}" type="pres">
      <dgm:prSet presAssocID="{33C8700B-5275-4EE8-A771-266E7D7BA847}" presName="spacer" presStyleCnt="0"/>
      <dgm:spPr/>
    </dgm:pt>
    <dgm:pt modelId="{41A81A7D-2548-4B3A-9D55-74BCF7B285D0}" type="pres">
      <dgm:prSet presAssocID="{354DC7A7-0283-443C-A1A5-E69D2EF24334}" presName="parentText" presStyleLbl="node1" presStyleIdx="1" presStyleCnt="7">
        <dgm:presLayoutVars>
          <dgm:chMax val="0"/>
          <dgm:bulletEnabled val="1"/>
        </dgm:presLayoutVars>
      </dgm:prSet>
      <dgm:spPr/>
    </dgm:pt>
    <dgm:pt modelId="{64917EC5-05FE-4D4C-ACD2-3AFA259B508C}" type="pres">
      <dgm:prSet presAssocID="{36B78329-8D1E-4075-8700-DF12EB88702C}" presName="spacer" presStyleCnt="0"/>
      <dgm:spPr/>
    </dgm:pt>
    <dgm:pt modelId="{BA3357EB-CC3E-4263-8982-93A56F6C8F38}" type="pres">
      <dgm:prSet presAssocID="{0455D273-1E39-4309-A0CB-72D6EDDD4431}" presName="parentText" presStyleLbl="node1" presStyleIdx="2" presStyleCnt="7">
        <dgm:presLayoutVars>
          <dgm:chMax val="0"/>
          <dgm:bulletEnabled val="1"/>
        </dgm:presLayoutVars>
      </dgm:prSet>
      <dgm:spPr/>
    </dgm:pt>
    <dgm:pt modelId="{DF10FAC1-0880-4030-9B85-BC3B6AF9F18B}" type="pres">
      <dgm:prSet presAssocID="{79B276FF-9F34-445D-97B5-4E8FA9CA87F9}" presName="spacer" presStyleCnt="0"/>
      <dgm:spPr/>
    </dgm:pt>
    <dgm:pt modelId="{786F7787-6C86-4B3B-B429-09AAFBFB4DA7}" type="pres">
      <dgm:prSet presAssocID="{62B284EA-BA38-42CA-8A69-8FD749FD0F7A}" presName="parentText" presStyleLbl="node1" presStyleIdx="3" presStyleCnt="7">
        <dgm:presLayoutVars>
          <dgm:chMax val="0"/>
          <dgm:bulletEnabled val="1"/>
        </dgm:presLayoutVars>
      </dgm:prSet>
      <dgm:spPr/>
    </dgm:pt>
    <dgm:pt modelId="{CC3D20B0-4A59-4CF0-8541-DB4271E678C1}" type="pres">
      <dgm:prSet presAssocID="{D31A9F62-6999-46FA-B6E6-747D371B6231}" presName="spacer" presStyleCnt="0"/>
      <dgm:spPr/>
    </dgm:pt>
    <dgm:pt modelId="{545AEF3F-1515-4603-A326-16465612D5F9}" type="pres">
      <dgm:prSet presAssocID="{720EE501-2815-47FE-8CAC-4CA2AEDDB1C6}" presName="parentText" presStyleLbl="node1" presStyleIdx="4" presStyleCnt="7">
        <dgm:presLayoutVars>
          <dgm:chMax val="0"/>
          <dgm:bulletEnabled val="1"/>
        </dgm:presLayoutVars>
      </dgm:prSet>
      <dgm:spPr/>
    </dgm:pt>
    <dgm:pt modelId="{1220AFAF-EDED-4D84-A87A-F54406FBCAE9}" type="pres">
      <dgm:prSet presAssocID="{3ECA598D-8B08-406C-ADB2-62CE9462B063}" presName="spacer" presStyleCnt="0"/>
      <dgm:spPr/>
    </dgm:pt>
    <dgm:pt modelId="{69104D1F-3464-4DCE-9CD2-E0282203E63B}" type="pres">
      <dgm:prSet presAssocID="{F533A632-91A6-4C97-B2E3-69BAD2622A49}" presName="parentText" presStyleLbl="node1" presStyleIdx="5" presStyleCnt="7">
        <dgm:presLayoutVars>
          <dgm:chMax val="0"/>
          <dgm:bulletEnabled val="1"/>
        </dgm:presLayoutVars>
      </dgm:prSet>
      <dgm:spPr/>
    </dgm:pt>
    <dgm:pt modelId="{09E77B15-323F-4429-B121-C8AF27DAD97F}" type="pres">
      <dgm:prSet presAssocID="{9CC5C3FB-B3BF-4338-999F-A3567F75A660}" presName="spacer" presStyleCnt="0"/>
      <dgm:spPr/>
    </dgm:pt>
    <dgm:pt modelId="{4DDE3A88-8787-42A3-BF2C-BA080075E313}" type="pres">
      <dgm:prSet presAssocID="{091DAED2-2972-4275-A68C-6A37C99426B5}" presName="parentText" presStyleLbl="node1" presStyleIdx="6" presStyleCnt="7">
        <dgm:presLayoutVars>
          <dgm:chMax val="0"/>
          <dgm:bulletEnabled val="1"/>
        </dgm:presLayoutVars>
      </dgm:prSet>
      <dgm:spPr/>
    </dgm:pt>
  </dgm:ptLst>
  <dgm:cxnLst>
    <dgm:cxn modelId="{10696402-FF31-488A-8A31-EEA079F46A65}" type="presOf" srcId="{F533A632-91A6-4C97-B2E3-69BAD2622A49}" destId="{69104D1F-3464-4DCE-9CD2-E0282203E63B}" srcOrd="0" destOrd="0" presId="urn:microsoft.com/office/officeart/2005/8/layout/vList2"/>
    <dgm:cxn modelId="{2DC1EA0A-C9D5-4F2E-AD0D-39771DE48C10}" srcId="{C1483945-D5D3-46F6-9CB1-FE71A2A99E6F}" destId="{720EE501-2815-47FE-8CAC-4CA2AEDDB1C6}" srcOrd="4" destOrd="0" parTransId="{057DA70D-4D7E-4D3A-B515-D322F815DA11}" sibTransId="{3ECA598D-8B08-406C-ADB2-62CE9462B063}"/>
    <dgm:cxn modelId="{AC8F9E11-0B1F-4ABE-A787-167CF78291FD}" type="presOf" srcId="{0455D273-1E39-4309-A0CB-72D6EDDD4431}" destId="{BA3357EB-CC3E-4263-8982-93A56F6C8F38}" srcOrd="0" destOrd="0" presId="urn:microsoft.com/office/officeart/2005/8/layout/vList2"/>
    <dgm:cxn modelId="{CB2DD82A-C0C7-4557-B41E-6D622F2C0F9E}" type="presOf" srcId="{720EE501-2815-47FE-8CAC-4CA2AEDDB1C6}" destId="{545AEF3F-1515-4603-A326-16465612D5F9}" srcOrd="0" destOrd="0" presId="urn:microsoft.com/office/officeart/2005/8/layout/vList2"/>
    <dgm:cxn modelId="{0A01E32B-4C45-4FF7-98F1-D4B7950E5B65}" type="presOf" srcId="{62B284EA-BA38-42CA-8A69-8FD749FD0F7A}" destId="{786F7787-6C86-4B3B-B429-09AAFBFB4DA7}" srcOrd="0" destOrd="0" presId="urn:microsoft.com/office/officeart/2005/8/layout/vList2"/>
    <dgm:cxn modelId="{1079927E-DB0B-4CA6-A94A-374DE1DCC389}" srcId="{C1483945-D5D3-46F6-9CB1-FE71A2A99E6F}" destId="{354DC7A7-0283-443C-A1A5-E69D2EF24334}" srcOrd="1" destOrd="0" parTransId="{8F8FDCC9-056D-4E6F-8375-41666894F43D}" sibTransId="{36B78329-8D1E-4075-8700-DF12EB88702C}"/>
    <dgm:cxn modelId="{EFD8BB8B-8AFD-44F1-907A-36F517D52D26}" srcId="{C1483945-D5D3-46F6-9CB1-FE71A2A99E6F}" destId="{091DAED2-2972-4275-A68C-6A37C99426B5}" srcOrd="6" destOrd="0" parTransId="{A544594D-D533-4EB5-924A-A21BB70D7E4F}" sibTransId="{A40E7C9A-173E-4037-8D07-F66E768E4F3B}"/>
    <dgm:cxn modelId="{A3AE1B93-ABC3-4A93-8992-79C9010F9B51}" srcId="{C1483945-D5D3-46F6-9CB1-FE71A2A99E6F}" destId="{0455D273-1E39-4309-A0CB-72D6EDDD4431}" srcOrd="2" destOrd="0" parTransId="{6C9377C8-87ED-4BEF-8C75-E6F46E1FCC6A}" sibTransId="{79B276FF-9F34-445D-97B5-4E8FA9CA87F9}"/>
    <dgm:cxn modelId="{9FBB1ECB-76C0-41EB-BEAC-2F93E9B123F7}" srcId="{C1483945-D5D3-46F6-9CB1-FE71A2A99E6F}" destId="{62B284EA-BA38-42CA-8A69-8FD749FD0F7A}" srcOrd="3" destOrd="0" parTransId="{7BE60E6C-D453-4A58-9A7A-35803735F596}" sibTransId="{D31A9F62-6999-46FA-B6E6-747D371B6231}"/>
    <dgm:cxn modelId="{F3A8EDCB-2C2F-43C3-A98B-6FD0A191BAF2}" srcId="{C1483945-D5D3-46F6-9CB1-FE71A2A99E6F}" destId="{F533A632-91A6-4C97-B2E3-69BAD2622A49}" srcOrd="5" destOrd="0" parTransId="{AD869871-8DB9-41A0-973D-24479317D8B3}" sibTransId="{9CC5C3FB-B3BF-4338-999F-A3567F75A660}"/>
    <dgm:cxn modelId="{CA55C2D2-3655-48C9-BEAA-36C9995BB84F}" type="presOf" srcId="{C1483945-D5D3-46F6-9CB1-FE71A2A99E6F}" destId="{BD388C20-CCE5-4371-B4D4-F98EA4459AFA}" srcOrd="0" destOrd="0" presId="urn:microsoft.com/office/officeart/2005/8/layout/vList2"/>
    <dgm:cxn modelId="{2C80EED4-3356-4867-BD1C-DE80131DCE0C}" type="presOf" srcId="{091DAED2-2972-4275-A68C-6A37C99426B5}" destId="{4DDE3A88-8787-42A3-BF2C-BA080075E313}" srcOrd="0" destOrd="0" presId="urn:microsoft.com/office/officeart/2005/8/layout/vList2"/>
    <dgm:cxn modelId="{88C37DDA-1047-456B-9786-55D8DD82DAA2}" type="presOf" srcId="{010F80BE-3E61-49A5-81F4-FE77033FF896}" destId="{36995485-D929-41C2-BFA2-79DF0F587CCC}" srcOrd="0" destOrd="0" presId="urn:microsoft.com/office/officeart/2005/8/layout/vList2"/>
    <dgm:cxn modelId="{E7ADBBDB-E894-46ED-9F9E-00BE45375328}" type="presOf" srcId="{354DC7A7-0283-443C-A1A5-E69D2EF24334}" destId="{41A81A7D-2548-4B3A-9D55-74BCF7B285D0}" srcOrd="0" destOrd="0" presId="urn:microsoft.com/office/officeart/2005/8/layout/vList2"/>
    <dgm:cxn modelId="{D0A949E3-B0A2-48A8-8462-F8C8DFA66B94}" srcId="{C1483945-D5D3-46F6-9CB1-FE71A2A99E6F}" destId="{010F80BE-3E61-49A5-81F4-FE77033FF896}" srcOrd="0" destOrd="0" parTransId="{D1BB9926-9E8D-4E84-8315-30B2D7E72570}" sibTransId="{33C8700B-5275-4EE8-A771-266E7D7BA847}"/>
    <dgm:cxn modelId="{22D2D87B-F0A4-4363-AB68-9BAB0D469388}" type="presParOf" srcId="{BD388C20-CCE5-4371-B4D4-F98EA4459AFA}" destId="{36995485-D929-41C2-BFA2-79DF0F587CCC}" srcOrd="0" destOrd="0" presId="urn:microsoft.com/office/officeart/2005/8/layout/vList2"/>
    <dgm:cxn modelId="{6F196207-E342-4CC1-862C-90FB702DD8D9}" type="presParOf" srcId="{BD388C20-CCE5-4371-B4D4-F98EA4459AFA}" destId="{81EC930F-B1B0-4BAA-9006-2CCE8BF837D6}" srcOrd="1" destOrd="0" presId="urn:microsoft.com/office/officeart/2005/8/layout/vList2"/>
    <dgm:cxn modelId="{ACF29FF8-2499-4AB9-A4BD-778FD9E2CF59}" type="presParOf" srcId="{BD388C20-CCE5-4371-B4D4-F98EA4459AFA}" destId="{41A81A7D-2548-4B3A-9D55-74BCF7B285D0}" srcOrd="2" destOrd="0" presId="urn:microsoft.com/office/officeart/2005/8/layout/vList2"/>
    <dgm:cxn modelId="{2B17E6C7-C6BA-4724-99C2-92A41255757D}" type="presParOf" srcId="{BD388C20-CCE5-4371-B4D4-F98EA4459AFA}" destId="{64917EC5-05FE-4D4C-ACD2-3AFA259B508C}" srcOrd="3" destOrd="0" presId="urn:microsoft.com/office/officeart/2005/8/layout/vList2"/>
    <dgm:cxn modelId="{94A9FFAB-42A3-4965-B6CC-9545E825387A}" type="presParOf" srcId="{BD388C20-CCE5-4371-B4D4-F98EA4459AFA}" destId="{BA3357EB-CC3E-4263-8982-93A56F6C8F38}" srcOrd="4" destOrd="0" presId="urn:microsoft.com/office/officeart/2005/8/layout/vList2"/>
    <dgm:cxn modelId="{22B6D6A5-3AAD-41EE-AE0A-E154D52C16B3}" type="presParOf" srcId="{BD388C20-CCE5-4371-B4D4-F98EA4459AFA}" destId="{DF10FAC1-0880-4030-9B85-BC3B6AF9F18B}" srcOrd="5" destOrd="0" presId="urn:microsoft.com/office/officeart/2005/8/layout/vList2"/>
    <dgm:cxn modelId="{0DBB14E8-911A-4CBF-87CF-C15190326910}" type="presParOf" srcId="{BD388C20-CCE5-4371-B4D4-F98EA4459AFA}" destId="{786F7787-6C86-4B3B-B429-09AAFBFB4DA7}" srcOrd="6" destOrd="0" presId="urn:microsoft.com/office/officeart/2005/8/layout/vList2"/>
    <dgm:cxn modelId="{15E825FB-2003-44B4-8FCF-1D110C0A81CA}" type="presParOf" srcId="{BD388C20-CCE5-4371-B4D4-F98EA4459AFA}" destId="{CC3D20B0-4A59-4CF0-8541-DB4271E678C1}" srcOrd="7" destOrd="0" presId="urn:microsoft.com/office/officeart/2005/8/layout/vList2"/>
    <dgm:cxn modelId="{2AD23715-FABD-435D-9DB1-726D64E99A8C}" type="presParOf" srcId="{BD388C20-CCE5-4371-B4D4-F98EA4459AFA}" destId="{545AEF3F-1515-4603-A326-16465612D5F9}" srcOrd="8" destOrd="0" presId="urn:microsoft.com/office/officeart/2005/8/layout/vList2"/>
    <dgm:cxn modelId="{9D912E6C-670C-4060-B292-1EBD6AE99F71}" type="presParOf" srcId="{BD388C20-CCE5-4371-B4D4-F98EA4459AFA}" destId="{1220AFAF-EDED-4D84-A87A-F54406FBCAE9}" srcOrd="9" destOrd="0" presId="urn:microsoft.com/office/officeart/2005/8/layout/vList2"/>
    <dgm:cxn modelId="{25C2A16A-050E-4ACD-8619-20E92997EB2A}" type="presParOf" srcId="{BD388C20-CCE5-4371-B4D4-F98EA4459AFA}" destId="{69104D1F-3464-4DCE-9CD2-E0282203E63B}" srcOrd="10" destOrd="0" presId="urn:microsoft.com/office/officeart/2005/8/layout/vList2"/>
    <dgm:cxn modelId="{2396E223-38D6-4CEF-9E8F-FF01B9FF11CF}" type="presParOf" srcId="{BD388C20-CCE5-4371-B4D4-F98EA4459AFA}" destId="{09E77B15-323F-4429-B121-C8AF27DAD97F}" srcOrd="11" destOrd="0" presId="urn:microsoft.com/office/officeart/2005/8/layout/vList2"/>
    <dgm:cxn modelId="{0CD605C0-C57E-45FC-BFE5-865ED631F23C}" type="presParOf" srcId="{BD388C20-CCE5-4371-B4D4-F98EA4459AFA}" destId="{4DDE3A88-8787-42A3-BF2C-BA080075E31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8086870-1BB5-4F88-8C55-5816243DC61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3A20C17-C4C3-4D40-A2F1-0493C4A30BD1}">
      <dgm:prSet/>
      <dgm:spPr/>
      <dgm:t>
        <a:bodyPr/>
        <a:lstStyle/>
        <a:p>
          <a:r>
            <a:rPr lang="en-GB"/>
            <a:t>An inclusive ethos and culture promotes effective pupil participation</a:t>
          </a:r>
          <a:endParaRPr lang="en-US"/>
        </a:p>
      </dgm:t>
    </dgm:pt>
    <dgm:pt modelId="{1647832C-41A9-4563-9D21-171ABEDE15BC}" type="parTrans" cxnId="{CFB2DD2B-36D8-4326-9081-EAE805660A4A}">
      <dgm:prSet/>
      <dgm:spPr/>
      <dgm:t>
        <a:bodyPr/>
        <a:lstStyle/>
        <a:p>
          <a:endParaRPr lang="en-US"/>
        </a:p>
      </dgm:t>
    </dgm:pt>
    <dgm:pt modelId="{D2E2113D-70D2-4A9F-A2A1-5F1FB8B398B6}" type="sibTrans" cxnId="{CFB2DD2B-36D8-4326-9081-EAE805660A4A}">
      <dgm:prSet/>
      <dgm:spPr/>
      <dgm:t>
        <a:bodyPr/>
        <a:lstStyle/>
        <a:p>
          <a:endParaRPr lang="en-US"/>
        </a:p>
      </dgm:t>
    </dgm:pt>
    <dgm:pt modelId="{455D49BC-E8F7-4F09-8E33-40F7A2ADB8BC}">
      <dgm:prSet/>
      <dgm:spPr/>
      <dgm:t>
        <a:bodyPr/>
        <a:lstStyle/>
        <a:p>
          <a:r>
            <a:rPr lang="en-GB" dirty="0"/>
            <a:t>Leaders at all levels at </a:t>
          </a:r>
          <a:r>
            <a:rPr lang="en-GB" dirty="0" err="1"/>
            <a:t>Hafod</a:t>
          </a:r>
          <a:r>
            <a:rPr lang="en-GB" dirty="0"/>
            <a:t> Primary School promote an inclusive and caring ethos where everyone is valued.  The way in which the school develops pupils’ understanding of their rights and responsibilities permeates every aspect of school life.  As a result, pupils share their understanding about rights and responsibilities with their families in the local community and with schools across Swansea.</a:t>
          </a:r>
          <a:endParaRPr lang="en-US" dirty="0"/>
        </a:p>
      </dgm:t>
    </dgm:pt>
    <dgm:pt modelId="{D29EE497-3ED3-48EA-B40E-AA6B4514CC7F}" type="parTrans" cxnId="{615BD8C3-37C6-4731-B1CB-32D87C5345D1}">
      <dgm:prSet/>
      <dgm:spPr/>
      <dgm:t>
        <a:bodyPr/>
        <a:lstStyle/>
        <a:p>
          <a:endParaRPr lang="en-US"/>
        </a:p>
      </dgm:t>
    </dgm:pt>
    <dgm:pt modelId="{FD266BB8-EB16-4324-B909-0F11695ADC04}" type="sibTrans" cxnId="{615BD8C3-37C6-4731-B1CB-32D87C5345D1}">
      <dgm:prSet/>
      <dgm:spPr/>
      <dgm:t>
        <a:bodyPr/>
        <a:lstStyle/>
        <a:p>
          <a:endParaRPr lang="en-US"/>
        </a:p>
      </dgm:t>
    </dgm:pt>
    <dgm:pt modelId="{B71D88BE-D0B8-440F-850A-531C4D52715D}">
      <dgm:prSet/>
      <dgm:spPr/>
      <dgm:t>
        <a:bodyPr/>
        <a:lstStyle/>
        <a:p>
          <a:r>
            <a:rPr lang="en-GB"/>
            <a:t>There is a very strong emphasis on celebrating difference and diversity through the curriculum, assemblies and the very colourful displays, which celebrate and enhance pupils’ learning.  All pupils have equal access to the life and work of the school and leaders achieve this through clear policies, which show how the school engages pupils and the local community.  Teachers and support staff promote the respect of each individual particularly well.</a:t>
          </a:r>
          <a:endParaRPr lang="en-US"/>
        </a:p>
      </dgm:t>
    </dgm:pt>
    <dgm:pt modelId="{54882574-63DE-4C9F-97DE-49852D150BA6}" type="parTrans" cxnId="{2BE083C9-042C-4EE1-9D0E-299E80DAA7DE}">
      <dgm:prSet/>
      <dgm:spPr/>
      <dgm:t>
        <a:bodyPr/>
        <a:lstStyle/>
        <a:p>
          <a:endParaRPr lang="en-US"/>
        </a:p>
      </dgm:t>
    </dgm:pt>
    <dgm:pt modelId="{C37A025E-7A91-439C-8F30-D292A268FD73}" type="sibTrans" cxnId="{2BE083C9-042C-4EE1-9D0E-299E80DAA7DE}">
      <dgm:prSet/>
      <dgm:spPr/>
      <dgm:t>
        <a:bodyPr/>
        <a:lstStyle/>
        <a:p>
          <a:endParaRPr lang="en-US"/>
        </a:p>
      </dgm:t>
    </dgm:pt>
    <dgm:pt modelId="{74A56019-BAF5-4BC9-A12C-BCCFA7C48082}" type="pres">
      <dgm:prSet presAssocID="{58086870-1BB5-4F88-8C55-5816243DC619}" presName="linear" presStyleCnt="0">
        <dgm:presLayoutVars>
          <dgm:animLvl val="lvl"/>
          <dgm:resizeHandles val="exact"/>
        </dgm:presLayoutVars>
      </dgm:prSet>
      <dgm:spPr/>
    </dgm:pt>
    <dgm:pt modelId="{53F3E3B7-3D0A-4282-BD7B-E284330F604A}" type="pres">
      <dgm:prSet presAssocID="{03A20C17-C4C3-4D40-A2F1-0493C4A30BD1}" presName="parentText" presStyleLbl="node1" presStyleIdx="0" presStyleCnt="3">
        <dgm:presLayoutVars>
          <dgm:chMax val="0"/>
          <dgm:bulletEnabled val="1"/>
        </dgm:presLayoutVars>
      </dgm:prSet>
      <dgm:spPr/>
    </dgm:pt>
    <dgm:pt modelId="{3DB292A9-8913-44EC-905D-5AFB33DCDEAE}" type="pres">
      <dgm:prSet presAssocID="{D2E2113D-70D2-4A9F-A2A1-5F1FB8B398B6}" presName="spacer" presStyleCnt="0"/>
      <dgm:spPr/>
    </dgm:pt>
    <dgm:pt modelId="{B4D6D5F5-7D85-446A-A370-DE5D43AEB3A9}" type="pres">
      <dgm:prSet presAssocID="{455D49BC-E8F7-4F09-8E33-40F7A2ADB8BC}" presName="parentText" presStyleLbl="node1" presStyleIdx="1" presStyleCnt="3">
        <dgm:presLayoutVars>
          <dgm:chMax val="0"/>
          <dgm:bulletEnabled val="1"/>
        </dgm:presLayoutVars>
      </dgm:prSet>
      <dgm:spPr/>
    </dgm:pt>
    <dgm:pt modelId="{D1800E37-37D5-4EF9-A2DF-96F36DF1CD35}" type="pres">
      <dgm:prSet presAssocID="{FD266BB8-EB16-4324-B909-0F11695ADC04}" presName="spacer" presStyleCnt="0"/>
      <dgm:spPr/>
    </dgm:pt>
    <dgm:pt modelId="{AC7CDE2E-45DD-4F53-B88C-893E7BB72FD5}" type="pres">
      <dgm:prSet presAssocID="{B71D88BE-D0B8-440F-850A-531C4D52715D}" presName="parentText" presStyleLbl="node1" presStyleIdx="2" presStyleCnt="3">
        <dgm:presLayoutVars>
          <dgm:chMax val="0"/>
          <dgm:bulletEnabled val="1"/>
        </dgm:presLayoutVars>
      </dgm:prSet>
      <dgm:spPr/>
    </dgm:pt>
  </dgm:ptLst>
  <dgm:cxnLst>
    <dgm:cxn modelId="{CFB2DD2B-36D8-4326-9081-EAE805660A4A}" srcId="{58086870-1BB5-4F88-8C55-5816243DC619}" destId="{03A20C17-C4C3-4D40-A2F1-0493C4A30BD1}" srcOrd="0" destOrd="0" parTransId="{1647832C-41A9-4563-9D21-171ABEDE15BC}" sibTransId="{D2E2113D-70D2-4A9F-A2A1-5F1FB8B398B6}"/>
    <dgm:cxn modelId="{F38C5830-7DB9-4B3B-A0FF-72AEFBE16681}" type="presOf" srcId="{B71D88BE-D0B8-440F-850A-531C4D52715D}" destId="{AC7CDE2E-45DD-4F53-B88C-893E7BB72FD5}" srcOrd="0" destOrd="0" presId="urn:microsoft.com/office/officeart/2005/8/layout/vList2"/>
    <dgm:cxn modelId="{5FEA1034-BAF5-41E9-B8E9-272939C74532}" type="presOf" srcId="{58086870-1BB5-4F88-8C55-5816243DC619}" destId="{74A56019-BAF5-4BC9-A12C-BCCFA7C48082}" srcOrd="0" destOrd="0" presId="urn:microsoft.com/office/officeart/2005/8/layout/vList2"/>
    <dgm:cxn modelId="{08D03757-55FC-498E-9ACA-7931C78C0C63}" type="presOf" srcId="{03A20C17-C4C3-4D40-A2F1-0493C4A30BD1}" destId="{53F3E3B7-3D0A-4282-BD7B-E284330F604A}" srcOrd="0" destOrd="0" presId="urn:microsoft.com/office/officeart/2005/8/layout/vList2"/>
    <dgm:cxn modelId="{C778B2AC-F357-47FE-8AF2-5073BBDB2C23}" type="presOf" srcId="{455D49BC-E8F7-4F09-8E33-40F7A2ADB8BC}" destId="{B4D6D5F5-7D85-446A-A370-DE5D43AEB3A9}" srcOrd="0" destOrd="0" presId="urn:microsoft.com/office/officeart/2005/8/layout/vList2"/>
    <dgm:cxn modelId="{615BD8C3-37C6-4731-B1CB-32D87C5345D1}" srcId="{58086870-1BB5-4F88-8C55-5816243DC619}" destId="{455D49BC-E8F7-4F09-8E33-40F7A2ADB8BC}" srcOrd="1" destOrd="0" parTransId="{D29EE497-3ED3-48EA-B40E-AA6B4514CC7F}" sibTransId="{FD266BB8-EB16-4324-B909-0F11695ADC04}"/>
    <dgm:cxn modelId="{2BE083C9-042C-4EE1-9D0E-299E80DAA7DE}" srcId="{58086870-1BB5-4F88-8C55-5816243DC619}" destId="{B71D88BE-D0B8-440F-850A-531C4D52715D}" srcOrd="2" destOrd="0" parTransId="{54882574-63DE-4C9F-97DE-49852D150BA6}" sibTransId="{C37A025E-7A91-439C-8F30-D292A268FD73}"/>
    <dgm:cxn modelId="{0EA693AD-0785-4FE1-BC8E-10A1DF2B4F18}" type="presParOf" srcId="{74A56019-BAF5-4BC9-A12C-BCCFA7C48082}" destId="{53F3E3B7-3D0A-4282-BD7B-E284330F604A}" srcOrd="0" destOrd="0" presId="urn:microsoft.com/office/officeart/2005/8/layout/vList2"/>
    <dgm:cxn modelId="{A2164248-1AF9-4C3C-B70E-BC445C2AF021}" type="presParOf" srcId="{74A56019-BAF5-4BC9-A12C-BCCFA7C48082}" destId="{3DB292A9-8913-44EC-905D-5AFB33DCDEAE}" srcOrd="1" destOrd="0" presId="urn:microsoft.com/office/officeart/2005/8/layout/vList2"/>
    <dgm:cxn modelId="{30A3810B-5808-4893-AA14-6E4DF77F9110}" type="presParOf" srcId="{74A56019-BAF5-4BC9-A12C-BCCFA7C48082}" destId="{B4D6D5F5-7D85-446A-A370-DE5D43AEB3A9}" srcOrd="2" destOrd="0" presId="urn:microsoft.com/office/officeart/2005/8/layout/vList2"/>
    <dgm:cxn modelId="{5E39F8F3-F983-4F83-A09C-58B15D061BE0}" type="presParOf" srcId="{74A56019-BAF5-4BC9-A12C-BCCFA7C48082}" destId="{D1800E37-37D5-4EF9-A2DF-96F36DF1CD35}" srcOrd="3" destOrd="0" presId="urn:microsoft.com/office/officeart/2005/8/layout/vList2"/>
    <dgm:cxn modelId="{4C360FA5-560C-4CB2-811F-011D7F75D14C}" type="presParOf" srcId="{74A56019-BAF5-4BC9-A12C-BCCFA7C48082}" destId="{AC7CDE2E-45DD-4F53-B88C-893E7BB72FD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183707-12E7-49CE-A792-A38344DB6A70}" type="doc">
      <dgm:prSet loTypeId="urn:microsoft.com/office/officeart/2016/7/layout/AccentHomeChevronProcess" loCatId="process" qsTypeId="urn:microsoft.com/office/officeart/2005/8/quickstyle/simple1" qsCatId="simple" csTypeId="urn:microsoft.com/office/officeart/2005/8/colors/colorful1" csCatId="colorful" phldr="1"/>
      <dgm:spPr/>
      <dgm:t>
        <a:bodyPr/>
        <a:lstStyle/>
        <a:p>
          <a:endParaRPr lang="en-US"/>
        </a:p>
      </dgm:t>
    </dgm:pt>
    <dgm:pt modelId="{58C9D5BB-4A1B-412A-B216-1C581C5D5356}">
      <dgm:prSet/>
      <dgm:spPr/>
      <dgm:t>
        <a:bodyPr/>
        <a:lstStyle/>
        <a:p>
          <a:r>
            <a:rPr lang="en-US"/>
            <a:t>1999</a:t>
          </a:r>
        </a:p>
      </dgm:t>
    </dgm:pt>
    <dgm:pt modelId="{A76FBCD9-EB8D-4C06-8EEA-A5A239E3F34A}" type="parTrans" cxnId="{D074861A-AB69-41EF-80A6-B90AD2A32341}">
      <dgm:prSet/>
      <dgm:spPr/>
      <dgm:t>
        <a:bodyPr/>
        <a:lstStyle/>
        <a:p>
          <a:endParaRPr lang="en-US"/>
        </a:p>
      </dgm:t>
    </dgm:pt>
    <dgm:pt modelId="{9AF7A291-71A4-47E9-89C1-56F96A3FC2CA}" type="sibTrans" cxnId="{D074861A-AB69-41EF-80A6-B90AD2A32341}">
      <dgm:prSet/>
      <dgm:spPr/>
      <dgm:t>
        <a:bodyPr/>
        <a:lstStyle/>
        <a:p>
          <a:endParaRPr lang="en-US"/>
        </a:p>
      </dgm:t>
    </dgm:pt>
    <dgm:pt modelId="{CCD7957F-AF81-4EDC-913F-4787B6B889D4}">
      <dgm:prSet/>
      <dgm:spPr/>
      <dgm:t>
        <a:bodyPr/>
        <a:lstStyle/>
        <a:p>
          <a:r>
            <a:rPr lang="en-US"/>
            <a:t>Devolution in Wales in 1999 led to an increasingly independent education system in Wales</a:t>
          </a:r>
        </a:p>
      </dgm:t>
    </dgm:pt>
    <dgm:pt modelId="{F3CAFE11-47C8-4503-B67B-C4526F648741}" type="parTrans" cxnId="{3976C09E-786E-4513-810B-CAFE04B5B305}">
      <dgm:prSet/>
      <dgm:spPr/>
      <dgm:t>
        <a:bodyPr/>
        <a:lstStyle/>
        <a:p>
          <a:endParaRPr lang="en-US"/>
        </a:p>
      </dgm:t>
    </dgm:pt>
    <dgm:pt modelId="{3952DF2F-226F-4AC2-9E5A-B9C5E24DE4EF}" type="sibTrans" cxnId="{3976C09E-786E-4513-810B-CAFE04B5B305}">
      <dgm:prSet/>
      <dgm:spPr/>
      <dgm:t>
        <a:bodyPr/>
        <a:lstStyle/>
        <a:p>
          <a:endParaRPr lang="en-US"/>
        </a:p>
      </dgm:t>
    </dgm:pt>
    <dgm:pt modelId="{85529B49-418B-4CA9-98DC-055329CEB24B}">
      <dgm:prSet/>
      <dgm:spPr/>
      <dgm:t>
        <a:bodyPr/>
        <a:lstStyle/>
        <a:p>
          <a:r>
            <a:rPr lang="en-US"/>
            <a:t>2003</a:t>
          </a:r>
        </a:p>
      </dgm:t>
    </dgm:pt>
    <dgm:pt modelId="{733D26E0-7B40-423E-93CF-58846419BCCE}" type="parTrans" cxnId="{5EFBC121-FFF8-4133-B751-CFBD30091CBA}">
      <dgm:prSet/>
      <dgm:spPr/>
      <dgm:t>
        <a:bodyPr/>
        <a:lstStyle/>
        <a:p>
          <a:endParaRPr lang="en-US"/>
        </a:p>
      </dgm:t>
    </dgm:pt>
    <dgm:pt modelId="{302225FB-4F7D-425F-B0B7-193AF2C01F99}" type="sibTrans" cxnId="{5EFBC121-FFF8-4133-B751-CFBD30091CBA}">
      <dgm:prSet/>
      <dgm:spPr/>
      <dgm:t>
        <a:bodyPr/>
        <a:lstStyle/>
        <a:p>
          <a:endParaRPr lang="en-US"/>
        </a:p>
      </dgm:t>
    </dgm:pt>
    <dgm:pt modelId="{0ACCDD28-F63B-4BF7-B168-12F8CF7CC941}">
      <dgm:prSet/>
      <dgm:spPr/>
      <dgm:t>
        <a:bodyPr/>
        <a:lstStyle/>
        <a:p>
          <a:r>
            <a:rPr lang="en-US"/>
            <a:t>Various reviews have occurred since then with updated guidance and advice regarding the Curriculum Cymreig (See guidance 2003)</a:t>
          </a:r>
        </a:p>
      </dgm:t>
    </dgm:pt>
    <dgm:pt modelId="{D22F7AB1-AC19-4785-A1FC-EB403E29F346}" type="parTrans" cxnId="{0BCD4477-0BE0-41B6-A2C8-850CACD9F9B3}">
      <dgm:prSet/>
      <dgm:spPr/>
      <dgm:t>
        <a:bodyPr/>
        <a:lstStyle/>
        <a:p>
          <a:endParaRPr lang="en-US"/>
        </a:p>
      </dgm:t>
    </dgm:pt>
    <dgm:pt modelId="{589FA398-F5D6-40D1-8CBA-872EB94CAC9F}" type="sibTrans" cxnId="{0BCD4477-0BE0-41B6-A2C8-850CACD9F9B3}">
      <dgm:prSet/>
      <dgm:spPr/>
      <dgm:t>
        <a:bodyPr/>
        <a:lstStyle/>
        <a:p>
          <a:endParaRPr lang="en-US"/>
        </a:p>
      </dgm:t>
    </dgm:pt>
    <dgm:pt modelId="{712527A4-B2AE-4030-B57C-A907CB7A63F6}">
      <dgm:prSet/>
      <dgm:spPr/>
      <dgm:t>
        <a:bodyPr/>
        <a:lstStyle/>
        <a:p>
          <a:r>
            <a:rPr lang="en-US" dirty="0"/>
            <a:t>2018</a:t>
          </a:r>
        </a:p>
      </dgm:t>
    </dgm:pt>
    <dgm:pt modelId="{E04B9A51-3E7F-4B84-9E3B-A8992B8D459E}" type="parTrans" cxnId="{84DE934E-8FC4-45BB-9497-779A807E3F08}">
      <dgm:prSet/>
      <dgm:spPr/>
      <dgm:t>
        <a:bodyPr/>
        <a:lstStyle/>
        <a:p>
          <a:endParaRPr lang="en-US"/>
        </a:p>
      </dgm:t>
    </dgm:pt>
    <dgm:pt modelId="{A07820FF-49AA-43A1-9F23-4B78C7F5E055}" type="sibTrans" cxnId="{84DE934E-8FC4-45BB-9497-779A807E3F08}">
      <dgm:prSet/>
      <dgm:spPr/>
      <dgm:t>
        <a:bodyPr/>
        <a:lstStyle/>
        <a:p>
          <a:endParaRPr lang="en-US"/>
        </a:p>
      </dgm:t>
    </dgm:pt>
    <dgm:pt modelId="{ACFCA32C-8D5A-4E8D-AEBD-97BCD1428712}">
      <dgm:prSet/>
      <dgm:spPr/>
      <dgm:t>
        <a:bodyPr/>
        <a:lstStyle/>
        <a:p>
          <a:r>
            <a:rPr lang="en-US" dirty="0"/>
            <a:t>The latest review in 2018 recommended that there should be one curriculum for Wales, that is, Curriculum </a:t>
          </a:r>
          <a:r>
            <a:rPr lang="en-US" dirty="0" err="1"/>
            <a:t>Cymreig</a:t>
          </a:r>
          <a:r>
            <a:rPr lang="en-US" dirty="0"/>
            <a:t> would be integral to this not separate.</a:t>
          </a:r>
        </a:p>
      </dgm:t>
    </dgm:pt>
    <dgm:pt modelId="{398E8402-7FC1-4A88-9D61-BB03CEEE81D7}" type="parTrans" cxnId="{C1DC7D84-9AF7-4B75-BA25-FF500E6A2234}">
      <dgm:prSet/>
      <dgm:spPr/>
      <dgm:t>
        <a:bodyPr/>
        <a:lstStyle/>
        <a:p>
          <a:endParaRPr lang="en-US"/>
        </a:p>
      </dgm:t>
    </dgm:pt>
    <dgm:pt modelId="{21E36D30-B641-4BD9-8453-5C5659121F4A}" type="sibTrans" cxnId="{C1DC7D84-9AF7-4B75-BA25-FF500E6A2234}">
      <dgm:prSet/>
      <dgm:spPr/>
      <dgm:t>
        <a:bodyPr/>
        <a:lstStyle/>
        <a:p>
          <a:endParaRPr lang="en-US"/>
        </a:p>
      </dgm:t>
    </dgm:pt>
    <dgm:pt modelId="{B58EF080-C20F-48A1-A9B8-B239D30CA945}">
      <dgm:prSet/>
      <dgm:spPr/>
      <dgm:t>
        <a:bodyPr/>
        <a:lstStyle/>
        <a:p>
          <a:r>
            <a:rPr lang="en-US"/>
            <a:t>2022</a:t>
          </a:r>
        </a:p>
      </dgm:t>
    </dgm:pt>
    <dgm:pt modelId="{D4F90489-9184-4E48-9471-749C72256AA5}" type="parTrans" cxnId="{220219B2-C3B9-4895-9A4D-2EFAB5FFDEAD}">
      <dgm:prSet/>
      <dgm:spPr/>
      <dgm:t>
        <a:bodyPr/>
        <a:lstStyle/>
        <a:p>
          <a:endParaRPr lang="en-US"/>
        </a:p>
      </dgm:t>
    </dgm:pt>
    <dgm:pt modelId="{76F49309-869A-484A-B716-BD69E5CDFF2B}" type="sibTrans" cxnId="{220219B2-C3B9-4895-9A4D-2EFAB5FFDEAD}">
      <dgm:prSet/>
      <dgm:spPr/>
      <dgm:t>
        <a:bodyPr/>
        <a:lstStyle/>
        <a:p>
          <a:endParaRPr lang="en-US"/>
        </a:p>
      </dgm:t>
    </dgm:pt>
    <dgm:pt modelId="{9E4CCCB9-BFB8-414C-9361-D0B7EA66D6BE}">
      <dgm:prSet/>
      <dgm:spPr/>
      <dgm:t>
        <a:bodyPr/>
        <a:lstStyle/>
        <a:p>
          <a:r>
            <a:rPr lang="en-US"/>
            <a:t>The new curriculum for Wales will be rolled out in 2022 incorporating the reforms suggested by Donaldson</a:t>
          </a:r>
        </a:p>
      </dgm:t>
    </dgm:pt>
    <dgm:pt modelId="{3BA84F8D-4815-471E-BE49-E8F58AB4A2B6}" type="parTrans" cxnId="{408A2F8A-5EBC-4BA4-8227-5C4EDF5BE096}">
      <dgm:prSet/>
      <dgm:spPr/>
      <dgm:t>
        <a:bodyPr/>
        <a:lstStyle/>
        <a:p>
          <a:endParaRPr lang="en-US"/>
        </a:p>
      </dgm:t>
    </dgm:pt>
    <dgm:pt modelId="{70FFDD1A-617F-4FB0-90C9-DAF04369F9F4}" type="sibTrans" cxnId="{408A2F8A-5EBC-4BA4-8227-5C4EDF5BE096}">
      <dgm:prSet/>
      <dgm:spPr/>
      <dgm:t>
        <a:bodyPr/>
        <a:lstStyle/>
        <a:p>
          <a:endParaRPr lang="en-US"/>
        </a:p>
      </dgm:t>
    </dgm:pt>
    <dgm:pt modelId="{AC17B695-0ED0-408C-A602-7FFB3BDB0685}" type="pres">
      <dgm:prSet presAssocID="{DF183707-12E7-49CE-A792-A38344DB6A70}" presName="Name0" presStyleCnt="0">
        <dgm:presLayoutVars>
          <dgm:animLvl val="lvl"/>
          <dgm:resizeHandles val="exact"/>
        </dgm:presLayoutVars>
      </dgm:prSet>
      <dgm:spPr/>
    </dgm:pt>
    <dgm:pt modelId="{73A85541-9DAA-40C7-9A21-639BC50C7823}" type="pres">
      <dgm:prSet presAssocID="{58C9D5BB-4A1B-412A-B216-1C581C5D5356}" presName="composite" presStyleCnt="0"/>
      <dgm:spPr/>
    </dgm:pt>
    <dgm:pt modelId="{0F21EDD0-AF3E-44DE-984E-27EA4D146242}" type="pres">
      <dgm:prSet presAssocID="{58C9D5BB-4A1B-412A-B216-1C581C5D5356}" presName="L" presStyleLbl="solidFgAcc1" presStyleIdx="0" presStyleCnt="4">
        <dgm:presLayoutVars>
          <dgm:chMax val="0"/>
          <dgm:chPref val="0"/>
        </dgm:presLayoutVars>
      </dgm:prSet>
      <dgm:spPr/>
    </dgm:pt>
    <dgm:pt modelId="{4A10E1E8-A9B4-4242-8468-5BC3303BB300}" type="pres">
      <dgm:prSet presAssocID="{58C9D5BB-4A1B-412A-B216-1C581C5D5356}" presName="parTx" presStyleLbl="alignNode1" presStyleIdx="0" presStyleCnt="4">
        <dgm:presLayoutVars>
          <dgm:chMax val="0"/>
          <dgm:chPref val="0"/>
          <dgm:bulletEnabled val="1"/>
        </dgm:presLayoutVars>
      </dgm:prSet>
      <dgm:spPr/>
    </dgm:pt>
    <dgm:pt modelId="{681DDA1C-B5E5-44A2-AC5A-54294578B641}" type="pres">
      <dgm:prSet presAssocID="{58C9D5BB-4A1B-412A-B216-1C581C5D5356}" presName="desTx" presStyleLbl="revTx" presStyleIdx="0" presStyleCnt="4">
        <dgm:presLayoutVars>
          <dgm:chMax val="0"/>
          <dgm:chPref val="0"/>
          <dgm:bulletEnabled val="1"/>
        </dgm:presLayoutVars>
      </dgm:prSet>
      <dgm:spPr/>
    </dgm:pt>
    <dgm:pt modelId="{9220B0D5-664E-4488-88BF-AC267432238E}" type="pres">
      <dgm:prSet presAssocID="{58C9D5BB-4A1B-412A-B216-1C581C5D5356}" presName="EmptyPlaceHolder" presStyleCnt="0"/>
      <dgm:spPr/>
    </dgm:pt>
    <dgm:pt modelId="{04CEF4C6-656F-40CA-A7BB-4980443CD8B5}" type="pres">
      <dgm:prSet presAssocID="{9AF7A291-71A4-47E9-89C1-56F96A3FC2CA}" presName="space" presStyleCnt="0"/>
      <dgm:spPr/>
    </dgm:pt>
    <dgm:pt modelId="{20A9F0A0-A5DE-4B58-87CD-9F39F4C9291E}" type="pres">
      <dgm:prSet presAssocID="{85529B49-418B-4CA9-98DC-055329CEB24B}" presName="composite" presStyleCnt="0"/>
      <dgm:spPr/>
    </dgm:pt>
    <dgm:pt modelId="{A867E1C5-0C54-46B9-9F4D-1840BB1254A5}" type="pres">
      <dgm:prSet presAssocID="{85529B49-418B-4CA9-98DC-055329CEB24B}" presName="L" presStyleLbl="solidFgAcc1" presStyleIdx="1" presStyleCnt="4">
        <dgm:presLayoutVars>
          <dgm:chMax val="0"/>
          <dgm:chPref val="0"/>
        </dgm:presLayoutVars>
      </dgm:prSet>
      <dgm:spPr/>
    </dgm:pt>
    <dgm:pt modelId="{835864F9-922A-45AE-9542-72C8864A6C25}" type="pres">
      <dgm:prSet presAssocID="{85529B49-418B-4CA9-98DC-055329CEB24B}" presName="parTx" presStyleLbl="alignNode1" presStyleIdx="1" presStyleCnt="4">
        <dgm:presLayoutVars>
          <dgm:chMax val="0"/>
          <dgm:chPref val="0"/>
          <dgm:bulletEnabled val="1"/>
        </dgm:presLayoutVars>
      </dgm:prSet>
      <dgm:spPr/>
    </dgm:pt>
    <dgm:pt modelId="{FBA697F5-E7A8-413C-822F-9381578B56D2}" type="pres">
      <dgm:prSet presAssocID="{85529B49-418B-4CA9-98DC-055329CEB24B}" presName="desTx" presStyleLbl="revTx" presStyleIdx="1" presStyleCnt="4">
        <dgm:presLayoutVars>
          <dgm:chMax val="0"/>
          <dgm:chPref val="0"/>
          <dgm:bulletEnabled val="1"/>
        </dgm:presLayoutVars>
      </dgm:prSet>
      <dgm:spPr/>
    </dgm:pt>
    <dgm:pt modelId="{87D98658-548B-4794-BDC6-1A19FD6A302A}" type="pres">
      <dgm:prSet presAssocID="{85529B49-418B-4CA9-98DC-055329CEB24B}" presName="EmptyPlaceHolder" presStyleCnt="0"/>
      <dgm:spPr/>
    </dgm:pt>
    <dgm:pt modelId="{1127F53B-DF4B-48C7-B555-AEF98326D9FB}" type="pres">
      <dgm:prSet presAssocID="{302225FB-4F7D-425F-B0B7-193AF2C01F99}" presName="space" presStyleCnt="0"/>
      <dgm:spPr/>
    </dgm:pt>
    <dgm:pt modelId="{CC4FD157-B50C-4DBE-96B2-CEB32983AE96}" type="pres">
      <dgm:prSet presAssocID="{712527A4-B2AE-4030-B57C-A907CB7A63F6}" presName="composite" presStyleCnt="0"/>
      <dgm:spPr/>
    </dgm:pt>
    <dgm:pt modelId="{AA0BE145-EC32-4627-BB2C-89F35A3E904C}" type="pres">
      <dgm:prSet presAssocID="{712527A4-B2AE-4030-B57C-A907CB7A63F6}" presName="L" presStyleLbl="solidFgAcc1" presStyleIdx="2" presStyleCnt="4">
        <dgm:presLayoutVars>
          <dgm:chMax val="0"/>
          <dgm:chPref val="0"/>
        </dgm:presLayoutVars>
      </dgm:prSet>
      <dgm:spPr/>
    </dgm:pt>
    <dgm:pt modelId="{AA20270E-1E86-4F43-AE8C-D4326CF223B3}" type="pres">
      <dgm:prSet presAssocID="{712527A4-B2AE-4030-B57C-A907CB7A63F6}" presName="parTx" presStyleLbl="alignNode1" presStyleIdx="2" presStyleCnt="4">
        <dgm:presLayoutVars>
          <dgm:chMax val="0"/>
          <dgm:chPref val="0"/>
          <dgm:bulletEnabled val="1"/>
        </dgm:presLayoutVars>
      </dgm:prSet>
      <dgm:spPr/>
    </dgm:pt>
    <dgm:pt modelId="{5014339E-3C42-419B-BEEB-9DD8E70F5F02}" type="pres">
      <dgm:prSet presAssocID="{712527A4-B2AE-4030-B57C-A907CB7A63F6}" presName="desTx" presStyleLbl="revTx" presStyleIdx="2" presStyleCnt="4">
        <dgm:presLayoutVars>
          <dgm:chMax val="0"/>
          <dgm:chPref val="0"/>
          <dgm:bulletEnabled val="1"/>
        </dgm:presLayoutVars>
      </dgm:prSet>
      <dgm:spPr/>
    </dgm:pt>
    <dgm:pt modelId="{282C615B-D088-4C9F-A139-0D232AB46B5A}" type="pres">
      <dgm:prSet presAssocID="{712527A4-B2AE-4030-B57C-A907CB7A63F6}" presName="EmptyPlaceHolder" presStyleCnt="0"/>
      <dgm:spPr/>
    </dgm:pt>
    <dgm:pt modelId="{00326A98-E70E-4EC5-8291-FDD98A2FB0C8}" type="pres">
      <dgm:prSet presAssocID="{A07820FF-49AA-43A1-9F23-4B78C7F5E055}" presName="space" presStyleCnt="0"/>
      <dgm:spPr/>
    </dgm:pt>
    <dgm:pt modelId="{590FE535-F8B9-44B6-B109-8449990BBF04}" type="pres">
      <dgm:prSet presAssocID="{B58EF080-C20F-48A1-A9B8-B239D30CA945}" presName="composite" presStyleCnt="0"/>
      <dgm:spPr/>
    </dgm:pt>
    <dgm:pt modelId="{A6871052-EE57-46E5-9B38-EE3998985484}" type="pres">
      <dgm:prSet presAssocID="{B58EF080-C20F-48A1-A9B8-B239D30CA945}" presName="L" presStyleLbl="solidFgAcc1" presStyleIdx="3" presStyleCnt="4">
        <dgm:presLayoutVars>
          <dgm:chMax val="0"/>
          <dgm:chPref val="0"/>
        </dgm:presLayoutVars>
      </dgm:prSet>
      <dgm:spPr/>
    </dgm:pt>
    <dgm:pt modelId="{B4B69E78-1A82-4D37-ACAF-A53F2B3A3F74}" type="pres">
      <dgm:prSet presAssocID="{B58EF080-C20F-48A1-A9B8-B239D30CA945}" presName="parTx" presStyleLbl="alignNode1" presStyleIdx="3" presStyleCnt="4">
        <dgm:presLayoutVars>
          <dgm:chMax val="0"/>
          <dgm:chPref val="0"/>
          <dgm:bulletEnabled val="1"/>
        </dgm:presLayoutVars>
      </dgm:prSet>
      <dgm:spPr/>
    </dgm:pt>
    <dgm:pt modelId="{DC1FB2B1-2596-43A2-926F-15A2E73BE100}" type="pres">
      <dgm:prSet presAssocID="{B58EF080-C20F-48A1-A9B8-B239D30CA945}" presName="desTx" presStyleLbl="revTx" presStyleIdx="3" presStyleCnt="4">
        <dgm:presLayoutVars>
          <dgm:chMax val="0"/>
          <dgm:chPref val="0"/>
          <dgm:bulletEnabled val="1"/>
        </dgm:presLayoutVars>
      </dgm:prSet>
      <dgm:spPr/>
    </dgm:pt>
    <dgm:pt modelId="{D55B705C-FD42-4182-A381-A521255A380F}" type="pres">
      <dgm:prSet presAssocID="{B58EF080-C20F-48A1-A9B8-B239D30CA945}" presName="EmptyPlaceHolder" presStyleCnt="0"/>
      <dgm:spPr/>
    </dgm:pt>
  </dgm:ptLst>
  <dgm:cxnLst>
    <dgm:cxn modelId="{78501E0A-5F40-422F-9ABD-3067C2000491}" type="presOf" srcId="{58C9D5BB-4A1B-412A-B216-1C581C5D5356}" destId="{4A10E1E8-A9B4-4242-8468-5BC3303BB300}" srcOrd="0" destOrd="0" presId="urn:microsoft.com/office/officeart/2016/7/layout/AccentHomeChevronProcess"/>
    <dgm:cxn modelId="{D074861A-AB69-41EF-80A6-B90AD2A32341}" srcId="{DF183707-12E7-49CE-A792-A38344DB6A70}" destId="{58C9D5BB-4A1B-412A-B216-1C581C5D5356}" srcOrd="0" destOrd="0" parTransId="{A76FBCD9-EB8D-4C06-8EEA-A5A239E3F34A}" sibTransId="{9AF7A291-71A4-47E9-89C1-56F96A3FC2CA}"/>
    <dgm:cxn modelId="{1596B41B-84CB-4296-ACDA-932EBE15B4EE}" type="presOf" srcId="{0ACCDD28-F63B-4BF7-B168-12F8CF7CC941}" destId="{FBA697F5-E7A8-413C-822F-9381578B56D2}" srcOrd="0" destOrd="0" presId="urn:microsoft.com/office/officeart/2016/7/layout/AccentHomeChevronProcess"/>
    <dgm:cxn modelId="{5EFBC121-FFF8-4133-B751-CFBD30091CBA}" srcId="{DF183707-12E7-49CE-A792-A38344DB6A70}" destId="{85529B49-418B-4CA9-98DC-055329CEB24B}" srcOrd="1" destOrd="0" parTransId="{733D26E0-7B40-423E-93CF-58846419BCCE}" sibTransId="{302225FB-4F7D-425F-B0B7-193AF2C01F99}"/>
    <dgm:cxn modelId="{84DE934E-8FC4-45BB-9497-779A807E3F08}" srcId="{DF183707-12E7-49CE-A792-A38344DB6A70}" destId="{712527A4-B2AE-4030-B57C-A907CB7A63F6}" srcOrd="2" destOrd="0" parTransId="{E04B9A51-3E7F-4B84-9E3B-A8992B8D459E}" sibTransId="{A07820FF-49AA-43A1-9F23-4B78C7F5E055}"/>
    <dgm:cxn modelId="{1EE6BE71-A201-4968-A6F4-1DC65AAC71F7}" type="presOf" srcId="{DF183707-12E7-49CE-A792-A38344DB6A70}" destId="{AC17B695-0ED0-408C-A602-7FFB3BDB0685}" srcOrd="0" destOrd="0" presId="urn:microsoft.com/office/officeart/2016/7/layout/AccentHomeChevronProcess"/>
    <dgm:cxn modelId="{67B97155-D4C4-4F23-B3D4-F228667F1CC6}" type="presOf" srcId="{9E4CCCB9-BFB8-414C-9361-D0B7EA66D6BE}" destId="{DC1FB2B1-2596-43A2-926F-15A2E73BE100}" srcOrd="0" destOrd="0" presId="urn:microsoft.com/office/officeart/2016/7/layout/AccentHomeChevronProcess"/>
    <dgm:cxn modelId="{0BCD4477-0BE0-41B6-A2C8-850CACD9F9B3}" srcId="{85529B49-418B-4CA9-98DC-055329CEB24B}" destId="{0ACCDD28-F63B-4BF7-B168-12F8CF7CC941}" srcOrd="0" destOrd="0" parTransId="{D22F7AB1-AC19-4785-A1FC-EB403E29F346}" sibTransId="{589FA398-F5D6-40D1-8CBA-872EB94CAC9F}"/>
    <dgm:cxn modelId="{C1DC7D84-9AF7-4B75-BA25-FF500E6A2234}" srcId="{712527A4-B2AE-4030-B57C-A907CB7A63F6}" destId="{ACFCA32C-8D5A-4E8D-AEBD-97BCD1428712}" srcOrd="0" destOrd="0" parTransId="{398E8402-7FC1-4A88-9D61-BB03CEEE81D7}" sibTransId="{21E36D30-B641-4BD9-8453-5C5659121F4A}"/>
    <dgm:cxn modelId="{408A2F8A-5EBC-4BA4-8227-5C4EDF5BE096}" srcId="{B58EF080-C20F-48A1-A9B8-B239D30CA945}" destId="{9E4CCCB9-BFB8-414C-9361-D0B7EA66D6BE}" srcOrd="0" destOrd="0" parTransId="{3BA84F8D-4815-471E-BE49-E8F58AB4A2B6}" sibTransId="{70FFDD1A-617F-4FB0-90C9-DAF04369F9F4}"/>
    <dgm:cxn modelId="{6E0A589B-9FE2-4D14-B7B9-632F9761AA9E}" type="presOf" srcId="{B58EF080-C20F-48A1-A9B8-B239D30CA945}" destId="{B4B69E78-1A82-4D37-ACAF-A53F2B3A3F74}" srcOrd="0" destOrd="0" presId="urn:microsoft.com/office/officeart/2016/7/layout/AccentHomeChevronProcess"/>
    <dgm:cxn modelId="{3976C09E-786E-4513-810B-CAFE04B5B305}" srcId="{58C9D5BB-4A1B-412A-B216-1C581C5D5356}" destId="{CCD7957F-AF81-4EDC-913F-4787B6B889D4}" srcOrd="0" destOrd="0" parTransId="{F3CAFE11-47C8-4503-B67B-C4526F648741}" sibTransId="{3952DF2F-226F-4AC2-9E5A-B9C5E24DE4EF}"/>
    <dgm:cxn modelId="{F91315B0-6120-4BEF-8885-08117EB1CB49}" type="presOf" srcId="{85529B49-418B-4CA9-98DC-055329CEB24B}" destId="{835864F9-922A-45AE-9542-72C8864A6C25}" srcOrd="0" destOrd="0" presId="urn:microsoft.com/office/officeart/2016/7/layout/AccentHomeChevronProcess"/>
    <dgm:cxn modelId="{220219B2-C3B9-4895-9A4D-2EFAB5FFDEAD}" srcId="{DF183707-12E7-49CE-A792-A38344DB6A70}" destId="{B58EF080-C20F-48A1-A9B8-B239D30CA945}" srcOrd="3" destOrd="0" parTransId="{D4F90489-9184-4E48-9471-749C72256AA5}" sibTransId="{76F49309-869A-484A-B716-BD69E5CDFF2B}"/>
    <dgm:cxn modelId="{B1F835DA-EBF6-45D5-B91A-4A4AEBDFB05B}" type="presOf" srcId="{712527A4-B2AE-4030-B57C-A907CB7A63F6}" destId="{AA20270E-1E86-4F43-AE8C-D4326CF223B3}" srcOrd="0" destOrd="0" presId="urn:microsoft.com/office/officeart/2016/7/layout/AccentHomeChevronProcess"/>
    <dgm:cxn modelId="{7EDDD3E5-FA17-4100-ACBD-9678D602E451}" type="presOf" srcId="{ACFCA32C-8D5A-4E8D-AEBD-97BCD1428712}" destId="{5014339E-3C42-419B-BEEB-9DD8E70F5F02}" srcOrd="0" destOrd="0" presId="urn:microsoft.com/office/officeart/2016/7/layout/AccentHomeChevronProcess"/>
    <dgm:cxn modelId="{F50ECFF7-3498-43ED-8311-CFF8E99BAF03}" type="presOf" srcId="{CCD7957F-AF81-4EDC-913F-4787B6B889D4}" destId="{681DDA1C-B5E5-44A2-AC5A-54294578B641}" srcOrd="0" destOrd="0" presId="urn:microsoft.com/office/officeart/2016/7/layout/AccentHomeChevronProcess"/>
    <dgm:cxn modelId="{AFE9BB1C-9F95-4510-9282-9AF708FCFCB8}" type="presParOf" srcId="{AC17B695-0ED0-408C-A602-7FFB3BDB0685}" destId="{73A85541-9DAA-40C7-9A21-639BC50C7823}" srcOrd="0" destOrd="0" presId="urn:microsoft.com/office/officeart/2016/7/layout/AccentHomeChevronProcess"/>
    <dgm:cxn modelId="{8096D366-3390-426C-A5C2-07484A1263F1}" type="presParOf" srcId="{73A85541-9DAA-40C7-9A21-639BC50C7823}" destId="{0F21EDD0-AF3E-44DE-984E-27EA4D146242}" srcOrd="0" destOrd="0" presId="urn:microsoft.com/office/officeart/2016/7/layout/AccentHomeChevronProcess"/>
    <dgm:cxn modelId="{4F8FE1D8-EBA4-4F0C-9EB1-A0E17A73E88A}" type="presParOf" srcId="{73A85541-9DAA-40C7-9A21-639BC50C7823}" destId="{4A10E1E8-A9B4-4242-8468-5BC3303BB300}" srcOrd="1" destOrd="0" presId="urn:microsoft.com/office/officeart/2016/7/layout/AccentHomeChevronProcess"/>
    <dgm:cxn modelId="{A1E7C688-D273-477F-AA95-24C03E863970}" type="presParOf" srcId="{73A85541-9DAA-40C7-9A21-639BC50C7823}" destId="{681DDA1C-B5E5-44A2-AC5A-54294578B641}" srcOrd="2" destOrd="0" presId="urn:microsoft.com/office/officeart/2016/7/layout/AccentHomeChevronProcess"/>
    <dgm:cxn modelId="{F81B743D-1E76-4E92-A4D1-7847B81A2F9E}" type="presParOf" srcId="{73A85541-9DAA-40C7-9A21-639BC50C7823}" destId="{9220B0D5-664E-4488-88BF-AC267432238E}" srcOrd="3" destOrd="0" presId="urn:microsoft.com/office/officeart/2016/7/layout/AccentHomeChevronProcess"/>
    <dgm:cxn modelId="{982CD933-F977-4C75-A242-7088A99312F2}" type="presParOf" srcId="{AC17B695-0ED0-408C-A602-7FFB3BDB0685}" destId="{04CEF4C6-656F-40CA-A7BB-4980443CD8B5}" srcOrd="1" destOrd="0" presId="urn:microsoft.com/office/officeart/2016/7/layout/AccentHomeChevronProcess"/>
    <dgm:cxn modelId="{D1C1328F-97DD-4D58-A793-016566127185}" type="presParOf" srcId="{AC17B695-0ED0-408C-A602-7FFB3BDB0685}" destId="{20A9F0A0-A5DE-4B58-87CD-9F39F4C9291E}" srcOrd="2" destOrd="0" presId="urn:microsoft.com/office/officeart/2016/7/layout/AccentHomeChevronProcess"/>
    <dgm:cxn modelId="{6CB0121D-741B-4F0E-9504-D158C3A04685}" type="presParOf" srcId="{20A9F0A0-A5DE-4B58-87CD-9F39F4C9291E}" destId="{A867E1C5-0C54-46B9-9F4D-1840BB1254A5}" srcOrd="0" destOrd="0" presId="urn:microsoft.com/office/officeart/2016/7/layout/AccentHomeChevronProcess"/>
    <dgm:cxn modelId="{CD608A4C-0AAB-4AAA-9CED-A75874F8A74F}" type="presParOf" srcId="{20A9F0A0-A5DE-4B58-87CD-9F39F4C9291E}" destId="{835864F9-922A-45AE-9542-72C8864A6C25}" srcOrd="1" destOrd="0" presId="urn:microsoft.com/office/officeart/2016/7/layout/AccentHomeChevronProcess"/>
    <dgm:cxn modelId="{7392713E-8464-4C4B-81E3-73EFC10F18F9}" type="presParOf" srcId="{20A9F0A0-A5DE-4B58-87CD-9F39F4C9291E}" destId="{FBA697F5-E7A8-413C-822F-9381578B56D2}" srcOrd="2" destOrd="0" presId="urn:microsoft.com/office/officeart/2016/7/layout/AccentHomeChevronProcess"/>
    <dgm:cxn modelId="{E63E43FC-2073-4BDE-BBBB-654069243A33}" type="presParOf" srcId="{20A9F0A0-A5DE-4B58-87CD-9F39F4C9291E}" destId="{87D98658-548B-4794-BDC6-1A19FD6A302A}" srcOrd="3" destOrd="0" presId="urn:microsoft.com/office/officeart/2016/7/layout/AccentHomeChevronProcess"/>
    <dgm:cxn modelId="{76548272-2E59-4CE0-BB1B-F8AF9DA8C828}" type="presParOf" srcId="{AC17B695-0ED0-408C-A602-7FFB3BDB0685}" destId="{1127F53B-DF4B-48C7-B555-AEF98326D9FB}" srcOrd="3" destOrd="0" presId="urn:microsoft.com/office/officeart/2016/7/layout/AccentHomeChevronProcess"/>
    <dgm:cxn modelId="{1C76CACC-45B4-43D3-B4BD-78E178A67CBA}" type="presParOf" srcId="{AC17B695-0ED0-408C-A602-7FFB3BDB0685}" destId="{CC4FD157-B50C-4DBE-96B2-CEB32983AE96}" srcOrd="4" destOrd="0" presId="urn:microsoft.com/office/officeart/2016/7/layout/AccentHomeChevronProcess"/>
    <dgm:cxn modelId="{452E8F95-1332-4254-A29D-946CE3F93EB1}" type="presParOf" srcId="{CC4FD157-B50C-4DBE-96B2-CEB32983AE96}" destId="{AA0BE145-EC32-4627-BB2C-89F35A3E904C}" srcOrd="0" destOrd="0" presId="urn:microsoft.com/office/officeart/2016/7/layout/AccentHomeChevronProcess"/>
    <dgm:cxn modelId="{291B6D79-CAA3-4EBA-B925-6236BF0A2E10}" type="presParOf" srcId="{CC4FD157-B50C-4DBE-96B2-CEB32983AE96}" destId="{AA20270E-1E86-4F43-AE8C-D4326CF223B3}" srcOrd="1" destOrd="0" presId="urn:microsoft.com/office/officeart/2016/7/layout/AccentHomeChevronProcess"/>
    <dgm:cxn modelId="{E1BCA02D-BBBA-4DC6-B6C8-5AA056349905}" type="presParOf" srcId="{CC4FD157-B50C-4DBE-96B2-CEB32983AE96}" destId="{5014339E-3C42-419B-BEEB-9DD8E70F5F02}" srcOrd="2" destOrd="0" presId="urn:microsoft.com/office/officeart/2016/7/layout/AccentHomeChevronProcess"/>
    <dgm:cxn modelId="{F4B4F217-C506-43BD-A0AD-72C256A6A397}" type="presParOf" srcId="{CC4FD157-B50C-4DBE-96B2-CEB32983AE96}" destId="{282C615B-D088-4C9F-A139-0D232AB46B5A}" srcOrd="3" destOrd="0" presId="urn:microsoft.com/office/officeart/2016/7/layout/AccentHomeChevronProcess"/>
    <dgm:cxn modelId="{AB40FC7C-CAB1-4123-B38B-07B0FB4520F6}" type="presParOf" srcId="{AC17B695-0ED0-408C-A602-7FFB3BDB0685}" destId="{00326A98-E70E-4EC5-8291-FDD98A2FB0C8}" srcOrd="5" destOrd="0" presId="urn:microsoft.com/office/officeart/2016/7/layout/AccentHomeChevronProcess"/>
    <dgm:cxn modelId="{2CB2DCD7-5640-4581-91A3-3E497711382F}" type="presParOf" srcId="{AC17B695-0ED0-408C-A602-7FFB3BDB0685}" destId="{590FE535-F8B9-44B6-B109-8449990BBF04}" srcOrd="6" destOrd="0" presId="urn:microsoft.com/office/officeart/2016/7/layout/AccentHomeChevronProcess"/>
    <dgm:cxn modelId="{EFEA7CAA-4F19-4837-9A3E-8272D98DC253}" type="presParOf" srcId="{590FE535-F8B9-44B6-B109-8449990BBF04}" destId="{A6871052-EE57-46E5-9B38-EE3998985484}" srcOrd="0" destOrd="0" presId="urn:microsoft.com/office/officeart/2016/7/layout/AccentHomeChevronProcess"/>
    <dgm:cxn modelId="{4726DD15-866B-4584-A51B-8785CC801DB1}" type="presParOf" srcId="{590FE535-F8B9-44B6-B109-8449990BBF04}" destId="{B4B69E78-1A82-4D37-ACAF-A53F2B3A3F74}" srcOrd="1" destOrd="0" presId="urn:microsoft.com/office/officeart/2016/7/layout/AccentHomeChevronProcess"/>
    <dgm:cxn modelId="{C0DDEB31-42D7-47AB-8589-CA263FFD5618}" type="presParOf" srcId="{590FE535-F8B9-44B6-B109-8449990BBF04}" destId="{DC1FB2B1-2596-43A2-926F-15A2E73BE100}" srcOrd="2" destOrd="0" presId="urn:microsoft.com/office/officeart/2016/7/layout/AccentHomeChevronProcess"/>
    <dgm:cxn modelId="{ADD3105B-5A44-40AC-8023-9ED68846B9D7}" type="presParOf" srcId="{590FE535-F8B9-44B6-B109-8449990BBF04}" destId="{D55B705C-FD42-4182-A381-A521255A380F}" srcOrd="3" destOrd="0" presId="urn:microsoft.com/office/officeart/2016/7/layout/AccentHomeChevro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F3BBA-2B58-4DCA-856B-21F1458C0BE2}">
      <dsp:nvSpPr>
        <dsp:cNvPr id="0" name=""/>
        <dsp:cNvSpPr/>
      </dsp:nvSpPr>
      <dsp:spPr>
        <a:xfrm>
          <a:off x="708743" y="465668"/>
          <a:ext cx="2058750" cy="20587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B24C9-737B-4F96-AC1E-739FCF3D7365}">
      <dsp:nvSpPr>
        <dsp:cNvPr id="0" name=""/>
        <dsp:cNvSpPr/>
      </dsp:nvSpPr>
      <dsp:spPr>
        <a:xfrm>
          <a:off x="1147493" y="904419"/>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FA12F-0051-4847-9909-44FBC8009835}">
      <dsp:nvSpPr>
        <dsp:cNvPr id="0" name=""/>
        <dsp:cNvSpPr/>
      </dsp:nvSpPr>
      <dsp:spPr>
        <a:xfrm>
          <a:off x="50618"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Learning does not take place in a vacuum</a:t>
          </a:r>
          <a:endParaRPr lang="en-US" sz="1500" kern="1200"/>
        </a:p>
      </dsp:txBody>
      <dsp:txXfrm>
        <a:off x="50618" y="3165669"/>
        <a:ext cx="3375000" cy="720000"/>
      </dsp:txXfrm>
    </dsp:sp>
    <dsp:sp modelId="{21B864F0-14C2-4C6C-96A3-13F2252AE4D7}">
      <dsp:nvSpPr>
        <dsp:cNvPr id="0" name=""/>
        <dsp:cNvSpPr/>
      </dsp:nvSpPr>
      <dsp:spPr>
        <a:xfrm>
          <a:off x="4674368" y="465668"/>
          <a:ext cx="2058750" cy="20587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BBA3D-9155-42B2-B162-3F90142ACB54}">
      <dsp:nvSpPr>
        <dsp:cNvPr id="0" name=""/>
        <dsp:cNvSpPr/>
      </dsp:nvSpPr>
      <dsp:spPr>
        <a:xfrm>
          <a:off x="5113118" y="904419"/>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BE570D-6159-4506-8C03-7E3BBEAA81D8}">
      <dsp:nvSpPr>
        <dsp:cNvPr id="0" name=""/>
        <dsp:cNvSpPr/>
      </dsp:nvSpPr>
      <dsp:spPr>
        <a:xfrm>
          <a:off x="4016243"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It is shaped by the environment in which the learning take place</a:t>
          </a:r>
          <a:endParaRPr lang="en-US" sz="1500" kern="1200"/>
        </a:p>
      </dsp:txBody>
      <dsp:txXfrm>
        <a:off x="4016243" y="3165669"/>
        <a:ext cx="3375000" cy="720000"/>
      </dsp:txXfrm>
    </dsp:sp>
    <dsp:sp modelId="{B61EE0D2-C210-46EE-A5B1-78D04C845EFA}">
      <dsp:nvSpPr>
        <dsp:cNvPr id="0" name=""/>
        <dsp:cNvSpPr/>
      </dsp:nvSpPr>
      <dsp:spPr>
        <a:xfrm>
          <a:off x="8639993" y="465668"/>
          <a:ext cx="2058750" cy="20587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BE6EDB-996E-4170-ADED-02BB730E443D}">
      <dsp:nvSpPr>
        <dsp:cNvPr id="0" name=""/>
        <dsp:cNvSpPr/>
      </dsp:nvSpPr>
      <dsp:spPr>
        <a:xfrm>
          <a:off x="9078743" y="904419"/>
          <a:ext cx="1181250" cy="1181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202ECD-695A-45A9-A92B-17BCDF276E2B}">
      <dsp:nvSpPr>
        <dsp:cNvPr id="0" name=""/>
        <dsp:cNvSpPr/>
      </dsp:nvSpPr>
      <dsp:spPr>
        <a:xfrm>
          <a:off x="7981868"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Therefore the culture of the school, home and the community will impact on children’s learning.</a:t>
          </a:r>
          <a:endParaRPr lang="en-US" sz="1500" kern="1200"/>
        </a:p>
      </dsp:txBody>
      <dsp:txXfrm>
        <a:off x="7981868" y="3165669"/>
        <a:ext cx="3375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A36FA-DD1C-4E44-A045-EE2B3F26E075}">
      <dsp:nvSpPr>
        <dsp:cNvPr id="0" name=""/>
        <dsp:cNvSpPr/>
      </dsp:nvSpPr>
      <dsp:spPr>
        <a:xfrm>
          <a:off x="2767295" y="712675"/>
          <a:ext cx="548545" cy="91440"/>
        </a:xfrm>
        <a:custGeom>
          <a:avLst/>
          <a:gdLst/>
          <a:ahLst/>
          <a:cxnLst/>
          <a:rect l="0" t="0" r="0" b="0"/>
          <a:pathLst>
            <a:path>
              <a:moveTo>
                <a:pt x="0" y="45720"/>
              </a:moveTo>
              <a:lnTo>
                <a:pt x="54854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089" y="755499"/>
        <a:ext cx="28957" cy="5791"/>
      </dsp:txXfrm>
    </dsp:sp>
    <dsp:sp modelId="{A1666DCD-6CC1-47E1-973A-75F152433D7A}">
      <dsp:nvSpPr>
        <dsp:cNvPr id="0" name=""/>
        <dsp:cNvSpPr/>
      </dsp:nvSpPr>
      <dsp:spPr>
        <a:xfrm>
          <a:off x="251070" y="2988"/>
          <a:ext cx="2518024" cy="15108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755650">
            <a:lnSpc>
              <a:spcPct val="90000"/>
            </a:lnSpc>
            <a:spcBef>
              <a:spcPct val="0"/>
            </a:spcBef>
            <a:spcAft>
              <a:spcPct val="35000"/>
            </a:spcAft>
            <a:buNone/>
          </a:pPr>
          <a:r>
            <a:rPr lang="en-GB" sz="1700" kern="1200"/>
            <a:t>Learning take place in the micro interactions that take place in schools and other educational contexts</a:t>
          </a:r>
          <a:endParaRPr lang="en-US" sz="1700" kern="1200"/>
        </a:p>
      </dsp:txBody>
      <dsp:txXfrm>
        <a:off x="251070" y="2988"/>
        <a:ext cx="2518024" cy="1510814"/>
      </dsp:txXfrm>
    </dsp:sp>
    <dsp:sp modelId="{A7C781BB-ABF2-489F-9AEF-03E135973440}">
      <dsp:nvSpPr>
        <dsp:cNvPr id="0" name=""/>
        <dsp:cNvSpPr/>
      </dsp:nvSpPr>
      <dsp:spPr>
        <a:xfrm>
          <a:off x="1510082" y="1512002"/>
          <a:ext cx="3097170" cy="548545"/>
        </a:xfrm>
        <a:custGeom>
          <a:avLst/>
          <a:gdLst/>
          <a:ahLst/>
          <a:cxnLst/>
          <a:rect l="0" t="0" r="0" b="0"/>
          <a:pathLst>
            <a:path>
              <a:moveTo>
                <a:pt x="3097170" y="0"/>
              </a:moveTo>
              <a:lnTo>
                <a:pt x="3097170" y="291372"/>
              </a:lnTo>
              <a:lnTo>
                <a:pt x="0" y="291372"/>
              </a:lnTo>
              <a:lnTo>
                <a:pt x="0" y="54854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9896" y="1783380"/>
        <a:ext cx="157542" cy="5791"/>
      </dsp:txXfrm>
    </dsp:sp>
    <dsp:sp modelId="{9F85B0AB-354A-4D88-A885-5ECD43BEBF2B}">
      <dsp:nvSpPr>
        <dsp:cNvPr id="0" name=""/>
        <dsp:cNvSpPr/>
      </dsp:nvSpPr>
      <dsp:spPr>
        <a:xfrm>
          <a:off x="3348240" y="2988"/>
          <a:ext cx="2518024" cy="151081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755650">
            <a:lnSpc>
              <a:spcPct val="90000"/>
            </a:lnSpc>
            <a:spcBef>
              <a:spcPct val="0"/>
            </a:spcBef>
            <a:spcAft>
              <a:spcPct val="35000"/>
            </a:spcAft>
            <a:buNone/>
          </a:pPr>
          <a:r>
            <a:rPr lang="en-GB" sz="1700" kern="1200"/>
            <a:t>These interactions include:</a:t>
          </a:r>
          <a:endParaRPr lang="en-US" sz="1700" kern="1200"/>
        </a:p>
      </dsp:txBody>
      <dsp:txXfrm>
        <a:off x="3348240" y="2988"/>
        <a:ext cx="2518024" cy="1510814"/>
      </dsp:txXfrm>
    </dsp:sp>
    <dsp:sp modelId="{391C9F17-84ED-49F4-BA52-49AC60891862}">
      <dsp:nvSpPr>
        <dsp:cNvPr id="0" name=""/>
        <dsp:cNvSpPr/>
      </dsp:nvSpPr>
      <dsp:spPr>
        <a:xfrm>
          <a:off x="2767295" y="2802635"/>
          <a:ext cx="548545" cy="91440"/>
        </a:xfrm>
        <a:custGeom>
          <a:avLst/>
          <a:gdLst/>
          <a:ahLst/>
          <a:cxnLst/>
          <a:rect l="0" t="0" r="0" b="0"/>
          <a:pathLst>
            <a:path>
              <a:moveTo>
                <a:pt x="0" y="45720"/>
              </a:moveTo>
              <a:lnTo>
                <a:pt x="54854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089" y="2845460"/>
        <a:ext cx="28957" cy="5791"/>
      </dsp:txXfrm>
    </dsp:sp>
    <dsp:sp modelId="{A645A198-45A6-45F7-9A3F-225715838713}">
      <dsp:nvSpPr>
        <dsp:cNvPr id="0" name=""/>
        <dsp:cNvSpPr/>
      </dsp:nvSpPr>
      <dsp:spPr>
        <a:xfrm>
          <a:off x="251070" y="2092948"/>
          <a:ext cx="2518024" cy="151081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755650">
            <a:lnSpc>
              <a:spcPct val="90000"/>
            </a:lnSpc>
            <a:spcBef>
              <a:spcPct val="0"/>
            </a:spcBef>
            <a:spcAft>
              <a:spcPct val="35000"/>
            </a:spcAft>
            <a:buNone/>
          </a:pPr>
          <a:r>
            <a:rPr lang="en-GB" sz="1700" kern="1200"/>
            <a:t>Peer/peer interactions</a:t>
          </a:r>
          <a:endParaRPr lang="en-US" sz="1700" kern="1200"/>
        </a:p>
      </dsp:txBody>
      <dsp:txXfrm>
        <a:off x="251070" y="2092948"/>
        <a:ext cx="2518024" cy="1510814"/>
      </dsp:txXfrm>
    </dsp:sp>
    <dsp:sp modelId="{FC910446-5383-4306-B724-76919EC25488}">
      <dsp:nvSpPr>
        <dsp:cNvPr id="0" name=""/>
        <dsp:cNvSpPr/>
      </dsp:nvSpPr>
      <dsp:spPr>
        <a:xfrm>
          <a:off x="1510082" y="3601963"/>
          <a:ext cx="3097170" cy="548545"/>
        </a:xfrm>
        <a:custGeom>
          <a:avLst/>
          <a:gdLst/>
          <a:ahLst/>
          <a:cxnLst/>
          <a:rect l="0" t="0" r="0" b="0"/>
          <a:pathLst>
            <a:path>
              <a:moveTo>
                <a:pt x="3097170" y="0"/>
              </a:moveTo>
              <a:lnTo>
                <a:pt x="3097170" y="291372"/>
              </a:lnTo>
              <a:lnTo>
                <a:pt x="0" y="291372"/>
              </a:lnTo>
              <a:lnTo>
                <a:pt x="0" y="54854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9896" y="3873340"/>
        <a:ext cx="157542" cy="5791"/>
      </dsp:txXfrm>
    </dsp:sp>
    <dsp:sp modelId="{6E2510B7-6079-4849-952F-502A05BE8FD4}">
      <dsp:nvSpPr>
        <dsp:cNvPr id="0" name=""/>
        <dsp:cNvSpPr/>
      </dsp:nvSpPr>
      <dsp:spPr>
        <a:xfrm>
          <a:off x="3348240" y="2092948"/>
          <a:ext cx="2518024" cy="151081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755650">
            <a:lnSpc>
              <a:spcPct val="90000"/>
            </a:lnSpc>
            <a:spcBef>
              <a:spcPct val="0"/>
            </a:spcBef>
            <a:spcAft>
              <a:spcPct val="35000"/>
            </a:spcAft>
            <a:buNone/>
          </a:pPr>
          <a:r>
            <a:rPr lang="en-GB" sz="1700" kern="1200"/>
            <a:t>Friendship group interactions</a:t>
          </a:r>
          <a:endParaRPr lang="en-US" sz="1700" kern="1200"/>
        </a:p>
      </dsp:txBody>
      <dsp:txXfrm>
        <a:off x="3348240" y="2092948"/>
        <a:ext cx="2518024" cy="1510814"/>
      </dsp:txXfrm>
    </dsp:sp>
    <dsp:sp modelId="{D1511C0F-85A7-47D4-8A63-A6A69EF30AA2}">
      <dsp:nvSpPr>
        <dsp:cNvPr id="0" name=""/>
        <dsp:cNvSpPr/>
      </dsp:nvSpPr>
      <dsp:spPr>
        <a:xfrm>
          <a:off x="2767295" y="4892596"/>
          <a:ext cx="548545" cy="91440"/>
        </a:xfrm>
        <a:custGeom>
          <a:avLst/>
          <a:gdLst/>
          <a:ahLst/>
          <a:cxnLst/>
          <a:rect l="0" t="0" r="0" b="0"/>
          <a:pathLst>
            <a:path>
              <a:moveTo>
                <a:pt x="0" y="45720"/>
              </a:moveTo>
              <a:lnTo>
                <a:pt x="54854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089" y="4935420"/>
        <a:ext cx="28957" cy="5791"/>
      </dsp:txXfrm>
    </dsp:sp>
    <dsp:sp modelId="{A5D79B1A-EE4F-4C72-AE88-D8461A047DAD}">
      <dsp:nvSpPr>
        <dsp:cNvPr id="0" name=""/>
        <dsp:cNvSpPr/>
      </dsp:nvSpPr>
      <dsp:spPr>
        <a:xfrm>
          <a:off x="251070" y="4182909"/>
          <a:ext cx="2518024" cy="151081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755650">
            <a:lnSpc>
              <a:spcPct val="90000"/>
            </a:lnSpc>
            <a:spcBef>
              <a:spcPct val="0"/>
            </a:spcBef>
            <a:spcAft>
              <a:spcPct val="35000"/>
            </a:spcAft>
            <a:buNone/>
          </a:pPr>
          <a:r>
            <a:rPr lang="en-GB" sz="1700" kern="1200"/>
            <a:t>Class group interactions</a:t>
          </a:r>
          <a:endParaRPr lang="en-US" sz="1700" kern="1200"/>
        </a:p>
      </dsp:txBody>
      <dsp:txXfrm>
        <a:off x="251070" y="4182909"/>
        <a:ext cx="2518024" cy="1510814"/>
      </dsp:txXfrm>
    </dsp:sp>
    <dsp:sp modelId="{693B1332-F5FE-485C-9867-BAB0C1D8E2D9}">
      <dsp:nvSpPr>
        <dsp:cNvPr id="0" name=""/>
        <dsp:cNvSpPr/>
      </dsp:nvSpPr>
      <dsp:spPr>
        <a:xfrm>
          <a:off x="3348240" y="4182909"/>
          <a:ext cx="2518024" cy="15108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755650">
            <a:lnSpc>
              <a:spcPct val="90000"/>
            </a:lnSpc>
            <a:spcBef>
              <a:spcPct val="0"/>
            </a:spcBef>
            <a:spcAft>
              <a:spcPct val="35000"/>
            </a:spcAft>
            <a:buNone/>
          </a:pPr>
          <a:r>
            <a:rPr lang="en-GB" sz="1700" kern="1200"/>
            <a:t>Teacher/pupil interactions</a:t>
          </a:r>
          <a:endParaRPr lang="en-US" sz="1700" kern="1200"/>
        </a:p>
      </dsp:txBody>
      <dsp:txXfrm>
        <a:off x="3348240" y="4182909"/>
        <a:ext cx="2518024" cy="15108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97DDD-139E-4CF4-9D4C-50613A08BF21}">
      <dsp:nvSpPr>
        <dsp:cNvPr id="0" name=""/>
        <dsp:cNvSpPr/>
      </dsp:nvSpPr>
      <dsp:spPr>
        <a:xfrm>
          <a:off x="0" y="73043"/>
          <a:ext cx="5257800" cy="2585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School culture</a:t>
          </a:r>
          <a:endParaRPr lang="en-US" sz="6500" kern="1200"/>
        </a:p>
      </dsp:txBody>
      <dsp:txXfrm>
        <a:off x="126223" y="199266"/>
        <a:ext cx="5005354" cy="2333254"/>
      </dsp:txXfrm>
    </dsp:sp>
    <dsp:sp modelId="{A2F57959-9617-4EEA-90C9-A5C7D25D98F7}">
      <dsp:nvSpPr>
        <dsp:cNvPr id="0" name=""/>
        <dsp:cNvSpPr/>
      </dsp:nvSpPr>
      <dsp:spPr>
        <a:xfrm>
          <a:off x="0" y="2845943"/>
          <a:ext cx="5257800" cy="25857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Classroom culture</a:t>
          </a:r>
          <a:endParaRPr lang="en-US" sz="6500" kern="1200"/>
        </a:p>
      </dsp:txBody>
      <dsp:txXfrm>
        <a:off x="126223" y="2972166"/>
        <a:ext cx="5005354" cy="2333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6E7F6-26BE-4E9C-A741-DABE52C18E85}">
      <dsp:nvSpPr>
        <dsp:cNvPr id="0" name=""/>
        <dsp:cNvSpPr/>
      </dsp:nvSpPr>
      <dsp:spPr>
        <a:xfrm>
          <a:off x="0" y="105264"/>
          <a:ext cx="6173915" cy="12846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 school’s culture can be defined as the traditions, beliefs, policies, and norms within a school that can be shaped, enhanced, and maintained through the school’s principal and teacher-leaders (Short &amp; Greer, 1997).</a:t>
          </a:r>
          <a:endParaRPr lang="en-US" sz="1800" kern="1200" dirty="0"/>
        </a:p>
      </dsp:txBody>
      <dsp:txXfrm>
        <a:off x="62712" y="167976"/>
        <a:ext cx="6048491" cy="1159235"/>
      </dsp:txXfrm>
    </dsp:sp>
    <dsp:sp modelId="{E2136513-CAED-4E11-B75A-F9E7504AA4A9}">
      <dsp:nvSpPr>
        <dsp:cNvPr id="0" name=""/>
        <dsp:cNvSpPr/>
      </dsp:nvSpPr>
      <dsp:spPr>
        <a:xfrm>
          <a:off x="0" y="1441764"/>
          <a:ext cx="6173915" cy="128465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way a school does things.</a:t>
          </a:r>
          <a:endParaRPr lang="en-US" sz="1800" kern="1200"/>
        </a:p>
      </dsp:txBody>
      <dsp:txXfrm>
        <a:off x="62712" y="1504476"/>
        <a:ext cx="6048491" cy="1159235"/>
      </dsp:txXfrm>
    </dsp:sp>
    <dsp:sp modelId="{9CE8DD6D-4517-4ABA-B7B1-EEF7F1B18302}">
      <dsp:nvSpPr>
        <dsp:cNvPr id="0" name=""/>
        <dsp:cNvSpPr/>
      </dsp:nvSpPr>
      <dsp:spPr>
        <a:xfrm>
          <a:off x="0" y="2778263"/>
          <a:ext cx="6173915" cy="128465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is unique and can be shaped by its history, its context and its staff.</a:t>
          </a:r>
          <a:endParaRPr lang="en-US" sz="1800" kern="1200"/>
        </a:p>
      </dsp:txBody>
      <dsp:txXfrm>
        <a:off x="62712" y="2840975"/>
        <a:ext cx="6048491" cy="1159235"/>
      </dsp:txXfrm>
    </dsp:sp>
    <dsp:sp modelId="{09075DAA-3603-49FA-B3BC-59997F9E5025}">
      <dsp:nvSpPr>
        <dsp:cNvPr id="0" name=""/>
        <dsp:cNvSpPr/>
      </dsp:nvSpPr>
      <dsp:spPr>
        <a:xfrm>
          <a:off x="0" y="4114763"/>
          <a:ext cx="6173915" cy="12846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From your own experience, how does the culture differ between primary schools and secondary schools?</a:t>
          </a:r>
          <a:endParaRPr lang="en-US" sz="1800" kern="1200"/>
        </a:p>
      </dsp:txBody>
      <dsp:txXfrm>
        <a:off x="62712" y="4177475"/>
        <a:ext cx="6048491" cy="11592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ED471-AAC9-4CA1-90E0-E0A02E7D8C5F}">
      <dsp:nvSpPr>
        <dsp:cNvPr id="0" name=""/>
        <dsp:cNvSpPr/>
      </dsp:nvSpPr>
      <dsp:spPr>
        <a:xfrm>
          <a:off x="1212569" y="603291"/>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70354-0936-49CC-8FB2-B63883FCA6E6}">
      <dsp:nvSpPr>
        <dsp:cNvPr id="0" name=""/>
        <dsp:cNvSpPr/>
      </dsp:nvSpPr>
      <dsp:spPr>
        <a:xfrm>
          <a:off x="417971" y="2375546"/>
          <a:ext cx="288945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GB" sz="1100" kern="1200" dirty="0"/>
            <a:t>Hargreaves (1994) defines four types of school culture. </a:t>
          </a:r>
          <a:r>
            <a:rPr lang="en-GB" sz="1100" kern="1200" dirty="0">
              <a:latin typeface="Calibri Light" panose="020F0302020204030204"/>
            </a:rPr>
            <a:t>He notes</a:t>
          </a:r>
          <a:r>
            <a:rPr lang="en-GB" sz="1100" kern="1200" dirty="0"/>
            <a:t> </a:t>
          </a:r>
          <a:r>
            <a:rPr lang="en-GB" sz="1100" kern="1200" dirty="0">
              <a:latin typeface="Calibri Light" panose="020F0302020204030204"/>
            </a:rPr>
            <a:t>that the</a:t>
          </a:r>
          <a:r>
            <a:rPr lang="en-GB" sz="1100" kern="1200" dirty="0"/>
            <a:t> ideal culture for an improving school is one which balances academic pressure and social cohesion.</a:t>
          </a:r>
          <a:endParaRPr lang="en-US" sz="1100" kern="1200" dirty="0"/>
        </a:p>
      </dsp:txBody>
      <dsp:txXfrm>
        <a:off x="417971" y="2375546"/>
        <a:ext cx="2889450" cy="1372500"/>
      </dsp:txXfrm>
    </dsp:sp>
    <dsp:sp modelId="{E1EF0914-A1A7-4BA5-90F5-F015DB3EBBC5}">
      <dsp:nvSpPr>
        <dsp:cNvPr id="0" name=""/>
        <dsp:cNvSpPr/>
      </dsp:nvSpPr>
      <dsp:spPr>
        <a:xfrm>
          <a:off x="4607673" y="603291"/>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AA041-2405-40F2-8C57-1C1D02B3D5DB}">
      <dsp:nvSpPr>
        <dsp:cNvPr id="0" name=""/>
        <dsp:cNvSpPr/>
      </dsp:nvSpPr>
      <dsp:spPr>
        <a:xfrm>
          <a:off x="3813075" y="2375546"/>
          <a:ext cx="288945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“Expectations of work and conduct are high – the leaders’ expectations of staff and the teachers’ expectations of pupils. Yet these standards are not perceived to be unreasonable; everyone is supported in striving for them and rewarded for reaching them. For both teachers and pupils, school is a demanding but very enjoyable place to be.”</a:t>
          </a:r>
          <a:endParaRPr lang="en-US" sz="1100" kern="1200" dirty="0"/>
        </a:p>
      </dsp:txBody>
      <dsp:txXfrm>
        <a:off x="3813075" y="2375546"/>
        <a:ext cx="2889450" cy="1372500"/>
      </dsp:txXfrm>
    </dsp:sp>
    <dsp:sp modelId="{A6EA9CCF-9082-45AC-B238-8A2703AF9B35}">
      <dsp:nvSpPr>
        <dsp:cNvPr id="0" name=""/>
        <dsp:cNvSpPr/>
      </dsp:nvSpPr>
      <dsp:spPr>
        <a:xfrm>
          <a:off x="8002777" y="603291"/>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05F901-0E6D-4B48-A7A0-08B84D49171F}">
      <dsp:nvSpPr>
        <dsp:cNvPr id="0" name=""/>
        <dsp:cNvSpPr/>
      </dsp:nvSpPr>
      <dsp:spPr>
        <a:xfrm>
          <a:off x="7208178" y="2375546"/>
          <a:ext cx="288945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Flores (2004) states that school culture is “diverse rather than monolithic” (p. 301).</a:t>
          </a:r>
          <a:endParaRPr lang="en-US" sz="1100" kern="1200" dirty="0"/>
        </a:p>
      </dsp:txBody>
      <dsp:txXfrm>
        <a:off x="7208178" y="2375546"/>
        <a:ext cx="2889450" cy="1372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95485-D929-41C2-BFA2-79DF0F587CCC}">
      <dsp:nvSpPr>
        <dsp:cNvPr id="0" name=""/>
        <dsp:cNvSpPr/>
      </dsp:nvSpPr>
      <dsp:spPr>
        <a:xfrm>
          <a:off x="0" y="94139"/>
          <a:ext cx="5257800"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Teachers as well as students learn in school.</a:t>
          </a:r>
          <a:endParaRPr lang="en-US" sz="1800" kern="1200"/>
        </a:p>
      </dsp:txBody>
      <dsp:txXfrm>
        <a:off x="34906" y="129045"/>
        <a:ext cx="5187988" cy="645240"/>
      </dsp:txXfrm>
    </dsp:sp>
    <dsp:sp modelId="{41A81A7D-2548-4B3A-9D55-74BCF7B285D0}">
      <dsp:nvSpPr>
        <dsp:cNvPr id="0" name=""/>
        <dsp:cNvSpPr/>
      </dsp:nvSpPr>
      <dsp:spPr>
        <a:xfrm>
          <a:off x="0" y="861031"/>
          <a:ext cx="5257800"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Teachers believe that all students in our school can be successful.</a:t>
          </a:r>
          <a:endParaRPr lang="en-US" sz="1800" kern="1200"/>
        </a:p>
      </dsp:txBody>
      <dsp:txXfrm>
        <a:off x="34906" y="895937"/>
        <a:ext cx="5187988" cy="645240"/>
      </dsp:txXfrm>
    </dsp:sp>
    <dsp:sp modelId="{BA3357EB-CC3E-4263-8982-93A56F6C8F38}">
      <dsp:nvSpPr>
        <dsp:cNvPr id="0" name=""/>
        <dsp:cNvSpPr/>
      </dsp:nvSpPr>
      <dsp:spPr>
        <a:xfrm>
          <a:off x="0" y="1627924"/>
          <a:ext cx="5257800"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Teachers regularly discuss ways of improving students’ learning.</a:t>
          </a:r>
          <a:endParaRPr lang="en-US" sz="1800" kern="1200"/>
        </a:p>
      </dsp:txBody>
      <dsp:txXfrm>
        <a:off x="34906" y="1662830"/>
        <a:ext cx="5187988" cy="645240"/>
      </dsp:txXfrm>
    </dsp:sp>
    <dsp:sp modelId="{786F7787-6C86-4B3B-B429-09AAFBFB4DA7}">
      <dsp:nvSpPr>
        <dsp:cNvPr id="0" name=""/>
        <dsp:cNvSpPr/>
      </dsp:nvSpPr>
      <dsp:spPr>
        <a:xfrm>
          <a:off x="0" y="2394817"/>
          <a:ext cx="5257800"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Standards set for students are consistently upheld across the school.</a:t>
          </a:r>
          <a:endParaRPr lang="en-US" sz="1800" kern="1200"/>
        </a:p>
      </dsp:txBody>
      <dsp:txXfrm>
        <a:off x="34906" y="2429723"/>
        <a:ext cx="5187988" cy="645240"/>
      </dsp:txXfrm>
    </dsp:sp>
    <dsp:sp modelId="{545AEF3F-1515-4603-A326-16465612D5F9}">
      <dsp:nvSpPr>
        <dsp:cNvPr id="0" name=""/>
        <dsp:cNvSpPr/>
      </dsp:nvSpPr>
      <dsp:spPr>
        <a:xfrm>
          <a:off x="0" y="3161710"/>
          <a:ext cx="5257800"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Extra-curricular activities provide valuable opportunities for all students.</a:t>
          </a:r>
          <a:endParaRPr lang="en-US" sz="1800" kern="1200"/>
        </a:p>
      </dsp:txBody>
      <dsp:txXfrm>
        <a:off x="34906" y="3196616"/>
        <a:ext cx="5187988" cy="645240"/>
      </dsp:txXfrm>
    </dsp:sp>
    <dsp:sp modelId="{69104D1F-3464-4DCE-9CD2-E0282203E63B}">
      <dsp:nvSpPr>
        <dsp:cNvPr id="0" name=""/>
        <dsp:cNvSpPr/>
      </dsp:nvSpPr>
      <dsp:spPr>
        <a:xfrm>
          <a:off x="0" y="3928603"/>
          <a:ext cx="5257800"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Teachers share similar beliefs and attitudes about effective teaching and learning.</a:t>
          </a:r>
          <a:endParaRPr lang="en-US" sz="1800" kern="1200"/>
        </a:p>
      </dsp:txBody>
      <dsp:txXfrm>
        <a:off x="34906" y="3963509"/>
        <a:ext cx="5187988" cy="645240"/>
      </dsp:txXfrm>
    </dsp:sp>
    <dsp:sp modelId="{4DDE3A88-8787-42A3-BF2C-BA080075E313}">
      <dsp:nvSpPr>
        <dsp:cNvPr id="0" name=""/>
        <dsp:cNvSpPr/>
      </dsp:nvSpPr>
      <dsp:spPr>
        <a:xfrm>
          <a:off x="0" y="4695496"/>
          <a:ext cx="5257800"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Staff have a commitment to the whole school and not just their class.</a:t>
          </a:r>
          <a:endParaRPr lang="en-US" sz="1800" kern="1200"/>
        </a:p>
      </dsp:txBody>
      <dsp:txXfrm>
        <a:off x="34906" y="4730402"/>
        <a:ext cx="5187988" cy="6452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3E3B7-3D0A-4282-BD7B-E284330F604A}">
      <dsp:nvSpPr>
        <dsp:cNvPr id="0" name=""/>
        <dsp:cNvSpPr/>
      </dsp:nvSpPr>
      <dsp:spPr>
        <a:xfrm>
          <a:off x="0" y="415578"/>
          <a:ext cx="6473952" cy="15290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An inclusive ethos and culture promotes effective pupil participation</a:t>
          </a:r>
          <a:endParaRPr lang="en-US" sz="1500" kern="1200"/>
        </a:p>
      </dsp:txBody>
      <dsp:txXfrm>
        <a:off x="74642" y="490220"/>
        <a:ext cx="6324668" cy="1379759"/>
      </dsp:txXfrm>
    </dsp:sp>
    <dsp:sp modelId="{B4D6D5F5-7D85-446A-A370-DE5D43AEB3A9}">
      <dsp:nvSpPr>
        <dsp:cNvPr id="0" name=""/>
        <dsp:cNvSpPr/>
      </dsp:nvSpPr>
      <dsp:spPr>
        <a:xfrm>
          <a:off x="0" y="1987822"/>
          <a:ext cx="6473952" cy="152904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Leaders at all levels at </a:t>
          </a:r>
          <a:r>
            <a:rPr lang="en-GB" sz="1500" kern="1200" dirty="0" err="1"/>
            <a:t>Hafod</a:t>
          </a:r>
          <a:r>
            <a:rPr lang="en-GB" sz="1500" kern="1200" dirty="0"/>
            <a:t> Primary School promote an inclusive and caring ethos where everyone is valued.  The way in which the school develops pupils’ understanding of their rights and responsibilities permeates every aspect of school life.  As a result, pupils share their understanding about rights and responsibilities with their families in the local community and with schools across Swansea.</a:t>
          </a:r>
          <a:endParaRPr lang="en-US" sz="1500" kern="1200" dirty="0"/>
        </a:p>
      </dsp:txBody>
      <dsp:txXfrm>
        <a:off x="74642" y="2062464"/>
        <a:ext cx="6324668" cy="1379759"/>
      </dsp:txXfrm>
    </dsp:sp>
    <dsp:sp modelId="{AC7CDE2E-45DD-4F53-B88C-893E7BB72FD5}">
      <dsp:nvSpPr>
        <dsp:cNvPr id="0" name=""/>
        <dsp:cNvSpPr/>
      </dsp:nvSpPr>
      <dsp:spPr>
        <a:xfrm>
          <a:off x="0" y="3560065"/>
          <a:ext cx="6473952" cy="152904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There is a very strong emphasis on celebrating difference and diversity through the curriculum, assemblies and the very colourful displays, which celebrate and enhance pupils’ learning.  All pupils have equal access to the life and work of the school and leaders achieve this through clear policies, which show how the school engages pupils and the local community.  Teachers and support staff promote the respect of each individual particularly well.</a:t>
          </a:r>
          <a:endParaRPr lang="en-US" sz="1500" kern="1200"/>
        </a:p>
      </dsp:txBody>
      <dsp:txXfrm>
        <a:off x="74642" y="3634707"/>
        <a:ext cx="6324668" cy="13797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1EDD0-AF3E-44DE-984E-27EA4D146242}">
      <dsp:nvSpPr>
        <dsp:cNvPr id="0" name=""/>
        <dsp:cNvSpPr/>
      </dsp:nvSpPr>
      <dsp:spPr>
        <a:xfrm rot="5400000">
          <a:off x="-1213955" y="2358137"/>
          <a:ext cx="2563520" cy="125931"/>
        </a:xfrm>
        <a:prstGeom prst="corner">
          <a:avLst>
            <a:gd name="adj1" fmla="val 1000"/>
            <a:gd name="adj2" fmla="val 1000"/>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10E1E8-A9B4-4242-8468-5BC3303BB300}">
      <dsp:nvSpPr>
        <dsp:cNvPr id="0" name=""/>
        <dsp:cNvSpPr/>
      </dsp:nvSpPr>
      <dsp:spPr>
        <a:xfrm>
          <a:off x="4838" y="3702862"/>
          <a:ext cx="1574138" cy="854506"/>
        </a:xfrm>
        <a:prstGeom prst="homePlate">
          <a:avLst>
            <a:gd name="adj" fmla="val 2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254000" rIns="127000" bIns="254000" numCol="1" spcCol="1270" anchor="ctr" anchorCtr="0">
          <a:noAutofit/>
        </a:bodyPr>
        <a:lstStyle/>
        <a:p>
          <a:pPr marL="0" lvl="0" indent="0" algn="ctr" defTabSz="889000">
            <a:lnSpc>
              <a:spcPct val="90000"/>
            </a:lnSpc>
            <a:spcBef>
              <a:spcPct val="0"/>
            </a:spcBef>
            <a:spcAft>
              <a:spcPct val="35000"/>
            </a:spcAft>
            <a:buNone/>
          </a:pPr>
          <a:r>
            <a:rPr lang="en-US" sz="2000" kern="1200"/>
            <a:t>1999</a:t>
          </a:r>
        </a:p>
      </dsp:txBody>
      <dsp:txXfrm>
        <a:off x="4838" y="3702862"/>
        <a:ext cx="1467325" cy="854506"/>
      </dsp:txXfrm>
    </dsp:sp>
    <dsp:sp modelId="{681DDA1C-B5E5-44A2-AC5A-54294578B641}">
      <dsp:nvSpPr>
        <dsp:cNvPr id="0" name=""/>
        <dsp:cNvSpPr/>
      </dsp:nvSpPr>
      <dsp:spPr>
        <a:xfrm>
          <a:off x="130770" y="1214901"/>
          <a:ext cx="1278200" cy="2194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Devolution in Wales in 1999 led to an increasingly independent education system in Wales</a:t>
          </a:r>
        </a:p>
      </dsp:txBody>
      <dsp:txXfrm>
        <a:off x="130770" y="1214901"/>
        <a:ext cx="1278200" cy="2194329"/>
      </dsp:txXfrm>
    </dsp:sp>
    <dsp:sp modelId="{A867E1C5-0C54-46B9-9F4D-1840BB1254A5}">
      <dsp:nvSpPr>
        <dsp:cNvPr id="0" name=""/>
        <dsp:cNvSpPr/>
      </dsp:nvSpPr>
      <dsp:spPr>
        <a:xfrm rot="5400000">
          <a:off x="297217" y="2358137"/>
          <a:ext cx="2563520" cy="125931"/>
        </a:xfrm>
        <a:prstGeom prst="corner">
          <a:avLst>
            <a:gd name="adj1" fmla="val 1000"/>
            <a:gd name="adj2" fmla="val 1000"/>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5864F9-922A-45AE-9542-72C8864A6C25}">
      <dsp:nvSpPr>
        <dsp:cNvPr id="0" name=""/>
        <dsp:cNvSpPr/>
      </dsp:nvSpPr>
      <dsp:spPr>
        <a:xfrm>
          <a:off x="1516012" y="3702862"/>
          <a:ext cx="1574138" cy="854506"/>
        </a:xfrm>
        <a:prstGeom prst="chevron">
          <a:avLst>
            <a:gd name="adj" fmla="val 25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254000" rIns="127000" bIns="254000" numCol="1" spcCol="1270" anchor="ctr" anchorCtr="0">
          <a:noAutofit/>
        </a:bodyPr>
        <a:lstStyle/>
        <a:p>
          <a:pPr marL="0" lvl="0" indent="0" algn="ctr" defTabSz="889000">
            <a:lnSpc>
              <a:spcPct val="90000"/>
            </a:lnSpc>
            <a:spcBef>
              <a:spcPct val="0"/>
            </a:spcBef>
            <a:spcAft>
              <a:spcPct val="35000"/>
            </a:spcAft>
            <a:buNone/>
          </a:pPr>
          <a:r>
            <a:rPr lang="en-US" sz="2000" kern="1200"/>
            <a:t>2003</a:t>
          </a:r>
        </a:p>
      </dsp:txBody>
      <dsp:txXfrm>
        <a:off x="1729639" y="3702862"/>
        <a:ext cx="1146885" cy="854506"/>
      </dsp:txXfrm>
    </dsp:sp>
    <dsp:sp modelId="{FBA697F5-E7A8-413C-822F-9381578B56D2}">
      <dsp:nvSpPr>
        <dsp:cNvPr id="0" name=""/>
        <dsp:cNvSpPr/>
      </dsp:nvSpPr>
      <dsp:spPr>
        <a:xfrm>
          <a:off x="1641943" y="1214901"/>
          <a:ext cx="1278200" cy="2194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Various reviews have occurred since then with updated guidance and advice regarding the Curriculum Cymreig (See guidance 2003)</a:t>
          </a:r>
        </a:p>
      </dsp:txBody>
      <dsp:txXfrm>
        <a:off x="1641943" y="1214901"/>
        <a:ext cx="1278200" cy="2194329"/>
      </dsp:txXfrm>
    </dsp:sp>
    <dsp:sp modelId="{AA0BE145-EC32-4627-BB2C-89F35A3E904C}">
      <dsp:nvSpPr>
        <dsp:cNvPr id="0" name=""/>
        <dsp:cNvSpPr/>
      </dsp:nvSpPr>
      <dsp:spPr>
        <a:xfrm rot="5400000">
          <a:off x="1808390" y="2358137"/>
          <a:ext cx="2563520" cy="125931"/>
        </a:xfrm>
        <a:prstGeom prst="corner">
          <a:avLst>
            <a:gd name="adj1" fmla="val 1000"/>
            <a:gd name="adj2" fmla="val 1000"/>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20270E-1E86-4F43-AE8C-D4326CF223B3}">
      <dsp:nvSpPr>
        <dsp:cNvPr id="0" name=""/>
        <dsp:cNvSpPr/>
      </dsp:nvSpPr>
      <dsp:spPr>
        <a:xfrm>
          <a:off x="3027185" y="3702862"/>
          <a:ext cx="1574138" cy="854506"/>
        </a:xfrm>
        <a:prstGeom prst="chevron">
          <a:avLst>
            <a:gd name="adj" fmla="val 2500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254000" rIns="127000" bIns="254000" numCol="1" spcCol="1270" anchor="ctr" anchorCtr="0">
          <a:noAutofit/>
        </a:bodyPr>
        <a:lstStyle/>
        <a:p>
          <a:pPr marL="0" lvl="0" indent="0" algn="ctr" defTabSz="889000">
            <a:lnSpc>
              <a:spcPct val="90000"/>
            </a:lnSpc>
            <a:spcBef>
              <a:spcPct val="0"/>
            </a:spcBef>
            <a:spcAft>
              <a:spcPct val="35000"/>
            </a:spcAft>
            <a:buNone/>
          </a:pPr>
          <a:r>
            <a:rPr lang="en-US" sz="2000" kern="1200" dirty="0"/>
            <a:t>2018</a:t>
          </a:r>
        </a:p>
      </dsp:txBody>
      <dsp:txXfrm>
        <a:off x="3240812" y="3702862"/>
        <a:ext cx="1146885" cy="854506"/>
      </dsp:txXfrm>
    </dsp:sp>
    <dsp:sp modelId="{5014339E-3C42-419B-BEEB-9DD8E70F5F02}">
      <dsp:nvSpPr>
        <dsp:cNvPr id="0" name=""/>
        <dsp:cNvSpPr/>
      </dsp:nvSpPr>
      <dsp:spPr>
        <a:xfrm>
          <a:off x="3153116" y="1214901"/>
          <a:ext cx="1278200" cy="2194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dirty="0"/>
            <a:t>The latest review in 2018 recommended that there should be one curriculum for Wales, that is, Curriculum </a:t>
          </a:r>
          <a:r>
            <a:rPr lang="en-US" sz="1100" kern="1200" dirty="0" err="1"/>
            <a:t>Cymreig</a:t>
          </a:r>
          <a:r>
            <a:rPr lang="en-US" sz="1100" kern="1200" dirty="0"/>
            <a:t> would be integral to this not separate.</a:t>
          </a:r>
        </a:p>
      </dsp:txBody>
      <dsp:txXfrm>
        <a:off x="3153116" y="1214901"/>
        <a:ext cx="1278200" cy="2194329"/>
      </dsp:txXfrm>
    </dsp:sp>
    <dsp:sp modelId="{A6871052-EE57-46E5-9B38-EE3998985484}">
      <dsp:nvSpPr>
        <dsp:cNvPr id="0" name=""/>
        <dsp:cNvSpPr/>
      </dsp:nvSpPr>
      <dsp:spPr>
        <a:xfrm rot="5400000">
          <a:off x="3319563" y="2358137"/>
          <a:ext cx="2563520" cy="125931"/>
        </a:xfrm>
        <a:prstGeom prst="corner">
          <a:avLst>
            <a:gd name="adj1" fmla="val 1000"/>
            <a:gd name="adj2" fmla="val 1000"/>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B69E78-1A82-4D37-ACAF-A53F2B3A3F74}">
      <dsp:nvSpPr>
        <dsp:cNvPr id="0" name=""/>
        <dsp:cNvSpPr/>
      </dsp:nvSpPr>
      <dsp:spPr>
        <a:xfrm>
          <a:off x="4538358" y="3702862"/>
          <a:ext cx="1574138" cy="854506"/>
        </a:xfrm>
        <a:prstGeom prst="chevron">
          <a:avLst>
            <a:gd name="adj" fmla="val 25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254000" rIns="127000" bIns="254000" numCol="1" spcCol="1270" anchor="ctr" anchorCtr="0">
          <a:noAutofit/>
        </a:bodyPr>
        <a:lstStyle/>
        <a:p>
          <a:pPr marL="0" lvl="0" indent="0" algn="ctr" defTabSz="889000">
            <a:lnSpc>
              <a:spcPct val="90000"/>
            </a:lnSpc>
            <a:spcBef>
              <a:spcPct val="0"/>
            </a:spcBef>
            <a:spcAft>
              <a:spcPct val="35000"/>
            </a:spcAft>
            <a:buNone/>
          </a:pPr>
          <a:r>
            <a:rPr lang="en-US" sz="2000" kern="1200"/>
            <a:t>2022</a:t>
          </a:r>
        </a:p>
      </dsp:txBody>
      <dsp:txXfrm>
        <a:off x="4751985" y="3702862"/>
        <a:ext cx="1146885" cy="854506"/>
      </dsp:txXfrm>
    </dsp:sp>
    <dsp:sp modelId="{DC1FB2B1-2596-43A2-926F-15A2E73BE100}">
      <dsp:nvSpPr>
        <dsp:cNvPr id="0" name=""/>
        <dsp:cNvSpPr/>
      </dsp:nvSpPr>
      <dsp:spPr>
        <a:xfrm>
          <a:off x="4664289" y="1214901"/>
          <a:ext cx="1278200" cy="2194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The new curriculum for Wales will be rolled out in 2022 incorporating the reforms suggested by Donaldson</a:t>
          </a:r>
        </a:p>
      </dsp:txBody>
      <dsp:txXfrm>
        <a:off x="4664289" y="1214901"/>
        <a:ext cx="1278200" cy="219432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0189-5D49-4E9E-BE31-4CC3D8D97D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D39DC1-7B06-47D9-9970-DF60150FC7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E723F8-83D8-4741-878D-765F2ED181FE}"/>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5" name="Footer Placeholder 4">
            <a:extLst>
              <a:ext uri="{FF2B5EF4-FFF2-40B4-BE49-F238E27FC236}">
                <a16:creationId xmlns:a16="http://schemas.microsoft.com/office/drawing/2014/main" id="{BA01AD6E-12F8-4423-9C69-F2884D082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39CDCC-0F7B-45B4-979D-D0B91CD3D8BC}"/>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3666823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75366-5362-41AA-8C68-B838287D16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AFD0C3-2D70-42A7-93EA-4B305E6381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A310F-8EDF-4C5F-8591-652B611EAC0C}"/>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5" name="Footer Placeholder 4">
            <a:extLst>
              <a:ext uri="{FF2B5EF4-FFF2-40B4-BE49-F238E27FC236}">
                <a16:creationId xmlns:a16="http://schemas.microsoft.com/office/drawing/2014/main" id="{9052B44E-056C-4A5E-83CC-E954BAD9F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E8B04-4942-4393-9EAF-E82914B0C319}"/>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2251723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D3DA0-EBFB-4099-93D8-2BFC5E6028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4483ED-4558-4DF8-8410-E03C3B5BED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EF9FD6-E25A-417B-BAE6-2A2901CE6958}"/>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5" name="Footer Placeholder 4">
            <a:extLst>
              <a:ext uri="{FF2B5EF4-FFF2-40B4-BE49-F238E27FC236}">
                <a16:creationId xmlns:a16="http://schemas.microsoft.com/office/drawing/2014/main" id="{545CA605-2417-43FE-890F-9D873CE35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AFFD6-D880-427C-9B59-018D23EF955D}"/>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2538222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CCAFD-B05E-46E0-82C1-FF1699DE38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33055A-305B-4E0C-8156-AD6B0863B5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F5F37B-6F4C-4BEB-8C92-642EAD790A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38D420-E430-45CF-A8E8-68E76D6A4E55}"/>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6" name="Footer Placeholder 5">
            <a:extLst>
              <a:ext uri="{FF2B5EF4-FFF2-40B4-BE49-F238E27FC236}">
                <a16:creationId xmlns:a16="http://schemas.microsoft.com/office/drawing/2014/main" id="{13CF500F-CD90-4C50-A075-BF7B44473A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19607A-A569-4023-888C-B5C5A4E10F47}"/>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1501715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2BE4A-E376-4145-9915-379C7DA2AE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45CFA4-514A-4174-9591-C4B384CD29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99471A-5DA8-4F82-9F15-377F87ABEB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E488DD-F1A5-4C57-8B83-90CBDE6E22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157B96-DF5C-4B2F-AE2F-1DF422A46A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AC659B-97D6-4C61-90B3-A0129D7C87F8}"/>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8" name="Footer Placeholder 7">
            <a:extLst>
              <a:ext uri="{FF2B5EF4-FFF2-40B4-BE49-F238E27FC236}">
                <a16:creationId xmlns:a16="http://schemas.microsoft.com/office/drawing/2014/main" id="{FEF417FC-4AC6-49D9-A43E-EC414A29F1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F251AE-33B2-49CF-B906-E6CC3B1DAC32}"/>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3976127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D8D61-6B15-465C-97E5-27D848CFD3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D98CFF-4E68-4116-818E-5CB6CB9F8394}"/>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4" name="Footer Placeholder 3">
            <a:extLst>
              <a:ext uri="{FF2B5EF4-FFF2-40B4-BE49-F238E27FC236}">
                <a16:creationId xmlns:a16="http://schemas.microsoft.com/office/drawing/2014/main" id="{EC91FA70-BE4E-473C-B675-6255AED61C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DEED7B-9EC1-4A4D-9298-A1BB95B7EEC1}"/>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321764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E15C9A-2CCB-4CF7-98C5-233FD62F7DCC}"/>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3" name="Footer Placeholder 2">
            <a:extLst>
              <a:ext uri="{FF2B5EF4-FFF2-40B4-BE49-F238E27FC236}">
                <a16:creationId xmlns:a16="http://schemas.microsoft.com/office/drawing/2014/main" id="{7DF95D22-6BED-4CF3-ACA6-F093CDFFFD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572764-ABCD-4292-BA14-C4CA0228E5BC}"/>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833045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5B9ED-DF33-44FE-A1DE-04D75045C0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DE8350-D82B-498F-9951-89D317823D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4239CA-B682-4F35-B95E-AED2FCA228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CA5A15-7B85-4D0C-80B5-6482F07656D2}"/>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6" name="Footer Placeholder 5">
            <a:extLst>
              <a:ext uri="{FF2B5EF4-FFF2-40B4-BE49-F238E27FC236}">
                <a16:creationId xmlns:a16="http://schemas.microsoft.com/office/drawing/2014/main" id="{A53D06BB-AFEA-4075-B8AA-6409ACB60A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5EF06A-8559-41F3-838D-3A7067F834CB}"/>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279849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1A67E-C7FC-4097-ADD0-99470967F7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0D8D95-5893-4D92-A30F-D11D6F8ADF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C60F7B-47DF-4D4F-896C-340AAF284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E3BE15-DD05-463B-86E6-23F17075A0FC}"/>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6" name="Footer Placeholder 5">
            <a:extLst>
              <a:ext uri="{FF2B5EF4-FFF2-40B4-BE49-F238E27FC236}">
                <a16:creationId xmlns:a16="http://schemas.microsoft.com/office/drawing/2014/main" id="{64ECC066-A782-4F66-B9C0-AFC8626B4B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3663AB-73B7-4F6D-8800-FDDC49C8F8E4}"/>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978977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49104-5626-4AA1-B4EA-C41EB6F3B4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B04A89-84CD-4985-AA2F-44E2D8805E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5ABBF3-4F69-4372-AA26-5F6596A242CF}"/>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5" name="Footer Placeholder 4">
            <a:extLst>
              <a:ext uri="{FF2B5EF4-FFF2-40B4-BE49-F238E27FC236}">
                <a16:creationId xmlns:a16="http://schemas.microsoft.com/office/drawing/2014/main" id="{CD432EB0-02E1-4FCD-AA2E-FD39DCED7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7329B-2700-4DFC-B688-F61C0C1AF083}"/>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1290055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2CE109-193F-4ADB-BBD6-7723242F17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2926CA-1B89-4D97-A8F4-677FD6A417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2B90C9-0DA0-4AD1-B939-28EC24E8167F}"/>
              </a:ext>
            </a:extLst>
          </p:cNvPr>
          <p:cNvSpPr>
            <a:spLocks noGrp="1"/>
          </p:cNvSpPr>
          <p:nvPr>
            <p:ph type="dt" sz="half" idx="10"/>
          </p:nvPr>
        </p:nvSpPr>
        <p:spPr/>
        <p:txBody>
          <a:bodyPr/>
          <a:lstStyle/>
          <a:p>
            <a:fld id="{92D76B21-F488-49A8-911B-E182B1C11531}" type="datetimeFigureOut">
              <a:rPr lang="en-GB" smtClean="0"/>
              <a:t>24/11/2020</a:t>
            </a:fld>
            <a:endParaRPr lang="en-GB"/>
          </a:p>
        </p:txBody>
      </p:sp>
      <p:sp>
        <p:nvSpPr>
          <p:cNvPr id="5" name="Footer Placeholder 4">
            <a:extLst>
              <a:ext uri="{FF2B5EF4-FFF2-40B4-BE49-F238E27FC236}">
                <a16:creationId xmlns:a16="http://schemas.microsoft.com/office/drawing/2014/main" id="{2FBA3507-6C74-494D-BC74-AD188FDB43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F2312-AAF5-46C1-9609-D2142A441629}"/>
              </a:ext>
            </a:extLst>
          </p:cNvPr>
          <p:cNvSpPr>
            <a:spLocks noGrp="1"/>
          </p:cNvSpPr>
          <p:nvPr>
            <p:ph type="sldNum" sz="quarter" idx="12"/>
          </p:nvPr>
        </p:nvSpPr>
        <p:spPr/>
        <p:txBody>
          <a:bodyPr/>
          <a:lstStyle/>
          <a:p>
            <a:fld id="{3C259D0A-78A8-4436-955B-A07236A75A5C}" type="slidenum">
              <a:rPr lang="en-GB" smtClean="0"/>
              <a:t>‹#›</a:t>
            </a:fld>
            <a:endParaRPr lang="en-GB"/>
          </a:p>
        </p:txBody>
      </p:sp>
    </p:spTree>
    <p:extLst>
      <p:ext uri="{BB962C8B-B14F-4D97-AF65-F5344CB8AC3E}">
        <p14:creationId xmlns:p14="http://schemas.microsoft.com/office/powerpoint/2010/main" val="2484202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1587B-C402-4839-BAEA-A48081DCA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2C53E5-CF62-4261-9A8A-F18D526D32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EE908B-C7AB-4303-8B0B-05CA14F848E5}"/>
              </a:ext>
            </a:extLst>
          </p:cNvPr>
          <p:cNvSpPr>
            <a:spLocks noGrp="1"/>
          </p:cNvSpPr>
          <p:nvPr>
            <p:ph type="dt" sz="half" idx="10"/>
          </p:nvPr>
        </p:nvSpPr>
        <p:spPr/>
        <p:txBody>
          <a:bodyPr/>
          <a:lstStyle/>
          <a:p>
            <a:fld id="{D0D7ABAE-4CB7-4ED4-8F4C-2F5AB5611A9F}" type="datetimeFigureOut">
              <a:rPr lang="en-GB" smtClean="0"/>
              <a:t>24/11/2020</a:t>
            </a:fld>
            <a:endParaRPr lang="en-GB"/>
          </a:p>
        </p:txBody>
      </p:sp>
      <p:sp>
        <p:nvSpPr>
          <p:cNvPr id="5" name="Footer Placeholder 4">
            <a:extLst>
              <a:ext uri="{FF2B5EF4-FFF2-40B4-BE49-F238E27FC236}">
                <a16:creationId xmlns:a16="http://schemas.microsoft.com/office/drawing/2014/main" id="{9C961EFF-AFF9-45AE-BDBC-8B8839A19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7C4CF-E739-4E37-BFCE-C0A122AE3FE1}"/>
              </a:ext>
            </a:extLst>
          </p:cNvPr>
          <p:cNvSpPr>
            <a:spLocks noGrp="1"/>
          </p:cNvSpPr>
          <p:nvPr>
            <p:ph type="sldNum" sz="quarter" idx="12"/>
          </p:nvPr>
        </p:nvSpPr>
        <p:spPr/>
        <p:txBody>
          <a:bodyPr/>
          <a:lstStyle/>
          <a:p>
            <a:fld id="{D02E877E-46B4-46F5-AC89-59265D0003C7}" type="slidenum">
              <a:rPr lang="en-GB" smtClean="0"/>
              <a:t>‹#›</a:t>
            </a:fld>
            <a:endParaRPr lang="en-GB"/>
          </a:p>
        </p:txBody>
      </p:sp>
    </p:spTree>
    <p:extLst>
      <p:ext uri="{BB962C8B-B14F-4D97-AF65-F5344CB8AC3E}">
        <p14:creationId xmlns:p14="http://schemas.microsoft.com/office/powerpoint/2010/main" val="2778676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1BECE9-7E2F-4DFE-8337-19BFECEFE3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A26EF6-0DB7-465C-8D57-58A4B944A1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1BE5D9-A59B-4238-A161-4E73D5D5E6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D76B21-F488-49A8-911B-E182B1C11531}" type="datetimeFigureOut">
              <a:rPr lang="en-GB" smtClean="0"/>
              <a:t>24/11/2020</a:t>
            </a:fld>
            <a:endParaRPr lang="en-GB"/>
          </a:p>
        </p:txBody>
      </p:sp>
      <p:sp>
        <p:nvSpPr>
          <p:cNvPr id="5" name="Footer Placeholder 4">
            <a:extLst>
              <a:ext uri="{FF2B5EF4-FFF2-40B4-BE49-F238E27FC236}">
                <a16:creationId xmlns:a16="http://schemas.microsoft.com/office/drawing/2014/main" id="{BB5B0675-BA4E-4119-A46E-8BBF955534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D45D5D-8D71-4A9F-B579-693B42AC43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259D0A-78A8-4436-955B-A07236A75A5C}" type="slidenum">
              <a:rPr lang="en-GB" smtClean="0"/>
              <a:t>‹#›</a:t>
            </a:fld>
            <a:endParaRPr lang="en-GB"/>
          </a:p>
        </p:txBody>
      </p:sp>
    </p:spTree>
    <p:extLst>
      <p:ext uri="{BB962C8B-B14F-4D97-AF65-F5344CB8AC3E}">
        <p14:creationId xmlns:p14="http://schemas.microsoft.com/office/powerpoint/2010/main" val="2522722422"/>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DB92FA-8BD4-4A48-97BE-102FB3A932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855DFF-429D-48D0-BFBB-7019DCB5AF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3A164C-1283-41F0-BF5C-98D6CDAE5B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D7ABAE-4CB7-4ED4-8F4C-2F5AB5611A9F}" type="datetimeFigureOut">
              <a:rPr lang="en-GB" smtClean="0"/>
              <a:t>24/11/2020</a:t>
            </a:fld>
            <a:endParaRPr lang="en-GB"/>
          </a:p>
        </p:txBody>
      </p:sp>
      <p:sp>
        <p:nvSpPr>
          <p:cNvPr id="5" name="Footer Placeholder 4">
            <a:extLst>
              <a:ext uri="{FF2B5EF4-FFF2-40B4-BE49-F238E27FC236}">
                <a16:creationId xmlns:a16="http://schemas.microsoft.com/office/drawing/2014/main" id="{92F77D5F-EEC9-4DFE-A709-8A7CA8DAB3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0D84F4-3712-434A-84A0-5ECC1D041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2E877E-46B4-46F5-AC89-59265D0003C7}" type="slidenum">
              <a:rPr lang="en-GB" smtClean="0"/>
              <a:t>‹#›</a:t>
            </a:fld>
            <a:endParaRPr lang="en-GB"/>
          </a:p>
        </p:txBody>
      </p:sp>
    </p:spTree>
    <p:extLst>
      <p:ext uri="{BB962C8B-B14F-4D97-AF65-F5344CB8AC3E}">
        <p14:creationId xmlns:p14="http://schemas.microsoft.com/office/powerpoint/2010/main" val="3520073288"/>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2" Type="http://schemas.openxmlformats.org/officeDocument/2006/relationships/hyperlink" Target="https://gov.wales/sites/default/files/publications/2018-11/the-cwricwlwm-cymreig-history-and-the-story-of-wales-final-report.pdf" TargetMode="Externa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1080/1360312042000226918"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FC3C4F7-ADF3-40CB-A5E5-0EA4F09A2624}"/>
              </a:ext>
            </a:extLst>
          </p:cNvPr>
          <p:cNvSpPr>
            <a:spLocks noGrp="1"/>
          </p:cNvSpPr>
          <p:nvPr>
            <p:ph type="ctrTitle"/>
          </p:nvPr>
        </p:nvSpPr>
        <p:spPr>
          <a:xfrm>
            <a:off x="6590662" y="4267832"/>
            <a:ext cx="4805996" cy="1297115"/>
          </a:xfrm>
        </p:spPr>
        <p:txBody>
          <a:bodyPr anchor="t">
            <a:normAutofit/>
          </a:bodyPr>
          <a:lstStyle/>
          <a:p>
            <a:pPr algn="l"/>
            <a:r>
              <a:rPr lang="en-GB" sz="4100">
                <a:solidFill>
                  <a:srgbClr val="000000"/>
                </a:solidFill>
              </a:rPr>
              <a:t>Culture and Learning</a:t>
            </a:r>
          </a:p>
        </p:txBody>
      </p:sp>
      <p:sp>
        <p:nvSpPr>
          <p:cNvPr id="3" name="Subtitle 2">
            <a:extLst>
              <a:ext uri="{FF2B5EF4-FFF2-40B4-BE49-F238E27FC236}">
                <a16:creationId xmlns:a16="http://schemas.microsoft.com/office/drawing/2014/main" id="{EE6AA664-E2E9-4910-A2D7-E91AFDF9A4E1}"/>
              </a:ext>
            </a:extLst>
          </p:cNvPr>
          <p:cNvSpPr>
            <a:spLocks noGrp="1"/>
          </p:cNvSpPr>
          <p:nvPr>
            <p:ph type="subTitle" idx="1"/>
          </p:nvPr>
        </p:nvSpPr>
        <p:spPr>
          <a:xfrm>
            <a:off x="6590966" y="3428999"/>
            <a:ext cx="4805691" cy="838831"/>
          </a:xfrm>
        </p:spPr>
        <p:txBody>
          <a:bodyPr anchor="b">
            <a:normAutofit/>
          </a:bodyPr>
          <a:lstStyle/>
          <a:p>
            <a:pPr algn="l"/>
            <a:r>
              <a:rPr lang="en-GB" sz="1800" dirty="0">
                <a:solidFill>
                  <a:srgbClr val="000000"/>
                </a:solidFill>
              </a:rPr>
              <a:t>Session 2a</a:t>
            </a: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roup">
            <a:extLst>
              <a:ext uri="{FF2B5EF4-FFF2-40B4-BE49-F238E27FC236}">
                <a16:creationId xmlns:a16="http://schemas.microsoft.com/office/drawing/2014/main" id="{E5285EAE-71E8-49BE-A49C-97310346952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989150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623158-FFA8-4D41-A512-9962DC642499}"/>
              </a:ext>
            </a:extLst>
          </p:cNvPr>
          <p:cNvSpPr>
            <a:spLocks noGrp="1"/>
          </p:cNvSpPr>
          <p:nvPr>
            <p:ph type="title"/>
          </p:nvPr>
        </p:nvSpPr>
        <p:spPr>
          <a:xfrm>
            <a:off x="391378" y="320675"/>
            <a:ext cx="11407487" cy="1325563"/>
          </a:xfrm>
        </p:spPr>
        <p:txBody>
          <a:bodyPr>
            <a:normAutofit/>
          </a:bodyPr>
          <a:lstStyle/>
          <a:p>
            <a:r>
              <a:rPr lang="en-GB" sz="5400" dirty="0">
                <a:solidFill>
                  <a:schemeClr val="bg1"/>
                </a:solidFill>
              </a:rPr>
              <a:t>Learning cultures …</a:t>
            </a:r>
          </a:p>
        </p:txBody>
      </p:sp>
      <p:graphicFrame>
        <p:nvGraphicFramePr>
          <p:cNvPr id="7" name="Content Placeholder 2">
            <a:extLst>
              <a:ext uri="{FF2B5EF4-FFF2-40B4-BE49-F238E27FC236}">
                <a16:creationId xmlns:a16="http://schemas.microsoft.com/office/drawing/2014/main" id="{06656652-5DF1-4F29-840B-CD02D011FFCE}"/>
              </a:ext>
            </a:extLst>
          </p:cNvPr>
          <p:cNvGraphicFramePr>
            <a:graphicFrameLocks noGrp="1"/>
          </p:cNvGraphicFramePr>
          <p:nvPr>
            <p:ph idx="1"/>
            <p:extLst>
              <p:ext uri="{D42A27DB-BD31-4B8C-83A1-F6EECF244321}">
                <p14:modId xmlns:p14="http://schemas.microsoft.com/office/powerpoint/2010/main" val="1893305282"/>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0309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DEF77-BC4B-4158-91DD-1BCAF3DFE013}"/>
              </a:ext>
            </a:extLst>
          </p:cNvPr>
          <p:cNvSpPr>
            <a:spLocks noGrp="1"/>
          </p:cNvSpPr>
          <p:nvPr>
            <p:ph type="title"/>
          </p:nvPr>
        </p:nvSpPr>
        <p:spPr>
          <a:xfrm>
            <a:off x="594360" y="1209086"/>
            <a:ext cx="3876848" cy="4064925"/>
          </a:xfrm>
        </p:spPr>
        <p:txBody>
          <a:bodyPr anchor="ctr">
            <a:normAutofit/>
          </a:bodyPr>
          <a:lstStyle/>
          <a:p>
            <a:r>
              <a:rPr lang="en-GB" sz="5000"/>
              <a:t>‘Cultures of learning’ (Curtis and Pettigrew, 2010:16)</a:t>
            </a:r>
          </a:p>
        </p:txBody>
      </p:sp>
      <p:grpSp>
        <p:nvGrpSpPr>
          <p:cNvPr id="13" name="Group 12">
            <a:extLst>
              <a:ext uri="{FF2B5EF4-FFF2-40B4-BE49-F238E27FC236}">
                <a16:creationId xmlns:a16="http://schemas.microsoft.com/office/drawing/2014/main" id="{22725F33-435F-480E-996D-205671CDC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14"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B4A422F-FA4A-4C1E-8AFE-7B3ACFE7819B}"/>
              </a:ext>
            </a:extLst>
          </p:cNvPr>
          <p:cNvGraphicFramePr>
            <a:graphicFrameLocks noGrp="1"/>
          </p:cNvGraphicFramePr>
          <p:nvPr>
            <p:ph idx="1"/>
            <p:extLst>
              <p:ext uri="{D42A27DB-BD31-4B8C-83A1-F6EECF244321}">
                <p14:modId xmlns:p14="http://schemas.microsoft.com/office/powerpoint/2010/main" val="2045983930"/>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9742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B5F2-6BA4-4934-B932-98C59FB0804B}"/>
              </a:ext>
            </a:extLst>
          </p:cNvPr>
          <p:cNvSpPr>
            <a:spLocks noGrp="1"/>
          </p:cNvSpPr>
          <p:nvPr>
            <p:ph type="title"/>
          </p:nvPr>
        </p:nvSpPr>
        <p:spPr>
          <a:xfrm>
            <a:off x="1136428" y="627564"/>
            <a:ext cx="7474172" cy="1325563"/>
          </a:xfrm>
        </p:spPr>
        <p:txBody>
          <a:bodyPr>
            <a:normAutofit fontScale="90000"/>
          </a:bodyPr>
          <a:lstStyle/>
          <a:p>
            <a:br>
              <a:rPr lang="en-GB" sz="1400" dirty="0"/>
            </a:br>
            <a:br>
              <a:rPr lang="en-GB" sz="1400" dirty="0"/>
            </a:br>
            <a:r>
              <a:rPr lang="en-GB" sz="2700" b="1" dirty="0"/>
              <a:t>James and Bloomer (2001:2) cited in (Curtis and Pettigrew, 2010)</a:t>
            </a:r>
            <a:br>
              <a:rPr lang="en-GB" sz="2700" b="1" dirty="0"/>
            </a:br>
            <a:br>
              <a:rPr lang="en-GB" sz="2700" b="1" dirty="0"/>
            </a:br>
            <a:endParaRPr lang="en-GB" sz="2700" b="1" dirty="0"/>
          </a:p>
        </p:txBody>
      </p:sp>
      <p:sp>
        <p:nvSpPr>
          <p:cNvPr id="3" name="Content Placeholder 2">
            <a:extLst>
              <a:ext uri="{FF2B5EF4-FFF2-40B4-BE49-F238E27FC236}">
                <a16:creationId xmlns:a16="http://schemas.microsoft.com/office/drawing/2014/main" id="{74E9E5BC-8C5D-4323-8626-B72368571927}"/>
              </a:ext>
            </a:extLst>
          </p:cNvPr>
          <p:cNvSpPr>
            <a:spLocks noGrp="1"/>
          </p:cNvSpPr>
          <p:nvPr>
            <p:ph idx="1"/>
          </p:nvPr>
        </p:nvSpPr>
        <p:spPr>
          <a:xfrm>
            <a:off x="1136429" y="1700212"/>
            <a:ext cx="6467867" cy="4764881"/>
          </a:xfrm>
        </p:spPr>
        <p:txBody>
          <a:bodyPr anchor="ctr">
            <a:normAutofit/>
          </a:bodyPr>
          <a:lstStyle/>
          <a:p>
            <a:pPr marL="0" indent="0">
              <a:buNone/>
            </a:pPr>
            <a:r>
              <a:rPr lang="en-GB" sz="1800" dirty="0"/>
              <a:t>Learning sites are also endowed with meanings – sometimes stable, sometimes contested, sometimes idiosyncratic and sometimes shared – that individuals bring to their learning and that they construct and reconstruct in the course of their learning. Moreover, they are situated within the wider social, cultural, economic, political and moral networks and have to be understood in terms of that </a:t>
            </a:r>
            <a:r>
              <a:rPr lang="en-GB" sz="1800" dirty="0" err="1"/>
              <a:t>situativity</a:t>
            </a:r>
            <a:r>
              <a:rPr lang="en-GB" sz="1800" dirty="0"/>
              <a:t>. Meanings and </a:t>
            </a:r>
            <a:r>
              <a:rPr lang="en-GB" sz="1800" dirty="0" err="1"/>
              <a:t>situativity</a:t>
            </a:r>
            <a:r>
              <a:rPr lang="en-GB" sz="1800" dirty="0"/>
              <a:t> change, not only between learning sites but from individual to individual and, in the individual case, from moment to moment.</a:t>
            </a:r>
          </a:p>
          <a:p>
            <a:r>
              <a:rPr lang="en-GB" sz="1800" dirty="0"/>
              <a:t>Reflect on the quote above and break this down into one or two simple sentence. Post your sentence on the chat. (you have 10 min</a:t>
            </a:r>
            <a:r>
              <a:rPr lang="en-GB" sz="1700" dirty="0"/>
              <a:t>s)</a:t>
            </a:r>
            <a:br>
              <a:rPr lang="en-GB" sz="1700" dirty="0"/>
            </a:br>
            <a:endParaRPr lang="en-GB" sz="17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rain">
            <a:extLst>
              <a:ext uri="{FF2B5EF4-FFF2-40B4-BE49-F238E27FC236}">
                <a16:creationId xmlns:a16="http://schemas.microsoft.com/office/drawing/2014/main" id="{6534D125-EE61-47BF-B335-383714C7CB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688414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4970-570C-4732-A892-86AFF5027035}"/>
              </a:ext>
            </a:extLst>
          </p:cNvPr>
          <p:cNvSpPr>
            <a:spLocks noGrp="1"/>
          </p:cNvSpPr>
          <p:nvPr>
            <p:ph type="title"/>
          </p:nvPr>
        </p:nvSpPr>
        <p:spPr>
          <a:xfrm>
            <a:off x="519545" y="621792"/>
            <a:ext cx="5181503" cy="5504688"/>
          </a:xfrm>
        </p:spPr>
        <p:txBody>
          <a:bodyPr>
            <a:normAutofit/>
          </a:bodyPr>
          <a:lstStyle/>
          <a:p>
            <a:r>
              <a:rPr lang="en-GB" sz="4800"/>
              <a:t>What do we mean by these terms?</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1DF0D6A-8D96-4E96-AF0D-828F5105397A}"/>
              </a:ext>
            </a:extLst>
          </p:cNvPr>
          <p:cNvGraphicFramePr>
            <a:graphicFrameLocks noGrp="1"/>
          </p:cNvGraphicFramePr>
          <p:nvPr>
            <p:ph idx="1"/>
            <p:extLst>
              <p:ext uri="{D42A27DB-BD31-4B8C-83A1-F6EECF244321}">
                <p14:modId xmlns:p14="http://schemas.microsoft.com/office/powerpoint/2010/main" val="1678600380"/>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5865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E3FB-0709-408F-A0D8-103E7FDB1DFF}"/>
              </a:ext>
            </a:extLst>
          </p:cNvPr>
          <p:cNvSpPr>
            <a:spLocks noGrp="1"/>
          </p:cNvSpPr>
          <p:nvPr>
            <p:ph type="title"/>
          </p:nvPr>
        </p:nvSpPr>
        <p:spPr>
          <a:xfrm>
            <a:off x="519545" y="621792"/>
            <a:ext cx="5181503" cy="5504688"/>
          </a:xfrm>
        </p:spPr>
        <p:txBody>
          <a:bodyPr>
            <a:normAutofit/>
          </a:bodyPr>
          <a:lstStyle/>
          <a:p>
            <a:r>
              <a:rPr lang="en-GB" sz="4800"/>
              <a:t>School culture …</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9E301F1-4B4B-4847-A7C5-E677BAC44BD6}"/>
              </a:ext>
            </a:extLst>
          </p:cNvPr>
          <p:cNvGraphicFramePr>
            <a:graphicFrameLocks noGrp="1"/>
          </p:cNvGraphicFramePr>
          <p:nvPr>
            <p:ph idx="1"/>
            <p:extLst>
              <p:ext uri="{D42A27DB-BD31-4B8C-83A1-F6EECF244321}">
                <p14:modId xmlns:p14="http://schemas.microsoft.com/office/powerpoint/2010/main" val="1682321905"/>
              </p:ext>
            </p:extLst>
          </p:nvPr>
        </p:nvGraphicFramePr>
        <p:xfrm>
          <a:off x="5213221" y="621792"/>
          <a:ext cx="6173915"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0969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5453A-308F-461C-AD7A-9B75F015E104}"/>
              </a:ext>
            </a:extLst>
          </p:cNvPr>
          <p:cNvSpPr>
            <a:spLocks noGrp="1"/>
          </p:cNvSpPr>
          <p:nvPr>
            <p:ph type="title"/>
          </p:nvPr>
        </p:nvSpPr>
        <p:spPr/>
        <p:txBody>
          <a:bodyPr/>
          <a:lstStyle/>
          <a:p>
            <a:r>
              <a:rPr lang="en-GB"/>
              <a:t>School culture…</a:t>
            </a:r>
            <a:endParaRPr lang="en-GB" dirty="0"/>
          </a:p>
        </p:txBody>
      </p:sp>
      <p:graphicFrame>
        <p:nvGraphicFramePr>
          <p:cNvPr id="17" name="Content Placeholder 2">
            <a:extLst>
              <a:ext uri="{FF2B5EF4-FFF2-40B4-BE49-F238E27FC236}">
                <a16:creationId xmlns:a16="http://schemas.microsoft.com/office/drawing/2014/main" id="{3BE27FE9-C577-443C-9B50-55D78CAD060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0499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44BF-DDCE-4785-AD20-E1E04935E3D3}"/>
              </a:ext>
            </a:extLst>
          </p:cNvPr>
          <p:cNvSpPr>
            <a:spLocks noGrp="1"/>
          </p:cNvSpPr>
          <p:nvPr>
            <p:ph type="title"/>
          </p:nvPr>
        </p:nvSpPr>
        <p:spPr>
          <a:xfrm>
            <a:off x="519545" y="621792"/>
            <a:ext cx="5181503" cy="5504688"/>
          </a:xfrm>
        </p:spPr>
        <p:txBody>
          <a:bodyPr>
            <a:normAutofit/>
          </a:bodyPr>
          <a:lstStyle/>
          <a:p>
            <a:r>
              <a:rPr lang="en-GB" sz="4800"/>
              <a:t>Positive school culture (MacBeath &amp; Mortimer, 2001)</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016DD71-97D4-47FB-B47A-8073587074CE}"/>
              </a:ext>
            </a:extLst>
          </p:cNvPr>
          <p:cNvGraphicFramePr>
            <a:graphicFrameLocks noGrp="1"/>
          </p:cNvGraphicFramePr>
          <p:nvPr>
            <p:ph idx="1"/>
            <p:extLst>
              <p:ext uri="{D42A27DB-BD31-4B8C-83A1-F6EECF244321}">
                <p14:modId xmlns:p14="http://schemas.microsoft.com/office/powerpoint/2010/main" val="230771206"/>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1121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6D618-477E-49C9-BEEF-24865C2AFF40}"/>
              </a:ext>
            </a:extLst>
          </p:cNvPr>
          <p:cNvSpPr>
            <a:spLocks noGrp="1"/>
          </p:cNvSpPr>
          <p:nvPr>
            <p:ph type="title"/>
          </p:nvPr>
        </p:nvSpPr>
        <p:spPr>
          <a:xfrm>
            <a:off x="519545" y="621792"/>
            <a:ext cx="5181503" cy="5504688"/>
          </a:xfrm>
        </p:spPr>
        <p:txBody>
          <a:bodyPr>
            <a:normAutofit/>
          </a:bodyPr>
          <a:lstStyle/>
          <a:p>
            <a:r>
              <a:rPr lang="en-GB" sz="4800"/>
              <a:t>ESTYN (2020)</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B9E18DF-4582-4996-B9E4-E7426FDBC01E}"/>
              </a:ext>
            </a:extLst>
          </p:cNvPr>
          <p:cNvGraphicFramePr>
            <a:graphicFrameLocks noGrp="1"/>
          </p:cNvGraphicFramePr>
          <p:nvPr>
            <p:ph idx="1"/>
            <p:extLst>
              <p:ext uri="{D42A27DB-BD31-4B8C-83A1-F6EECF244321}">
                <p14:modId xmlns:p14="http://schemas.microsoft.com/office/powerpoint/2010/main" val="909655396"/>
              </p:ext>
            </p:extLst>
          </p:nvPr>
        </p:nvGraphicFramePr>
        <p:xfrm>
          <a:off x="5284661" y="621792"/>
          <a:ext cx="6473952"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2728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0BF8-7D5E-4572-B283-FE9457132015}"/>
              </a:ext>
            </a:extLst>
          </p:cNvPr>
          <p:cNvSpPr>
            <a:spLocks noGrp="1"/>
          </p:cNvSpPr>
          <p:nvPr>
            <p:ph type="title"/>
          </p:nvPr>
        </p:nvSpPr>
        <p:spPr>
          <a:xfrm>
            <a:off x="1913468" y="365125"/>
            <a:ext cx="9440332" cy="1325563"/>
          </a:xfrm>
        </p:spPr>
        <p:txBody>
          <a:bodyPr>
            <a:normAutofit/>
          </a:bodyPr>
          <a:lstStyle/>
          <a:p>
            <a:r>
              <a:rPr lang="en-GB" sz="5400"/>
              <a:t>Classroom culture</a:t>
            </a:r>
          </a:p>
        </p:txBody>
      </p:sp>
      <p:sp>
        <p:nvSpPr>
          <p:cNvPr id="10" name="Rectangle 9">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Group Brainstorm">
            <a:extLst>
              <a:ext uri="{FF2B5EF4-FFF2-40B4-BE49-F238E27FC236}">
                <a16:creationId xmlns:a16="http://schemas.microsoft.com/office/drawing/2014/main" id="{00107E25-E3FC-4EF7-ACEE-416A654FB8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14" name="Content Placeholder 2">
            <a:extLst>
              <a:ext uri="{FF2B5EF4-FFF2-40B4-BE49-F238E27FC236}">
                <a16:creationId xmlns:a16="http://schemas.microsoft.com/office/drawing/2014/main" id="{5AAE0DB2-E0C8-4BAB-9E7E-9D97CB29C70E}"/>
              </a:ext>
            </a:extLst>
          </p:cNvPr>
          <p:cNvSpPr>
            <a:spLocks noGrp="1"/>
          </p:cNvSpPr>
          <p:nvPr>
            <p:ph idx="1"/>
          </p:nvPr>
        </p:nvSpPr>
        <p:spPr>
          <a:xfrm>
            <a:off x="838200" y="1825625"/>
            <a:ext cx="10515600" cy="4351338"/>
          </a:xfrm>
        </p:spPr>
        <p:txBody>
          <a:bodyPr>
            <a:normAutofit/>
          </a:bodyPr>
          <a:lstStyle/>
          <a:p>
            <a:r>
              <a:rPr lang="en-GB"/>
              <a:t>The culture of the school directly feeds into the culture of the classroom.</a:t>
            </a:r>
          </a:p>
          <a:p>
            <a:r>
              <a:rPr lang="en-GB"/>
              <a:t>What do we mean by the term classroom culture?</a:t>
            </a:r>
          </a:p>
          <a:p>
            <a:r>
              <a:rPr lang="en-GB"/>
              <a:t>Brainstorm activity</a:t>
            </a:r>
          </a:p>
        </p:txBody>
      </p:sp>
    </p:spTree>
    <p:extLst>
      <p:ext uri="{BB962C8B-B14F-4D97-AF65-F5344CB8AC3E}">
        <p14:creationId xmlns:p14="http://schemas.microsoft.com/office/powerpoint/2010/main" val="301495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82303-B344-453F-B467-D78E81A1414A}"/>
              </a:ext>
            </a:extLst>
          </p:cNvPr>
          <p:cNvSpPr>
            <a:spLocks noGrp="1"/>
          </p:cNvSpPr>
          <p:nvPr>
            <p:ph type="title"/>
          </p:nvPr>
        </p:nvSpPr>
        <p:spPr>
          <a:xfrm>
            <a:off x="1136428" y="627564"/>
            <a:ext cx="7474172" cy="1325563"/>
          </a:xfrm>
        </p:spPr>
        <p:txBody>
          <a:bodyPr>
            <a:normAutofit/>
          </a:bodyPr>
          <a:lstStyle/>
          <a:p>
            <a:r>
              <a:rPr lang="en-GB"/>
              <a:t>Classroom culture …</a:t>
            </a:r>
            <a:endParaRPr lang="en-GB" dirty="0"/>
          </a:p>
        </p:txBody>
      </p:sp>
      <p:sp>
        <p:nvSpPr>
          <p:cNvPr id="3" name="Content Placeholder 2">
            <a:extLst>
              <a:ext uri="{FF2B5EF4-FFF2-40B4-BE49-F238E27FC236}">
                <a16:creationId xmlns:a16="http://schemas.microsoft.com/office/drawing/2014/main" id="{B1CAE042-C7CC-45CA-9A10-221F52E0947E}"/>
              </a:ext>
            </a:extLst>
          </p:cNvPr>
          <p:cNvSpPr>
            <a:spLocks noGrp="1"/>
          </p:cNvSpPr>
          <p:nvPr>
            <p:ph idx="1"/>
          </p:nvPr>
        </p:nvSpPr>
        <p:spPr>
          <a:xfrm>
            <a:off x="1136429" y="2278173"/>
            <a:ext cx="6467867" cy="3450613"/>
          </a:xfrm>
        </p:spPr>
        <p:txBody>
          <a:bodyPr anchor="ctr">
            <a:normAutofit/>
          </a:bodyPr>
          <a:lstStyle/>
          <a:p>
            <a:r>
              <a:rPr lang="en-GB" sz="2400" dirty="0"/>
              <a:t>From what we have just considered and the ESTYN quote, in breakout room groups define the characteristics of a positive classroom culture.</a:t>
            </a:r>
          </a:p>
          <a:p>
            <a:endParaRPr lang="en-GB" sz="2400" dirty="0"/>
          </a:p>
          <a:p>
            <a:r>
              <a:rPr lang="en-GB" sz="2400" dirty="0"/>
              <a:t>Be prepared to share with the whole group</a:t>
            </a:r>
          </a:p>
          <a:p>
            <a:r>
              <a:rPr lang="en-GB" sz="2400" dirty="0"/>
              <a:t>You have 15 minutes and you can use research to support.</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assroom">
            <a:extLst>
              <a:ext uri="{FF2B5EF4-FFF2-40B4-BE49-F238E27FC236}">
                <a16:creationId xmlns:a16="http://schemas.microsoft.com/office/drawing/2014/main" id="{E075E0F8-0C6D-40BA-804C-7CF06F2846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123759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B9A72471-69EA-437E-ABBE-5EA0EBCE5020}"/>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Positive classroom culture is</a:t>
            </a:r>
          </a:p>
        </p:txBody>
      </p:sp>
      <p:sp>
        <p:nvSpPr>
          <p:cNvPr id="3" name="Content Placeholder 2">
            <a:extLst>
              <a:ext uri="{FF2B5EF4-FFF2-40B4-BE49-F238E27FC236}">
                <a16:creationId xmlns:a16="http://schemas.microsoft.com/office/drawing/2014/main" id="{BA99E897-AFB1-486F-BA33-C39F907BFB3F}"/>
              </a:ext>
            </a:extLst>
          </p:cNvPr>
          <p:cNvSpPr>
            <a:spLocks noGrp="1"/>
          </p:cNvSpPr>
          <p:nvPr>
            <p:ph idx="1"/>
          </p:nvPr>
        </p:nvSpPr>
        <p:spPr>
          <a:xfrm>
            <a:off x="5120640" y="804672"/>
            <a:ext cx="6281928" cy="5248656"/>
          </a:xfrm>
        </p:spPr>
        <p:txBody>
          <a:bodyPr anchor="ctr">
            <a:normAutofit/>
          </a:bodyPr>
          <a:lstStyle/>
          <a:p>
            <a:r>
              <a:rPr lang="en-GB" sz="2000"/>
              <a:t>Where children feel included, respected, safe and secure and where their achievements and contributions are valued and celebrated.</a:t>
            </a:r>
          </a:p>
          <a:p>
            <a:pPr marL="0" indent="0">
              <a:buNone/>
            </a:pPr>
            <a:endParaRPr lang="en-GB" sz="2000"/>
          </a:p>
        </p:txBody>
      </p:sp>
    </p:spTree>
    <p:extLst>
      <p:ext uri="{BB962C8B-B14F-4D97-AF65-F5344CB8AC3E}">
        <p14:creationId xmlns:p14="http://schemas.microsoft.com/office/powerpoint/2010/main" val="3657003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455C2-BB2B-4737-B382-02FF242279C6}"/>
              </a:ext>
            </a:extLst>
          </p:cNvPr>
          <p:cNvSpPr>
            <a:spLocks noGrp="1"/>
          </p:cNvSpPr>
          <p:nvPr>
            <p:ph type="ctrTitle"/>
          </p:nvPr>
        </p:nvSpPr>
        <p:spPr>
          <a:xfrm>
            <a:off x="795342" y="637953"/>
            <a:ext cx="8272458" cy="3189507"/>
          </a:xfrm>
        </p:spPr>
        <p:txBody>
          <a:bodyPr>
            <a:normAutofit/>
          </a:bodyPr>
          <a:lstStyle/>
          <a:p>
            <a:pPr algn="l"/>
            <a:r>
              <a:rPr lang="en-GB" sz="7400">
                <a:solidFill>
                  <a:srgbClr val="FFFFFF"/>
                </a:solidFill>
              </a:rPr>
              <a:t>Culture and the Curriculum Cymreig in Wales</a:t>
            </a:r>
          </a:p>
        </p:txBody>
      </p:sp>
      <p:sp>
        <p:nvSpPr>
          <p:cNvPr id="19"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FD689329-7024-48CD-B51C-C65D323DB9D1}"/>
              </a:ext>
            </a:extLst>
          </p:cNvPr>
          <p:cNvSpPr>
            <a:spLocks noGrp="1"/>
          </p:cNvSpPr>
          <p:nvPr>
            <p:ph type="subTitle" idx="1"/>
          </p:nvPr>
        </p:nvSpPr>
        <p:spPr>
          <a:xfrm>
            <a:off x="795342" y="4377268"/>
            <a:ext cx="7970903" cy="1280582"/>
          </a:xfrm>
        </p:spPr>
        <p:txBody>
          <a:bodyPr anchor="t">
            <a:normAutofit/>
          </a:bodyPr>
          <a:lstStyle/>
          <a:p>
            <a:pPr algn="l"/>
            <a:r>
              <a:rPr lang="en-GB" sz="3200" dirty="0">
                <a:solidFill>
                  <a:srgbClr val="FEFFFF"/>
                </a:solidFill>
              </a:rPr>
              <a:t>Learning about Welsh culture?</a:t>
            </a:r>
          </a:p>
        </p:txBody>
      </p:sp>
      <p:sp>
        <p:nvSpPr>
          <p:cNvPr id="25"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676950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125" y="2"/>
            <a:ext cx="4688632"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226" y="926649"/>
            <a:ext cx="4415290"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679" y="3758184"/>
            <a:ext cx="2139190" cy="2373963"/>
            <a:chOff x="723679" y="3758184"/>
            <a:chExt cx="2139190" cy="2373963"/>
          </a:xfrm>
        </p:grpSpPr>
        <p:sp>
          <p:nvSpPr>
            <p:cNvPr id="15"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DE6764F-97A6-45A5-87BB-4FC54C211B5B}"/>
              </a:ext>
            </a:extLst>
          </p:cNvPr>
          <p:cNvSpPr>
            <a:spLocks noGrp="1"/>
          </p:cNvSpPr>
          <p:nvPr>
            <p:ph type="title"/>
          </p:nvPr>
        </p:nvSpPr>
        <p:spPr>
          <a:xfrm>
            <a:off x="1141965" y="1321743"/>
            <a:ext cx="3787482" cy="4277890"/>
          </a:xfrm>
        </p:spPr>
        <p:txBody>
          <a:bodyPr anchor="ctr">
            <a:normAutofit/>
          </a:bodyPr>
          <a:lstStyle/>
          <a:p>
            <a:r>
              <a:rPr lang="en-GB" sz="4800" dirty="0">
                <a:solidFill>
                  <a:srgbClr val="FFFFFF"/>
                </a:solidFill>
              </a:rPr>
              <a:t>Evolution of the national curriculum for Wales</a:t>
            </a:r>
          </a:p>
        </p:txBody>
      </p:sp>
      <p:grpSp>
        <p:nvGrpSpPr>
          <p:cNvPr id="57" name="Group 56">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73418" y="44817"/>
            <a:ext cx="233303" cy="772404"/>
            <a:chOff x="11873418" y="44817"/>
            <a:chExt cx="233303" cy="772404"/>
          </a:xfrm>
        </p:grpSpPr>
        <p:sp>
          <p:nvSpPr>
            <p:cNvPr id="58"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22896C3-800D-4255-8AD4-41E012382007}"/>
              </a:ext>
            </a:extLst>
          </p:cNvPr>
          <p:cNvSpPr>
            <a:spLocks noGrp="1"/>
          </p:cNvSpPr>
          <p:nvPr>
            <p:ph idx="1"/>
          </p:nvPr>
        </p:nvSpPr>
        <p:spPr>
          <a:xfrm>
            <a:off x="5912693" y="1188719"/>
            <a:ext cx="5561320" cy="4804465"/>
          </a:xfrm>
        </p:spPr>
        <p:txBody>
          <a:bodyPr anchor="ctr">
            <a:normAutofit/>
          </a:bodyPr>
          <a:lstStyle/>
          <a:p>
            <a:r>
              <a:rPr lang="en-GB" sz="2000" dirty="0"/>
              <a:t>After the introduction of the national curriculum in 1988, there was a move to create a distinctive national curriculum for Wales.</a:t>
            </a:r>
          </a:p>
          <a:p>
            <a:pPr marL="0" indent="0">
              <a:buNone/>
            </a:pPr>
            <a:r>
              <a:rPr lang="en-GB" sz="2000" dirty="0"/>
              <a:t>This curriculum would reflect:</a:t>
            </a:r>
          </a:p>
          <a:p>
            <a:r>
              <a:rPr lang="en-GB" sz="2000" dirty="0"/>
              <a:t>Welsh culture, </a:t>
            </a:r>
          </a:p>
          <a:p>
            <a:r>
              <a:rPr lang="en-GB" sz="2000" dirty="0"/>
              <a:t>The environment, economy and history of Wales</a:t>
            </a:r>
          </a:p>
          <a:p>
            <a:r>
              <a:rPr lang="en-GB" sz="2000" dirty="0"/>
              <a:t>The influences which have shaped the country of today.</a:t>
            </a:r>
          </a:p>
        </p:txBody>
      </p:sp>
    </p:spTree>
    <p:extLst>
      <p:ext uri="{BB962C8B-B14F-4D97-AF65-F5344CB8AC3E}">
        <p14:creationId xmlns:p14="http://schemas.microsoft.com/office/powerpoint/2010/main" val="3931636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125" y="2"/>
            <a:ext cx="4688632"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226" y="926649"/>
            <a:ext cx="4415290"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679" y="3758184"/>
            <a:ext cx="2139190" cy="2373963"/>
            <a:chOff x="723679" y="3758184"/>
            <a:chExt cx="2139190" cy="2373963"/>
          </a:xfrm>
        </p:grpSpPr>
        <p:sp>
          <p:nvSpPr>
            <p:cNvPr id="15"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B0CE2E7-E28C-435D-A099-EDDE7DD24CE8}"/>
              </a:ext>
            </a:extLst>
          </p:cNvPr>
          <p:cNvSpPr>
            <a:spLocks noGrp="1"/>
          </p:cNvSpPr>
          <p:nvPr>
            <p:ph type="title"/>
          </p:nvPr>
        </p:nvSpPr>
        <p:spPr>
          <a:xfrm>
            <a:off x="1141965" y="1321743"/>
            <a:ext cx="3787482" cy="4277890"/>
          </a:xfrm>
        </p:spPr>
        <p:txBody>
          <a:bodyPr anchor="ctr">
            <a:normAutofit/>
          </a:bodyPr>
          <a:lstStyle/>
          <a:p>
            <a:r>
              <a:rPr lang="en-GB" sz="4800">
                <a:solidFill>
                  <a:srgbClr val="FFFFFF"/>
                </a:solidFill>
              </a:rPr>
              <a:t>Curriculum Cymreig</a:t>
            </a:r>
          </a:p>
        </p:txBody>
      </p:sp>
      <p:grpSp>
        <p:nvGrpSpPr>
          <p:cNvPr id="57" name="Group 56">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73418" y="44817"/>
            <a:ext cx="233303" cy="772404"/>
            <a:chOff x="11873418" y="44817"/>
            <a:chExt cx="233303" cy="772404"/>
          </a:xfrm>
        </p:grpSpPr>
        <p:sp>
          <p:nvSpPr>
            <p:cNvPr id="58"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6D96C4A-93C6-4649-8DD9-5ECCEBED2EE4}"/>
              </a:ext>
            </a:extLst>
          </p:cNvPr>
          <p:cNvSpPr>
            <a:spLocks noGrp="1"/>
          </p:cNvSpPr>
          <p:nvPr>
            <p:ph idx="1"/>
          </p:nvPr>
        </p:nvSpPr>
        <p:spPr>
          <a:xfrm>
            <a:off x="5912693" y="1188719"/>
            <a:ext cx="5561320" cy="4804465"/>
          </a:xfrm>
        </p:spPr>
        <p:txBody>
          <a:bodyPr anchor="ctr">
            <a:normAutofit/>
          </a:bodyPr>
          <a:lstStyle/>
          <a:p>
            <a:r>
              <a:rPr lang="en-GB" sz="2000"/>
              <a:t>Developing the Curriculum Cymreig guidance was published in 1993</a:t>
            </a:r>
          </a:p>
          <a:p>
            <a:r>
              <a:rPr lang="en-GB" sz="2000"/>
              <a:t>The adjective Cymreig means ‘pertaining to Wales or the Welsh; pertaining to the Welsh language, that is in terms of geography, the economy or culture, and should be differentiated from the adjective Cymraeg, which refers more specifically to the Welsh language’ (definitions drawn from Geiriadur Prifysgol Cymru: A Dictionary of the Welsh Language, Cardiff 1950–2002). </a:t>
            </a:r>
          </a:p>
        </p:txBody>
      </p:sp>
    </p:spTree>
    <p:extLst>
      <p:ext uri="{BB962C8B-B14F-4D97-AF65-F5344CB8AC3E}">
        <p14:creationId xmlns:p14="http://schemas.microsoft.com/office/powerpoint/2010/main" val="655742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125" y="2"/>
            <a:ext cx="4688632"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226" y="926649"/>
            <a:ext cx="4415290"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679" y="3758184"/>
            <a:ext cx="2139190" cy="2373963"/>
            <a:chOff x="723679" y="3758184"/>
            <a:chExt cx="2139190" cy="2373963"/>
          </a:xfrm>
        </p:grpSpPr>
        <p:sp>
          <p:nvSpPr>
            <p:cNvPr id="15"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0BF0D7A-9A55-4383-946B-25D233293135}"/>
              </a:ext>
            </a:extLst>
          </p:cNvPr>
          <p:cNvSpPr>
            <a:spLocks noGrp="1"/>
          </p:cNvSpPr>
          <p:nvPr>
            <p:ph type="title"/>
          </p:nvPr>
        </p:nvSpPr>
        <p:spPr>
          <a:xfrm>
            <a:off x="1141965" y="1321743"/>
            <a:ext cx="3787482" cy="4277890"/>
          </a:xfrm>
        </p:spPr>
        <p:txBody>
          <a:bodyPr anchor="ctr">
            <a:normAutofit/>
          </a:bodyPr>
          <a:lstStyle/>
          <a:p>
            <a:r>
              <a:rPr lang="en-GB" sz="4800">
                <a:solidFill>
                  <a:srgbClr val="FFFFFF"/>
                </a:solidFill>
              </a:rPr>
              <a:t>How does the Curriculum Cymreig look now? </a:t>
            </a:r>
          </a:p>
        </p:txBody>
      </p:sp>
      <p:grpSp>
        <p:nvGrpSpPr>
          <p:cNvPr id="57" name="Group 56">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73418" y="44817"/>
            <a:ext cx="233303" cy="772404"/>
            <a:chOff x="11873418" y="44817"/>
            <a:chExt cx="233303" cy="772404"/>
          </a:xfrm>
        </p:grpSpPr>
        <p:sp>
          <p:nvSpPr>
            <p:cNvPr id="58"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A435015-FB7A-4C86-BFE1-240B173EC60A}"/>
              </a:ext>
            </a:extLst>
          </p:cNvPr>
          <p:cNvSpPr>
            <a:spLocks noGrp="1"/>
          </p:cNvSpPr>
          <p:nvPr>
            <p:ph idx="1"/>
          </p:nvPr>
        </p:nvSpPr>
        <p:spPr>
          <a:xfrm>
            <a:off x="5912693" y="1188719"/>
            <a:ext cx="5561320" cy="4804465"/>
          </a:xfrm>
        </p:spPr>
        <p:txBody>
          <a:bodyPr anchor="ctr">
            <a:normAutofit/>
          </a:bodyPr>
          <a:lstStyle/>
          <a:p>
            <a:r>
              <a:rPr lang="en-GB" sz="2000"/>
              <a:t>the statutory requirement for the Curriculum Cymreig is an essential part of the curriculum and ethos of all schools. </a:t>
            </a:r>
          </a:p>
          <a:p>
            <a:r>
              <a:rPr lang="en-GB" sz="2000"/>
              <a:t>‘A Curriculum Cymreig helps pupils to understand and celebrate the distinctive quality of living and learning in Wales in the twenty-first century, to identify their own sense of Welshness and to feel a heightened sense of belonging to their local community and country. It also helps to foster in pupils an understanding of an outward-looking and international Wales, promoting global citizenship and concern for sustainable development.’ (ACCAC, 2003:2).</a:t>
            </a:r>
          </a:p>
        </p:txBody>
      </p:sp>
    </p:spTree>
    <p:extLst>
      <p:ext uri="{BB962C8B-B14F-4D97-AF65-F5344CB8AC3E}">
        <p14:creationId xmlns:p14="http://schemas.microsoft.com/office/powerpoint/2010/main" val="39022367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125" y="2"/>
            <a:ext cx="4688632"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226" y="926649"/>
            <a:ext cx="4415290"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679" y="3758184"/>
            <a:ext cx="2139190" cy="2373963"/>
            <a:chOff x="723679" y="3758184"/>
            <a:chExt cx="2139190" cy="2373963"/>
          </a:xfrm>
        </p:grpSpPr>
        <p:sp>
          <p:nvSpPr>
            <p:cNvPr id="15"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4BB352E-D938-4AE4-B7E3-09731293C804}"/>
              </a:ext>
            </a:extLst>
          </p:cNvPr>
          <p:cNvSpPr>
            <a:spLocks noGrp="1"/>
          </p:cNvSpPr>
          <p:nvPr>
            <p:ph type="title"/>
          </p:nvPr>
        </p:nvSpPr>
        <p:spPr>
          <a:xfrm>
            <a:off x="1141965" y="1321743"/>
            <a:ext cx="3787482" cy="4277890"/>
          </a:xfrm>
        </p:spPr>
        <p:txBody>
          <a:bodyPr anchor="ctr">
            <a:normAutofit/>
          </a:bodyPr>
          <a:lstStyle/>
          <a:p>
            <a:r>
              <a:rPr lang="en-GB" sz="4800">
                <a:solidFill>
                  <a:srgbClr val="FFFFFF"/>
                </a:solidFill>
              </a:rPr>
              <a:t>Aspects of Curriculum Cymreig</a:t>
            </a:r>
          </a:p>
        </p:txBody>
      </p:sp>
      <p:grpSp>
        <p:nvGrpSpPr>
          <p:cNvPr id="57" name="Group 56">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73418" y="44817"/>
            <a:ext cx="233303" cy="772404"/>
            <a:chOff x="11873418" y="44817"/>
            <a:chExt cx="233303" cy="772404"/>
          </a:xfrm>
        </p:grpSpPr>
        <p:sp>
          <p:nvSpPr>
            <p:cNvPr id="58"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8E6A525-35AA-49E4-AC84-0F003C28A52B}"/>
              </a:ext>
            </a:extLst>
          </p:cNvPr>
          <p:cNvSpPr>
            <a:spLocks noGrp="1"/>
          </p:cNvSpPr>
          <p:nvPr>
            <p:ph idx="1"/>
          </p:nvPr>
        </p:nvSpPr>
        <p:spPr>
          <a:xfrm>
            <a:off x="5912693" y="1188719"/>
            <a:ext cx="5561320" cy="4804465"/>
          </a:xfrm>
        </p:spPr>
        <p:txBody>
          <a:bodyPr anchor="ctr">
            <a:normAutofit/>
          </a:bodyPr>
          <a:lstStyle/>
          <a:p>
            <a:r>
              <a:rPr lang="en-GB" sz="2000"/>
              <a:t>The Common Requirements statement identifies five aspects of the Curriculum Cymreig – </a:t>
            </a:r>
            <a:r>
              <a:rPr lang="en-GB" sz="2000">
                <a:highlight>
                  <a:srgbClr val="FFFF00"/>
                </a:highlight>
              </a:rPr>
              <a:t>cultural,</a:t>
            </a:r>
            <a:r>
              <a:rPr lang="en-GB" sz="2000"/>
              <a:t> economic, environmental, historical and linguistic. </a:t>
            </a:r>
          </a:p>
          <a:p>
            <a:endParaRPr lang="en-GB" sz="2000"/>
          </a:p>
        </p:txBody>
      </p:sp>
    </p:spTree>
    <p:extLst>
      <p:ext uri="{BB962C8B-B14F-4D97-AF65-F5344CB8AC3E}">
        <p14:creationId xmlns:p14="http://schemas.microsoft.com/office/powerpoint/2010/main" val="2634544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iagram&#10;&#10;Description automatically generated">
            <a:extLst>
              <a:ext uri="{FF2B5EF4-FFF2-40B4-BE49-F238E27FC236}">
                <a16:creationId xmlns:a16="http://schemas.microsoft.com/office/drawing/2014/main" id="{A9E0F4C2-E77B-4CB8-A1EF-5D002B82387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1794" r="9089" b="16283"/>
          <a:stretch/>
        </p:blipFill>
        <p:spPr>
          <a:xfrm>
            <a:off x="3523488" y="10"/>
            <a:ext cx="8668512" cy="6857990"/>
          </a:xfrm>
          <a:prstGeom prst="rect">
            <a:avLst/>
          </a:prstGeom>
        </p:spPr>
      </p:pic>
      <p:sp>
        <p:nvSpPr>
          <p:cNvPr id="27" name="Rectangle 2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6710DE-2F93-40F4-8CE3-6C93CB7EB07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How would you define Welsh culture?</a:t>
            </a:r>
          </a:p>
        </p:txBody>
      </p:sp>
      <p:sp>
        <p:nvSpPr>
          <p:cNvPr id="29" name="Rectangle 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8276879"/>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16F54-E392-42AA-A30E-4271B3F6ACFF}"/>
              </a:ext>
            </a:extLst>
          </p:cNvPr>
          <p:cNvSpPr>
            <a:spLocks noGrp="1"/>
          </p:cNvSpPr>
          <p:nvPr>
            <p:ph type="title"/>
          </p:nvPr>
        </p:nvSpPr>
        <p:spPr>
          <a:xfrm>
            <a:off x="411480" y="987552"/>
            <a:ext cx="4485861" cy="1088136"/>
          </a:xfrm>
        </p:spPr>
        <p:txBody>
          <a:bodyPr anchor="b">
            <a:normAutofit/>
          </a:bodyPr>
          <a:lstStyle/>
          <a:p>
            <a:r>
              <a:rPr lang="en-GB" sz="3400"/>
              <a:t>In practice …</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853ABAC-E485-4A12-A48D-2E7045A32915}"/>
              </a:ext>
            </a:extLst>
          </p:cNvPr>
          <p:cNvSpPr>
            <a:spLocks noGrp="1"/>
          </p:cNvSpPr>
          <p:nvPr>
            <p:ph idx="1"/>
          </p:nvPr>
        </p:nvSpPr>
        <p:spPr>
          <a:xfrm>
            <a:off x="411479" y="2688336"/>
            <a:ext cx="4498848" cy="3584448"/>
          </a:xfrm>
        </p:spPr>
        <p:txBody>
          <a:bodyPr anchor="t">
            <a:normAutofit/>
          </a:bodyPr>
          <a:lstStyle/>
          <a:p>
            <a:r>
              <a:rPr lang="en-GB" sz="1800"/>
              <a:t>How can teachers incorporate Welsh culture into teaching and learning experiences?</a:t>
            </a:r>
          </a:p>
          <a:p>
            <a:r>
              <a:rPr lang="en-GB" sz="1800"/>
              <a:t>In your breakout groups spend 10 minutes considering this and be prepared to feedback to the class</a:t>
            </a:r>
          </a:p>
        </p:txBody>
      </p:sp>
      <p:pic>
        <p:nvPicPr>
          <p:cNvPr id="5" name="Picture 4" descr="A picture containing diagram&#10;&#10;Description automatically generated">
            <a:extLst>
              <a:ext uri="{FF2B5EF4-FFF2-40B4-BE49-F238E27FC236}">
                <a16:creationId xmlns:a16="http://schemas.microsoft.com/office/drawing/2014/main" id="{D639669C-08F8-49A3-ADBA-CDD83C91AA64}"/>
              </a:ext>
            </a:extLst>
          </p:cNvPr>
          <p:cNvPicPr>
            <a:picLocks noChangeAspect="1"/>
          </p:cNvPicPr>
          <p:nvPr/>
        </p:nvPicPr>
        <p:blipFill rotWithShape="1">
          <a:blip r:embed="rId2">
            <a:extLst>
              <a:ext uri="{28A0092B-C50C-407E-A947-70E740481C1C}">
                <a14:useLocalDpi xmlns:a14="http://schemas.microsoft.com/office/drawing/2010/main" val="0"/>
              </a:ext>
            </a:extLst>
          </a:blip>
          <a:srcRect r="1" b="37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775294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6DC13-BD76-44F5-AA37-A6C077FCC6CD}"/>
              </a:ext>
            </a:extLst>
          </p:cNvPr>
          <p:cNvSpPr>
            <a:spLocks noGrp="1"/>
          </p:cNvSpPr>
          <p:nvPr>
            <p:ph type="title"/>
          </p:nvPr>
        </p:nvSpPr>
        <p:spPr>
          <a:xfrm>
            <a:off x="594360" y="1209086"/>
            <a:ext cx="3876848" cy="4064925"/>
          </a:xfrm>
        </p:spPr>
        <p:txBody>
          <a:bodyPr anchor="ctr">
            <a:normAutofit/>
          </a:bodyPr>
          <a:lstStyle/>
          <a:p>
            <a:r>
              <a:rPr lang="en-GB" sz="5000"/>
              <a:t>Curriculum Cymreig</a:t>
            </a:r>
          </a:p>
        </p:txBody>
      </p:sp>
      <p:grpSp>
        <p:nvGrpSpPr>
          <p:cNvPr id="13" name="Group 12">
            <a:extLst>
              <a:ext uri="{FF2B5EF4-FFF2-40B4-BE49-F238E27FC236}">
                <a16:creationId xmlns:a16="http://schemas.microsoft.com/office/drawing/2014/main" id="{22725F33-435F-480E-996D-205671CDC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14"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9C676DA-8896-431A-9749-F206677CFBB3}"/>
              </a:ext>
            </a:extLst>
          </p:cNvPr>
          <p:cNvGraphicFramePr>
            <a:graphicFrameLocks noGrp="1"/>
          </p:cNvGraphicFramePr>
          <p:nvPr>
            <p:ph idx="1"/>
            <p:extLst>
              <p:ext uri="{D42A27DB-BD31-4B8C-83A1-F6EECF244321}">
                <p14:modId xmlns:p14="http://schemas.microsoft.com/office/powerpoint/2010/main" val="4099907622"/>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4387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125" y="2"/>
            <a:ext cx="4688632"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226" y="926649"/>
            <a:ext cx="4415290"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679" y="3758184"/>
            <a:ext cx="2139190" cy="2373963"/>
            <a:chOff x="723679" y="3758184"/>
            <a:chExt cx="2139190" cy="2373963"/>
          </a:xfrm>
        </p:grpSpPr>
        <p:sp>
          <p:nvSpPr>
            <p:cNvPr id="15"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32F2358-F4DF-4383-AAD1-80C0ACD479F7}"/>
              </a:ext>
            </a:extLst>
          </p:cNvPr>
          <p:cNvSpPr>
            <a:spLocks noGrp="1"/>
          </p:cNvSpPr>
          <p:nvPr>
            <p:ph type="title"/>
          </p:nvPr>
        </p:nvSpPr>
        <p:spPr>
          <a:xfrm>
            <a:off x="1141965" y="1321743"/>
            <a:ext cx="3787482" cy="4277890"/>
          </a:xfrm>
        </p:spPr>
        <p:txBody>
          <a:bodyPr anchor="ctr">
            <a:normAutofit/>
          </a:bodyPr>
          <a:lstStyle/>
          <a:p>
            <a:r>
              <a:rPr lang="en-GB" sz="4800">
                <a:solidFill>
                  <a:srgbClr val="FFFFFF"/>
                </a:solidFill>
              </a:rPr>
              <a:t>Review of Curriculum Cymreig (2018)</a:t>
            </a:r>
          </a:p>
        </p:txBody>
      </p:sp>
      <p:grpSp>
        <p:nvGrpSpPr>
          <p:cNvPr id="57" name="Group 56">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73418" y="44817"/>
            <a:ext cx="233303" cy="772404"/>
            <a:chOff x="11873418" y="44817"/>
            <a:chExt cx="233303" cy="772404"/>
          </a:xfrm>
        </p:grpSpPr>
        <p:sp>
          <p:nvSpPr>
            <p:cNvPr id="58"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F668E03-AC34-4418-A342-2F27242370B4}"/>
              </a:ext>
            </a:extLst>
          </p:cNvPr>
          <p:cNvSpPr>
            <a:spLocks noGrp="1"/>
          </p:cNvSpPr>
          <p:nvPr>
            <p:ph idx="1"/>
          </p:nvPr>
        </p:nvSpPr>
        <p:spPr>
          <a:xfrm>
            <a:off x="5912693" y="1188719"/>
            <a:ext cx="5561320" cy="4804465"/>
          </a:xfrm>
        </p:spPr>
        <p:txBody>
          <a:bodyPr anchor="ctr">
            <a:normAutofit/>
          </a:bodyPr>
          <a:lstStyle/>
          <a:p>
            <a:r>
              <a:rPr lang="en-GB" sz="2000" dirty="0"/>
              <a:t>The Curriculum </a:t>
            </a:r>
            <a:r>
              <a:rPr lang="en-GB" sz="2000" dirty="0" err="1"/>
              <a:t>Cymreig</a:t>
            </a:r>
            <a:r>
              <a:rPr lang="en-GB" sz="2000" dirty="0"/>
              <a:t> was reviewed in 2018</a:t>
            </a:r>
          </a:p>
          <a:p>
            <a:r>
              <a:rPr lang="en-GB" sz="2000" dirty="0"/>
              <a:t>The final report can be accessed below:</a:t>
            </a:r>
          </a:p>
          <a:p>
            <a:r>
              <a:rPr lang="en-GB" sz="2000" dirty="0">
                <a:hlinkClick r:id="rId2"/>
              </a:rPr>
              <a:t>https://gov.wales/sites/default/files/publications/2018-11/the-cwricwlwm-cymreig-history-and-the-story-of-wales-final-report.pdf</a:t>
            </a:r>
            <a:endParaRPr lang="en-GB" sz="2000" dirty="0"/>
          </a:p>
        </p:txBody>
      </p:sp>
    </p:spTree>
    <p:extLst>
      <p:ext uri="{BB962C8B-B14F-4D97-AF65-F5344CB8AC3E}">
        <p14:creationId xmlns:p14="http://schemas.microsoft.com/office/powerpoint/2010/main" val="2149880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125" y="2"/>
            <a:ext cx="4688632"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226" y="926649"/>
            <a:ext cx="4415290"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679" y="3758184"/>
            <a:ext cx="2139190" cy="2373963"/>
            <a:chOff x="723679" y="3758184"/>
            <a:chExt cx="2139190" cy="2373963"/>
          </a:xfrm>
        </p:grpSpPr>
        <p:sp>
          <p:nvSpPr>
            <p:cNvPr id="15"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A7E588B-FADC-4893-A4D6-5501F7F62353}"/>
              </a:ext>
            </a:extLst>
          </p:cNvPr>
          <p:cNvSpPr>
            <a:spLocks noGrp="1"/>
          </p:cNvSpPr>
          <p:nvPr>
            <p:ph type="title"/>
          </p:nvPr>
        </p:nvSpPr>
        <p:spPr>
          <a:xfrm>
            <a:off x="1141965" y="1321743"/>
            <a:ext cx="3787482" cy="4277890"/>
          </a:xfrm>
        </p:spPr>
        <p:txBody>
          <a:bodyPr anchor="ctr">
            <a:normAutofit/>
          </a:bodyPr>
          <a:lstStyle/>
          <a:p>
            <a:r>
              <a:rPr lang="en-GB" sz="3700">
                <a:solidFill>
                  <a:srgbClr val="FFFFFF"/>
                </a:solidFill>
              </a:rPr>
              <a:t>Key recommendations (2018)</a:t>
            </a:r>
          </a:p>
        </p:txBody>
      </p:sp>
      <p:grpSp>
        <p:nvGrpSpPr>
          <p:cNvPr id="57" name="Group 56">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73418" y="44817"/>
            <a:ext cx="233303" cy="772404"/>
            <a:chOff x="11873418" y="44817"/>
            <a:chExt cx="233303" cy="772404"/>
          </a:xfrm>
        </p:grpSpPr>
        <p:sp>
          <p:nvSpPr>
            <p:cNvPr id="58"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5642680-5A40-44CA-A38C-A8A15AD54D87}"/>
              </a:ext>
            </a:extLst>
          </p:cNvPr>
          <p:cNvSpPr>
            <a:spLocks noGrp="1"/>
          </p:cNvSpPr>
          <p:nvPr>
            <p:ph idx="1"/>
          </p:nvPr>
        </p:nvSpPr>
        <p:spPr>
          <a:xfrm>
            <a:off x="5912693" y="1188719"/>
            <a:ext cx="5561320" cy="4804465"/>
          </a:xfrm>
        </p:spPr>
        <p:txBody>
          <a:bodyPr anchor="ctr">
            <a:normAutofit/>
          </a:bodyPr>
          <a:lstStyle/>
          <a:p>
            <a:r>
              <a:rPr lang="en-GB" sz="1700"/>
              <a:t>The next national curriculum for Wales should embody the current Cwricwlwm Cymreig and build upon these as the foundation of the next National Curriculum for Wales rather than as an addition to it. One ‘curriculum for Wales.’</a:t>
            </a:r>
          </a:p>
          <a:p>
            <a:r>
              <a:rPr lang="en-GB" sz="1700"/>
              <a:t>It should have a Welsh dimension and an international perspective.</a:t>
            </a:r>
          </a:p>
          <a:p>
            <a:r>
              <a:rPr lang="en-GB" sz="1700"/>
              <a:t>A set of benchmarks should be developed to help teachers and others ensure that the Welsh dimension is incorporated into each subject in a meaningful way.</a:t>
            </a:r>
          </a:p>
          <a:p>
            <a:r>
              <a:rPr lang="en-GB" sz="1700"/>
              <a:t>Sharing examples of current good practice in the development of the Cwricwlwm Cymreig across Wales is required.</a:t>
            </a:r>
          </a:p>
          <a:p>
            <a:r>
              <a:rPr lang="en-GB" sz="1700"/>
              <a:t>It should be compulsory for every qualification offered in Wales to reflect a Welsh perspective where appropriate. </a:t>
            </a:r>
          </a:p>
        </p:txBody>
      </p:sp>
    </p:spTree>
    <p:extLst>
      <p:ext uri="{BB962C8B-B14F-4D97-AF65-F5344CB8AC3E}">
        <p14:creationId xmlns:p14="http://schemas.microsoft.com/office/powerpoint/2010/main" val="2630616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6CEF5-3979-42F2-A5B0-B183BA04A36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E06A40-05E4-4EB1-9844-D13354ED90EB}"/>
              </a:ext>
            </a:extLst>
          </p:cNvPr>
          <p:cNvSpPr>
            <a:spLocks noGrp="1"/>
          </p:cNvSpPr>
          <p:nvPr>
            <p:ph idx="1"/>
          </p:nvPr>
        </p:nvSpPr>
        <p:spPr/>
        <p:txBody>
          <a:bodyPr>
            <a:normAutofit fontScale="92500" lnSpcReduction="20000"/>
          </a:bodyPr>
          <a:lstStyle/>
          <a:p>
            <a:r>
              <a:rPr lang="en-GB" dirty="0"/>
              <a:t>ACCAC (2003)  </a:t>
            </a:r>
            <a:r>
              <a:rPr lang="en-GB" i="1" dirty="0"/>
              <a:t>Developing the Curriculum </a:t>
            </a:r>
            <a:r>
              <a:rPr lang="en-GB" i="1" dirty="0" err="1"/>
              <a:t>Cymreig</a:t>
            </a:r>
            <a:r>
              <a:rPr lang="en-GB" i="1" dirty="0"/>
              <a:t> </a:t>
            </a:r>
            <a:r>
              <a:rPr lang="en-GB" dirty="0"/>
              <a:t>Surrey: ACCAC</a:t>
            </a:r>
          </a:p>
          <a:p>
            <a:r>
              <a:rPr lang="en-GB" dirty="0"/>
              <a:t>Curtis, W. and Pettigrew, A. </a:t>
            </a:r>
            <a:r>
              <a:rPr lang="en-GB" i="1" dirty="0"/>
              <a:t>Learning in a Contemporary Culture. </a:t>
            </a:r>
            <a:r>
              <a:rPr lang="en-GB" dirty="0"/>
              <a:t>Exeter : Learning Matters</a:t>
            </a:r>
          </a:p>
          <a:p>
            <a:r>
              <a:rPr lang="en-GB" dirty="0"/>
              <a:t>Flores, M.A. (2004) The impact of school culture and leadership on new teachers' learning in the workplace </a:t>
            </a:r>
            <a:r>
              <a:rPr lang="en-GB" i="1" dirty="0"/>
              <a:t>International Journal of Leadership in Education</a:t>
            </a:r>
            <a:r>
              <a:rPr lang="en-GB" dirty="0"/>
              <a:t>, 7, pp. 297-318, </a:t>
            </a:r>
            <a:r>
              <a:rPr lang="en-GB" dirty="0">
                <a:hlinkClick r:id="rId2"/>
              </a:rPr>
              <a:t>10.1080/1360312042000226918</a:t>
            </a:r>
            <a:endParaRPr lang="en-GB" dirty="0"/>
          </a:p>
          <a:p>
            <a:r>
              <a:rPr lang="en-GB" dirty="0"/>
              <a:t>Hargreaves, A. (1994) </a:t>
            </a:r>
            <a:r>
              <a:rPr lang="en-GB" i="1" dirty="0"/>
              <a:t>Changing teachers, changing times: Teachers' work and culture in the postmodern age.</a:t>
            </a:r>
            <a:r>
              <a:rPr lang="en-GB" dirty="0"/>
              <a:t> London : Cassell</a:t>
            </a:r>
          </a:p>
          <a:p>
            <a:r>
              <a:rPr lang="en-GB" dirty="0" err="1"/>
              <a:t>Hudley</a:t>
            </a:r>
            <a:r>
              <a:rPr lang="en-GB" dirty="0"/>
              <a:t>, C. and Gottfried, A.E. (2008) </a:t>
            </a:r>
            <a:r>
              <a:rPr lang="en-GB" i="1" dirty="0"/>
              <a:t>Academic Motivation and the Culture of School in Childhood and Adolescence</a:t>
            </a:r>
            <a:r>
              <a:rPr lang="en-GB" dirty="0"/>
              <a:t>. Oxford : Oxford University Press</a:t>
            </a:r>
          </a:p>
          <a:p>
            <a:r>
              <a:rPr lang="en-GB" dirty="0" err="1"/>
              <a:t>MacBeath</a:t>
            </a:r>
            <a:r>
              <a:rPr lang="en-GB" dirty="0"/>
              <a:t>, J. and Mortimer, P. (2001) </a:t>
            </a:r>
            <a:r>
              <a:rPr lang="en-GB" i="1" dirty="0"/>
              <a:t>Improving School Effectiveness</a:t>
            </a:r>
            <a:r>
              <a:rPr lang="en-GB" dirty="0"/>
              <a:t>, London: Open University Press</a:t>
            </a:r>
          </a:p>
        </p:txBody>
      </p:sp>
    </p:spTree>
    <p:extLst>
      <p:ext uri="{BB962C8B-B14F-4D97-AF65-F5344CB8AC3E}">
        <p14:creationId xmlns:p14="http://schemas.microsoft.com/office/powerpoint/2010/main" val="4235085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1491</Words>
  <Application>Microsoft Office PowerPoint</Application>
  <PresentationFormat>Widescreen</PresentationFormat>
  <Paragraphs>97</Paragraphs>
  <Slides>23</Slides>
  <Notes>0</Notes>
  <HiddenSlides>0</HiddenSlides>
  <MMClips>0</MMClip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Office Theme</vt:lpstr>
      <vt:lpstr>Office Theme</vt:lpstr>
      <vt:lpstr>Culture and Learning</vt:lpstr>
      <vt:lpstr>Learning cultures …</vt:lpstr>
      <vt:lpstr>‘Cultures of learning’ (Curtis and Pettigrew, 2010:16)</vt:lpstr>
      <vt:lpstr>  James and Bloomer (2001:2) cited in (Curtis and Pettigrew, 2010)  </vt:lpstr>
      <vt:lpstr>What do we mean by these terms?</vt:lpstr>
      <vt:lpstr>School culture …</vt:lpstr>
      <vt:lpstr>School culture…</vt:lpstr>
      <vt:lpstr>Positive school culture (MacBeath &amp; Mortimer, 2001)</vt:lpstr>
      <vt:lpstr>ESTYN (2020)</vt:lpstr>
      <vt:lpstr>Classroom culture</vt:lpstr>
      <vt:lpstr>Classroom culture …</vt:lpstr>
      <vt:lpstr>Positive classroom culture is</vt:lpstr>
      <vt:lpstr>Culture and the Curriculum Cymreig in Wales</vt:lpstr>
      <vt:lpstr>Evolution of the national curriculum for Wales</vt:lpstr>
      <vt:lpstr>Curriculum Cymreig</vt:lpstr>
      <vt:lpstr>How does the Curriculum Cymreig look now? </vt:lpstr>
      <vt:lpstr>Aspects of Curriculum Cymreig</vt:lpstr>
      <vt:lpstr>How would you define Welsh culture?</vt:lpstr>
      <vt:lpstr>In practice …</vt:lpstr>
      <vt:lpstr>Curriculum Cymreig</vt:lpstr>
      <vt:lpstr>Review of Curriculum Cymreig (2018)</vt:lpstr>
      <vt:lpstr>Key recommendations (2018)</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and Learning</dc:title>
  <dc:creator>Alison Murphy</dc:creator>
  <cp:lastModifiedBy>Alison Murphy</cp:lastModifiedBy>
  <cp:revision>9</cp:revision>
  <dcterms:created xsi:type="dcterms:W3CDTF">2020-11-19T12:40:30Z</dcterms:created>
  <dcterms:modified xsi:type="dcterms:W3CDTF">2020-11-24T09:23:56Z</dcterms:modified>
</cp:coreProperties>
</file>