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9"/>
  </p:notesMasterIdLst>
  <p:sldIdLst>
    <p:sldId id="256" r:id="rId2"/>
    <p:sldId id="257" r:id="rId3"/>
    <p:sldId id="259" r:id="rId4"/>
    <p:sldId id="258" r:id="rId5"/>
    <p:sldId id="261" r:id="rId6"/>
    <p:sldId id="262" r:id="rId7"/>
    <p:sldId id="265" r:id="rId8"/>
    <p:sldId id="266" r:id="rId9"/>
    <p:sldId id="304" r:id="rId10"/>
    <p:sldId id="307" r:id="rId11"/>
    <p:sldId id="308" r:id="rId12"/>
    <p:sldId id="269" r:id="rId13"/>
    <p:sldId id="305" r:id="rId14"/>
    <p:sldId id="309" r:id="rId15"/>
    <p:sldId id="310" r:id="rId16"/>
    <p:sldId id="284" r:id="rId17"/>
    <p:sldId id="270" r:id="rId18"/>
    <p:sldId id="281" r:id="rId19"/>
    <p:sldId id="282" r:id="rId20"/>
    <p:sldId id="283" r:id="rId21"/>
    <p:sldId id="271" r:id="rId22"/>
    <p:sldId id="272" r:id="rId23"/>
    <p:sldId id="273" r:id="rId24"/>
    <p:sldId id="275" r:id="rId25"/>
    <p:sldId id="276" r:id="rId26"/>
    <p:sldId id="279" r:id="rId27"/>
    <p:sldId id="277" r:id="rId28"/>
    <p:sldId id="289" r:id="rId29"/>
    <p:sldId id="267" r:id="rId30"/>
    <p:sldId id="291" r:id="rId31"/>
    <p:sldId id="292" r:id="rId32"/>
    <p:sldId id="293" r:id="rId33"/>
    <p:sldId id="294" r:id="rId34"/>
    <p:sldId id="295" r:id="rId35"/>
    <p:sldId id="296" r:id="rId36"/>
    <p:sldId id="297" r:id="rId37"/>
    <p:sldId id="298" r:id="rId38"/>
    <p:sldId id="299" r:id="rId39"/>
    <p:sldId id="311" r:id="rId40"/>
    <p:sldId id="312" r:id="rId41"/>
    <p:sldId id="268" r:id="rId42"/>
    <p:sldId id="300" r:id="rId43"/>
    <p:sldId id="290" r:id="rId44"/>
    <p:sldId id="301" r:id="rId45"/>
    <p:sldId id="302" r:id="rId46"/>
    <p:sldId id="303" r:id="rId47"/>
    <p:sldId id="286" r:id="rId48"/>
    <p:sldId id="280" r:id="rId49"/>
    <p:sldId id="313" r:id="rId50"/>
    <p:sldId id="314" r:id="rId51"/>
    <p:sldId id="317" r:id="rId52"/>
    <p:sldId id="318" r:id="rId53"/>
    <p:sldId id="319" r:id="rId54"/>
    <p:sldId id="320" r:id="rId55"/>
    <p:sldId id="321" r:id="rId56"/>
    <p:sldId id="322" r:id="rId57"/>
    <p:sldId id="323" r:id="rId58"/>
    <p:sldId id="337" r:id="rId59"/>
    <p:sldId id="324" r:id="rId60"/>
    <p:sldId id="325" r:id="rId61"/>
    <p:sldId id="326" r:id="rId62"/>
    <p:sldId id="327" r:id="rId63"/>
    <p:sldId id="328" r:id="rId64"/>
    <p:sldId id="329" r:id="rId65"/>
    <p:sldId id="330" r:id="rId66"/>
    <p:sldId id="285" r:id="rId67"/>
    <p:sldId id="264" r:id="rId68"/>
    <p:sldId id="263" r:id="rId69"/>
    <p:sldId id="287" r:id="rId70"/>
    <p:sldId id="288" r:id="rId71"/>
    <p:sldId id="336" r:id="rId72"/>
    <p:sldId id="334" r:id="rId73"/>
    <p:sldId id="338" r:id="rId74"/>
    <p:sldId id="339" r:id="rId75"/>
    <p:sldId id="260" r:id="rId76"/>
    <p:sldId id="274" r:id="rId77"/>
    <p:sldId id="331" r:id="rId7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3AB4D8-6619-4155-A9A3-41978AB7263F}" v="3267" dt="2025-11-18T14:59:11.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07" autoAdjust="0"/>
    <p:restoredTop sz="94628"/>
  </p:normalViewPr>
  <p:slideViewPr>
    <p:cSldViewPr snapToGrid="0">
      <p:cViewPr varScale="1">
        <p:scale>
          <a:sx n="102" d="100"/>
          <a:sy n="102" d="100"/>
        </p:scale>
        <p:origin x="810" y="102"/>
      </p:cViewPr>
      <p:guideLst/>
    </p:cSldViewPr>
  </p:slideViewPr>
  <p:notesTextViewPr>
    <p:cViewPr>
      <p:scale>
        <a:sx n="1" d="1"/>
        <a:sy n="1" d="1"/>
      </p:scale>
      <p:origin x="0" y="0"/>
    </p:cViewPr>
  </p:notesTextViewPr>
  <p:sorterViewPr>
    <p:cViewPr>
      <p:scale>
        <a:sx n="62" d="100"/>
        <a:sy n="62"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microsoft.com/office/2016/11/relationships/changesInfo" Target="changesInfos/changesInfo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85"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garet Bowen" userId="bf4ab0ec-0e98-4dc6-9fb0-9476de776db8" providerId="ADAL" clId="{78FB26EA-3D4F-4D63-8223-3DE12E179077}"/>
    <pc:docChg chg="custSel modSld">
      <pc:chgData name="Margaret Bowen" userId="bf4ab0ec-0e98-4dc6-9fb0-9476de776db8" providerId="ADAL" clId="{78FB26EA-3D4F-4D63-8223-3DE12E179077}" dt="2025-11-18T15:09:46.032" v="9292" actId="20577"/>
      <pc:docMkLst>
        <pc:docMk/>
      </pc:docMkLst>
      <pc:sldChg chg="modSp mod">
        <pc:chgData name="Margaret Bowen" userId="bf4ab0ec-0e98-4dc6-9fb0-9476de776db8" providerId="ADAL" clId="{78FB26EA-3D4F-4D63-8223-3DE12E179077}" dt="2025-11-18T11:36:28.331" v="6281" actId="790"/>
        <pc:sldMkLst>
          <pc:docMk/>
          <pc:sldMk cId="4071122119" sldId="256"/>
        </pc:sldMkLst>
        <pc:spChg chg="mod">
          <ac:chgData name="Margaret Bowen" userId="bf4ab0ec-0e98-4dc6-9fb0-9476de776db8" providerId="ADAL" clId="{78FB26EA-3D4F-4D63-8223-3DE12E179077}" dt="2025-11-07T10:42:12.030" v="0" actId="790"/>
          <ac:spMkLst>
            <pc:docMk/>
            <pc:sldMk cId="4071122119" sldId="256"/>
            <ac:spMk id="2" creationId="{00000000-0000-0000-0000-000000000000}"/>
          </ac:spMkLst>
        </pc:spChg>
        <pc:spChg chg="mod">
          <ac:chgData name="Margaret Bowen" userId="bf4ab0ec-0e98-4dc6-9fb0-9476de776db8" providerId="ADAL" clId="{78FB26EA-3D4F-4D63-8223-3DE12E179077}" dt="2025-11-18T11:36:28.331" v="6281" actId="790"/>
          <ac:spMkLst>
            <pc:docMk/>
            <pc:sldMk cId="4071122119" sldId="256"/>
            <ac:spMk id="5" creationId="{00000000-0000-0000-0000-000000000000}"/>
          </ac:spMkLst>
        </pc:spChg>
      </pc:sldChg>
      <pc:sldChg chg="modSp mod">
        <pc:chgData name="Margaret Bowen" userId="bf4ab0ec-0e98-4dc6-9fb0-9476de776db8" providerId="ADAL" clId="{78FB26EA-3D4F-4D63-8223-3DE12E179077}" dt="2025-11-18T11:41:37.792" v="6382" actId="20577"/>
        <pc:sldMkLst>
          <pc:docMk/>
          <pc:sldMk cId="837729109" sldId="257"/>
        </pc:sldMkLst>
        <pc:spChg chg="mod">
          <ac:chgData name="Margaret Bowen" userId="bf4ab0ec-0e98-4dc6-9fb0-9476de776db8" providerId="ADAL" clId="{78FB26EA-3D4F-4D63-8223-3DE12E179077}" dt="2025-11-07T10:42:28.473" v="8" actId="790"/>
          <ac:spMkLst>
            <pc:docMk/>
            <pc:sldMk cId="837729109" sldId="257"/>
            <ac:spMk id="2" creationId="{00000000-0000-0000-0000-000000000000}"/>
          </ac:spMkLst>
        </pc:spChg>
        <pc:spChg chg="mod">
          <ac:chgData name="Margaret Bowen" userId="bf4ab0ec-0e98-4dc6-9fb0-9476de776db8" providerId="ADAL" clId="{78FB26EA-3D4F-4D63-8223-3DE12E179077}" dt="2025-11-18T11:41:37.792" v="6382" actId="20577"/>
          <ac:spMkLst>
            <pc:docMk/>
            <pc:sldMk cId="837729109" sldId="257"/>
            <ac:spMk id="3" creationId="{00000000-0000-0000-0000-000000000000}"/>
          </ac:spMkLst>
        </pc:spChg>
      </pc:sldChg>
      <pc:sldChg chg="modSp mod modAnim">
        <pc:chgData name="Margaret Bowen" userId="bf4ab0ec-0e98-4dc6-9fb0-9476de776db8" providerId="ADAL" clId="{78FB26EA-3D4F-4D63-8223-3DE12E179077}" dt="2025-11-18T11:42:08.415" v="6383" actId="113"/>
        <pc:sldMkLst>
          <pc:docMk/>
          <pc:sldMk cId="1912905888" sldId="258"/>
        </pc:sldMkLst>
        <pc:spChg chg="mod">
          <ac:chgData name="Margaret Bowen" userId="bf4ab0ec-0e98-4dc6-9fb0-9476de776db8" providerId="ADAL" clId="{78FB26EA-3D4F-4D63-8223-3DE12E179077}" dt="2025-11-07T10:44:55.130" v="17" actId="790"/>
          <ac:spMkLst>
            <pc:docMk/>
            <pc:sldMk cId="1912905888" sldId="258"/>
            <ac:spMk id="2" creationId="{00000000-0000-0000-0000-000000000000}"/>
          </ac:spMkLst>
        </pc:spChg>
        <pc:spChg chg="mod">
          <ac:chgData name="Margaret Bowen" userId="bf4ab0ec-0e98-4dc6-9fb0-9476de776db8" providerId="ADAL" clId="{78FB26EA-3D4F-4D63-8223-3DE12E179077}" dt="2025-11-18T11:42:08.415" v="6383" actId="113"/>
          <ac:spMkLst>
            <pc:docMk/>
            <pc:sldMk cId="1912905888" sldId="258"/>
            <ac:spMk id="3" creationId="{00000000-0000-0000-0000-000000000000}"/>
          </ac:spMkLst>
        </pc:spChg>
      </pc:sldChg>
      <pc:sldChg chg="modSp mod modAnim">
        <pc:chgData name="Margaret Bowen" userId="bf4ab0ec-0e98-4dc6-9fb0-9476de776db8" providerId="ADAL" clId="{78FB26EA-3D4F-4D63-8223-3DE12E179077}" dt="2025-11-18T11:40:27.821" v="6352" actId="20577"/>
        <pc:sldMkLst>
          <pc:docMk/>
          <pc:sldMk cId="1562024810" sldId="259"/>
        </pc:sldMkLst>
        <pc:spChg chg="mod">
          <ac:chgData name="Margaret Bowen" userId="bf4ab0ec-0e98-4dc6-9fb0-9476de776db8" providerId="ADAL" clId="{78FB26EA-3D4F-4D63-8223-3DE12E179077}" dt="2025-11-07T10:44:16.865" v="16" actId="790"/>
          <ac:spMkLst>
            <pc:docMk/>
            <pc:sldMk cId="1562024810" sldId="259"/>
            <ac:spMk id="2" creationId="{00000000-0000-0000-0000-000000000000}"/>
          </ac:spMkLst>
        </pc:spChg>
        <pc:spChg chg="mod">
          <ac:chgData name="Margaret Bowen" userId="bf4ab0ec-0e98-4dc6-9fb0-9476de776db8" providerId="ADAL" clId="{78FB26EA-3D4F-4D63-8223-3DE12E179077}" dt="2025-11-18T11:39:24.115" v="6313" actId="20577"/>
          <ac:spMkLst>
            <pc:docMk/>
            <pc:sldMk cId="1562024810" sldId="259"/>
            <ac:spMk id="3" creationId="{00000000-0000-0000-0000-000000000000}"/>
          </ac:spMkLst>
        </pc:spChg>
        <pc:spChg chg="mod">
          <ac:chgData name="Margaret Bowen" userId="bf4ab0ec-0e98-4dc6-9fb0-9476de776db8" providerId="ADAL" clId="{78FB26EA-3D4F-4D63-8223-3DE12E179077}" dt="2025-11-18T11:40:27.821" v="6352" actId="20577"/>
          <ac:spMkLst>
            <pc:docMk/>
            <pc:sldMk cId="1562024810" sldId="259"/>
            <ac:spMk id="4" creationId="{00000000-0000-0000-0000-000000000000}"/>
          </ac:spMkLst>
        </pc:spChg>
      </pc:sldChg>
      <pc:sldChg chg="modSp mod">
        <pc:chgData name="Margaret Bowen" userId="bf4ab0ec-0e98-4dc6-9fb0-9476de776db8" providerId="ADAL" clId="{78FB26EA-3D4F-4D63-8223-3DE12E179077}" dt="2025-11-18T15:09:39.382" v="9288" actId="20577"/>
        <pc:sldMkLst>
          <pc:docMk/>
          <pc:sldMk cId="1745169251" sldId="260"/>
        </pc:sldMkLst>
        <pc:spChg chg="mod">
          <ac:chgData name="Margaret Bowen" userId="bf4ab0ec-0e98-4dc6-9fb0-9476de776db8" providerId="ADAL" clId="{78FB26EA-3D4F-4D63-8223-3DE12E179077}" dt="2025-11-18T15:09:39.382" v="9288" actId="20577"/>
          <ac:spMkLst>
            <pc:docMk/>
            <pc:sldMk cId="1745169251" sldId="260"/>
            <ac:spMk id="2" creationId="{00000000-0000-0000-0000-000000000000}"/>
          </ac:spMkLst>
        </pc:spChg>
        <pc:spChg chg="mod">
          <ac:chgData name="Margaret Bowen" userId="bf4ab0ec-0e98-4dc6-9fb0-9476de776db8" providerId="ADAL" clId="{78FB26EA-3D4F-4D63-8223-3DE12E179077}" dt="2025-11-18T10:34:58.465" v="3755" actId="20577"/>
          <ac:spMkLst>
            <pc:docMk/>
            <pc:sldMk cId="1745169251" sldId="260"/>
            <ac:spMk id="3" creationId="{00000000-0000-0000-0000-000000000000}"/>
          </ac:spMkLst>
        </pc:spChg>
      </pc:sldChg>
      <pc:sldChg chg="modSp mod modAnim">
        <pc:chgData name="Margaret Bowen" userId="bf4ab0ec-0e98-4dc6-9fb0-9476de776db8" providerId="ADAL" clId="{78FB26EA-3D4F-4D63-8223-3DE12E179077}" dt="2025-11-18T11:43:18.181" v="6399" actId="20577"/>
        <pc:sldMkLst>
          <pc:docMk/>
          <pc:sldMk cId="474312806" sldId="261"/>
        </pc:sldMkLst>
        <pc:spChg chg="mod">
          <ac:chgData name="Margaret Bowen" userId="bf4ab0ec-0e98-4dc6-9fb0-9476de776db8" providerId="ADAL" clId="{78FB26EA-3D4F-4D63-8223-3DE12E179077}" dt="2025-11-07T10:47:22.305" v="34" actId="790"/>
          <ac:spMkLst>
            <pc:docMk/>
            <pc:sldMk cId="474312806" sldId="261"/>
            <ac:spMk id="2" creationId="{00000000-0000-0000-0000-000000000000}"/>
          </ac:spMkLst>
        </pc:spChg>
        <pc:spChg chg="mod">
          <ac:chgData name="Margaret Bowen" userId="bf4ab0ec-0e98-4dc6-9fb0-9476de776db8" providerId="ADAL" clId="{78FB26EA-3D4F-4D63-8223-3DE12E179077}" dt="2025-11-18T11:43:18.181" v="6399" actId="20577"/>
          <ac:spMkLst>
            <pc:docMk/>
            <pc:sldMk cId="474312806" sldId="261"/>
            <ac:spMk id="3" creationId="{00000000-0000-0000-0000-000000000000}"/>
          </ac:spMkLst>
        </pc:spChg>
      </pc:sldChg>
      <pc:sldChg chg="modSp mod">
        <pc:chgData name="Margaret Bowen" userId="bf4ab0ec-0e98-4dc6-9fb0-9476de776db8" providerId="ADAL" clId="{78FB26EA-3D4F-4D63-8223-3DE12E179077}" dt="2025-11-18T11:46:46.348" v="6447" actId="20577"/>
        <pc:sldMkLst>
          <pc:docMk/>
          <pc:sldMk cId="735644483" sldId="262"/>
        </pc:sldMkLst>
        <pc:spChg chg="mod">
          <ac:chgData name="Margaret Bowen" userId="bf4ab0ec-0e98-4dc6-9fb0-9476de776db8" providerId="ADAL" clId="{78FB26EA-3D4F-4D63-8223-3DE12E179077}" dt="2025-11-18T11:43:53.685" v="6415" actId="20577"/>
          <ac:spMkLst>
            <pc:docMk/>
            <pc:sldMk cId="735644483" sldId="262"/>
            <ac:spMk id="2" creationId="{00000000-0000-0000-0000-000000000000}"/>
          </ac:spMkLst>
        </pc:spChg>
        <pc:spChg chg="mod">
          <ac:chgData name="Margaret Bowen" userId="bf4ab0ec-0e98-4dc6-9fb0-9476de776db8" providerId="ADAL" clId="{78FB26EA-3D4F-4D63-8223-3DE12E179077}" dt="2025-11-18T11:46:46.348" v="6447" actId="20577"/>
          <ac:spMkLst>
            <pc:docMk/>
            <pc:sldMk cId="735644483" sldId="262"/>
            <ac:spMk id="3" creationId="{00000000-0000-0000-0000-000000000000}"/>
          </ac:spMkLst>
        </pc:spChg>
      </pc:sldChg>
      <pc:sldChg chg="addSp modSp mod">
        <pc:chgData name="Margaret Bowen" userId="bf4ab0ec-0e98-4dc6-9fb0-9476de776db8" providerId="ADAL" clId="{78FB26EA-3D4F-4D63-8223-3DE12E179077}" dt="2025-11-18T14:54:16.065" v="9060" actId="20577"/>
        <pc:sldMkLst>
          <pc:docMk/>
          <pc:sldMk cId="819236112" sldId="263"/>
        </pc:sldMkLst>
        <pc:spChg chg="add mod">
          <ac:chgData name="Margaret Bowen" userId="bf4ab0ec-0e98-4dc6-9fb0-9476de776db8" providerId="ADAL" clId="{78FB26EA-3D4F-4D63-8223-3DE12E179077}" dt="2025-11-18T10:56:43.265" v="5104" actId="122"/>
          <ac:spMkLst>
            <pc:docMk/>
            <pc:sldMk cId="819236112" sldId="263"/>
            <ac:spMk id="3" creationId="{F251FA9A-4D64-EEC0-10E8-DA874AFC56C5}"/>
          </ac:spMkLst>
        </pc:spChg>
        <pc:spChg chg="add mod">
          <ac:chgData name="Margaret Bowen" userId="bf4ab0ec-0e98-4dc6-9fb0-9476de776db8" providerId="ADAL" clId="{78FB26EA-3D4F-4D63-8223-3DE12E179077}" dt="2025-11-18T10:56:32.432" v="5100" actId="14100"/>
          <ac:spMkLst>
            <pc:docMk/>
            <pc:sldMk cId="819236112" sldId="263"/>
            <ac:spMk id="4" creationId="{D3CAE938-D0EB-43B5-6B67-2E28EAD1716D}"/>
          </ac:spMkLst>
        </pc:spChg>
        <pc:spChg chg="add mod">
          <ac:chgData name="Margaret Bowen" userId="bf4ab0ec-0e98-4dc6-9fb0-9476de776db8" providerId="ADAL" clId="{78FB26EA-3D4F-4D63-8223-3DE12E179077}" dt="2025-11-18T10:56:41.015" v="5103" actId="122"/>
          <ac:spMkLst>
            <pc:docMk/>
            <pc:sldMk cId="819236112" sldId="263"/>
            <ac:spMk id="5" creationId="{40AB5EE8-FC91-2929-DD68-E5EA3B23E6DA}"/>
          </ac:spMkLst>
        </pc:spChg>
        <pc:spChg chg="add mod">
          <ac:chgData name="Margaret Bowen" userId="bf4ab0ec-0e98-4dc6-9fb0-9476de776db8" providerId="ADAL" clId="{78FB26EA-3D4F-4D63-8223-3DE12E179077}" dt="2025-11-18T14:52:45.915" v="9031" actId="20577"/>
          <ac:spMkLst>
            <pc:docMk/>
            <pc:sldMk cId="819236112" sldId="263"/>
            <ac:spMk id="6" creationId="{7634BC4A-2FEC-15FF-9B67-BA81958F3D5F}"/>
          </ac:spMkLst>
        </pc:spChg>
        <pc:spChg chg="add mod">
          <ac:chgData name="Margaret Bowen" userId="bf4ab0ec-0e98-4dc6-9fb0-9476de776db8" providerId="ADAL" clId="{78FB26EA-3D4F-4D63-8223-3DE12E179077}" dt="2025-11-18T10:59:44.560" v="5454" actId="1076"/>
          <ac:spMkLst>
            <pc:docMk/>
            <pc:sldMk cId="819236112" sldId="263"/>
            <ac:spMk id="7" creationId="{708EF7A7-BED9-25A3-7B1B-CD5E6F90A0E6}"/>
          </ac:spMkLst>
        </pc:spChg>
        <pc:spChg chg="add mod">
          <ac:chgData name="Margaret Bowen" userId="bf4ab0ec-0e98-4dc6-9fb0-9476de776db8" providerId="ADAL" clId="{78FB26EA-3D4F-4D63-8223-3DE12E179077}" dt="2025-11-18T11:28:14.331" v="5567" actId="1076"/>
          <ac:spMkLst>
            <pc:docMk/>
            <pc:sldMk cId="819236112" sldId="263"/>
            <ac:spMk id="8" creationId="{CE21B449-3410-F29C-A295-8DE5FC0170C4}"/>
          </ac:spMkLst>
        </pc:spChg>
        <pc:spChg chg="add mod">
          <ac:chgData name="Margaret Bowen" userId="bf4ab0ec-0e98-4dc6-9fb0-9476de776db8" providerId="ADAL" clId="{78FB26EA-3D4F-4D63-8223-3DE12E179077}" dt="2025-11-18T11:29:30.347" v="5765" actId="1076"/>
          <ac:spMkLst>
            <pc:docMk/>
            <pc:sldMk cId="819236112" sldId="263"/>
            <ac:spMk id="9" creationId="{8EC539C1-C35C-2645-DC60-BCEAF55180AC}"/>
          </ac:spMkLst>
        </pc:spChg>
        <pc:spChg chg="add mod">
          <ac:chgData name="Margaret Bowen" userId="bf4ab0ec-0e98-4dc6-9fb0-9476de776db8" providerId="ADAL" clId="{78FB26EA-3D4F-4D63-8223-3DE12E179077}" dt="2025-11-18T11:30:07.921" v="5793" actId="1076"/>
          <ac:spMkLst>
            <pc:docMk/>
            <pc:sldMk cId="819236112" sldId="263"/>
            <ac:spMk id="10" creationId="{DF57649D-876F-6063-F1EC-5B97252B8F2C}"/>
          </ac:spMkLst>
        </pc:spChg>
        <pc:spChg chg="add mod">
          <ac:chgData name="Margaret Bowen" userId="bf4ab0ec-0e98-4dc6-9fb0-9476de776db8" providerId="ADAL" clId="{78FB26EA-3D4F-4D63-8223-3DE12E179077}" dt="2025-11-18T14:54:16.065" v="9060" actId="20577"/>
          <ac:spMkLst>
            <pc:docMk/>
            <pc:sldMk cId="819236112" sldId="263"/>
            <ac:spMk id="11" creationId="{F698F444-6055-F67E-923E-CB7F61ADFF66}"/>
          </ac:spMkLst>
        </pc:spChg>
        <pc:spChg chg="add mod">
          <ac:chgData name="Margaret Bowen" userId="bf4ab0ec-0e98-4dc6-9fb0-9476de776db8" providerId="ADAL" clId="{78FB26EA-3D4F-4D63-8223-3DE12E179077}" dt="2025-11-18T11:33:07.415" v="6060" actId="790"/>
          <ac:spMkLst>
            <pc:docMk/>
            <pc:sldMk cId="819236112" sldId="263"/>
            <ac:spMk id="12" creationId="{B999D6EF-8C7D-3150-F5DA-992AF4A8F38E}"/>
          </ac:spMkLst>
        </pc:spChg>
        <pc:spChg chg="add mod">
          <ac:chgData name="Margaret Bowen" userId="bf4ab0ec-0e98-4dc6-9fb0-9476de776db8" providerId="ADAL" clId="{78FB26EA-3D4F-4D63-8223-3DE12E179077}" dt="2025-11-18T11:34:14.698" v="6094" actId="20577"/>
          <ac:spMkLst>
            <pc:docMk/>
            <pc:sldMk cId="819236112" sldId="263"/>
            <ac:spMk id="13" creationId="{E88C4DEA-2DF2-9511-6D33-AAF45D16CBDB}"/>
          </ac:spMkLst>
        </pc:spChg>
        <pc:spChg chg="add mod">
          <ac:chgData name="Margaret Bowen" userId="bf4ab0ec-0e98-4dc6-9fb0-9476de776db8" providerId="ADAL" clId="{78FB26EA-3D4F-4D63-8223-3DE12E179077}" dt="2025-11-18T11:33:52.298" v="6087" actId="207"/>
          <ac:spMkLst>
            <pc:docMk/>
            <pc:sldMk cId="819236112" sldId="263"/>
            <ac:spMk id="14" creationId="{BFEEC4B3-6412-E518-55A7-FC078FA6C38A}"/>
          </ac:spMkLst>
        </pc:spChg>
        <pc:spChg chg="add mod">
          <ac:chgData name="Margaret Bowen" userId="bf4ab0ec-0e98-4dc6-9fb0-9476de776db8" providerId="ADAL" clId="{78FB26EA-3D4F-4D63-8223-3DE12E179077}" dt="2025-11-18T14:53:49.354" v="9059" actId="20577"/>
          <ac:spMkLst>
            <pc:docMk/>
            <pc:sldMk cId="819236112" sldId="263"/>
            <ac:spMk id="15" creationId="{0AB3B73C-08DF-37AD-4CD0-1F07C09FEB47}"/>
          </ac:spMkLst>
        </pc:spChg>
        <pc:picChg chg="mod">
          <ac:chgData name="Margaret Bowen" userId="bf4ab0ec-0e98-4dc6-9fb0-9476de776db8" providerId="ADAL" clId="{78FB26EA-3D4F-4D63-8223-3DE12E179077}" dt="2025-11-18T10:57:56.325" v="5262" actId="1076"/>
          <ac:picMkLst>
            <pc:docMk/>
            <pc:sldMk cId="819236112" sldId="263"/>
            <ac:picMk id="1026" creationId="{00000000-0000-0000-0000-000000000000}"/>
          </ac:picMkLst>
        </pc:picChg>
      </pc:sldChg>
      <pc:sldChg chg="modSp mod modAnim">
        <pc:chgData name="Margaret Bowen" userId="bf4ab0ec-0e98-4dc6-9fb0-9476de776db8" providerId="ADAL" clId="{78FB26EA-3D4F-4D63-8223-3DE12E179077}" dt="2025-11-18T14:52:11.103" v="9030" actId="790"/>
        <pc:sldMkLst>
          <pc:docMk/>
          <pc:sldMk cId="3607661417" sldId="264"/>
        </pc:sldMkLst>
        <pc:spChg chg="mod">
          <ac:chgData name="Margaret Bowen" userId="bf4ab0ec-0e98-4dc6-9fb0-9476de776db8" providerId="ADAL" clId="{78FB26EA-3D4F-4D63-8223-3DE12E179077}" dt="2025-11-18T14:48:31.956" v="8969" actId="20577"/>
          <ac:spMkLst>
            <pc:docMk/>
            <pc:sldMk cId="3607661417" sldId="264"/>
            <ac:spMk id="2" creationId="{00000000-0000-0000-0000-000000000000}"/>
          </ac:spMkLst>
        </pc:spChg>
        <pc:spChg chg="mod">
          <ac:chgData name="Margaret Bowen" userId="bf4ab0ec-0e98-4dc6-9fb0-9476de776db8" providerId="ADAL" clId="{78FB26EA-3D4F-4D63-8223-3DE12E179077}" dt="2025-11-18T14:51:45.515" v="9029" actId="20577"/>
          <ac:spMkLst>
            <pc:docMk/>
            <pc:sldMk cId="3607661417" sldId="264"/>
            <ac:spMk id="3" creationId="{00000000-0000-0000-0000-000000000000}"/>
          </ac:spMkLst>
        </pc:spChg>
        <pc:spChg chg="mod">
          <ac:chgData name="Margaret Bowen" userId="bf4ab0ec-0e98-4dc6-9fb0-9476de776db8" providerId="ADAL" clId="{78FB26EA-3D4F-4D63-8223-3DE12E179077}" dt="2025-11-18T14:52:11.103" v="9030" actId="790"/>
          <ac:spMkLst>
            <pc:docMk/>
            <pc:sldMk cId="3607661417" sldId="264"/>
            <ac:spMk id="4" creationId="{00000000-0000-0000-0000-000000000000}"/>
          </ac:spMkLst>
        </pc:spChg>
      </pc:sldChg>
      <pc:sldChg chg="modSp mod modAnim">
        <pc:chgData name="Margaret Bowen" userId="bf4ab0ec-0e98-4dc6-9fb0-9476de776db8" providerId="ADAL" clId="{78FB26EA-3D4F-4D63-8223-3DE12E179077}" dt="2025-11-18T11:47:24.498" v="6467" actId="20577"/>
        <pc:sldMkLst>
          <pc:docMk/>
          <pc:sldMk cId="3309484903" sldId="265"/>
        </pc:sldMkLst>
        <pc:spChg chg="mod">
          <ac:chgData name="Margaret Bowen" userId="bf4ab0ec-0e98-4dc6-9fb0-9476de776db8" providerId="ADAL" clId="{78FB26EA-3D4F-4D63-8223-3DE12E179077}" dt="2025-11-18T11:46:22.498" v="6444" actId="20577"/>
          <ac:spMkLst>
            <pc:docMk/>
            <pc:sldMk cId="3309484903" sldId="265"/>
            <ac:spMk id="2" creationId="{00000000-0000-0000-0000-000000000000}"/>
          </ac:spMkLst>
        </pc:spChg>
        <pc:spChg chg="mod">
          <ac:chgData name="Margaret Bowen" userId="bf4ab0ec-0e98-4dc6-9fb0-9476de776db8" providerId="ADAL" clId="{78FB26EA-3D4F-4D63-8223-3DE12E179077}" dt="2025-11-18T11:47:24.498" v="6467" actId="20577"/>
          <ac:spMkLst>
            <pc:docMk/>
            <pc:sldMk cId="3309484903" sldId="265"/>
            <ac:spMk id="3" creationId="{00000000-0000-0000-0000-000000000000}"/>
          </ac:spMkLst>
        </pc:spChg>
      </pc:sldChg>
      <pc:sldChg chg="modSp mod modAnim">
        <pc:chgData name="Margaret Bowen" userId="bf4ab0ec-0e98-4dc6-9fb0-9476de776db8" providerId="ADAL" clId="{78FB26EA-3D4F-4D63-8223-3DE12E179077}" dt="2025-11-18T11:51:54.132" v="6491" actId="113"/>
        <pc:sldMkLst>
          <pc:docMk/>
          <pc:sldMk cId="1157583919" sldId="266"/>
        </pc:sldMkLst>
        <pc:spChg chg="mod">
          <ac:chgData name="Margaret Bowen" userId="bf4ab0ec-0e98-4dc6-9fb0-9476de776db8" providerId="ADAL" clId="{78FB26EA-3D4F-4D63-8223-3DE12E179077}" dt="2025-11-18T11:47:49.348" v="6477" actId="20577"/>
          <ac:spMkLst>
            <pc:docMk/>
            <pc:sldMk cId="1157583919" sldId="266"/>
            <ac:spMk id="2" creationId="{00000000-0000-0000-0000-000000000000}"/>
          </ac:spMkLst>
        </pc:spChg>
        <pc:spChg chg="mod">
          <ac:chgData name="Margaret Bowen" userId="bf4ab0ec-0e98-4dc6-9fb0-9476de776db8" providerId="ADAL" clId="{78FB26EA-3D4F-4D63-8223-3DE12E179077}" dt="2025-11-18T11:51:54.132" v="6491" actId="113"/>
          <ac:spMkLst>
            <pc:docMk/>
            <pc:sldMk cId="1157583919" sldId="266"/>
            <ac:spMk id="3" creationId="{00000000-0000-0000-0000-000000000000}"/>
          </ac:spMkLst>
        </pc:spChg>
      </pc:sldChg>
      <pc:sldChg chg="modSp mod modAnim">
        <pc:chgData name="Margaret Bowen" userId="bf4ab0ec-0e98-4dc6-9fb0-9476de776db8" providerId="ADAL" clId="{78FB26EA-3D4F-4D63-8223-3DE12E179077}" dt="2025-11-18T12:44:30.538" v="7835" actId="20577"/>
        <pc:sldMkLst>
          <pc:docMk/>
          <pc:sldMk cId="1398786394" sldId="267"/>
        </pc:sldMkLst>
        <pc:spChg chg="mod">
          <ac:chgData name="Margaret Bowen" userId="bf4ab0ec-0e98-4dc6-9fb0-9476de776db8" providerId="ADAL" clId="{78FB26EA-3D4F-4D63-8223-3DE12E179077}" dt="2025-11-12T11:30:14.981" v="876" actId="790"/>
          <ac:spMkLst>
            <pc:docMk/>
            <pc:sldMk cId="1398786394" sldId="267"/>
            <ac:spMk id="2" creationId="{00000000-0000-0000-0000-000000000000}"/>
          </ac:spMkLst>
        </pc:spChg>
        <pc:spChg chg="mod">
          <ac:chgData name="Margaret Bowen" userId="bf4ab0ec-0e98-4dc6-9fb0-9476de776db8" providerId="ADAL" clId="{78FB26EA-3D4F-4D63-8223-3DE12E179077}" dt="2025-11-18T12:44:30.538" v="7835" actId="20577"/>
          <ac:spMkLst>
            <pc:docMk/>
            <pc:sldMk cId="1398786394" sldId="267"/>
            <ac:spMk id="3" creationId="{00000000-0000-0000-0000-000000000000}"/>
          </ac:spMkLst>
        </pc:spChg>
      </pc:sldChg>
      <pc:sldChg chg="modSp mod">
        <pc:chgData name="Margaret Bowen" userId="bf4ab0ec-0e98-4dc6-9fb0-9476de776db8" providerId="ADAL" clId="{78FB26EA-3D4F-4D63-8223-3DE12E179077}" dt="2025-11-18T13:59:47.564" v="8156" actId="20577"/>
        <pc:sldMkLst>
          <pc:docMk/>
          <pc:sldMk cId="3413859962" sldId="268"/>
        </pc:sldMkLst>
        <pc:spChg chg="mod">
          <ac:chgData name="Margaret Bowen" userId="bf4ab0ec-0e98-4dc6-9fb0-9476de776db8" providerId="ADAL" clId="{78FB26EA-3D4F-4D63-8223-3DE12E179077}" dt="2025-11-18T13:59:47.564" v="8156" actId="20577"/>
          <ac:spMkLst>
            <pc:docMk/>
            <pc:sldMk cId="3413859962" sldId="268"/>
            <ac:spMk id="2" creationId="{00000000-0000-0000-0000-000000000000}"/>
          </ac:spMkLst>
        </pc:spChg>
        <pc:spChg chg="mod">
          <ac:chgData name="Margaret Bowen" userId="bf4ab0ec-0e98-4dc6-9fb0-9476de776db8" providerId="ADAL" clId="{78FB26EA-3D4F-4D63-8223-3DE12E179077}" dt="2025-11-18T09:40:05.015" v="1703" actId="790"/>
          <ac:spMkLst>
            <pc:docMk/>
            <pc:sldMk cId="3413859962" sldId="268"/>
            <ac:spMk id="3" creationId="{00000000-0000-0000-0000-000000000000}"/>
          </ac:spMkLst>
        </pc:spChg>
      </pc:sldChg>
      <pc:sldChg chg="modSp mod modAnim">
        <pc:chgData name="Margaret Bowen" userId="bf4ab0ec-0e98-4dc6-9fb0-9476de776db8" providerId="ADAL" clId="{78FB26EA-3D4F-4D63-8223-3DE12E179077}" dt="2025-11-18T11:58:33.265" v="6650" actId="5793"/>
        <pc:sldMkLst>
          <pc:docMk/>
          <pc:sldMk cId="3135490162" sldId="269"/>
        </pc:sldMkLst>
        <pc:spChg chg="mod">
          <ac:chgData name="Margaret Bowen" userId="bf4ab0ec-0e98-4dc6-9fb0-9476de776db8" providerId="ADAL" clId="{78FB26EA-3D4F-4D63-8223-3DE12E179077}" dt="2025-11-18T11:58:03.431" v="6645" actId="20577"/>
          <ac:spMkLst>
            <pc:docMk/>
            <pc:sldMk cId="3135490162" sldId="269"/>
            <ac:spMk id="2" creationId="{00000000-0000-0000-0000-000000000000}"/>
          </ac:spMkLst>
        </pc:spChg>
        <pc:spChg chg="mod">
          <ac:chgData name="Margaret Bowen" userId="bf4ab0ec-0e98-4dc6-9fb0-9476de776db8" providerId="ADAL" clId="{78FB26EA-3D4F-4D63-8223-3DE12E179077}" dt="2025-11-18T11:58:33.265" v="6650" actId="5793"/>
          <ac:spMkLst>
            <pc:docMk/>
            <pc:sldMk cId="3135490162" sldId="269"/>
            <ac:spMk id="3" creationId="{00000000-0000-0000-0000-000000000000}"/>
          </ac:spMkLst>
        </pc:spChg>
      </pc:sldChg>
      <pc:sldChg chg="modSp mod modAnim">
        <pc:chgData name="Margaret Bowen" userId="bf4ab0ec-0e98-4dc6-9fb0-9476de776db8" providerId="ADAL" clId="{78FB26EA-3D4F-4D63-8223-3DE12E179077}" dt="2025-11-18T12:15:00.617" v="6955" actId="20577"/>
        <pc:sldMkLst>
          <pc:docMk/>
          <pc:sldMk cId="2725240097" sldId="270"/>
        </pc:sldMkLst>
        <pc:spChg chg="mod">
          <ac:chgData name="Margaret Bowen" userId="bf4ab0ec-0e98-4dc6-9fb0-9476de776db8" providerId="ADAL" clId="{78FB26EA-3D4F-4D63-8223-3DE12E179077}" dt="2025-11-18T12:08:07.864" v="6769" actId="790"/>
          <ac:spMkLst>
            <pc:docMk/>
            <pc:sldMk cId="2725240097" sldId="270"/>
            <ac:spMk id="2" creationId="{00000000-0000-0000-0000-000000000000}"/>
          </ac:spMkLst>
        </pc:spChg>
        <pc:spChg chg="mod">
          <ac:chgData name="Margaret Bowen" userId="bf4ab0ec-0e98-4dc6-9fb0-9476de776db8" providerId="ADAL" clId="{78FB26EA-3D4F-4D63-8223-3DE12E179077}" dt="2025-11-18T12:15:00.617" v="6955" actId="20577"/>
          <ac:spMkLst>
            <pc:docMk/>
            <pc:sldMk cId="2725240097" sldId="270"/>
            <ac:spMk id="3" creationId="{00000000-0000-0000-0000-000000000000}"/>
          </ac:spMkLst>
        </pc:spChg>
      </pc:sldChg>
      <pc:sldChg chg="modSp mod modAnim">
        <pc:chgData name="Margaret Bowen" userId="bf4ab0ec-0e98-4dc6-9fb0-9476de776db8" providerId="ADAL" clId="{78FB26EA-3D4F-4D63-8223-3DE12E179077}" dt="2025-11-18T12:34:55.015" v="7503" actId="20577"/>
        <pc:sldMkLst>
          <pc:docMk/>
          <pc:sldMk cId="510104996" sldId="271"/>
        </pc:sldMkLst>
        <pc:spChg chg="mod">
          <ac:chgData name="Margaret Bowen" userId="bf4ab0ec-0e98-4dc6-9fb0-9476de776db8" providerId="ADAL" clId="{78FB26EA-3D4F-4D63-8223-3DE12E179077}" dt="2025-11-11T11:49:58.816" v="499" actId="790"/>
          <ac:spMkLst>
            <pc:docMk/>
            <pc:sldMk cId="510104996" sldId="271"/>
            <ac:spMk id="2" creationId="{00000000-0000-0000-0000-000000000000}"/>
          </ac:spMkLst>
        </pc:spChg>
        <pc:spChg chg="mod">
          <ac:chgData name="Margaret Bowen" userId="bf4ab0ec-0e98-4dc6-9fb0-9476de776db8" providerId="ADAL" clId="{78FB26EA-3D4F-4D63-8223-3DE12E179077}" dt="2025-11-18T12:34:55.015" v="7503" actId="20577"/>
          <ac:spMkLst>
            <pc:docMk/>
            <pc:sldMk cId="510104996" sldId="271"/>
            <ac:spMk id="3" creationId="{00000000-0000-0000-0000-000000000000}"/>
          </ac:spMkLst>
        </pc:spChg>
      </pc:sldChg>
      <pc:sldChg chg="modSp mod modAnim">
        <pc:chgData name="Margaret Bowen" userId="bf4ab0ec-0e98-4dc6-9fb0-9476de776db8" providerId="ADAL" clId="{78FB26EA-3D4F-4D63-8223-3DE12E179077}" dt="2025-11-18T12:36:56.965" v="7579" actId="20577"/>
        <pc:sldMkLst>
          <pc:docMk/>
          <pc:sldMk cId="2691143163" sldId="272"/>
        </pc:sldMkLst>
        <pc:spChg chg="mod">
          <ac:chgData name="Margaret Bowen" userId="bf4ab0ec-0e98-4dc6-9fb0-9476de776db8" providerId="ADAL" clId="{78FB26EA-3D4F-4D63-8223-3DE12E179077}" dt="2025-11-18T12:35:25.715" v="7504" actId="790"/>
          <ac:spMkLst>
            <pc:docMk/>
            <pc:sldMk cId="2691143163" sldId="272"/>
            <ac:spMk id="2" creationId="{00000000-0000-0000-0000-000000000000}"/>
          </ac:spMkLst>
        </pc:spChg>
        <pc:spChg chg="mod">
          <ac:chgData name="Margaret Bowen" userId="bf4ab0ec-0e98-4dc6-9fb0-9476de776db8" providerId="ADAL" clId="{78FB26EA-3D4F-4D63-8223-3DE12E179077}" dt="2025-11-18T12:36:56.965" v="7579" actId="20577"/>
          <ac:spMkLst>
            <pc:docMk/>
            <pc:sldMk cId="2691143163" sldId="272"/>
            <ac:spMk id="3" creationId="{00000000-0000-0000-0000-000000000000}"/>
          </ac:spMkLst>
        </pc:spChg>
      </pc:sldChg>
      <pc:sldChg chg="modSp mod modAnim">
        <pc:chgData name="Margaret Bowen" userId="bf4ab0ec-0e98-4dc6-9fb0-9476de776db8" providerId="ADAL" clId="{78FB26EA-3D4F-4D63-8223-3DE12E179077}" dt="2025-11-18T12:37:37.098" v="7597" actId="20577"/>
        <pc:sldMkLst>
          <pc:docMk/>
          <pc:sldMk cId="2827928886" sldId="273"/>
        </pc:sldMkLst>
        <pc:spChg chg="mod">
          <ac:chgData name="Margaret Bowen" userId="bf4ab0ec-0e98-4dc6-9fb0-9476de776db8" providerId="ADAL" clId="{78FB26EA-3D4F-4D63-8223-3DE12E179077}" dt="2025-11-18T12:37:37.098" v="7597" actId="20577"/>
          <ac:spMkLst>
            <pc:docMk/>
            <pc:sldMk cId="2827928886" sldId="273"/>
            <ac:spMk id="3" creationId="{00000000-0000-0000-0000-000000000000}"/>
          </ac:spMkLst>
        </pc:spChg>
      </pc:sldChg>
      <pc:sldChg chg="modSp mod">
        <pc:chgData name="Margaret Bowen" userId="bf4ab0ec-0e98-4dc6-9fb0-9476de776db8" providerId="ADAL" clId="{78FB26EA-3D4F-4D63-8223-3DE12E179077}" dt="2025-11-18T15:09:46.032" v="9292" actId="20577"/>
        <pc:sldMkLst>
          <pc:docMk/>
          <pc:sldMk cId="2279132337" sldId="274"/>
        </pc:sldMkLst>
        <pc:spChg chg="mod">
          <ac:chgData name="Margaret Bowen" userId="bf4ab0ec-0e98-4dc6-9fb0-9476de776db8" providerId="ADAL" clId="{78FB26EA-3D4F-4D63-8223-3DE12E179077}" dt="2025-11-18T15:09:46.032" v="9292" actId="20577"/>
          <ac:spMkLst>
            <pc:docMk/>
            <pc:sldMk cId="2279132337" sldId="274"/>
            <ac:spMk id="2" creationId="{00000000-0000-0000-0000-000000000000}"/>
          </ac:spMkLst>
        </pc:spChg>
        <pc:spChg chg="mod">
          <ac:chgData name="Margaret Bowen" userId="bf4ab0ec-0e98-4dc6-9fb0-9476de776db8" providerId="ADAL" clId="{78FB26EA-3D4F-4D63-8223-3DE12E179077}" dt="2025-11-18T10:36:20.865" v="3898" actId="20577"/>
          <ac:spMkLst>
            <pc:docMk/>
            <pc:sldMk cId="2279132337" sldId="274"/>
            <ac:spMk id="3" creationId="{00000000-0000-0000-0000-000000000000}"/>
          </ac:spMkLst>
        </pc:spChg>
      </pc:sldChg>
      <pc:sldChg chg="modSp mod modAnim">
        <pc:chgData name="Margaret Bowen" userId="bf4ab0ec-0e98-4dc6-9fb0-9476de776db8" providerId="ADAL" clId="{78FB26EA-3D4F-4D63-8223-3DE12E179077}" dt="2025-11-18T12:40:06.365" v="7717" actId="20577"/>
        <pc:sldMkLst>
          <pc:docMk/>
          <pc:sldMk cId="2999566773" sldId="275"/>
        </pc:sldMkLst>
        <pc:spChg chg="mod">
          <ac:chgData name="Margaret Bowen" userId="bf4ab0ec-0e98-4dc6-9fb0-9476de776db8" providerId="ADAL" clId="{78FB26EA-3D4F-4D63-8223-3DE12E179077}" dt="2025-11-18T12:37:51.397" v="7598" actId="790"/>
          <ac:spMkLst>
            <pc:docMk/>
            <pc:sldMk cId="2999566773" sldId="275"/>
            <ac:spMk id="2" creationId="{00000000-0000-0000-0000-000000000000}"/>
          </ac:spMkLst>
        </pc:spChg>
        <pc:spChg chg="mod">
          <ac:chgData name="Margaret Bowen" userId="bf4ab0ec-0e98-4dc6-9fb0-9476de776db8" providerId="ADAL" clId="{78FB26EA-3D4F-4D63-8223-3DE12E179077}" dt="2025-11-18T12:40:06.365" v="7717" actId="20577"/>
          <ac:spMkLst>
            <pc:docMk/>
            <pc:sldMk cId="2999566773" sldId="275"/>
            <ac:spMk id="3" creationId="{00000000-0000-0000-0000-000000000000}"/>
          </ac:spMkLst>
        </pc:spChg>
      </pc:sldChg>
      <pc:sldChg chg="modSp mod modAnim">
        <pc:chgData name="Margaret Bowen" userId="bf4ab0ec-0e98-4dc6-9fb0-9476de776db8" providerId="ADAL" clId="{78FB26EA-3D4F-4D63-8223-3DE12E179077}" dt="2025-11-18T13:52:56.055" v="7993" actId="20577"/>
        <pc:sldMkLst>
          <pc:docMk/>
          <pc:sldMk cId="136237710" sldId="276"/>
        </pc:sldMkLst>
        <pc:spChg chg="mod">
          <ac:chgData name="Margaret Bowen" userId="bf4ab0ec-0e98-4dc6-9fb0-9476de776db8" providerId="ADAL" clId="{78FB26EA-3D4F-4D63-8223-3DE12E179077}" dt="2025-11-11T11:58:34.247" v="697" actId="790"/>
          <ac:spMkLst>
            <pc:docMk/>
            <pc:sldMk cId="136237710" sldId="276"/>
            <ac:spMk id="2" creationId="{00000000-0000-0000-0000-000000000000}"/>
          </ac:spMkLst>
        </pc:spChg>
        <pc:spChg chg="mod">
          <ac:chgData name="Margaret Bowen" userId="bf4ab0ec-0e98-4dc6-9fb0-9476de776db8" providerId="ADAL" clId="{78FB26EA-3D4F-4D63-8223-3DE12E179077}" dt="2025-11-18T13:52:56.055" v="7993" actId="20577"/>
          <ac:spMkLst>
            <pc:docMk/>
            <pc:sldMk cId="136237710" sldId="276"/>
            <ac:spMk id="3" creationId="{00000000-0000-0000-0000-000000000000}"/>
          </ac:spMkLst>
        </pc:spChg>
      </pc:sldChg>
      <pc:sldChg chg="modSp mod">
        <pc:chgData name="Margaret Bowen" userId="bf4ab0ec-0e98-4dc6-9fb0-9476de776db8" providerId="ADAL" clId="{78FB26EA-3D4F-4D63-8223-3DE12E179077}" dt="2025-11-18T12:43:23.965" v="7807" actId="20577"/>
        <pc:sldMkLst>
          <pc:docMk/>
          <pc:sldMk cId="3334259649" sldId="277"/>
        </pc:sldMkLst>
        <pc:spChg chg="mod">
          <ac:chgData name="Margaret Bowen" userId="bf4ab0ec-0e98-4dc6-9fb0-9476de776db8" providerId="ADAL" clId="{78FB26EA-3D4F-4D63-8223-3DE12E179077}" dt="2025-11-12T11:27:35.531" v="823" actId="790"/>
          <ac:spMkLst>
            <pc:docMk/>
            <pc:sldMk cId="3334259649" sldId="277"/>
            <ac:spMk id="2" creationId="{00000000-0000-0000-0000-000000000000}"/>
          </ac:spMkLst>
        </pc:spChg>
        <pc:spChg chg="mod">
          <ac:chgData name="Margaret Bowen" userId="bf4ab0ec-0e98-4dc6-9fb0-9476de776db8" providerId="ADAL" clId="{78FB26EA-3D4F-4D63-8223-3DE12E179077}" dt="2025-11-18T12:43:23.965" v="7807" actId="20577"/>
          <ac:spMkLst>
            <pc:docMk/>
            <pc:sldMk cId="3334259649" sldId="277"/>
            <ac:spMk id="3" creationId="{00000000-0000-0000-0000-000000000000}"/>
          </ac:spMkLst>
        </pc:spChg>
        <pc:spChg chg="mod">
          <ac:chgData name="Margaret Bowen" userId="bf4ab0ec-0e98-4dc6-9fb0-9476de776db8" providerId="ADAL" clId="{78FB26EA-3D4F-4D63-8223-3DE12E179077}" dt="2025-11-12T11:27:20.047" v="822" actId="20577"/>
          <ac:spMkLst>
            <pc:docMk/>
            <pc:sldMk cId="3334259649" sldId="277"/>
            <ac:spMk id="4" creationId="{00000000-0000-0000-0000-000000000000}"/>
          </ac:spMkLst>
        </pc:spChg>
      </pc:sldChg>
      <pc:sldChg chg="modSp mod">
        <pc:chgData name="Margaret Bowen" userId="bf4ab0ec-0e98-4dc6-9fb0-9476de776db8" providerId="ADAL" clId="{78FB26EA-3D4F-4D63-8223-3DE12E179077}" dt="2025-11-18T12:43:00.115" v="7803" actId="20577"/>
        <pc:sldMkLst>
          <pc:docMk/>
          <pc:sldMk cId="1670512579" sldId="279"/>
        </pc:sldMkLst>
        <pc:spChg chg="mod">
          <ac:chgData name="Margaret Bowen" userId="bf4ab0ec-0e98-4dc6-9fb0-9476de776db8" providerId="ADAL" clId="{78FB26EA-3D4F-4D63-8223-3DE12E179077}" dt="2025-11-18T12:43:00.115" v="7803" actId="20577"/>
          <ac:spMkLst>
            <pc:docMk/>
            <pc:sldMk cId="1670512579" sldId="279"/>
            <ac:spMk id="3" creationId="{00000000-0000-0000-0000-000000000000}"/>
          </ac:spMkLst>
        </pc:spChg>
      </pc:sldChg>
      <pc:sldChg chg="modSp mod modAnim">
        <pc:chgData name="Margaret Bowen" userId="bf4ab0ec-0e98-4dc6-9fb0-9476de776db8" providerId="ADAL" clId="{78FB26EA-3D4F-4D63-8223-3DE12E179077}" dt="2025-11-18T14:11:19.185" v="8247" actId="20577"/>
        <pc:sldMkLst>
          <pc:docMk/>
          <pc:sldMk cId="2013841507" sldId="280"/>
        </pc:sldMkLst>
        <pc:spChg chg="mod">
          <ac:chgData name="Margaret Bowen" userId="bf4ab0ec-0e98-4dc6-9fb0-9476de776db8" providerId="ADAL" clId="{78FB26EA-3D4F-4D63-8223-3DE12E179077}" dt="2025-11-18T10:02:12.548" v="2296" actId="790"/>
          <ac:spMkLst>
            <pc:docMk/>
            <pc:sldMk cId="2013841507" sldId="280"/>
            <ac:spMk id="2" creationId="{00000000-0000-0000-0000-000000000000}"/>
          </ac:spMkLst>
        </pc:spChg>
        <pc:spChg chg="mod">
          <ac:chgData name="Margaret Bowen" userId="bf4ab0ec-0e98-4dc6-9fb0-9476de776db8" providerId="ADAL" clId="{78FB26EA-3D4F-4D63-8223-3DE12E179077}" dt="2025-11-18T14:11:19.185" v="8247" actId="20577"/>
          <ac:spMkLst>
            <pc:docMk/>
            <pc:sldMk cId="2013841507" sldId="280"/>
            <ac:spMk id="3" creationId="{00000000-0000-0000-0000-000000000000}"/>
          </ac:spMkLst>
        </pc:spChg>
      </pc:sldChg>
      <pc:sldChg chg="modSp mod modAnim">
        <pc:chgData name="Margaret Bowen" userId="bf4ab0ec-0e98-4dc6-9fb0-9476de776db8" providerId="ADAL" clId="{78FB26EA-3D4F-4D63-8223-3DE12E179077}" dt="2025-11-18T12:16:39.348" v="6995" actId="20577"/>
        <pc:sldMkLst>
          <pc:docMk/>
          <pc:sldMk cId="2300287076" sldId="281"/>
        </pc:sldMkLst>
        <pc:spChg chg="mod">
          <ac:chgData name="Margaret Bowen" userId="bf4ab0ec-0e98-4dc6-9fb0-9476de776db8" providerId="ADAL" clId="{78FB26EA-3D4F-4D63-8223-3DE12E179077}" dt="2025-11-07T11:19:26.266" v="362" actId="790"/>
          <ac:spMkLst>
            <pc:docMk/>
            <pc:sldMk cId="2300287076" sldId="281"/>
            <ac:spMk id="2" creationId="{00000000-0000-0000-0000-000000000000}"/>
          </ac:spMkLst>
        </pc:spChg>
        <pc:spChg chg="mod">
          <ac:chgData name="Margaret Bowen" userId="bf4ab0ec-0e98-4dc6-9fb0-9476de776db8" providerId="ADAL" clId="{78FB26EA-3D4F-4D63-8223-3DE12E179077}" dt="2025-11-18T12:16:28.733" v="6987" actId="20577"/>
          <ac:spMkLst>
            <pc:docMk/>
            <pc:sldMk cId="2300287076" sldId="281"/>
            <ac:spMk id="3" creationId="{00000000-0000-0000-0000-000000000000}"/>
          </ac:spMkLst>
        </pc:spChg>
        <pc:spChg chg="mod">
          <ac:chgData name="Margaret Bowen" userId="bf4ab0ec-0e98-4dc6-9fb0-9476de776db8" providerId="ADAL" clId="{78FB26EA-3D4F-4D63-8223-3DE12E179077}" dt="2025-11-18T12:16:39.348" v="6995" actId="20577"/>
          <ac:spMkLst>
            <pc:docMk/>
            <pc:sldMk cId="2300287076" sldId="281"/>
            <ac:spMk id="4" creationId="{00000000-0000-0000-0000-000000000000}"/>
          </ac:spMkLst>
        </pc:spChg>
      </pc:sldChg>
      <pc:sldChg chg="modSp mod modAnim">
        <pc:chgData name="Margaret Bowen" userId="bf4ab0ec-0e98-4dc6-9fb0-9476de776db8" providerId="ADAL" clId="{78FB26EA-3D4F-4D63-8223-3DE12E179077}" dt="2025-11-18T12:17:42.838" v="7006" actId="20577"/>
        <pc:sldMkLst>
          <pc:docMk/>
          <pc:sldMk cId="2825248472" sldId="282"/>
        </pc:sldMkLst>
        <pc:spChg chg="mod">
          <ac:chgData name="Margaret Bowen" userId="bf4ab0ec-0e98-4dc6-9fb0-9476de776db8" providerId="ADAL" clId="{78FB26EA-3D4F-4D63-8223-3DE12E179077}" dt="2025-11-18T12:17:22.682" v="7000" actId="20577"/>
          <ac:spMkLst>
            <pc:docMk/>
            <pc:sldMk cId="2825248472" sldId="282"/>
            <ac:spMk id="3" creationId="{00000000-0000-0000-0000-000000000000}"/>
          </ac:spMkLst>
        </pc:spChg>
        <pc:spChg chg="mod">
          <ac:chgData name="Margaret Bowen" userId="bf4ab0ec-0e98-4dc6-9fb0-9476de776db8" providerId="ADAL" clId="{78FB26EA-3D4F-4D63-8223-3DE12E179077}" dt="2025-11-18T12:17:42.838" v="7006" actId="20577"/>
          <ac:spMkLst>
            <pc:docMk/>
            <pc:sldMk cId="2825248472" sldId="282"/>
            <ac:spMk id="4" creationId="{00000000-0000-0000-0000-000000000000}"/>
          </ac:spMkLst>
        </pc:spChg>
      </pc:sldChg>
      <pc:sldChg chg="modSp mod modAnim">
        <pc:chgData name="Margaret Bowen" userId="bf4ab0ec-0e98-4dc6-9fb0-9476de776db8" providerId="ADAL" clId="{78FB26EA-3D4F-4D63-8223-3DE12E179077}" dt="2025-11-18T12:31:43.665" v="7349" actId="12"/>
        <pc:sldMkLst>
          <pc:docMk/>
          <pc:sldMk cId="1881172234" sldId="283"/>
        </pc:sldMkLst>
        <pc:spChg chg="mod">
          <ac:chgData name="Margaret Bowen" userId="bf4ab0ec-0e98-4dc6-9fb0-9476de776db8" providerId="ADAL" clId="{78FB26EA-3D4F-4D63-8223-3DE12E179077}" dt="2025-11-18T12:31:43.665" v="7349" actId="12"/>
          <ac:spMkLst>
            <pc:docMk/>
            <pc:sldMk cId="1881172234" sldId="283"/>
            <ac:spMk id="3" creationId="{00000000-0000-0000-0000-000000000000}"/>
          </ac:spMkLst>
        </pc:spChg>
      </pc:sldChg>
      <pc:sldChg chg="modSp mod modAnim">
        <pc:chgData name="Margaret Bowen" userId="bf4ab0ec-0e98-4dc6-9fb0-9476de776db8" providerId="ADAL" clId="{78FB26EA-3D4F-4D63-8223-3DE12E179077}" dt="2025-11-18T12:06:23.781" v="6764" actId="790"/>
        <pc:sldMkLst>
          <pc:docMk/>
          <pc:sldMk cId="777589546" sldId="284"/>
        </pc:sldMkLst>
        <pc:spChg chg="mod">
          <ac:chgData name="Margaret Bowen" userId="bf4ab0ec-0e98-4dc6-9fb0-9476de776db8" providerId="ADAL" clId="{78FB26EA-3D4F-4D63-8223-3DE12E179077}" dt="2025-11-18T12:06:23.781" v="6764" actId="790"/>
          <ac:spMkLst>
            <pc:docMk/>
            <pc:sldMk cId="777589546" sldId="284"/>
            <ac:spMk id="2" creationId="{00000000-0000-0000-0000-000000000000}"/>
          </ac:spMkLst>
        </pc:spChg>
        <pc:spChg chg="mod">
          <ac:chgData name="Margaret Bowen" userId="bf4ab0ec-0e98-4dc6-9fb0-9476de776db8" providerId="ADAL" clId="{78FB26EA-3D4F-4D63-8223-3DE12E179077}" dt="2025-11-18T12:06:14.662" v="6763" actId="20577"/>
          <ac:spMkLst>
            <pc:docMk/>
            <pc:sldMk cId="777589546" sldId="284"/>
            <ac:spMk id="3" creationId="{00000000-0000-0000-0000-000000000000}"/>
          </ac:spMkLst>
        </pc:spChg>
      </pc:sldChg>
      <pc:sldChg chg="modSp mod">
        <pc:chgData name="Margaret Bowen" userId="bf4ab0ec-0e98-4dc6-9fb0-9476de776db8" providerId="ADAL" clId="{78FB26EA-3D4F-4D63-8223-3DE12E179077}" dt="2025-11-18T14:47:59.231" v="8955" actId="20577"/>
        <pc:sldMkLst>
          <pc:docMk/>
          <pc:sldMk cId="39387779" sldId="285"/>
        </pc:sldMkLst>
        <pc:spChg chg="mod">
          <ac:chgData name="Margaret Bowen" userId="bf4ab0ec-0e98-4dc6-9fb0-9476de776db8" providerId="ADAL" clId="{78FB26EA-3D4F-4D63-8223-3DE12E179077}" dt="2025-11-18T14:46:42.069" v="8925" actId="20577"/>
          <ac:spMkLst>
            <pc:docMk/>
            <pc:sldMk cId="39387779" sldId="285"/>
            <ac:spMk id="2" creationId="{00000000-0000-0000-0000-000000000000}"/>
          </ac:spMkLst>
        </pc:spChg>
        <pc:spChg chg="mod">
          <ac:chgData name="Margaret Bowen" userId="bf4ab0ec-0e98-4dc6-9fb0-9476de776db8" providerId="ADAL" clId="{78FB26EA-3D4F-4D63-8223-3DE12E179077}" dt="2025-11-18T14:47:59.231" v="8955" actId="20577"/>
          <ac:spMkLst>
            <pc:docMk/>
            <pc:sldMk cId="39387779" sldId="285"/>
            <ac:spMk id="3" creationId="{00000000-0000-0000-0000-000000000000}"/>
          </ac:spMkLst>
        </pc:spChg>
      </pc:sldChg>
      <pc:sldChg chg="modSp mod modAnim">
        <pc:chgData name="Margaret Bowen" userId="bf4ab0ec-0e98-4dc6-9fb0-9476de776db8" providerId="ADAL" clId="{78FB26EA-3D4F-4D63-8223-3DE12E179077}" dt="2025-11-18T10:01:54.919" v="2295" actId="20577"/>
        <pc:sldMkLst>
          <pc:docMk/>
          <pc:sldMk cId="3273410649" sldId="286"/>
        </pc:sldMkLst>
        <pc:spChg chg="mod">
          <ac:chgData name="Margaret Bowen" userId="bf4ab0ec-0e98-4dc6-9fb0-9476de776db8" providerId="ADAL" clId="{78FB26EA-3D4F-4D63-8223-3DE12E179077}" dt="2025-11-18T09:58:57.268" v="2237" actId="790"/>
          <ac:spMkLst>
            <pc:docMk/>
            <pc:sldMk cId="3273410649" sldId="286"/>
            <ac:spMk id="2" creationId="{00000000-0000-0000-0000-000000000000}"/>
          </ac:spMkLst>
        </pc:spChg>
        <pc:spChg chg="mod">
          <ac:chgData name="Margaret Bowen" userId="bf4ab0ec-0e98-4dc6-9fb0-9476de776db8" providerId="ADAL" clId="{78FB26EA-3D4F-4D63-8223-3DE12E179077}" dt="2025-11-18T10:01:54.919" v="2295" actId="20577"/>
          <ac:spMkLst>
            <pc:docMk/>
            <pc:sldMk cId="3273410649" sldId="286"/>
            <ac:spMk id="3" creationId="{00000000-0000-0000-0000-000000000000}"/>
          </ac:spMkLst>
        </pc:spChg>
      </pc:sldChg>
      <pc:sldChg chg="modSp mod">
        <pc:chgData name="Margaret Bowen" userId="bf4ab0ec-0e98-4dc6-9fb0-9476de776db8" providerId="ADAL" clId="{78FB26EA-3D4F-4D63-8223-3DE12E179077}" dt="2025-11-18T14:55:48.781" v="9118" actId="20577"/>
        <pc:sldMkLst>
          <pc:docMk/>
          <pc:sldMk cId="2415310825" sldId="287"/>
        </pc:sldMkLst>
        <pc:spChg chg="mod">
          <ac:chgData name="Margaret Bowen" userId="bf4ab0ec-0e98-4dc6-9fb0-9476de776db8" providerId="ADAL" clId="{78FB26EA-3D4F-4D63-8223-3DE12E179077}" dt="2025-11-18T10:29:02.735" v="3307" actId="790"/>
          <ac:spMkLst>
            <pc:docMk/>
            <pc:sldMk cId="2415310825" sldId="287"/>
            <ac:spMk id="2" creationId="{00000000-0000-0000-0000-000000000000}"/>
          </ac:spMkLst>
        </pc:spChg>
        <pc:spChg chg="mod">
          <ac:chgData name="Margaret Bowen" userId="bf4ab0ec-0e98-4dc6-9fb0-9476de776db8" providerId="ADAL" clId="{78FB26EA-3D4F-4D63-8223-3DE12E179077}" dt="2025-11-18T14:55:48.781" v="9118" actId="20577"/>
          <ac:spMkLst>
            <pc:docMk/>
            <pc:sldMk cId="2415310825" sldId="287"/>
            <ac:spMk id="3" creationId="{00000000-0000-0000-0000-000000000000}"/>
          </ac:spMkLst>
        </pc:spChg>
      </pc:sldChg>
      <pc:sldChg chg="modSp mod">
        <pc:chgData name="Margaret Bowen" userId="bf4ab0ec-0e98-4dc6-9fb0-9476de776db8" providerId="ADAL" clId="{78FB26EA-3D4F-4D63-8223-3DE12E179077}" dt="2025-11-18T14:56:45.770" v="9140" actId="20577"/>
        <pc:sldMkLst>
          <pc:docMk/>
          <pc:sldMk cId="1438098127" sldId="288"/>
        </pc:sldMkLst>
        <pc:spChg chg="mod">
          <ac:chgData name="Margaret Bowen" userId="bf4ab0ec-0e98-4dc6-9fb0-9476de776db8" providerId="ADAL" clId="{78FB26EA-3D4F-4D63-8223-3DE12E179077}" dt="2025-11-18T10:29:52.765" v="3317" actId="790"/>
          <ac:spMkLst>
            <pc:docMk/>
            <pc:sldMk cId="1438098127" sldId="288"/>
            <ac:spMk id="2" creationId="{00000000-0000-0000-0000-000000000000}"/>
          </ac:spMkLst>
        </pc:spChg>
        <pc:spChg chg="mod">
          <ac:chgData name="Margaret Bowen" userId="bf4ab0ec-0e98-4dc6-9fb0-9476de776db8" providerId="ADAL" clId="{78FB26EA-3D4F-4D63-8223-3DE12E179077}" dt="2025-11-18T14:56:45.770" v="9140" actId="20577"/>
          <ac:spMkLst>
            <pc:docMk/>
            <pc:sldMk cId="1438098127" sldId="288"/>
            <ac:spMk id="3" creationId="{00000000-0000-0000-0000-000000000000}"/>
          </ac:spMkLst>
        </pc:spChg>
      </pc:sldChg>
      <pc:sldChg chg="modSp mod modAnim">
        <pc:chgData name="Margaret Bowen" userId="bf4ab0ec-0e98-4dc6-9fb0-9476de776db8" providerId="ADAL" clId="{78FB26EA-3D4F-4D63-8223-3DE12E179077}" dt="2025-11-18T13:53:39.698" v="7996" actId="20577"/>
        <pc:sldMkLst>
          <pc:docMk/>
          <pc:sldMk cId="2751254864" sldId="289"/>
        </pc:sldMkLst>
        <pc:spChg chg="mod">
          <ac:chgData name="Margaret Bowen" userId="bf4ab0ec-0e98-4dc6-9fb0-9476de776db8" providerId="ADAL" clId="{78FB26EA-3D4F-4D63-8223-3DE12E179077}" dt="2025-11-12T11:27:58.265" v="841" actId="790"/>
          <ac:spMkLst>
            <pc:docMk/>
            <pc:sldMk cId="2751254864" sldId="289"/>
            <ac:spMk id="2" creationId="{00000000-0000-0000-0000-000000000000}"/>
          </ac:spMkLst>
        </pc:spChg>
        <pc:spChg chg="mod">
          <ac:chgData name="Margaret Bowen" userId="bf4ab0ec-0e98-4dc6-9fb0-9476de776db8" providerId="ADAL" clId="{78FB26EA-3D4F-4D63-8223-3DE12E179077}" dt="2025-11-18T13:53:39.698" v="7996" actId="20577"/>
          <ac:spMkLst>
            <pc:docMk/>
            <pc:sldMk cId="2751254864" sldId="289"/>
            <ac:spMk id="3" creationId="{00000000-0000-0000-0000-000000000000}"/>
          </ac:spMkLst>
        </pc:spChg>
      </pc:sldChg>
      <pc:sldChg chg="modSp mod">
        <pc:chgData name="Margaret Bowen" userId="bf4ab0ec-0e98-4dc6-9fb0-9476de776db8" providerId="ADAL" clId="{78FB26EA-3D4F-4D63-8223-3DE12E179077}" dt="2025-11-18T14:04:51.648" v="8182" actId="313"/>
        <pc:sldMkLst>
          <pc:docMk/>
          <pc:sldMk cId="2847812206" sldId="290"/>
        </pc:sldMkLst>
        <pc:spChg chg="mod">
          <ac:chgData name="Margaret Bowen" userId="bf4ab0ec-0e98-4dc6-9fb0-9476de776db8" providerId="ADAL" clId="{78FB26EA-3D4F-4D63-8223-3DE12E179077}" dt="2025-11-18T09:43:34.715" v="1822" actId="20577"/>
          <ac:spMkLst>
            <pc:docMk/>
            <pc:sldMk cId="2847812206" sldId="290"/>
            <ac:spMk id="2" creationId="{2F736FCC-7D6F-9AB8-5569-263C1DF7CB5A}"/>
          </ac:spMkLst>
        </pc:spChg>
        <pc:spChg chg="mod">
          <ac:chgData name="Margaret Bowen" userId="bf4ab0ec-0e98-4dc6-9fb0-9476de776db8" providerId="ADAL" clId="{78FB26EA-3D4F-4D63-8223-3DE12E179077}" dt="2025-11-18T14:04:51.648" v="8182" actId="313"/>
          <ac:spMkLst>
            <pc:docMk/>
            <pc:sldMk cId="2847812206" sldId="290"/>
            <ac:spMk id="3" creationId="{3EF3BAE3-014C-2459-0246-B7E9B6C43111}"/>
          </ac:spMkLst>
        </pc:spChg>
      </pc:sldChg>
      <pc:sldChg chg="modSp mod">
        <pc:chgData name="Margaret Bowen" userId="bf4ab0ec-0e98-4dc6-9fb0-9476de776db8" providerId="ADAL" clId="{78FB26EA-3D4F-4D63-8223-3DE12E179077}" dt="2025-11-18T12:46:24.799" v="7895" actId="20577"/>
        <pc:sldMkLst>
          <pc:docMk/>
          <pc:sldMk cId="3614924628" sldId="291"/>
        </pc:sldMkLst>
        <pc:spChg chg="mod">
          <ac:chgData name="Margaret Bowen" userId="bf4ab0ec-0e98-4dc6-9fb0-9476de776db8" providerId="ADAL" clId="{78FB26EA-3D4F-4D63-8223-3DE12E179077}" dt="2025-11-12T11:32:54.924" v="1028" actId="790"/>
          <ac:spMkLst>
            <pc:docMk/>
            <pc:sldMk cId="3614924628" sldId="291"/>
            <ac:spMk id="2" creationId="{CEC4AA89-101B-4B3B-14E5-CA9D9579F077}"/>
          </ac:spMkLst>
        </pc:spChg>
        <pc:spChg chg="mod">
          <ac:chgData name="Margaret Bowen" userId="bf4ab0ec-0e98-4dc6-9fb0-9476de776db8" providerId="ADAL" clId="{78FB26EA-3D4F-4D63-8223-3DE12E179077}" dt="2025-11-18T12:46:24.799" v="7895" actId="20577"/>
          <ac:spMkLst>
            <pc:docMk/>
            <pc:sldMk cId="3614924628" sldId="291"/>
            <ac:spMk id="3" creationId="{733CEAC7-7999-978D-A5F4-ACD24653DF0E}"/>
          </ac:spMkLst>
        </pc:spChg>
      </pc:sldChg>
      <pc:sldChg chg="modSp mod">
        <pc:chgData name="Margaret Bowen" userId="bf4ab0ec-0e98-4dc6-9fb0-9476de776db8" providerId="ADAL" clId="{78FB26EA-3D4F-4D63-8223-3DE12E179077}" dt="2025-11-18T12:47:32.748" v="7921" actId="20577"/>
        <pc:sldMkLst>
          <pc:docMk/>
          <pc:sldMk cId="2691064713" sldId="292"/>
        </pc:sldMkLst>
        <pc:spChg chg="mod">
          <ac:chgData name="Margaret Bowen" userId="bf4ab0ec-0e98-4dc6-9fb0-9476de776db8" providerId="ADAL" clId="{78FB26EA-3D4F-4D63-8223-3DE12E179077}" dt="2025-11-12T11:33:35.915" v="1030" actId="790"/>
          <ac:spMkLst>
            <pc:docMk/>
            <pc:sldMk cId="2691064713" sldId="292"/>
            <ac:spMk id="2" creationId="{4649D11E-0948-F44C-D0C0-A60EDB9154F2}"/>
          </ac:spMkLst>
        </pc:spChg>
        <pc:spChg chg="mod">
          <ac:chgData name="Margaret Bowen" userId="bf4ab0ec-0e98-4dc6-9fb0-9476de776db8" providerId="ADAL" clId="{78FB26EA-3D4F-4D63-8223-3DE12E179077}" dt="2025-11-18T12:47:32.748" v="7921" actId="20577"/>
          <ac:spMkLst>
            <pc:docMk/>
            <pc:sldMk cId="2691064713" sldId="292"/>
            <ac:spMk id="3" creationId="{2164F9F1-C51C-8255-3C74-BB7372ACD863}"/>
          </ac:spMkLst>
        </pc:spChg>
      </pc:sldChg>
      <pc:sldChg chg="modSp mod">
        <pc:chgData name="Margaret Bowen" userId="bf4ab0ec-0e98-4dc6-9fb0-9476de776db8" providerId="ADAL" clId="{78FB26EA-3D4F-4D63-8223-3DE12E179077}" dt="2025-11-18T12:48:19.405" v="7930" actId="20577"/>
        <pc:sldMkLst>
          <pc:docMk/>
          <pc:sldMk cId="2766668329" sldId="293"/>
        </pc:sldMkLst>
        <pc:spChg chg="mod">
          <ac:chgData name="Margaret Bowen" userId="bf4ab0ec-0e98-4dc6-9fb0-9476de776db8" providerId="ADAL" clId="{78FB26EA-3D4F-4D63-8223-3DE12E179077}" dt="2025-11-12T11:36:51.252" v="1096" actId="790"/>
          <ac:spMkLst>
            <pc:docMk/>
            <pc:sldMk cId="2766668329" sldId="293"/>
            <ac:spMk id="2" creationId="{365ACDE0-7211-0F3C-F2FF-A4C4FFE69B0C}"/>
          </ac:spMkLst>
        </pc:spChg>
        <pc:spChg chg="mod">
          <ac:chgData name="Margaret Bowen" userId="bf4ab0ec-0e98-4dc6-9fb0-9476de776db8" providerId="ADAL" clId="{78FB26EA-3D4F-4D63-8223-3DE12E179077}" dt="2025-11-18T12:48:19.405" v="7930" actId="20577"/>
          <ac:spMkLst>
            <pc:docMk/>
            <pc:sldMk cId="2766668329" sldId="293"/>
            <ac:spMk id="3" creationId="{60D0379E-B6B6-6C35-C6B4-3FD9248A090D}"/>
          </ac:spMkLst>
        </pc:spChg>
      </pc:sldChg>
      <pc:sldChg chg="modSp mod">
        <pc:chgData name="Margaret Bowen" userId="bf4ab0ec-0e98-4dc6-9fb0-9476de776db8" providerId="ADAL" clId="{78FB26EA-3D4F-4D63-8223-3DE12E179077}" dt="2025-11-18T12:48:42.431" v="7940" actId="113"/>
        <pc:sldMkLst>
          <pc:docMk/>
          <pc:sldMk cId="2533561922" sldId="294"/>
        </pc:sldMkLst>
        <pc:spChg chg="mod">
          <ac:chgData name="Margaret Bowen" userId="bf4ab0ec-0e98-4dc6-9fb0-9476de776db8" providerId="ADAL" clId="{78FB26EA-3D4F-4D63-8223-3DE12E179077}" dt="2025-11-12T11:45:02.077" v="1210" actId="790"/>
          <ac:spMkLst>
            <pc:docMk/>
            <pc:sldMk cId="2533561922" sldId="294"/>
            <ac:spMk id="2" creationId="{785D8248-E46A-6605-C623-453653631A39}"/>
          </ac:spMkLst>
        </pc:spChg>
        <pc:spChg chg="mod">
          <ac:chgData name="Margaret Bowen" userId="bf4ab0ec-0e98-4dc6-9fb0-9476de776db8" providerId="ADAL" clId="{78FB26EA-3D4F-4D63-8223-3DE12E179077}" dt="2025-11-18T12:48:42.431" v="7940" actId="113"/>
          <ac:spMkLst>
            <pc:docMk/>
            <pc:sldMk cId="2533561922" sldId="294"/>
            <ac:spMk id="4" creationId="{84C59D49-5A51-ED24-4B14-324FB2D69188}"/>
          </ac:spMkLst>
        </pc:spChg>
      </pc:sldChg>
      <pc:sldChg chg="modSp mod">
        <pc:chgData name="Margaret Bowen" userId="bf4ab0ec-0e98-4dc6-9fb0-9476de776db8" providerId="ADAL" clId="{78FB26EA-3D4F-4D63-8223-3DE12E179077}" dt="2025-11-12T11:46:34.201" v="1244" actId="790"/>
        <pc:sldMkLst>
          <pc:docMk/>
          <pc:sldMk cId="1719780932" sldId="295"/>
        </pc:sldMkLst>
        <pc:spChg chg="mod">
          <ac:chgData name="Margaret Bowen" userId="bf4ab0ec-0e98-4dc6-9fb0-9476de776db8" providerId="ADAL" clId="{78FB26EA-3D4F-4D63-8223-3DE12E179077}" dt="2025-11-12T11:46:24.966" v="1243" actId="790"/>
          <ac:spMkLst>
            <pc:docMk/>
            <pc:sldMk cId="1719780932" sldId="295"/>
            <ac:spMk id="2" creationId="{5DF585A1-AA32-5CFB-5410-ABB43437A7AD}"/>
          </ac:spMkLst>
        </pc:spChg>
        <pc:spChg chg="mod">
          <ac:chgData name="Margaret Bowen" userId="bf4ab0ec-0e98-4dc6-9fb0-9476de776db8" providerId="ADAL" clId="{78FB26EA-3D4F-4D63-8223-3DE12E179077}" dt="2025-11-12T11:46:34.201" v="1244" actId="790"/>
          <ac:spMkLst>
            <pc:docMk/>
            <pc:sldMk cId="1719780932" sldId="295"/>
            <ac:spMk id="3" creationId="{3970003C-A535-5F42-C370-262181E23696}"/>
          </ac:spMkLst>
        </pc:spChg>
      </pc:sldChg>
      <pc:sldChg chg="modSp mod">
        <pc:chgData name="Margaret Bowen" userId="bf4ab0ec-0e98-4dc6-9fb0-9476de776db8" providerId="ADAL" clId="{78FB26EA-3D4F-4D63-8223-3DE12E179077}" dt="2025-11-18T13:54:37.598" v="8000" actId="20577"/>
        <pc:sldMkLst>
          <pc:docMk/>
          <pc:sldMk cId="1864157575" sldId="296"/>
        </pc:sldMkLst>
        <pc:spChg chg="mod">
          <ac:chgData name="Margaret Bowen" userId="bf4ab0ec-0e98-4dc6-9fb0-9476de776db8" providerId="ADAL" clId="{78FB26EA-3D4F-4D63-8223-3DE12E179077}" dt="2025-11-12T11:46:57.293" v="1245" actId="790"/>
          <ac:spMkLst>
            <pc:docMk/>
            <pc:sldMk cId="1864157575" sldId="296"/>
            <ac:spMk id="2" creationId="{74A36BD6-CD25-EDE9-BF05-1641B50CCB77}"/>
          </ac:spMkLst>
        </pc:spChg>
        <pc:spChg chg="mod">
          <ac:chgData name="Margaret Bowen" userId="bf4ab0ec-0e98-4dc6-9fb0-9476de776db8" providerId="ADAL" clId="{78FB26EA-3D4F-4D63-8223-3DE12E179077}" dt="2025-11-18T13:54:37.598" v="8000" actId="20577"/>
          <ac:spMkLst>
            <pc:docMk/>
            <pc:sldMk cId="1864157575" sldId="296"/>
            <ac:spMk id="3" creationId="{C9885D14-B814-07DB-76BA-F5E15FFA6D71}"/>
          </ac:spMkLst>
        </pc:spChg>
      </pc:sldChg>
      <pc:sldChg chg="modSp mod">
        <pc:chgData name="Margaret Bowen" userId="bf4ab0ec-0e98-4dc6-9fb0-9476de776db8" providerId="ADAL" clId="{78FB26EA-3D4F-4D63-8223-3DE12E179077}" dt="2025-11-12T11:51:00.801" v="1310" actId="20577"/>
        <pc:sldMkLst>
          <pc:docMk/>
          <pc:sldMk cId="3546455006" sldId="297"/>
        </pc:sldMkLst>
        <pc:spChg chg="mod">
          <ac:chgData name="Margaret Bowen" userId="bf4ab0ec-0e98-4dc6-9fb0-9476de776db8" providerId="ADAL" clId="{78FB26EA-3D4F-4D63-8223-3DE12E179077}" dt="2025-11-12T11:50:31.005" v="1303" actId="790"/>
          <ac:spMkLst>
            <pc:docMk/>
            <pc:sldMk cId="3546455006" sldId="297"/>
            <ac:spMk id="2" creationId="{3E628661-5BDF-0683-4A10-DB27C1F43262}"/>
          </ac:spMkLst>
        </pc:spChg>
        <pc:spChg chg="mod">
          <ac:chgData name="Margaret Bowen" userId="bf4ab0ec-0e98-4dc6-9fb0-9476de776db8" providerId="ADAL" clId="{78FB26EA-3D4F-4D63-8223-3DE12E179077}" dt="2025-11-12T11:51:00.801" v="1310" actId="20577"/>
          <ac:spMkLst>
            <pc:docMk/>
            <pc:sldMk cId="3546455006" sldId="297"/>
            <ac:spMk id="3" creationId="{6B29CC6D-B5B3-D0FF-F995-9C45CF8898B7}"/>
          </ac:spMkLst>
        </pc:spChg>
      </pc:sldChg>
      <pc:sldChg chg="modSp mod">
        <pc:chgData name="Margaret Bowen" userId="bf4ab0ec-0e98-4dc6-9fb0-9476de776db8" providerId="ADAL" clId="{78FB26EA-3D4F-4D63-8223-3DE12E179077}" dt="2025-11-18T13:56:10.534" v="8030" actId="20577"/>
        <pc:sldMkLst>
          <pc:docMk/>
          <pc:sldMk cId="5918054" sldId="298"/>
        </pc:sldMkLst>
        <pc:spChg chg="mod">
          <ac:chgData name="Margaret Bowen" userId="bf4ab0ec-0e98-4dc6-9fb0-9476de776db8" providerId="ADAL" clId="{78FB26EA-3D4F-4D63-8223-3DE12E179077}" dt="2025-11-18T12:51:05.188" v="7952" actId="313"/>
          <ac:spMkLst>
            <pc:docMk/>
            <pc:sldMk cId="5918054" sldId="298"/>
            <ac:spMk id="2" creationId="{264ED361-43B1-1D9B-C751-99D4BB3CB54F}"/>
          </ac:spMkLst>
        </pc:spChg>
        <pc:spChg chg="mod">
          <ac:chgData name="Margaret Bowen" userId="bf4ab0ec-0e98-4dc6-9fb0-9476de776db8" providerId="ADAL" clId="{78FB26EA-3D4F-4D63-8223-3DE12E179077}" dt="2025-11-18T13:56:10.534" v="8030" actId="20577"/>
          <ac:spMkLst>
            <pc:docMk/>
            <pc:sldMk cId="5918054" sldId="298"/>
            <ac:spMk id="3" creationId="{8B305CC4-C438-3349-FEDA-F416033AD968}"/>
          </ac:spMkLst>
        </pc:spChg>
      </pc:sldChg>
      <pc:sldChg chg="modSp mod">
        <pc:chgData name="Margaret Bowen" userId="bf4ab0ec-0e98-4dc6-9fb0-9476de776db8" providerId="ADAL" clId="{78FB26EA-3D4F-4D63-8223-3DE12E179077}" dt="2025-11-18T09:34:50.697" v="1550" actId="790"/>
        <pc:sldMkLst>
          <pc:docMk/>
          <pc:sldMk cId="1156814125" sldId="299"/>
        </pc:sldMkLst>
        <pc:spChg chg="mod">
          <ac:chgData name="Margaret Bowen" userId="bf4ab0ec-0e98-4dc6-9fb0-9476de776db8" providerId="ADAL" clId="{78FB26EA-3D4F-4D63-8223-3DE12E179077}" dt="2025-11-18T09:34:50.697" v="1550" actId="790"/>
          <ac:spMkLst>
            <pc:docMk/>
            <pc:sldMk cId="1156814125" sldId="299"/>
            <ac:spMk id="2" creationId="{0A837AC4-CD9B-45CA-4D3A-AEAA33620D70}"/>
          </ac:spMkLst>
        </pc:spChg>
      </pc:sldChg>
      <pc:sldChg chg="modSp mod">
        <pc:chgData name="Margaret Bowen" userId="bf4ab0ec-0e98-4dc6-9fb0-9476de776db8" providerId="ADAL" clId="{78FB26EA-3D4F-4D63-8223-3DE12E179077}" dt="2025-11-18T14:06:23.609" v="8229" actId="20577"/>
        <pc:sldMkLst>
          <pc:docMk/>
          <pc:sldMk cId="2891616660" sldId="300"/>
        </pc:sldMkLst>
        <pc:spChg chg="mod">
          <ac:chgData name="Margaret Bowen" userId="bf4ab0ec-0e98-4dc6-9fb0-9476de776db8" providerId="ADAL" clId="{78FB26EA-3D4F-4D63-8223-3DE12E179077}" dt="2025-11-18T09:40:22.981" v="1709" actId="790"/>
          <ac:spMkLst>
            <pc:docMk/>
            <pc:sldMk cId="2891616660" sldId="300"/>
            <ac:spMk id="2" creationId="{93153857-6411-D13D-760F-7793DD759F64}"/>
          </ac:spMkLst>
        </pc:spChg>
        <pc:spChg chg="mod">
          <ac:chgData name="Margaret Bowen" userId="bf4ab0ec-0e98-4dc6-9fb0-9476de776db8" providerId="ADAL" clId="{78FB26EA-3D4F-4D63-8223-3DE12E179077}" dt="2025-11-18T14:06:23.609" v="8229" actId="20577"/>
          <ac:spMkLst>
            <pc:docMk/>
            <pc:sldMk cId="2891616660" sldId="300"/>
            <ac:spMk id="3" creationId="{33FE3214-6BE9-F117-10AE-AABE927DAF7A}"/>
          </ac:spMkLst>
        </pc:spChg>
      </pc:sldChg>
      <pc:sldChg chg="modSp mod">
        <pc:chgData name="Margaret Bowen" userId="bf4ab0ec-0e98-4dc6-9fb0-9476de776db8" providerId="ADAL" clId="{78FB26EA-3D4F-4D63-8223-3DE12E179077}" dt="2025-11-18T14:06:48.064" v="8235" actId="790"/>
        <pc:sldMkLst>
          <pc:docMk/>
          <pc:sldMk cId="3829788390" sldId="301"/>
        </pc:sldMkLst>
        <pc:spChg chg="mod">
          <ac:chgData name="Margaret Bowen" userId="bf4ab0ec-0e98-4dc6-9fb0-9476de776db8" providerId="ADAL" clId="{78FB26EA-3D4F-4D63-8223-3DE12E179077}" dt="2025-11-18T14:06:48.064" v="8235" actId="790"/>
          <ac:spMkLst>
            <pc:docMk/>
            <pc:sldMk cId="3829788390" sldId="301"/>
            <ac:spMk id="2" creationId="{E6CEF09B-6D17-E855-9BB1-39ED47C637E9}"/>
          </ac:spMkLst>
        </pc:spChg>
        <pc:spChg chg="mod">
          <ac:chgData name="Margaret Bowen" userId="bf4ab0ec-0e98-4dc6-9fb0-9476de776db8" providerId="ADAL" clId="{78FB26EA-3D4F-4D63-8223-3DE12E179077}" dt="2025-11-18T09:52:27.815" v="2159" actId="255"/>
          <ac:spMkLst>
            <pc:docMk/>
            <pc:sldMk cId="3829788390" sldId="301"/>
            <ac:spMk id="3" creationId="{A5C11F98-C09A-BF49-6B6A-829E20C840DB}"/>
          </ac:spMkLst>
        </pc:spChg>
      </pc:sldChg>
      <pc:sldChg chg="modSp mod">
        <pc:chgData name="Margaret Bowen" userId="bf4ab0ec-0e98-4dc6-9fb0-9476de776db8" providerId="ADAL" clId="{78FB26EA-3D4F-4D63-8223-3DE12E179077}" dt="2025-11-18T09:55:11.248" v="2214" actId="20577"/>
        <pc:sldMkLst>
          <pc:docMk/>
          <pc:sldMk cId="3479518912" sldId="302"/>
        </pc:sldMkLst>
        <pc:spChg chg="mod">
          <ac:chgData name="Margaret Bowen" userId="bf4ab0ec-0e98-4dc6-9fb0-9476de776db8" providerId="ADAL" clId="{78FB26EA-3D4F-4D63-8223-3DE12E179077}" dt="2025-11-18T09:53:08.764" v="2197" actId="790"/>
          <ac:spMkLst>
            <pc:docMk/>
            <pc:sldMk cId="3479518912" sldId="302"/>
            <ac:spMk id="2" creationId="{595C6509-CE59-12BA-C86B-B437D9B91740}"/>
          </ac:spMkLst>
        </pc:spChg>
        <pc:spChg chg="mod">
          <ac:chgData name="Margaret Bowen" userId="bf4ab0ec-0e98-4dc6-9fb0-9476de776db8" providerId="ADAL" clId="{78FB26EA-3D4F-4D63-8223-3DE12E179077}" dt="2025-11-18T09:55:11.248" v="2214" actId="20577"/>
          <ac:spMkLst>
            <pc:docMk/>
            <pc:sldMk cId="3479518912" sldId="302"/>
            <ac:spMk id="3" creationId="{BFDFA23D-3D9E-D16C-F73B-6BC90D27971E}"/>
          </ac:spMkLst>
        </pc:spChg>
      </pc:sldChg>
      <pc:sldChg chg="modSp mod">
        <pc:chgData name="Margaret Bowen" userId="bf4ab0ec-0e98-4dc6-9fb0-9476de776db8" providerId="ADAL" clId="{78FB26EA-3D4F-4D63-8223-3DE12E179077}" dt="2025-11-18T14:09:20.098" v="8245" actId="20577"/>
        <pc:sldMkLst>
          <pc:docMk/>
          <pc:sldMk cId="736218958" sldId="303"/>
        </pc:sldMkLst>
        <pc:spChg chg="mod">
          <ac:chgData name="Margaret Bowen" userId="bf4ab0ec-0e98-4dc6-9fb0-9476de776db8" providerId="ADAL" clId="{78FB26EA-3D4F-4D63-8223-3DE12E179077}" dt="2025-11-18T09:55:47.148" v="2234" actId="790"/>
          <ac:spMkLst>
            <pc:docMk/>
            <pc:sldMk cId="736218958" sldId="303"/>
            <ac:spMk id="2" creationId="{CB11B964-A4D1-01F8-8266-E8B66A25164B}"/>
          </ac:spMkLst>
        </pc:spChg>
        <pc:spChg chg="mod">
          <ac:chgData name="Margaret Bowen" userId="bf4ab0ec-0e98-4dc6-9fb0-9476de776db8" providerId="ADAL" clId="{78FB26EA-3D4F-4D63-8223-3DE12E179077}" dt="2025-11-18T14:09:20.098" v="8245" actId="20577"/>
          <ac:spMkLst>
            <pc:docMk/>
            <pc:sldMk cId="736218958" sldId="303"/>
            <ac:spMk id="3" creationId="{12B51446-9ABD-B180-5251-627BBA1BF767}"/>
          </ac:spMkLst>
        </pc:spChg>
      </pc:sldChg>
      <pc:sldChg chg="modSp mod">
        <pc:chgData name="Margaret Bowen" userId="bf4ab0ec-0e98-4dc6-9fb0-9476de776db8" providerId="ADAL" clId="{78FB26EA-3D4F-4D63-8223-3DE12E179077}" dt="2025-11-18T11:52:14.721" v="6495" actId="14100"/>
        <pc:sldMkLst>
          <pc:docMk/>
          <pc:sldMk cId="657465374" sldId="304"/>
        </pc:sldMkLst>
        <pc:spChg chg="mod">
          <ac:chgData name="Margaret Bowen" userId="bf4ab0ec-0e98-4dc6-9fb0-9476de776db8" providerId="ADAL" clId="{78FB26EA-3D4F-4D63-8223-3DE12E179077}" dt="2025-11-18T11:52:14.721" v="6495" actId="14100"/>
          <ac:spMkLst>
            <pc:docMk/>
            <pc:sldMk cId="657465374" sldId="304"/>
            <ac:spMk id="2" creationId="{FA4DD7FA-CB29-76E3-6FA4-30A85FBFC743}"/>
          </ac:spMkLst>
        </pc:spChg>
      </pc:sldChg>
      <pc:sldChg chg="modSp mod">
        <pc:chgData name="Margaret Bowen" userId="bf4ab0ec-0e98-4dc6-9fb0-9476de776db8" providerId="ADAL" clId="{78FB26EA-3D4F-4D63-8223-3DE12E179077}" dt="2025-11-18T12:03:06.216" v="6667" actId="20577"/>
        <pc:sldMkLst>
          <pc:docMk/>
          <pc:sldMk cId="2714850133" sldId="305"/>
        </pc:sldMkLst>
        <pc:spChg chg="mod">
          <ac:chgData name="Margaret Bowen" userId="bf4ab0ec-0e98-4dc6-9fb0-9476de776db8" providerId="ADAL" clId="{78FB26EA-3D4F-4D63-8223-3DE12E179077}" dt="2025-11-07T11:09:03.933" v="207" actId="790"/>
          <ac:spMkLst>
            <pc:docMk/>
            <pc:sldMk cId="2714850133" sldId="305"/>
            <ac:spMk id="2" creationId="{F6905A47-98C7-5C1D-A8A5-567C80D823C0}"/>
          </ac:spMkLst>
        </pc:spChg>
        <pc:spChg chg="mod">
          <ac:chgData name="Margaret Bowen" userId="bf4ab0ec-0e98-4dc6-9fb0-9476de776db8" providerId="ADAL" clId="{78FB26EA-3D4F-4D63-8223-3DE12E179077}" dt="2025-11-18T12:03:06.216" v="6667" actId="20577"/>
          <ac:spMkLst>
            <pc:docMk/>
            <pc:sldMk cId="2714850133" sldId="305"/>
            <ac:spMk id="3" creationId="{CFFDBBE3-33ED-C48D-A6B6-831718ED8708}"/>
          </ac:spMkLst>
        </pc:spChg>
      </pc:sldChg>
      <pc:sldChg chg="modSp mod">
        <pc:chgData name="Margaret Bowen" userId="bf4ab0ec-0e98-4dc6-9fb0-9476de776db8" providerId="ADAL" clId="{78FB26EA-3D4F-4D63-8223-3DE12E179077}" dt="2025-11-18T11:53:38.918" v="6517" actId="20577"/>
        <pc:sldMkLst>
          <pc:docMk/>
          <pc:sldMk cId="139561062" sldId="307"/>
        </pc:sldMkLst>
        <pc:spChg chg="mod">
          <ac:chgData name="Margaret Bowen" userId="bf4ab0ec-0e98-4dc6-9fb0-9476de776db8" providerId="ADAL" clId="{78FB26EA-3D4F-4D63-8223-3DE12E179077}" dt="2025-11-18T11:52:30.797" v="6498" actId="20577"/>
          <ac:spMkLst>
            <pc:docMk/>
            <pc:sldMk cId="139561062" sldId="307"/>
            <ac:spMk id="2" creationId="{60F12385-DC36-0216-9EED-90E12DDCA5B9}"/>
          </ac:spMkLst>
        </pc:spChg>
        <pc:spChg chg="mod">
          <ac:chgData name="Margaret Bowen" userId="bf4ab0ec-0e98-4dc6-9fb0-9476de776db8" providerId="ADAL" clId="{78FB26EA-3D4F-4D63-8223-3DE12E179077}" dt="2025-11-18T11:53:38.918" v="6517" actId="20577"/>
          <ac:spMkLst>
            <pc:docMk/>
            <pc:sldMk cId="139561062" sldId="307"/>
            <ac:spMk id="3" creationId="{651C247F-99FE-C755-FAFD-C545D22D6EB4}"/>
          </ac:spMkLst>
        </pc:spChg>
      </pc:sldChg>
      <pc:sldChg chg="modSp mod">
        <pc:chgData name="Margaret Bowen" userId="bf4ab0ec-0e98-4dc6-9fb0-9476de776db8" providerId="ADAL" clId="{78FB26EA-3D4F-4D63-8223-3DE12E179077}" dt="2025-11-18T11:56:44.198" v="6633" actId="20577"/>
        <pc:sldMkLst>
          <pc:docMk/>
          <pc:sldMk cId="3889025265" sldId="308"/>
        </pc:sldMkLst>
        <pc:spChg chg="mod">
          <ac:chgData name="Margaret Bowen" userId="bf4ab0ec-0e98-4dc6-9fb0-9476de776db8" providerId="ADAL" clId="{78FB26EA-3D4F-4D63-8223-3DE12E179077}" dt="2025-11-18T11:53:58.148" v="6521" actId="1076"/>
          <ac:spMkLst>
            <pc:docMk/>
            <pc:sldMk cId="3889025265" sldId="308"/>
            <ac:spMk id="2" creationId="{DBE2D835-9693-06A4-D435-32C2243041DC}"/>
          </ac:spMkLst>
        </pc:spChg>
        <pc:spChg chg="mod">
          <ac:chgData name="Margaret Bowen" userId="bf4ab0ec-0e98-4dc6-9fb0-9476de776db8" providerId="ADAL" clId="{78FB26EA-3D4F-4D63-8223-3DE12E179077}" dt="2025-11-18T11:56:44.198" v="6633" actId="20577"/>
          <ac:spMkLst>
            <pc:docMk/>
            <pc:sldMk cId="3889025265" sldId="308"/>
            <ac:spMk id="3" creationId="{88372136-0456-27F9-8846-6E672B4A1E54}"/>
          </ac:spMkLst>
        </pc:spChg>
      </pc:sldChg>
      <pc:sldChg chg="modSp mod">
        <pc:chgData name="Margaret Bowen" userId="bf4ab0ec-0e98-4dc6-9fb0-9476de776db8" providerId="ADAL" clId="{78FB26EA-3D4F-4D63-8223-3DE12E179077}" dt="2025-11-18T12:03:26.132" v="6676" actId="20577"/>
        <pc:sldMkLst>
          <pc:docMk/>
          <pc:sldMk cId="499489594" sldId="309"/>
        </pc:sldMkLst>
        <pc:spChg chg="mod">
          <ac:chgData name="Margaret Bowen" userId="bf4ab0ec-0e98-4dc6-9fb0-9476de776db8" providerId="ADAL" clId="{78FB26EA-3D4F-4D63-8223-3DE12E179077}" dt="2025-11-18T12:03:26.132" v="6676" actId="20577"/>
          <ac:spMkLst>
            <pc:docMk/>
            <pc:sldMk cId="499489594" sldId="309"/>
            <ac:spMk id="2" creationId="{9F7728A4-68F2-159A-88CA-2205AF4895DE}"/>
          </ac:spMkLst>
        </pc:spChg>
        <pc:spChg chg="mod">
          <ac:chgData name="Margaret Bowen" userId="bf4ab0ec-0e98-4dc6-9fb0-9476de776db8" providerId="ADAL" clId="{78FB26EA-3D4F-4D63-8223-3DE12E179077}" dt="2025-11-07T11:12:11.330" v="284" actId="790"/>
          <ac:spMkLst>
            <pc:docMk/>
            <pc:sldMk cId="499489594" sldId="309"/>
            <ac:spMk id="3" creationId="{C03FA9C8-E8E8-D376-0973-EB3387808C0F}"/>
          </ac:spMkLst>
        </pc:spChg>
      </pc:sldChg>
      <pc:sldChg chg="modSp mod">
        <pc:chgData name="Margaret Bowen" userId="bf4ab0ec-0e98-4dc6-9fb0-9476de776db8" providerId="ADAL" clId="{78FB26EA-3D4F-4D63-8223-3DE12E179077}" dt="2025-11-18T12:05:06.598" v="6704" actId="790"/>
        <pc:sldMkLst>
          <pc:docMk/>
          <pc:sldMk cId="3381957838" sldId="310"/>
        </pc:sldMkLst>
        <pc:spChg chg="mod">
          <ac:chgData name="Margaret Bowen" userId="bf4ab0ec-0e98-4dc6-9fb0-9476de776db8" providerId="ADAL" clId="{78FB26EA-3D4F-4D63-8223-3DE12E179077}" dt="2025-11-18T12:05:06.598" v="6704" actId="790"/>
          <ac:spMkLst>
            <pc:docMk/>
            <pc:sldMk cId="3381957838" sldId="310"/>
            <ac:spMk id="2" creationId="{89AA9BE8-036F-25CC-4E4B-34963A72ED11}"/>
          </ac:spMkLst>
        </pc:spChg>
        <pc:spChg chg="mod">
          <ac:chgData name="Margaret Bowen" userId="bf4ab0ec-0e98-4dc6-9fb0-9476de776db8" providerId="ADAL" clId="{78FB26EA-3D4F-4D63-8223-3DE12E179077}" dt="2025-11-18T12:04:37.082" v="6703" actId="20577"/>
          <ac:spMkLst>
            <pc:docMk/>
            <pc:sldMk cId="3381957838" sldId="310"/>
            <ac:spMk id="3" creationId="{642D272D-BE57-FE99-03DE-6CAC5AD25A00}"/>
          </ac:spMkLst>
        </pc:spChg>
      </pc:sldChg>
      <pc:sldChg chg="modSp mod modAnim">
        <pc:chgData name="Margaret Bowen" userId="bf4ab0ec-0e98-4dc6-9fb0-9476de776db8" providerId="ADAL" clId="{78FB26EA-3D4F-4D63-8223-3DE12E179077}" dt="2025-11-18T13:57:24.558" v="8033" actId="20577"/>
        <pc:sldMkLst>
          <pc:docMk/>
          <pc:sldMk cId="976896572" sldId="311"/>
        </pc:sldMkLst>
        <pc:spChg chg="mod">
          <ac:chgData name="Margaret Bowen" userId="bf4ab0ec-0e98-4dc6-9fb0-9476de776db8" providerId="ADAL" clId="{78FB26EA-3D4F-4D63-8223-3DE12E179077}" dt="2025-11-18T09:35:38.498" v="1564" actId="20577"/>
          <ac:spMkLst>
            <pc:docMk/>
            <pc:sldMk cId="976896572" sldId="311"/>
            <ac:spMk id="2" creationId="{1D9A78A3-A693-D5C1-67F1-F6C203CA6027}"/>
          </ac:spMkLst>
        </pc:spChg>
        <pc:spChg chg="mod">
          <ac:chgData name="Margaret Bowen" userId="bf4ab0ec-0e98-4dc6-9fb0-9476de776db8" providerId="ADAL" clId="{78FB26EA-3D4F-4D63-8223-3DE12E179077}" dt="2025-11-18T13:57:24.558" v="8033" actId="20577"/>
          <ac:spMkLst>
            <pc:docMk/>
            <pc:sldMk cId="976896572" sldId="311"/>
            <ac:spMk id="5" creationId="{1440DA67-BD49-52A6-1EB8-A35A7DAB5777}"/>
          </ac:spMkLst>
        </pc:spChg>
      </pc:sldChg>
      <pc:sldChg chg="modSp mod modAnim">
        <pc:chgData name="Margaret Bowen" userId="bf4ab0ec-0e98-4dc6-9fb0-9476de776db8" providerId="ADAL" clId="{78FB26EA-3D4F-4D63-8223-3DE12E179077}" dt="2025-11-18T13:59:33.448" v="8143" actId="20577"/>
        <pc:sldMkLst>
          <pc:docMk/>
          <pc:sldMk cId="1854398988" sldId="312"/>
        </pc:sldMkLst>
        <pc:spChg chg="mod">
          <ac:chgData name="Margaret Bowen" userId="bf4ab0ec-0e98-4dc6-9fb0-9476de776db8" providerId="ADAL" clId="{78FB26EA-3D4F-4D63-8223-3DE12E179077}" dt="2025-11-18T09:38:15.832" v="1685" actId="20577"/>
          <ac:spMkLst>
            <pc:docMk/>
            <pc:sldMk cId="1854398988" sldId="312"/>
            <ac:spMk id="2" creationId="{1325E612-E324-8FEA-8578-42B6CC2363A2}"/>
          </ac:spMkLst>
        </pc:spChg>
        <pc:spChg chg="mod">
          <ac:chgData name="Margaret Bowen" userId="bf4ab0ec-0e98-4dc6-9fb0-9476de776db8" providerId="ADAL" clId="{78FB26EA-3D4F-4D63-8223-3DE12E179077}" dt="2025-11-18T13:59:33.448" v="8143" actId="20577"/>
          <ac:spMkLst>
            <pc:docMk/>
            <pc:sldMk cId="1854398988" sldId="312"/>
            <ac:spMk id="6" creationId="{8365C3F5-DCDD-32B7-B576-6EE644788758}"/>
          </ac:spMkLst>
        </pc:spChg>
      </pc:sldChg>
      <pc:sldChg chg="modSp mod">
        <pc:chgData name="Margaret Bowen" userId="bf4ab0ec-0e98-4dc6-9fb0-9476de776db8" providerId="ADAL" clId="{78FB26EA-3D4F-4D63-8223-3DE12E179077}" dt="2025-11-18T14:13:12.227" v="8260" actId="20577"/>
        <pc:sldMkLst>
          <pc:docMk/>
          <pc:sldMk cId="1850484764" sldId="313"/>
        </pc:sldMkLst>
        <pc:spChg chg="mod">
          <ac:chgData name="Margaret Bowen" userId="bf4ab0ec-0e98-4dc6-9fb0-9476de776db8" providerId="ADAL" clId="{78FB26EA-3D4F-4D63-8223-3DE12E179077}" dt="2025-11-18T10:03:18.815" v="2381" actId="790"/>
          <ac:spMkLst>
            <pc:docMk/>
            <pc:sldMk cId="1850484764" sldId="313"/>
            <ac:spMk id="2" creationId="{93389CA8-9BA1-1858-0AA8-160D6A018C69}"/>
          </ac:spMkLst>
        </pc:spChg>
        <pc:spChg chg="mod">
          <ac:chgData name="Margaret Bowen" userId="bf4ab0ec-0e98-4dc6-9fb0-9476de776db8" providerId="ADAL" clId="{78FB26EA-3D4F-4D63-8223-3DE12E179077}" dt="2025-11-18T14:13:12.227" v="8260" actId="20577"/>
          <ac:spMkLst>
            <pc:docMk/>
            <pc:sldMk cId="1850484764" sldId="313"/>
            <ac:spMk id="3" creationId="{18E58213-D11E-AF2B-90A4-7CA81C7E050B}"/>
          </ac:spMkLst>
        </pc:spChg>
      </pc:sldChg>
      <pc:sldChg chg="modSp mod modAnim">
        <pc:chgData name="Margaret Bowen" userId="bf4ab0ec-0e98-4dc6-9fb0-9476de776db8" providerId="ADAL" clId="{78FB26EA-3D4F-4D63-8223-3DE12E179077}" dt="2025-11-18T14:16:09.565" v="8354" actId="20577"/>
        <pc:sldMkLst>
          <pc:docMk/>
          <pc:sldMk cId="4022322844" sldId="314"/>
        </pc:sldMkLst>
        <pc:spChg chg="mod">
          <ac:chgData name="Margaret Bowen" userId="bf4ab0ec-0e98-4dc6-9fb0-9476de776db8" providerId="ADAL" clId="{78FB26EA-3D4F-4D63-8223-3DE12E179077}" dt="2025-11-18T10:05:53.736" v="2625" actId="790"/>
          <ac:spMkLst>
            <pc:docMk/>
            <pc:sldMk cId="4022322844" sldId="314"/>
            <ac:spMk id="2" creationId="{05D74922-E056-1D03-8240-DE791A7B075D}"/>
          </ac:spMkLst>
        </pc:spChg>
        <pc:spChg chg="mod">
          <ac:chgData name="Margaret Bowen" userId="bf4ab0ec-0e98-4dc6-9fb0-9476de776db8" providerId="ADAL" clId="{78FB26EA-3D4F-4D63-8223-3DE12E179077}" dt="2025-11-18T14:16:09.565" v="8354" actId="20577"/>
          <ac:spMkLst>
            <pc:docMk/>
            <pc:sldMk cId="4022322844" sldId="314"/>
            <ac:spMk id="4" creationId="{17369490-10A7-EC42-017F-E629C5DCED01}"/>
          </ac:spMkLst>
        </pc:spChg>
      </pc:sldChg>
      <pc:sldChg chg="addSp modSp mod">
        <pc:chgData name="Margaret Bowen" userId="bf4ab0ec-0e98-4dc6-9fb0-9476de776db8" providerId="ADAL" clId="{78FB26EA-3D4F-4D63-8223-3DE12E179077}" dt="2025-11-18T14:18:12.365" v="8417" actId="790"/>
        <pc:sldMkLst>
          <pc:docMk/>
          <pc:sldMk cId="179444855" sldId="317"/>
        </pc:sldMkLst>
        <pc:spChg chg="add mod">
          <ac:chgData name="Margaret Bowen" userId="bf4ab0ec-0e98-4dc6-9fb0-9476de776db8" providerId="ADAL" clId="{78FB26EA-3D4F-4D63-8223-3DE12E179077}" dt="2025-11-18T14:18:12.365" v="8417" actId="790"/>
          <ac:spMkLst>
            <pc:docMk/>
            <pc:sldMk cId="179444855" sldId="317"/>
            <ac:spMk id="2" creationId="{D0C635D6-B249-17F8-185C-0694C173EF3C}"/>
          </ac:spMkLst>
        </pc:spChg>
        <pc:spChg chg="mod">
          <ac:chgData name="Margaret Bowen" userId="bf4ab0ec-0e98-4dc6-9fb0-9476de776db8" providerId="ADAL" clId="{78FB26EA-3D4F-4D63-8223-3DE12E179077}" dt="2025-11-18T10:09:53.699" v="2802" actId="790"/>
          <ac:spMkLst>
            <pc:docMk/>
            <pc:sldMk cId="179444855" sldId="317"/>
            <ac:spMk id="3" creationId="{22F14C42-E0B4-4478-AEFA-D3563E28D803}"/>
          </ac:spMkLst>
        </pc:spChg>
        <pc:spChg chg="mod">
          <ac:chgData name="Margaret Bowen" userId="bf4ab0ec-0e98-4dc6-9fb0-9476de776db8" providerId="ADAL" clId="{78FB26EA-3D4F-4D63-8223-3DE12E179077}" dt="2025-11-18T10:09:39.265" v="2801" actId="790"/>
          <ac:spMkLst>
            <pc:docMk/>
            <pc:sldMk cId="179444855" sldId="317"/>
            <ac:spMk id="4" creationId="{8851195A-20E8-452A-9D17-5D0F93546582}"/>
          </ac:spMkLst>
        </pc:spChg>
        <pc:spChg chg="mod">
          <ac:chgData name="Margaret Bowen" userId="bf4ab0ec-0e98-4dc6-9fb0-9476de776db8" providerId="ADAL" clId="{78FB26EA-3D4F-4D63-8223-3DE12E179077}" dt="2025-11-18T14:18:00.440" v="8415" actId="1076"/>
          <ac:spMkLst>
            <pc:docMk/>
            <pc:sldMk cId="179444855" sldId="317"/>
            <ac:spMk id="6" creationId="{B69CB7FB-1716-4026-B1CB-31CAC96284EA}"/>
          </ac:spMkLst>
        </pc:spChg>
      </pc:sldChg>
      <pc:sldChg chg="modSp mod modAnim">
        <pc:chgData name="Margaret Bowen" userId="bf4ab0ec-0e98-4dc6-9fb0-9476de776db8" providerId="ADAL" clId="{78FB26EA-3D4F-4D63-8223-3DE12E179077}" dt="2025-11-18T14:18:33.665" v="8418" actId="790"/>
        <pc:sldMkLst>
          <pc:docMk/>
          <pc:sldMk cId="1804577348" sldId="319"/>
        </pc:sldMkLst>
        <pc:spChg chg="mod">
          <ac:chgData name="Margaret Bowen" userId="bf4ab0ec-0e98-4dc6-9fb0-9476de776db8" providerId="ADAL" clId="{78FB26EA-3D4F-4D63-8223-3DE12E179077}" dt="2025-11-18T10:10:19.763" v="2805" actId="20577"/>
          <ac:spMkLst>
            <pc:docMk/>
            <pc:sldMk cId="1804577348" sldId="319"/>
            <ac:spMk id="4" creationId="{8851195A-20E8-452A-9D17-5D0F93546582}"/>
          </ac:spMkLst>
        </pc:spChg>
        <pc:spChg chg="mod">
          <ac:chgData name="Margaret Bowen" userId="bf4ab0ec-0e98-4dc6-9fb0-9476de776db8" providerId="ADAL" clId="{78FB26EA-3D4F-4D63-8223-3DE12E179077}" dt="2025-11-18T14:18:33.665" v="8418" actId="790"/>
          <ac:spMkLst>
            <pc:docMk/>
            <pc:sldMk cId="1804577348" sldId="319"/>
            <ac:spMk id="7" creationId="{615A8228-ED0C-445F-A892-E6B791B86A12}"/>
          </ac:spMkLst>
        </pc:spChg>
        <pc:spChg chg="mod">
          <ac:chgData name="Margaret Bowen" userId="bf4ab0ec-0e98-4dc6-9fb0-9476de776db8" providerId="ADAL" clId="{78FB26EA-3D4F-4D63-8223-3DE12E179077}" dt="2025-11-18T10:10:58.348" v="2811" actId="20577"/>
          <ac:spMkLst>
            <pc:docMk/>
            <pc:sldMk cId="1804577348" sldId="319"/>
            <ac:spMk id="8" creationId="{DDC44A43-03E2-4E7B-8B51-E7ADA219D3A9}"/>
          </ac:spMkLst>
        </pc:spChg>
      </pc:sldChg>
      <pc:sldChg chg="modSp mod modAnim">
        <pc:chgData name="Margaret Bowen" userId="bf4ab0ec-0e98-4dc6-9fb0-9476de776db8" providerId="ADAL" clId="{78FB26EA-3D4F-4D63-8223-3DE12E179077}" dt="2025-11-18T14:20:06.223" v="8437" actId="790"/>
        <pc:sldMkLst>
          <pc:docMk/>
          <pc:sldMk cId="396668633" sldId="320"/>
        </pc:sldMkLst>
        <pc:spChg chg="mod">
          <ac:chgData name="Margaret Bowen" userId="bf4ab0ec-0e98-4dc6-9fb0-9476de776db8" providerId="ADAL" clId="{78FB26EA-3D4F-4D63-8223-3DE12E179077}" dt="2025-11-18T14:19:01.281" v="8419" actId="790"/>
          <ac:spMkLst>
            <pc:docMk/>
            <pc:sldMk cId="396668633" sldId="320"/>
            <ac:spMk id="4" creationId="{8851195A-20E8-452A-9D17-5D0F93546582}"/>
          </ac:spMkLst>
        </pc:spChg>
        <pc:spChg chg="mod">
          <ac:chgData name="Margaret Bowen" userId="bf4ab0ec-0e98-4dc6-9fb0-9476de776db8" providerId="ADAL" clId="{78FB26EA-3D4F-4D63-8223-3DE12E179077}" dt="2025-11-18T14:19:58.148" v="8436" actId="20577"/>
          <ac:spMkLst>
            <pc:docMk/>
            <pc:sldMk cId="396668633" sldId="320"/>
            <ac:spMk id="7" creationId="{615A8228-ED0C-445F-A892-E6B791B86A12}"/>
          </ac:spMkLst>
        </pc:spChg>
        <pc:spChg chg="mod">
          <ac:chgData name="Margaret Bowen" userId="bf4ab0ec-0e98-4dc6-9fb0-9476de776db8" providerId="ADAL" clId="{78FB26EA-3D4F-4D63-8223-3DE12E179077}" dt="2025-11-18T14:20:06.223" v="8437" actId="790"/>
          <ac:spMkLst>
            <pc:docMk/>
            <pc:sldMk cId="396668633" sldId="320"/>
            <ac:spMk id="8" creationId="{DDC44A43-03E2-4E7B-8B51-E7ADA219D3A9}"/>
          </ac:spMkLst>
        </pc:spChg>
      </pc:sldChg>
      <pc:sldChg chg="modSp mod modAnim">
        <pc:chgData name="Margaret Bowen" userId="bf4ab0ec-0e98-4dc6-9fb0-9476de776db8" providerId="ADAL" clId="{78FB26EA-3D4F-4D63-8223-3DE12E179077}" dt="2025-11-18T14:21:33.398" v="8467" actId="20577"/>
        <pc:sldMkLst>
          <pc:docMk/>
          <pc:sldMk cId="3044191143" sldId="321"/>
        </pc:sldMkLst>
        <pc:spChg chg="mod">
          <ac:chgData name="Margaret Bowen" userId="bf4ab0ec-0e98-4dc6-9fb0-9476de776db8" providerId="ADAL" clId="{78FB26EA-3D4F-4D63-8223-3DE12E179077}" dt="2025-11-18T10:14:05.809" v="2892" actId="790"/>
          <ac:spMkLst>
            <pc:docMk/>
            <pc:sldMk cId="3044191143" sldId="321"/>
            <ac:spMk id="4" creationId="{8851195A-20E8-452A-9D17-5D0F93546582}"/>
          </ac:spMkLst>
        </pc:spChg>
        <pc:spChg chg="mod">
          <ac:chgData name="Margaret Bowen" userId="bf4ab0ec-0e98-4dc6-9fb0-9476de776db8" providerId="ADAL" clId="{78FB26EA-3D4F-4D63-8223-3DE12E179077}" dt="2025-11-18T14:21:33.398" v="8467" actId="20577"/>
          <ac:spMkLst>
            <pc:docMk/>
            <pc:sldMk cId="3044191143" sldId="321"/>
            <ac:spMk id="7" creationId="{615A8228-ED0C-445F-A892-E6B791B86A12}"/>
          </ac:spMkLst>
        </pc:spChg>
        <pc:spChg chg="mod">
          <ac:chgData name="Margaret Bowen" userId="bf4ab0ec-0e98-4dc6-9fb0-9476de776db8" providerId="ADAL" clId="{78FB26EA-3D4F-4D63-8223-3DE12E179077}" dt="2025-11-18T10:16:19.665" v="2938" actId="790"/>
          <ac:spMkLst>
            <pc:docMk/>
            <pc:sldMk cId="3044191143" sldId="321"/>
            <ac:spMk id="8" creationId="{DDC44A43-03E2-4E7B-8B51-E7ADA219D3A9}"/>
          </ac:spMkLst>
        </pc:spChg>
      </pc:sldChg>
      <pc:sldChg chg="addSp modSp mod">
        <pc:chgData name="Margaret Bowen" userId="bf4ab0ec-0e98-4dc6-9fb0-9476de776db8" providerId="ADAL" clId="{78FB26EA-3D4F-4D63-8223-3DE12E179077}" dt="2025-11-18T14:22:25.302" v="8471" actId="207"/>
        <pc:sldMkLst>
          <pc:docMk/>
          <pc:sldMk cId="2420249587" sldId="322"/>
        </pc:sldMkLst>
        <pc:spChg chg="mod">
          <ac:chgData name="Margaret Bowen" userId="bf4ab0ec-0e98-4dc6-9fb0-9476de776db8" providerId="ADAL" clId="{78FB26EA-3D4F-4D63-8223-3DE12E179077}" dt="2025-11-18T10:16:44.251" v="2943" actId="790"/>
          <ac:spMkLst>
            <pc:docMk/>
            <pc:sldMk cId="2420249587" sldId="322"/>
            <ac:spMk id="2" creationId="{C2C41F79-C212-4A7A-9747-710C3F914AAB}"/>
          </ac:spMkLst>
        </pc:spChg>
        <pc:spChg chg="add mod">
          <ac:chgData name="Margaret Bowen" userId="bf4ab0ec-0e98-4dc6-9fb0-9476de776db8" providerId="ADAL" clId="{78FB26EA-3D4F-4D63-8223-3DE12E179077}" dt="2025-11-18T14:22:25.302" v="8471" actId="207"/>
          <ac:spMkLst>
            <pc:docMk/>
            <pc:sldMk cId="2420249587" sldId="322"/>
            <ac:spMk id="3" creationId="{2D118114-E42F-9177-D6CC-6DC6BCC68326}"/>
          </ac:spMkLst>
        </pc:spChg>
        <pc:spChg chg="mod">
          <ac:chgData name="Margaret Bowen" userId="bf4ab0ec-0e98-4dc6-9fb0-9476de776db8" providerId="ADAL" clId="{78FB26EA-3D4F-4D63-8223-3DE12E179077}" dt="2025-11-18T14:22:12.848" v="8470" actId="790"/>
          <ac:spMkLst>
            <pc:docMk/>
            <pc:sldMk cId="2420249587" sldId="322"/>
            <ac:spMk id="4" creationId="{8851195A-20E8-452A-9D17-5D0F93546582}"/>
          </ac:spMkLst>
        </pc:spChg>
        <pc:picChg chg="mod">
          <ac:chgData name="Margaret Bowen" userId="bf4ab0ec-0e98-4dc6-9fb0-9476de776db8" providerId="ADAL" clId="{78FB26EA-3D4F-4D63-8223-3DE12E179077}" dt="2025-11-18T10:16:52.193" v="2944" actId="1076"/>
          <ac:picMkLst>
            <pc:docMk/>
            <pc:sldMk cId="2420249587" sldId="322"/>
            <ac:picMk id="6" creationId="{7B3B06A1-892D-4F3B-BCCC-FBC54EA4AA90}"/>
          </ac:picMkLst>
        </pc:picChg>
      </pc:sldChg>
      <pc:sldChg chg="modSp mod modAnim">
        <pc:chgData name="Margaret Bowen" userId="bf4ab0ec-0e98-4dc6-9fb0-9476de776db8" providerId="ADAL" clId="{78FB26EA-3D4F-4D63-8223-3DE12E179077}" dt="2025-11-18T14:28:19.515" v="8615" actId="20577"/>
        <pc:sldMkLst>
          <pc:docMk/>
          <pc:sldMk cId="2286272258" sldId="323"/>
        </pc:sldMkLst>
        <pc:spChg chg="mod">
          <ac:chgData name="Margaret Bowen" userId="bf4ab0ec-0e98-4dc6-9fb0-9476de776db8" providerId="ADAL" clId="{78FB26EA-3D4F-4D63-8223-3DE12E179077}" dt="2025-11-18T10:20:35.732" v="3016" actId="790"/>
          <ac:spMkLst>
            <pc:docMk/>
            <pc:sldMk cId="2286272258" sldId="323"/>
            <ac:spMk id="2" creationId="{C2C41F79-C212-4A7A-9747-710C3F914AAB}"/>
          </ac:spMkLst>
        </pc:spChg>
        <pc:spChg chg="mod">
          <ac:chgData name="Margaret Bowen" userId="bf4ab0ec-0e98-4dc6-9fb0-9476de776db8" providerId="ADAL" clId="{78FB26EA-3D4F-4D63-8223-3DE12E179077}" dt="2025-11-18T14:23:42.181" v="8499" actId="20577"/>
          <ac:spMkLst>
            <pc:docMk/>
            <pc:sldMk cId="2286272258" sldId="323"/>
            <ac:spMk id="4" creationId="{8851195A-20E8-452A-9D17-5D0F93546582}"/>
          </ac:spMkLst>
        </pc:spChg>
        <pc:spChg chg="mod">
          <ac:chgData name="Margaret Bowen" userId="bf4ab0ec-0e98-4dc6-9fb0-9476de776db8" providerId="ADAL" clId="{78FB26EA-3D4F-4D63-8223-3DE12E179077}" dt="2025-11-18T14:25:19.918" v="8567" actId="207"/>
          <ac:spMkLst>
            <pc:docMk/>
            <pc:sldMk cId="2286272258" sldId="323"/>
            <ac:spMk id="5" creationId="{DA0D2B0F-75DE-485E-8FB3-86C4EDFC69DC}"/>
          </ac:spMkLst>
        </pc:spChg>
        <pc:spChg chg="mod">
          <ac:chgData name="Margaret Bowen" userId="bf4ab0ec-0e98-4dc6-9fb0-9476de776db8" providerId="ADAL" clId="{78FB26EA-3D4F-4D63-8223-3DE12E179077}" dt="2025-11-18T14:25:40.648" v="8570" actId="207"/>
          <ac:spMkLst>
            <pc:docMk/>
            <pc:sldMk cId="2286272258" sldId="323"/>
            <ac:spMk id="7" creationId="{615A8228-ED0C-445F-A892-E6B791B86A12}"/>
          </ac:spMkLst>
        </pc:spChg>
        <pc:spChg chg="mod">
          <ac:chgData name="Margaret Bowen" userId="bf4ab0ec-0e98-4dc6-9fb0-9476de776db8" providerId="ADAL" clId="{78FB26EA-3D4F-4D63-8223-3DE12E179077}" dt="2025-11-18T14:28:19.515" v="8615" actId="20577"/>
          <ac:spMkLst>
            <pc:docMk/>
            <pc:sldMk cId="2286272258" sldId="323"/>
            <ac:spMk id="9" creationId="{BBD2918A-A165-446B-83A7-E2F09D94F9EE}"/>
          </ac:spMkLst>
        </pc:spChg>
        <pc:spChg chg="mod">
          <ac:chgData name="Margaret Bowen" userId="bf4ab0ec-0e98-4dc6-9fb0-9476de776db8" providerId="ADAL" clId="{78FB26EA-3D4F-4D63-8223-3DE12E179077}" dt="2025-11-18T14:25:25.115" v="8568" actId="207"/>
          <ac:spMkLst>
            <pc:docMk/>
            <pc:sldMk cId="2286272258" sldId="323"/>
            <ac:spMk id="10" creationId="{C4EBF808-2EF6-4475-B64D-787522C14901}"/>
          </ac:spMkLst>
        </pc:spChg>
      </pc:sldChg>
      <pc:sldChg chg="addSp modSp mod">
        <pc:chgData name="Margaret Bowen" userId="bf4ab0ec-0e98-4dc6-9fb0-9476de776db8" providerId="ADAL" clId="{78FB26EA-3D4F-4D63-8223-3DE12E179077}" dt="2025-11-18T14:33:25.998" v="8662" actId="207"/>
        <pc:sldMkLst>
          <pc:docMk/>
          <pc:sldMk cId="2055170230" sldId="324"/>
        </pc:sldMkLst>
        <pc:spChg chg="add mod">
          <ac:chgData name="Margaret Bowen" userId="bf4ab0ec-0e98-4dc6-9fb0-9476de776db8" providerId="ADAL" clId="{78FB26EA-3D4F-4D63-8223-3DE12E179077}" dt="2025-11-18T14:31:21.301" v="8650" actId="20577"/>
          <ac:spMkLst>
            <pc:docMk/>
            <pc:sldMk cId="2055170230" sldId="324"/>
            <ac:spMk id="3" creationId="{8F4AA940-8C3B-16C0-2382-EEA6D178C33C}"/>
          </ac:spMkLst>
        </pc:spChg>
        <pc:spChg chg="add mod">
          <ac:chgData name="Margaret Bowen" userId="bf4ab0ec-0e98-4dc6-9fb0-9476de776db8" providerId="ADAL" clId="{78FB26EA-3D4F-4D63-8223-3DE12E179077}" dt="2025-11-18T14:31:26.464" v="8651" actId="207"/>
          <ac:spMkLst>
            <pc:docMk/>
            <pc:sldMk cId="2055170230" sldId="324"/>
            <ac:spMk id="4" creationId="{D011821E-E763-0293-6C5F-3EFBCE9AA6E8}"/>
          </ac:spMkLst>
        </pc:spChg>
        <pc:spChg chg="add mod">
          <ac:chgData name="Margaret Bowen" userId="bf4ab0ec-0e98-4dc6-9fb0-9476de776db8" providerId="ADAL" clId="{78FB26EA-3D4F-4D63-8223-3DE12E179077}" dt="2025-11-18T14:31:32.715" v="8652" actId="207"/>
          <ac:spMkLst>
            <pc:docMk/>
            <pc:sldMk cId="2055170230" sldId="324"/>
            <ac:spMk id="5" creationId="{67B0CB5E-0F3E-933B-24C9-F02299B9B782}"/>
          </ac:spMkLst>
        </pc:spChg>
        <pc:spChg chg="add mod">
          <ac:chgData name="Margaret Bowen" userId="bf4ab0ec-0e98-4dc6-9fb0-9476de776db8" providerId="ADAL" clId="{78FB26EA-3D4F-4D63-8223-3DE12E179077}" dt="2025-11-18T14:33:03.497" v="8657" actId="207"/>
          <ac:spMkLst>
            <pc:docMk/>
            <pc:sldMk cId="2055170230" sldId="324"/>
            <ac:spMk id="6" creationId="{95755DDD-DFFB-5C76-F7B5-155344175D71}"/>
          </ac:spMkLst>
        </pc:spChg>
        <pc:spChg chg="add mod">
          <ac:chgData name="Margaret Bowen" userId="bf4ab0ec-0e98-4dc6-9fb0-9476de776db8" providerId="ADAL" clId="{78FB26EA-3D4F-4D63-8223-3DE12E179077}" dt="2025-11-18T14:33:08.014" v="8658" actId="207"/>
          <ac:spMkLst>
            <pc:docMk/>
            <pc:sldMk cId="2055170230" sldId="324"/>
            <ac:spMk id="7" creationId="{C0B89EFE-EAA8-690B-157D-0F406185A631}"/>
          </ac:spMkLst>
        </pc:spChg>
        <pc:spChg chg="add mod">
          <ac:chgData name="Margaret Bowen" userId="bf4ab0ec-0e98-4dc6-9fb0-9476de776db8" providerId="ADAL" clId="{78FB26EA-3D4F-4D63-8223-3DE12E179077}" dt="2025-11-18T14:33:17.281" v="8660" actId="207"/>
          <ac:spMkLst>
            <pc:docMk/>
            <pc:sldMk cId="2055170230" sldId="324"/>
            <ac:spMk id="8" creationId="{8731814A-E51E-4198-CA8F-3A3AD5690181}"/>
          </ac:spMkLst>
        </pc:spChg>
        <pc:spChg chg="add mod">
          <ac:chgData name="Margaret Bowen" userId="bf4ab0ec-0e98-4dc6-9fb0-9476de776db8" providerId="ADAL" clId="{78FB26EA-3D4F-4D63-8223-3DE12E179077}" dt="2025-11-18T14:32:45.214" v="8654" actId="790"/>
          <ac:spMkLst>
            <pc:docMk/>
            <pc:sldMk cId="2055170230" sldId="324"/>
            <ac:spMk id="9" creationId="{B6D9CCD4-4C82-219F-DE03-1827F8EFEF9F}"/>
          </ac:spMkLst>
        </pc:spChg>
        <pc:spChg chg="add mod">
          <ac:chgData name="Margaret Bowen" userId="bf4ab0ec-0e98-4dc6-9fb0-9476de776db8" providerId="ADAL" clId="{78FB26EA-3D4F-4D63-8223-3DE12E179077}" dt="2025-11-18T14:32:59.164" v="8656" actId="207"/>
          <ac:spMkLst>
            <pc:docMk/>
            <pc:sldMk cId="2055170230" sldId="324"/>
            <ac:spMk id="10" creationId="{C8B9611A-CA70-62EC-AD5E-FCD4443E2C3E}"/>
          </ac:spMkLst>
        </pc:spChg>
        <pc:spChg chg="add mod">
          <ac:chgData name="Margaret Bowen" userId="bf4ab0ec-0e98-4dc6-9fb0-9476de776db8" providerId="ADAL" clId="{78FB26EA-3D4F-4D63-8223-3DE12E179077}" dt="2025-11-18T14:33:20.731" v="8661" actId="207"/>
          <ac:spMkLst>
            <pc:docMk/>
            <pc:sldMk cId="2055170230" sldId="324"/>
            <ac:spMk id="11" creationId="{076FD1BD-5C37-0E17-7485-DCC96726E8E0}"/>
          </ac:spMkLst>
        </pc:spChg>
        <pc:spChg chg="add mod">
          <ac:chgData name="Margaret Bowen" userId="bf4ab0ec-0e98-4dc6-9fb0-9476de776db8" providerId="ADAL" clId="{78FB26EA-3D4F-4D63-8223-3DE12E179077}" dt="2025-11-18T14:32:51.854" v="8655" actId="207"/>
          <ac:spMkLst>
            <pc:docMk/>
            <pc:sldMk cId="2055170230" sldId="324"/>
            <ac:spMk id="12" creationId="{D4025AAD-191C-898C-2EA6-9CD2B233E340}"/>
          </ac:spMkLst>
        </pc:spChg>
        <pc:spChg chg="add mod">
          <ac:chgData name="Margaret Bowen" userId="bf4ab0ec-0e98-4dc6-9fb0-9476de776db8" providerId="ADAL" clId="{78FB26EA-3D4F-4D63-8223-3DE12E179077}" dt="2025-11-18T14:33:25.998" v="8662" actId="207"/>
          <ac:spMkLst>
            <pc:docMk/>
            <pc:sldMk cId="2055170230" sldId="324"/>
            <ac:spMk id="13" creationId="{24032C10-A3B1-1349-740A-B3FC5A5FE725}"/>
          </ac:spMkLst>
        </pc:spChg>
      </pc:sldChg>
      <pc:sldChg chg="modSp mod modAnim">
        <pc:chgData name="Margaret Bowen" userId="bf4ab0ec-0e98-4dc6-9fb0-9476de776db8" providerId="ADAL" clId="{78FB26EA-3D4F-4D63-8223-3DE12E179077}" dt="2025-11-18T14:33:52.564" v="8668" actId="20577"/>
        <pc:sldMkLst>
          <pc:docMk/>
          <pc:sldMk cId="1934383478" sldId="325"/>
        </pc:sldMkLst>
        <pc:spChg chg="mod">
          <ac:chgData name="Margaret Bowen" userId="bf4ab0ec-0e98-4dc6-9fb0-9476de776db8" providerId="ADAL" clId="{78FB26EA-3D4F-4D63-8223-3DE12E179077}" dt="2025-11-18T10:22:44.048" v="3110" actId="790"/>
          <ac:spMkLst>
            <pc:docMk/>
            <pc:sldMk cId="1934383478" sldId="325"/>
            <ac:spMk id="4" creationId="{8851195A-20E8-452A-9D17-5D0F93546582}"/>
          </ac:spMkLst>
        </pc:spChg>
        <pc:spChg chg="mod">
          <ac:chgData name="Margaret Bowen" userId="bf4ab0ec-0e98-4dc6-9fb0-9476de776db8" providerId="ADAL" clId="{78FB26EA-3D4F-4D63-8223-3DE12E179077}" dt="2025-11-18T14:33:52.564" v="8668" actId="20577"/>
          <ac:spMkLst>
            <pc:docMk/>
            <pc:sldMk cId="1934383478" sldId="325"/>
            <ac:spMk id="8" creationId="{9E1370A1-AF23-4F10-A1F9-C4F6F0FD46CD}"/>
          </ac:spMkLst>
        </pc:spChg>
      </pc:sldChg>
      <pc:sldChg chg="modSp mod modAnim">
        <pc:chgData name="Margaret Bowen" userId="bf4ab0ec-0e98-4dc6-9fb0-9476de776db8" providerId="ADAL" clId="{78FB26EA-3D4F-4D63-8223-3DE12E179077}" dt="2025-11-18T14:37:04.842" v="8722" actId="20577"/>
        <pc:sldMkLst>
          <pc:docMk/>
          <pc:sldMk cId="188974602" sldId="326"/>
        </pc:sldMkLst>
        <pc:spChg chg="mod">
          <ac:chgData name="Margaret Bowen" userId="bf4ab0ec-0e98-4dc6-9fb0-9476de776db8" providerId="ADAL" clId="{78FB26EA-3D4F-4D63-8223-3DE12E179077}" dt="2025-11-18T10:23:17.716" v="3114"/>
          <ac:spMkLst>
            <pc:docMk/>
            <pc:sldMk cId="188974602" sldId="326"/>
            <ac:spMk id="4" creationId="{8851195A-20E8-452A-9D17-5D0F93546582}"/>
          </ac:spMkLst>
        </pc:spChg>
        <pc:spChg chg="mod">
          <ac:chgData name="Margaret Bowen" userId="bf4ab0ec-0e98-4dc6-9fb0-9476de776db8" providerId="ADAL" clId="{78FB26EA-3D4F-4D63-8223-3DE12E179077}" dt="2025-11-18T10:23:55.904" v="3141" actId="790"/>
          <ac:spMkLst>
            <pc:docMk/>
            <pc:sldMk cId="188974602" sldId="326"/>
            <ac:spMk id="5" creationId="{DA0D2B0F-75DE-485E-8FB3-86C4EDFC69DC}"/>
          </ac:spMkLst>
        </pc:spChg>
        <pc:spChg chg="mod">
          <ac:chgData name="Margaret Bowen" userId="bf4ab0ec-0e98-4dc6-9fb0-9476de776db8" providerId="ADAL" clId="{78FB26EA-3D4F-4D63-8223-3DE12E179077}" dt="2025-11-18T14:36:28.815" v="8707" actId="20577"/>
          <ac:spMkLst>
            <pc:docMk/>
            <pc:sldMk cId="188974602" sldId="326"/>
            <ac:spMk id="7" creationId="{615A8228-ED0C-445F-A892-E6B791B86A12}"/>
          </ac:spMkLst>
        </pc:spChg>
        <pc:spChg chg="mod">
          <ac:chgData name="Margaret Bowen" userId="bf4ab0ec-0e98-4dc6-9fb0-9476de776db8" providerId="ADAL" clId="{78FB26EA-3D4F-4D63-8223-3DE12E179077}" dt="2025-11-18T14:37:04.842" v="8722" actId="20577"/>
          <ac:spMkLst>
            <pc:docMk/>
            <pc:sldMk cId="188974602" sldId="326"/>
            <ac:spMk id="9" creationId="{BBD2918A-A165-446B-83A7-E2F09D94F9EE}"/>
          </ac:spMkLst>
        </pc:spChg>
        <pc:spChg chg="mod">
          <ac:chgData name="Margaret Bowen" userId="bf4ab0ec-0e98-4dc6-9fb0-9476de776db8" providerId="ADAL" clId="{78FB26EA-3D4F-4D63-8223-3DE12E179077}" dt="2025-11-18T10:24:36.464" v="3174" actId="20577"/>
          <ac:spMkLst>
            <pc:docMk/>
            <pc:sldMk cId="188974602" sldId="326"/>
            <ac:spMk id="10" creationId="{C4EBF808-2EF6-4475-B64D-787522C14901}"/>
          </ac:spMkLst>
        </pc:spChg>
      </pc:sldChg>
      <pc:sldChg chg="modSp mod">
        <pc:chgData name="Margaret Bowen" userId="bf4ab0ec-0e98-4dc6-9fb0-9476de776db8" providerId="ADAL" clId="{78FB26EA-3D4F-4D63-8223-3DE12E179077}" dt="2025-11-18T14:37:22.281" v="8724" actId="20577"/>
        <pc:sldMkLst>
          <pc:docMk/>
          <pc:sldMk cId="3674155210" sldId="327"/>
        </pc:sldMkLst>
        <pc:spChg chg="mod">
          <ac:chgData name="Margaret Bowen" userId="bf4ab0ec-0e98-4dc6-9fb0-9476de776db8" providerId="ADAL" clId="{78FB26EA-3D4F-4D63-8223-3DE12E179077}" dt="2025-11-18T14:37:22.281" v="8724" actId="20577"/>
          <ac:spMkLst>
            <pc:docMk/>
            <pc:sldMk cId="3674155210" sldId="327"/>
            <ac:spMk id="2" creationId="{27A5B6E9-B1E1-4D7B-B460-D9340707A322}"/>
          </ac:spMkLst>
        </pc:spChg>
      </pc:sldChg>
      <pc:sldChg chg="modSp mod modAnim">
        <pc:chgData name="Margaret Bowen" userId="bf4ab0ec-0e98-4dc6-9fb0-9476de776db8" providerId="ADAL" clId="{78FB26EA-3D4F-4D63-8223-3DE12E179077}" dt="2025-11-18T14:39:18.397" v="8777" actId="20577"/>
        <pc:sldMkLst>
          <pc:docMk/>
          <pc:sldMk cId="1284941843" sldId="328"/>
        </pc:sldMkLst>
        <pc:spChg chg="mod">
          <ac:chgData name="Margaret Bowen" userId="bf4ab0ec-0e98-4dc6-9fb0-9476de776db8" providerId="ADAL" clId="{78FB26EA-3D4F-4D63-8223-3DE12E179077}" dt="2025-11-18T10:25:20.298" v="3178" actId="790"/>
          <ac:spMkLst>
            <pc:docMk/>
            <pc:sldMk cId="1284941843" sldId="328"/>
            <ac:spMk id="4" creationId="{8851195A-20E8-452A-9D17-5D0F93546582}"/>
          </ac:spMkLst>
        </pc:spChg>
        <pc:spChg chg="mod">
          <ac:chgData name="Margaret Bowen" userId="bf4ab0ec-0e98-4dc6-9fb0-9476de776db8" providerId="ADAL" clId="{78FB26EA-3D4F-4D63-8223-3DE12E179077}" dt="2025-11-18T14:39:18.397" v="8777" actId="20577"/>
          <ac:spMkLst>
            <pc:docMk/>
            <pc:sldMk cId="1284941843" sldId="328"/>
            <ac:spMk id="8" creationId="{9E1370A1-AF23-4F10-A1F9-C4F6F0FD46CD}"/>
          </ac:spMkLst>
        </pc:spChg>
      </pc:sldChg>
      <pc:sldChg chg="modSp mod modAnim">
        <pc:chgData name="Margaret Bowen" userId="bf4ab0ec-0e98-4dc6-9fb0-9476de776db8" providerId="ADAL" clId="{78FB26EA-3D4F-4D63-8223-3DE12E179077}" dt="2025-11-18T14:40:10.414" v="8809" actId="20577"/>
        <pc:sldMkLst>
          <pc:docMk/>
          <pc:sldMk cId="327474840" sldId="329"/>
        </pc:sldMkLst>
        <pc:spChg chg="mod">
          <ac:chgData name="Margaret Bowen" userId="bf4ab0ec-0e98-4dc6-9fb0-9476de776db8" providerId="ADAL" clId="{78FB26EA-3D4F-4D63-8223-3DE12E179077}" dt="2025-11-18T14:40:10.414" v="8809" actId="20577"/>
          <ac:spMkLst>
            <pc:docMk/>
            <pc:sldMk cId="327474840" sldId="329"/>
            <ac:spMk id="8" creationId="{9E1370A1-AF23-4F10-A1F9-C4F6F0FD46CD}"/>
          </ac:spMkLst>
        </pc:spChg>
      </pc:sldChg>
      <pc:sldChg chg="modSp mod modAnim">
        <pc:chgData name="Margaret Bowen" userId="bf4ab0ec-0e98-4dc6-9fb0-9476de776db8" providerId="ADAL" clId="{78FB26EA-3D4F-4D63-8223-3DE12E179077}" dt="2025-11-18T14:44:18.685" v="8856" actId="20577"/>
        <pc:sldMkLst>
          <pc:docMk/>
          <pc:sldMk cId="1742658769" sldId="330"/>
        </pc:sldMkLst>
        <pc:spChg chg="mod">
          <ac:chgData name="Margaret Bowen" userId="bf4ab0ec-0e98-4dc6-9fb0-9476de776db8" providerId="ADAL" clId="{78FB26EA-3D4F-4D63-8223-3DE12E179077}" dt="2025-11-18T10:26:20.558" v="3197" actId="790"/>
          <ac:spMkLst>
            <pc:docMk/>
            <pc:sldMk cId="1742658769" sldId="330"/>
            <ac:spMk id="4" creationId="{8851195A-20E8-452A-9D17-5D0F93546582}"/>
          </ac:spMkLst>
        </pc:spChg>
        <pc:spChg chg="mod">
          <ac:chgData name="Margaret Bowen" userId="bf4ab0ec-0e98-4dc6-9fb0-9476de776db8" providerId="ADAL" clId="{78FB26EA-3D4F-4D63-8223-3DE12E179077}" dt="2025-11-18T14:44:18.685" v="8856" actId="20577"/>
          <ac:spMkLst>
            <pc:docMk/>
            <pc:sldMk cId="1742658769" sldId="330"/>
            <ac:spMk id="8" creationId="{9E1370A1-AF23-4F10-A1F9-C4F6F0FD46CD}"/>
          </ac:spMkLst>
        </pc:spChg>
      </pc:sldChg>
      <pc:sldChg chg="modSp mod modAnim">
        <pc:chgData name="Margaret Bowen" userId="bf4ab0ec-0e98-4dc6-9fb0-9476de776db8" providerId="ADAL" clId="{78FB26EA-3D4F-4D63-8223-3DE12E179077}" dt="2025-11-18T14:59:18.576" v="9177" actId="790"/>
        <pc:sldMkLst>
          <pc:docMk/>
          <pc:sldMk cId="3525482914" sldId="334"/>
        </pc:sldMkLst>
        <pc:spChg chg="mod">
          <ac:chgData name="Margaret Bowen" userId="bf4ab0ec-0e98-4dc6-9fb0-9476de776db8" providerId="ADAL" clId="{78FB26EA-3D4F-4D63-8223-3DE12E179077}" dt="2025-11-18T14:57:49.515" v="9162" actId="20577"/>
          <ac:spMkLst>
            <pc:docMk/>
            <pc:sldMk cId="3525482914" sldId="334"/>
            <ac:spMk id="2" creationId="{00000000-0000-0000-0000-000000000000}"/>
          </ac:spMkLst>
        </pc:spChg>
        <pc:spChg chg="mod">
          <ac:chgData name="Margaret Bowen" userId="bf4ab0ec-0e98-4dc6-9fb0-9476de776db8" providerId="ADAL" clId="{78FB26EA-3D4F-4D63-8223-3DE12E179077}" dt="2025-11-18T14:59:18.576" v="9177" actId="790"/>
          <ac:spMkLst>
            <pc:docMk/>
            <pc:sldMk cId="3525482914" sldId="334"/>
            <ac:spMk id="3" creationId="{00000000-0000-0000-0000-000000000000}"/>
          </ac:spMkLst>
        </pc:spChg>
      </pc:sldChg>
      <pc:sldChg chg="modSp mod modAnim">
        <pc:chgData name="Margaret Bowen" userId="bf4ab0ec-0e98-4dc6-9fb0-9476de776db8" providerId="ADAL" clId="{78FB26EA-3D4F-4D63-8223-3DE12E179077}" dt="2025-11-18T14:57:18.514" v="9152" actId="20577"/>
        <pc:sldMkLst>
          <pc:docMk/>
          <pc:sldMk cId="1947883718" sldId="336"/>
        </pc:sldMkLst>
        <pc:spChg chg="mod">
          <ac:chgData name="Margaret Bowen" userId="bf4ab0ec-0e98-4dc6-9fb0-9476de776db8" providerId="ADAL" clId="{78FB26EA-3D4F-4D63-8223-3DE12E179077}" dt="2025-11-18T14:57:18.514" v="9152" actId="20577"/>
          <ac:spMkLst>
            <pc:docMk/>
            <pc:sldMk cId="1947883718" sldId="336"/>
            <ac:spMk id="2" creationId="{00000000-0000-0000-0000-000000000000}"/>
          </ac:spMkLst>
        </pc:spChg>
        <pc:spChg chg="mod">
          <ac:chgData name="Margaret Bowen" userId="bf4ab0ec-0e98-4dc6-9fb0-9476de776db8" providerId="ADAL" clId="{78FB26EA-3D4F-4D63-8223-3DE12E179077}" dt="2025-11-18T10:30:35.615" v="3324" actId="790"/>
          <ac:spMkLst>
            <pc:docMk/>
            <pc:sldMk cId="1947883718" sldId="336"/>
            <ac:spMk id="3" creationId="{00000000-0000-0000-0000-000000000000}"/>
          </ac:spMkLst>
        </pc:spChg>
      </pc:sldChg>
      <pc:sldChg chg="addSp modSp mod">
        <pc:chgData name="Margaret Bowen" userId="bf4ab0ec-0e98-4dc6-9fb0-9476de776db8" providerId="ADAL" clId="{78FB26EA-3D4F-4D63-8223-3DE12E179077}" dt="2025-11-18T14:29:27.498" v="8634" actId="20577"/>
        <pc:sldMkLst>
          <pc:docMk/>
          <pc:sldMk cId="3539755965" sldId="337"/>
        </pc:sldMkLst>
        <pc:spChg chg="add mod">
          <ac:chgData name="Margaret Bowen" userId="bf4ab0ec-0e98-4dc6-9fb0-9476de776db8" providerId="ADAL" clId="{78FB26EA-3D4F-4D63-8223-3DE12E179077}" dt="2025-11-18T10:51:08.781" v="4680" actId="1076"/>
          <ac:spMkLst>
            <pc:docMk/>
            <pc:sldMk cId="3539755965" sldId="337"/>
            <ac:spMk id="2" creationId="{72CBBDAE-D56E-A0D7-6A57-8585712A3693}"/>
          </ac:spMkLst>
        </pc:spChg>
        <pc:spChg chg="add mod">
          <ac:chgData name="Margaret Bowen" userId="bf4ab0ec-0e98-4dc6-9fb0-9476de776db8" providerId="ADAL" clId="{78FB26EA-3D4F-4D63-8223-3DE12E179077}" dt="2025-11-18T10:51:01.146" v="4678" actId="1076"/>
          <ac:spMkLst>
            <pc:docMk/>
            <pc:sldMk cId="3539755965" sldId="337"/>
            <ac:spMk id="3" creationId="{80BDDE84-9CC9-77D4-1521-10E844FF512F}"/>
          </ac:spMkLst>
        </pc:spChg>
        <pc:spChg chg="add mod">
          <ac:chgData name="Margaret Bowen" userId="bf4ab0ec-0e98-4dc6-9fb0-9476de776db8" providerId="ADAL" clId="{78FB26EA-3D4F-4D63-8223-3DE12E179077}" dt="2025-11-18T14:29:27.498" v="8634" actId="20577"/>
          <ac:spMkLst>
            <pc:docMk/>
            <pc:sldMk cId="3539755965" sldId="337"/>
            <ac:spMk id="4" creationId="{8C4B74FD-0D73-DE24-B332-68268D869A83}"/>
          </ac:spMkLst>
        </pc:spChg>
        <pc:spChg chg="add mod">
          <ac:chgData name="Margaret Bowen" userId="bf4ab0ec-0e98-4dc6-9fb0-9476de776db8" providerId="ADAL" clId="{78FB26EA-3D4F-4D63-8223-3DE12E179077}" dt="2025-11-18T14:29:24.614" v="8632" actId="20577"/>
          <ac:spMkLst>
            <pc:docMk/>
            <pc:sldMk cId="3539755965" sldId="337"/>
            <ac:spMk id="5" creationId="{AC8DF25A-B4A5-2A12-14DF-1F5FB30EF85C}"/>
          </ac:spMkLst>
        </pc:spChg>
        <pc:spChg chg="add mod">
          <ac:chgData name="Margaret Bowen" userId="bf4ab0ec-0e98-4dc6-9fb0-9476de776db8" providerId="ADAL" clId="{78FB26EA-3D4F-4D63-8223-3DE12E179077}" dt="2025-11-18T14:29:07.548" v="8630" actId="20577"/>
          <ac:spMkLst>
            <pc:docMk/>
            <pc:sldMk cId="3539755965" sldId="337"/>
            <ac:spMk id="6" creationId="{C411C1BD-B4F5-8A40-9014-AC0C8465D7B9}"/>
          </ac:spMkLst>
        </pc:spChg>
        <pc:picChg chg="mod">
          <ac:chgData name="Margaret Bowen" userId="bf4ab0ec-0e98-4dc6-9fb0-9476de776db8" providerId="ADAL" clId="{78FB26EA-3D4F-4D63-8223-3DE12E179077}" dt="2025-11-18T10:50:57.915" v="4677" actId="1076"/>
          <ac:picMkLst>
            <pc:docMk/>
            <pc:sldMk cId="3539755965" sldId="337"/>
            <ac:picMk id="1026" creationId="{F4BB427B-98B2-FBA7-30E1-8632543510E1}"/>
          </ac:picMkLst>
        </pc:picChg>
      </pc:sldChg>
      <pc:sldChg chg="modSp mod">
        <pc:chgData name="Margaret Bowen" userId="bf4ab0ec-0e98-4dc6-9fb0-9476de776db8" providerId="ADAL" clId="{78FB26EA-3D4F-4D63-8223-3DE12E179077}" dt="2025-11-18T15:08:09.055" v="9284" actId="20577"/>
        <pc:sldMkLst>
          <pc:docMk/>
          <pc:sldMk cId="2421215950" sldId="338"/>
        </pc:sldMkLst>
        <pc:spChg chg="mod">
          <ac:chgData name="Margaret Bowen" userId="bf4ab0ec-0e98-4dc6-9fb0-9476de776db8" providerId="ADAL" clId="{78FB26EA-3D4F-4D63-8223-3DE12E179077}" dt="2025-11-18T10:31:25.881" v="3350" actId="790"/>
          <ac:spMkLst>
            <pc:docMk/>
            <pc:sldMk cId="2421215950" sldId="338"/>
            <ac:spMk id="2" creationId="{8CB0FC8D-A57E-56CC-7410-4F8D1F096B23}"/>
          </ac:spMkLst>
        </pc:spChg>
        <pc:spChg chg="mod">
          <ac:chgData name="Margaret Bowen" userId="bf4ab0ec-0e98-4dc6-9fb0-9476de776db8" providerId="ADAL" clId="{78FB26EA-3D4F-4D63-8223-3DE12E179077}" dt="2025-11-18T15:08:09.055" v="9284" actId="20577"/>
          <ac:spMkLst>
            <pc:docMk/>
            <pc:sldMk cId="2421215950" sldId="338"/>
            <ac:spMk id="3" creationId="{2800E882-A72E-F1DF-3A49-E1FA50E1217E}"/>
          </ac:spMkLst>
        </pc:spChg>
      </pc:sldChg>
      <pc:sldChg chg="modSp mod">
        <pc:chgData name="Margaret Bowen" userId="bf4ab0ec-0e98-4dc6-9fb0-9476de776db8" providerId="ADAL" clId="{78FB26EA-3D4F-4D63-8223-3DE12E179077}" dt="2025-11-18T10:31:50.198" v="3366" actId="20577"/>
        <pc:sldMkLst>
          <pc:docMk/>
          <pc:sldMk cId="303676416" sldId="339"/>
        </pc:sldMkLst>
        <pc:spChg chg="mod">
          <ac:chgData name="Margaret Bowen" userId="bf4ab0ec-0e98-4dc6-9fb0-9476de776db8" providerId="ADAL" clId="{78FB26EA-3D4F-4D63-8223-3DE12E179077}" dt="2025-11-18T10:31:50.198" v="3366" actId="20577"/>
          <ac:spMkLst>
            <pc:docMk/>
            <pc:sldMk cId="303676416" sldId="339"/>
            <ac:spMk id="2" creationId="{8B3363A2-2FAA-33A0-8A02-CB45629DD96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9DF67B-000D-7A47-8361-8E6DA3847A09}" type="datetimeFigureOut">
              <a:rPr lang="en-US" smtClean="0"/>
              <a:t>11/18/2025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EF1F4-BDEE-164C-A48E-766042F92826}" type="slidenum">
              <a:rPr lang="en-US" smtClean="0"/>
              <a:t>‹#›</a:t>
            </a:fld>
            <a:endParaRPr lang="en-US"/>
          </a:p>
        </p:txBody>
      </p:sp>
    </p:spTree>
    <p:extLst>
      <p:ext uri="{BB962C8B-B14F-4D97-AF65-F5344CB8AC3E}">
        <p14:creationId xmlns:p14="http://schemas.microsoft.com/office/powerpoint/2010/main" val="254487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1</a:t>
            </a:fld>
            <a:endParaRPr lang="en-US"/>
          </a:p>
        </p:txBody>
      </p:sp>
    </p:spTree>
    <p:extLst>
      <p:ext uri="{BB962C8B-B14F-4D97-AF65-F5344CB8AC3E}">
        <p14:creationId xmlns:p14="http://schemas.microsoft.com/office/powerpoint/2010/main" val="80738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a:t>
            </a:fld>
            <a:endParaRPr lang="en-US"/>
          </a:p>
        </p:txBody>
      </p:sp>
    </p:spTree>
    <p:extLst>
      <p:ext uri="{BB962C8B-B14F-4D97-AF65-F5344CB8AC3E}">
        <p14:creationId xmlns:p14="http://schemas.microsoft.com/office/powerpoint/2010/main" val="2517840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a:t>
            </a:fld>
            <a:endParaRPr lang="en-US"/>
          </a:p>
        </p:txBody>
      </p:sp>
    </p:spTree>
    <p:extLst>
      <p:ext uri="{BB962C8B-B14F-4D97-AF65-F5344CB8AC3E}">
        <p14:creationId xmlns:p14="http://schemas.microsoft.com/office/powerpoint/2010/main" val="1065209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a:t>
            </a:fld>
            <a:endParaRPr lang="en-US"/>
          </a:p>
        </p:txBody>
      </p:sp>
    </p:spTree>
    <p:extLst>
      <p:ext uri="{BB962C8B-B14F-4D97-AF65-F5344CB8AC3E}">
        <p14:creationId xmlns:p14="http://schemas.microsoft.com/office/powerpoint/2010/main" val="2264539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a:t>
            </a:fld>
            <a:endParaRPr lang="en-US"/>
          </a:p>
        </p:txBody>
      </p:sp>
    </p:spTree>
    <p:extLst>
      <p:ext uri="{BB962C8B-B14F-4D97-AF65-F5344CB8AC3E}">
        <p14:creationId xmlns:p14="http://schemas.microsoft.com/office/powerpoint/2010/main" val="1916455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a:t>
            </a:fld>
            <a:endParaRPr lang="en-US"/>
          </a:p>
        </p:txBody>
      </p:sp>
    </p:spTree>
    <p:extLst>
      <p:ext uri="{BB962C8B-B14F-4D97-AF65-F5344CB8AC3E}">
        <p14:creationId xmlns:p14="http://schemas.microsoft.com/office/powerpoint/2010/main" val="1723649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a:t>
            </a:fld>
            <a:endParaRPr lang="en-US"/>
          </a:p>
        </p:txBody>
      </p:sp>
    </p:spTree>
    <p:extLst>
      <p:ext uri="{BB962C8B-B14F-4D97-AF65-F5344CB8AC3E}">
        <p14:creationId xmlns:p14="http://schemas.microsoft.com/office/powerpoint/2010/main" val="4021319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8</a:t>
            </a:fld>
            <a:endParaRPr lang="en-US"/>
          </a:p>
        </p:txBody>
      </p:sp>
    </p:spTree>
    <p:extLst>
      <p:ext uri="{BB962C8B-B14F-4D97-AF65-F5344CB8AC3E}">
        <p14:creationId xmlns:p14="http://schemas.microsoft.com/office/powerpoint/2010/main" val="27394808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9</a:t>
            </a:fld>
            <a:endParaRPr lang="en-US"/>
          </a:p>
        </p:txBody>
      </p:sp>
    </p:spTree>
    <p:extLst>
      <p:ext uri="{BB962C8B-B14F-4D97-AF65-F5344CB8AC3E}">
        <p14:creationId xmlns:p14="http://schemas.microsoft.com/office/powerpoint/2010/main" val="36803298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10</a:t>
            </a:fld>
            <a:endParaRPr lang="en-US"/>
          </a:p>
        </p:txBody>
      </p:sp>
    </p:spTree>
    <p:extLst>
      <p:ext uri="{BB962C8B-B14F-4D97-AF65-F5344CB8AC3E}">
        <p14:creationId xmlns:p14="http://schemas.microsoft.com/office/powerpoint/2010/main" val="16090243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11</a:t>
            </a:fld>
            <a:endParaRPr lang="en-US"/>
          </a:p>
        </p:txBody>
      </p:sp>
    </p:spTree>
    <p:extLst>
      <p:ext uri="{BB962C8B-B14F-4D97-AF65-F5344CB8AC3E}">
        <p14:creationId xmlns:p14="http://schemas.microsoft.com/office/powerpoint/2010/main" val="534347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12</a:t>
            </a:fld>
            <a:endParaRPr lang="en-US"/>
          </a:p>
        </p:txBody>
      </p:sp>
    </p:spTree>
    <p:extLst>
      <p:ext uri="{BB962C8B-B14F-4D97-AF65-F5344CB8AC3E}">
        <p14:creationId xmlns:p14="http://schemas.microsoft.com/office/powerpoint/2010/main" val="31095819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13</a:t>
            </a:fld>
            <a:endParaRPr lang="en-US"/>
          </a:p>
        </p:txBody>
      </p:sp>
    </p:spTree>
    <p:extLst>
      <p:ext uri="{BB962C8B-B14F-4D97-AF65-F5344CB8AC3E}">
        <p14:creationId xmlns:p14="http://schemas.microsoft.com/office/powerpoint/2010/main" val="39563252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14</a:t>
            </a:fld>
            <a:endParaRPr lang="en-US"/>
          </a:p>
        </p:txBody>
      </p:sp>
    </p:spTree>
    <p:extLst>
      <p:ext uri="{BB962C8B-B14F-4D97-AF65-F5344CB8AC3E}">
        <p14:creationId xmlns:p14="http://schemas.microsoft.com/office/powerpoint/2010/main" val="3865852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15</a:t>
            </a:fld>
            <a:endParaRPr lang="en-US"/>
          </a:p>
        </p:txBody>
      </p:sp>
    </p:spTree>
    <p:extLst>
      <p:ext uri="{BB962C8B-B14F-4D97-AF65-F5344CB8AC3E}">
        <p14:creationId xmlns:p14="http://schemas.microsoft.com/office/powerpoint/2010/main" val="19614458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16</a:t>
            </a:fld>
            <a:endParaRPr lang="en-US"/>
          </a:p>
        </p:txBody>
      </p:sp>
    </p:spTree>
    <p:extLst>
      <p:ext uri="{BB962C8B-B14F-4D97-AF65-F5344CB8AC3E}">
        <p14:creationId xmlns:p14="http://schemas.microsoft.com/office/powerpoint/2010/main" val="6397286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17</a:t>
            </a:fld>
            <a:endParaRPr lang="en-US"/>
          </a:p>
        </p:txBody>
      </p:sp>
    </p:spTree>
    <p:extLst>
      <p:ext uri="{BB962C8B-B14F-4D97-AF65-F5344CB8AC3E}">
        <p14:creationId xmlns:p14="http://schemas.microsoft.com/office/powerpoint/2010/main" val="34494767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18</a:t>
            </a:fld>
            <a:endParaRPr lang="en-US"/>
          </a:p>
        </p:txBody>
      </p:sp>
    </p:spTree>
    <p:extLst>
      <p:ext uri="{BB962C8B-B14F-4D97-AF65-F5344CB8AC3E}">
        <p14:creationId xmlns:p14="http://schemas.microsoft.com/office/powerpoint/2010/main" val="38644257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19</a:t>
            </a:fld>
            <a:endParaRPr lang="en-US"/>
          </a:p>
        </p:txBody>
      </p:sp>
    </p:spTree>
    <p:extLst>
      <p:ext uri="{BB962C8B-B14F-4D97-AF65-F5344CB8AC3E}">
        <p14:creationId xmlns:p14="http://schemas.microsoft.com/office/powerpoint/2010/main" val="31195707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20</a:t>
            </a:fld>
            <a:endParaRPr lang="en-US"/>
          </a:p>
        </p:txBody>
      </p:sp>
    </p:spTree>
    <p:extLst>
      <p:ext uri="{BB962C8B-B14F-4D97-AF65-F5344CB8AC3E}">
        <p14:creationId xmlns:p14="http://schemas.microsoft.com/office/powerpoint/2010/main" val="2646063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21</a:t>
            </a:fld>
            <a:endParaRPr lang="en-US"/>
          </a:p>
        </p:txBody>
      </p:sp>
    </p:spTree>
    <p:extLst>
      <p:ext uri="{BB962C8B-B14F-4D97-AF65-F5344CB8AC3E}">
        <p14:creationId xmlns:p14="http://schemas.microsoft.com/office/powerpoint/2010/main" val="33243386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22</a:t>
            </a:fld>
            <a:endParaRPr lang="en-US"/>
          </a:p>
        </p:txBody>
      </p:sp>
    </p:spTree>
    <p:extLst>
      <p:ext uri="{BB962C8B-B14F-4D97-AF65-F5344CB8AC3E}">
        <p14:creationId xmlns:p14="http://schemas.microsoft.com/office/powerpoint/2010/main" val="34763854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23</a:t>
            </a:fld>
            <a:endParaRPr lang="en-US"/>
          </a:p>
        </p:txBody>
      </p:sp>
    </p:spTree>
    <p:extLst>
      <p:ext uri="{BB962C8B-B14F-4D97-AF65-F5344CB8AC3E}">
        <p14:creationId xmlns:p14="http://schemas.microsoft.com/office/powerpoint/2010/main" val="42680076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24</a:t>
            </a:fld>
            <a:endParaRPr lang="en-US"/>
          </a:p>
        </p:txBody>
      </p:sp>
    </p:spTree>
    <p:extLst>
      <p:ext uri="{BB962C8B-B14F-4D97-AF65-F5344CB8AC3E}">
        <p14:creationId xmlns:p14="http://schemas.microsoft.com/office/powerpoint/2010/main" val="19370643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25</a:t>
            </a:fld>
            <a:endParaRPr lang="en-US"/>
          </a:p>
        </p:txBody>
      </p:sp>
    </p:spTree>
    <p:extLst>
      <p:ext uri="{BB962C8B-B14F-4D97-AF65-F5344CB8AC3E}">
        <p14:creationId xmlns:p14="http://schemas.microsoft.com/office/powerpoint/2010/main" val="40693304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26</a:t>
            </a:fld>
            <a:endParaRPr lang="en-US"/>
          </a:p>
        </p:txBody>
      </p:sp>
    </p:spTree>
    <p:extLst>
      <p:ext uri="{BB962C8B-B14F-4D97-AF65-F5344CB8AC3E}">
        <p14:creationId xmlns:p14="http://schemas.microsoft.com/office/powerpoint/2010/main" val="39907576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27</a:t>
            </a:fld>
            <a:endParaRPr lang="en-US"/>
          </a:p>
        </p:txBody>
      </p:sp>
    </p:spTree>
    <p:extLst>
      <p:ext uri="{BB962C8B-B14F-4D97-AF65-F5344CB8AC3E}">
        <p14:creationId xmlns:p14="http://schemas.microsoft.com/office/powerpoint/2010/main" val="24029499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28</a:t>
            </a:fld>
            <a:endParaRPr lang="en-US"/>
          </a:p>
        </p:txBody>
      </p:sp>
    </p:spTree>
    <p:extLst>
      <p:ext uri="{BB962C8B-B14F-4D97-AF65-F5344CB8AC3E}">
        <p14:creationId xmlns:p14="http://schemas.microsoft.com/office/powerpoint/2010/main" val="34342167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29</a:t>
            </a:fld>
            <a:endParaRPr lang="en-US"/>
          </a:p>
        </p:txBody>
      </p:sp>
    </p:spTree>
    <p:extLst>
      <p:ext uri="{BB962C8B-B14F-4D97-AF65-F5344CB8AC3E}">
        <p14:creationId xmlns:p14="http://schemas.microsoft.com/office/powerpoint/2010/main" val="23908967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30</a:t>
            </a:fld>
            <a:endParaRPr lang="en-US"/>
          </a:p>
        </p:txBody>
      </p:sp>
    </p:spTree>
    <p:extLst>
      <p:ext uri="{BB962C8B-B14F-4D97-AF65-F5344CB8AC3E}">
        <p14:creationId xmlns:p14="http://schemas.microsoft.com/office/powerpoint/2010/main" val="35740565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31</a:t>
            </a:fld>
            <a:endParaRPr lang="en-US"/>
          </a:p>
        </p:txBody>
      </p:sp>
    </p:spTree>
    <p:extLst>
      <p:ext uri="{BB962C8B-B14F-4D97-AF65-F5344CB8AC3E}">
        <p14:creationId xmlns:p14="http://schemas.microsoft.com/office/powerpoint/2010/main" val="415475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32</a:t>
            </a:fld>
            <a:endParaRPr lang="en-US"/>
          </a:p>
        </p:txBody>
      </p:sp>
    </p:spTree>
    <p:extLst>
      <p:ext uri="{BB962C8B-B14F-4D97-AF65-F5344CB8AC3E}">
        <p14:creationId xmlns:p14="http://schemas.microsoft.com/office/powerpoint/2010/main" val="38002016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33</a:t>
            </a:fld>
            <a:endParaRPr lang="en-US"/>
          </a:p>
        </p:txBody>
      </p:sp>
    </p:spTree>
    <p:extLst>
      <p:ext uri="{BB962C8B-B14F-4D97-AF65-F5344CB8AC3E}">
        <p14:creationId xmlns:p14="http://schemas.microsoft.com/office/powerpoint/2010/main" val="14841261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34</a:t>
            </a:fld>
            <a:endParaRPr lang="en-US"/>
          </a:p>
        </p:txBody>
      </p:sp>
    </p:spTree>
    <p:extLst>
      <p:ext uri="{BB962C8B-B14F-4D97-AF65-F5344CB8AC3E}">
        <p14:creationId xmlns:p14="http://schemas.microsoft.com/office/powerpoint/2010/main" val="35517101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35</a:t>
            </a:fld>
            <a:endParaRPr lang="en-US"/>
          </a:p>
        </p:txBody>
      </p:sp>
    </p:spTree>
    <p:extLst>
      <p:ext uri="{BB962C8B-B14F-4D97-AF65-F5344CB8AC3E}">
        <p14:creationId xmlns:p14="http://schemas.microsoft.com/office/powerpoint/2010/main" val="5343824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36</a:t>
            </a:fld>
            <a:endParaRPr lang="en-US"/>
          </a:p>
        </p:txBody>
      </p:sp>
    </p:spTree>
    <p:extLst>
      <p:ext uri="{BB962C8B-B14F-4D97-AF65-F5344CB8AC3E}">
        <p14:creationId xmlns:p14="http://schemas.microsoft.com/office/powerpoint/2010/main" val="187144896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37</a:t>
            </a:fld>
            <a:endParaRPr lang="en-US"/>
          </a:p>
        </p:txBody>
      </p:sp>
    </p:spTree>
    <p:extLst>
      <p:ext uri="{BB962C8B-B14F-4D97-AF65-F5344CB8AC3E}">
        <p14:creationId xmlns:p14="http://schemas.microsoft.com/office/powerpoint/2010/main" val="22435337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type of negative attitudes do you think may be encountered?</a:t>
            </a:r>
          </a:p>
          <a:p>
            <a:r>
              <a:rPr lang="en-US" dirty="0"/>
              <a:t>Jack clothing</a:t>
            </a:r>
          </a:p>
          <a:p>
            <a:r>
              <a:rPr lang="en-US" dirty="0"/>
              <a:t>Lucy Gender</a:t>
            </a:r>
          </a:p>
          <a:p>
            <a:r>
              <a:rPr lang="en-US" dirty="0"/>
              <a:t>Invisible disability and use of parking</a:t>
            </a:r>
          </a:p>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38</a:t>
            </a:fld>
            <a:endParaRPr lang="en-US"/>
          </a:p>
        </p:txBody>
      </p:sp>
    </p:spTree>
    <p:extLst>
      <p:ext uri="{BB962C8B-B14F-4D97-AF65-F5344CB8AC3E}">
        <p14:creationId xmlns:p14="http://schemas.microsoft.com/office/powerpoint/2010/main" val="30459694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39</a:t>
            </a:fld>
            <a:endParaRPr lang="en-US"/>
          </a:p>
        </p:txBody>
      </p:sp>
    </p:spTree>
    <p:extLst>
      <p:ext uri="{BB962C8B-B14F-4D97-AF65-F5344CB8AC3E}">
        <p14:creationId xmlns:p14="http://schemas.microsoft.com/office/powerpoint/2010/main" val="37024062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40</a:t>
            </a:fld>
            <a:endParaRPr lang="en-US"/>
          </a:p>
        </p:txBody>
      </p:sp>
    </p:spTree>
    <p:extLst>
      <p:ext uri="{BB962C8B-B14F-4D97-AF65-F5344CB8AC3E}">
        <p14:creationId xmlns:p14="http://schemas.microsoft.com/office/powerpoint/2010/main" val="7428836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41</a:t>
            </a:fld>
            <a:endParaRPr lang="en-US"/>
          </a:p>
        </p:txBody>
      </p:sp>
    </p:spTree>
    <p:extLst>
      <p:ext uri="{BB962C8B-B14F-4D97-AF65-F5344CB8AC3E}">
        <p14:creationId xmlns:p14="http://schemas.microsoft.com/office/powerpoint/2010/main" val="29819224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42</a:t>
            </a:fld>
            <a:endParaRPr lang="en-US"/>
          </a:p>
        </p:txBody>
      </p:sp>
    </p:spTree>
    <p:extLst>
      <p:ext uri="{BB962C8B-B14F-4D97-AF65-F5344CB8AC3E}">
        <p14:creationId xmlns:p14="http://schemas.microsoft.com/office/powerpoint/2010/main" val="37358846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43</a:t>
            </a:fld>
            <a:endParaRPr lang="en-US"/>
          </a:p>
        </p:txBody>
      </p:sp>
    </p:spTree>
    <p:extLst>
      <p:ext uri="{BB962C8B-B14F-4D97-AF65-F5344CB8AC3E}">
        <p14:creationId xmlns:p14="http://schemas.microsoft.com/office/powerpoint/2010/main" val="8559512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44</a:t>
            </a:fld>
            <a:endParaRPr lang="en-US"/>
          </a:p>
        </p:txBody>
      </p:sp>
    </p:spTree>
    <p:extLst>
      <p:ext uri="{BB962C8B-B14F-4D97-AF65-F5344CB8AC3E}">
        <p14:creationId xmlns:p14="http://schemas.microsoft.com/office/powerpoint/2010/main" val="407324403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45</a:t>
            </a:fld>
            <a:endParaRPr lang="en-US"/>
          </a:p>
        </p:txBody>
      </p:sp>
    </p:spTree>
    <p:extLst>
      <p:ext uri="{BB962C8B-B14F-4D97-AF65-F5344CB8AC3E}">
        <p14:creationId xmlns:p14="http://schemas.microsoft.com/office/powerpoint/2010/main" val="413797118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46</a:t>
            </a:fld>
            <a:endParaRPr lang="en-US"/>
          </a:p>
        </p:txBody>
      </p:sp>
    </p:spTree>
    <p:extLst>
      <p:ext uri="{BB962C8B-B14F-4D97-AF65-F5344CB8AC3E}">
        <p14:creationId xmlns:p14="http://schemas.microsoft.com/office/powerpoint/2010/main" val="9561406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47</a:t>
            </a:fld>
            <a:endParaRPr lang="en-US"/>
          </a:p>
        </p:txBody>
      </p:sp>
    </p:spTree>
    <p:extLst>
      <p:ext uri="{BB962C8B-B14F-4D97-AF65-F5344CB8AC3E}">
        <p14:creationId xmlns:p14="http://schemas.microsoft.com/office/powerpoint/2010/main" val="81626271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48</a:t>
            </a:fld>
            <a:endParaRPr lang="en-US"/>
          </a:p>
        </p:txBody>
      </p:sp>
    </p:spTree>
    <p:extLst>
      <p:ext uri="{BB962C8B-B14F-4D97-AF65-F5344CB8AC3E}">
        <p14:creationId xmlns:p14="http://schemas.microsoft.com/office/powerpoint/2010/main" val="245591721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49</a:t>
            </a:fld>
            <a:endParaRPr lang="en-US"/>
          </a:p>
        </p:txBody>
      </p:sp>
    </p:spTree>
    <p:extLst>
      <p:ext uri="{BB962C8B-B14F-4D97-AF65-F5344CB8AC3E}">
        <p14:creationId xmlns:p14="http://schemas.microsoft.com/office/powerpoint/2010/main" val="37643662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50</a:t>
            </a:fld>
            <a:endParaRPr lang="en-US"/>
          </a:p>
        </p:txBody>
      </p:sp>
    </p:spTree>
    <p:extLst>
      <p:ext uri="{BB962C8B-B14F-4D97-AF65-F5344CB8AC3E}">
        <p14:creationId xmlns:p14="http://schemas.microsoft.com/office/powerpoint/2010/main" val="137217994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51</a:t>
            </a:fld>
            <a:endParaRPr lang="en-US"/>
          </a:p>
        </p:txBody>
      </p:sp>
    </p:spTree>
    <p:extLst>
      <p:ext uri="{BB962C8B-B14F-4D97-AF65-F5344CB8AC3E}">
        <p14:creationId xmlns:p14="http://schemas.microsoft.com/office/powerpoint/2010/main" val="293159285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52</a:t>
            </a:fld>
            <a:endParaRPr lang="en-US"/>
          </a:p>
        </p:txBody>
      </p:sp>
    </p:spTree>
    <p:extLst>
      <p:ext uri="{BB962C8B-B14F-4D97-AF65-F5344CB8AC3E}">
        <p14:creationId xmlns:p14="http://schemas.microsoft.com/office/powerpoint/2010/main" val="279523514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53</a:t>
            </a:fld>
            <a:endParaRPr lang="en-US"/>
          </a:p>
        </p:txBody>
      </p:sp>
    </p:spTree>
    <p:extLst>
      <p:ext uri="{BB962C8B-B14F-4D97-AF65-F5344CB8AC3E}">
        <p14:creationId xmlns:p14="http://schemas.microsoft.com/office/powerpoint/2010/main" val="37981650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54</a:t>
            </a:fld>
            <a:endParaRPr lang="en-US"/>
          </a:p>
        </p:txBody>
      </p:sp>
    </p:spTree>
    <p:extLst>
      <p:ext uri="{BB962C8B-B14F-4D97-AF65-F5344CB8AC3E}">
        <p14:creationId xmlns:p14="http://schemas.microsoft.com/office/powerpoint/2010/main" val="218322632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55</a:t>
            </a:fld>
            <a:endParaRPr lang="en-US"/>
          </a:p>
        </p:txBody>
      </p:sp>
    </p:spTree>
    <p:extLst>
      <p:ext uri="{BB962C8B-B14F-4D97-AF65-F5344CB8AC3E}">
        <p14:creationId xmlns:p14="http://schemas.microsoft.com/office/powerpoint/2010/main" val="226734059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56</a:t>
            </a:fld>
            <a:endParaRPr lang="en-US"/>
          </a:p>
        </p:txBody>
      </p:sp>
    </p:spTree>
    <p:extLst>
      <p:ext uri="{BB962C8B-B14F-4D97-AF65-F5344CB8AC3E}">
        <p14:creationId xmlns:p14="http://schemas.microsoft.com/office/powerpoint/2010/main" val="23810632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57</a:t>
            </a:fld>
            <a:endParaRPr lang="en-US"/>
          </a:p>
        </p:txBody>
      </p:sp>
    </p:spTree>
    <p:extLst>
      <p:ext uri="{BB962C8B-B14F-4D97-AF65-F5344CB8AC3E}">
        <p14:creationId xmlns:p14="http://schemas.microsoft.com/office/powerpoint/2010/main" val="16112661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58</a:t>
            </a:fld>
            <a:endParaRPr lang="en-US"/>
          </a:p>
        </p:txBody>
      </p:sp>
    </p:spTree>
    <p:extLst>
      <p:ext uri="{BB962C8B-B14F-4D97-AF65-F5344CB8AC3E}">
        <p14:creationId xmlns:p14="http://schemas.microsoft.com/office/powerpoint/2010/main" val="45621078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59</a:t>
            </a:fld>
            <a:endParaRPr lang="en-US"/>
          </a:p>
        </p:txBody>
      </p:sp>
    </p:spTree>
    <p:extLst>
      <p:ext uri="{BB962C8B-B14F-4D97-AF65-F5344CB8AC3E}">
        <p14:creationId xmlns:p14="http://schemas.microsoft.com/office/powerpoint/2010/main" val="216372996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60</a:t>
            </a:fld>
            <a:endParaRPr lang="en-US"/>
          </a:p>
        </p:txBody>
      </p:sp>
    </p:spTree>
    <p:extLst>
      <p:ext uri="{BB962C8B-B14F-4D97-AF65-F5344CB8AC3E}">
        <p14:creationId xmlns:p14="http://schemas.microsoft.com/office/powerpoint/2010/main" val="159938455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61</a:t>
            </a:fld>
            <a:endParaRPr lang="en-US"/>
          </a:p>
        </p:txBody>
      </p:sp>
    </p:spTree>
    <p:extLst>
      <p:ext uri="{BB962C8B-B14F-4D97-AF65-F5344CB8AC3E}">
        <p14:creationId xmlns:p14="http://schemas.microsoft.com/office/powerpoint/2010/main" val="416545120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62</a:t>
            </a:fld>
            <a:endParaRPr lang="en-US"/>
          </a:p>
        </p:txBody>
      </p:sp>
    </p:spTree>
    <p:extLst>
      <p:ext uri="{BB962C8B-B14F-4D97-AF65-F5344CB8AC3E}">
        <p14:creationId xmlns:p14="http://schemas.microsoft.com/office/powerpoint/2010/main" val="150495958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63</a:t>
            </a:fld>
            <a:endParaRPr lang="en-US"/>
          </a:p>
        </p:txBody>
      </p:sp>
    </p:spTree>
    <p:extLst>
      <p:ext uri="{BB962C8B-B14F-4D97-AF65-F5344CB8AC3E}">
        <p14:creationId xmlns:p14="http://schemas.microsoft.com/office/powerpoint/2010/main" val="249691407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64</a:t>
            </a:fld>
            <a:endParaRPr lang="en-US"/>
          </a:p>
        </p:txBody>
      </p:sp>
    </p:spTree>
    <p:extLst>
      <p:ext uri="{BB962C8B-B14F-4D97-AF65-F5344CB8AC3E}">
        <p14:creationId xmlns:p14="http://schemas.microsoft.com/office/powerpoint/2010/main" val="168319220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65</a:t>
            </a:fld>
            <a:endParaRPr lang="en-US"/>
          </a:p>
        </p:txBody>
      </p:sp>
    </p:spTree>
    <p:extLst>
      <p:ext uri="{BB962C8B-B14F-4D97-AF65-F5344CB8AC3E}">
        <p14:creationId xmlns:p14="http://schemas.microsoft.com/office/powerpoint/2010/main" val="153030402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66</a:t>
            </a:fld>
            <a:endParaRPr lang="en-US"/>
          </a:p>
        </p:txBody>
      </p:sp>
    </p:spTree>
    <p:extLst>
      <p:ext uri="{BB962C8B-B14F-4D97-AF65-F5344CB8AC3E}">
        <p14:creationId xmlns:p14="http://schemas.microsoft.com/office/powerpoint/2010/main" val="195430004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67</a:t>
            </a:fld>
            <a:endParaRPr lang="en-US"/>
          </a:p>
        </p:txBody>
      </p:sp>
    </p:spTree>
    <p:extLst>
      <p:ext uri="{BB962C8B-B14F-4D97-AF65-F5344CB8AC3E}">
        <p14:creationId xmlns:p14="http://schemas.microsoft.com/office/powerpoint/2010/main" val="82122663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68</a:t>
            </a:fld>
            <a:endParaRPr lang="en-US"/>
          </a:p>
        </p:txBody>
      </p:sp>
    </p:spTree>
    <p:extLst>
      <p:ext uri="{BB962C8B-B14F-4D97-AF65-F5344CB8AC3E}">
        <p14:creationId xmlns:p14="http://schemas.microsoft.com/office/powerpoint/2010/main" val="2770685394"/>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69</a:t>
            </a:fld>
            <a:endParaRPr lang="en-US"/>
          </a:p>
        </p:txBody>
      </p:sp>
    </p:spTree>
    <p:extLst>
      <p:ext uri="{BB962C8B-B14F-4D97-AF65-F5344CB8AC3E}">
        <p14:creationId xmlns:p14="http://schemas.microsoft.com/office/powerpoint/2010/main" val="321462237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70</a:t>
            </a:fld>
            <a:endParaRPr lang="en-US"/>
          </a:p>
        </p:txBody>
      </p:sp>
    </p:spTree>
    <p:extLst>
      <p:ext uri="{BB962C8B-B14F-4D97-AF65-F5344CB8AC3E}">
        <p14:creationId xmlns:p14="http://schemas.microsoft.com/office/powerpoint/2010/main" val="133244095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71</a:t>
            </a:fld>
            <a:endParaRPr lang="en-US"/>
          </a:p>
        </p:txBody>
      </p:sp>
    </p:spTree>
    <p:extLst>
      <p:ext uri="{BB962C8B-B14F-4D97-AF65-F5344CB8AC3E}">
        <p14:creationId xmlns:p14="http://schemas.microsoft.com/office/powerpoint/2010/main" val="212011612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72</a:t>
            </a:fld>
            <a:endParaRPr lang="en-US"/>
          </a:p>
        </p:txBody>
      </p:sp>
    </p:spTree>
    <p:extLst>
      <p:ext uri="{BB962C8B-B14F-4D97-AF65-F5344CB8AC3E}">
        <p14:creationId xmlns:p14="http://schemas.microsoft.com/office/powerpoint/2010/main" val="245043466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73</a:t>
            </a:fld>
            <a:endParaRPr lang="en-US"/>
          </a:p>
        </p:txBody>
      </p:sp>
    </p:spTree>
    <p:extLst>
      <p:ext uri="{BB962C8B-B14F-4D97-AF65-F5344CB8AC3E}">
        <p14:creationId xmlns:p14="http://schemas.microsoft.com/office/powerpoint/2010/main" val="94397025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74</a:t>
            </a:fld>
            <a:endParaRPr lang="en-US"/>
          </a:p>
        </p:txBody>
      </p:sp>
    </p:spTree>
    <p:extLst>
      <p:ext uri="{BB962C8B-B14F-4D97-AF65-F5344CB8AC3E}">
        <p14:creationId xmlns:p14="http://schemas.microsoft.com/office/powerpoint/2010/main" val="42048041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75</a:t>
            </a:fld>
            <a:endParaRPr lang="en-US"/>
          </a:p>
        </p:txBody>
      </p:sp>
    </p:spTree>
    <p:extLst>
      <p:ext uri="{BB962C8B-B14F-4D97-AF65-F5344CB8AC3E}">
        <p14:creationId xmlns:p14="http://schemas.microsoft.com/office/powerpoint/2010/main" val="240570813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76</a:t>
            </a:fld>
            <a:endParaRPr lang="en-US"/>
          </a:p>
        </p:txBody>
      </p:sp>
    </p:spTree>
    <p:extLst>
      <p:ext uri="{BB962C8B-B14F-4D97-AF65-F5344CB8AC3E}">
        <p14:creationId xmlns:p14="http://schemas.microsoft.com/office/powerpoint/2010/main" val="195834565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77</a:t>
            </a:fld>
            <a:endParaRPr lang="en-US"/>
          </a:p>
        </p:txBody>
      </p:sp>
    </p:spTree>
    <p:extLst>
      <p:ext uri="{BB962C8B-B14F-4D97-AF65-F5344CB8AC3E}">
        <p14:creationId xmlns:p14="http://schemas.microsoft.com/office/powerpoint/2010/main" val="41313232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11/18/2025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11/18/2025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QMj6Nogrylo?feature=oembed" TargetMode="Externa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6.xml"/><Relationship Id="rId1" Type="http://schemas.openxmlformats.org/officeDocument/2006/relationships/video" Target="https://www.youtube.com/embed/x7lN-YxgiEM?feature=oembed" TargetMode="External"/><Relationship Id="rId4" Type="http://schemas.openxmlformats.org/officeDocument/2006/relationships/image" Target="../media/image6.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https://www.theguardian.com/society/2016/feb/11/job-advertisement-uk-thinktank-recruit-dyslexics-only-steve-jobs-garage" TargetMode="External"/><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2.xml"/><Relationship Id="rId1" Type="http://schemas.openxmlformats.org/officeDocument/2006/relationships/video" Target="https://www.youtube.com/embed/Vw4oK-ax9yk?feature=oembed" TargetMode="External"/><Relationship Id="rId4" Type="http://schemas.openxmlformats.org/officeDocument/2006/relationships/image" Target="../media/image13.jpeg"/></Relationships>
</file>

<file path=ppt/slides/_rels/slide75.xml.rels><?xml version="1.0" encoding="UTF-8" standalone="yes"?>
<Relationships xmlns="http://schemas.openxmlformats.org/package/2006/relationships"><Relationship Id="rId8" Type="http://schemas.openxmlformats.org/officeDocument/2006/relationships/hyperlink" Target="file:///C:\Users\j.davies1\Downloads\1111_4018_Disabilities%20and%20Inequalities%20in%20the%20Sustainable%20Development%20Process%20-%20Policy%20Brief%20IDA-IDDC.pdf" TargetMode="External"/><Relationship Id="rId3" Type="http://schemas.openxmlformats.org/officeDocument/2006/relationships/hyperlink" Target="https://add.org.uk/why-disability/?gclid=CjwKCAjw67ajBhAVEiwA2g_jELwgz1MavtoRiBRVWmWigP2ZlgeR-vH0wCl0Z5HpnSc_s3OPymQRbRoCAqUQAvD_BwE" TargetMode="External"/><Relationship Id="rId7" Type="http://schemas.openxmlformats.org/officeDocument/2006/relationships/hyperlink" Target="https://www.helenarkell.org.uk/about-dyslexia/famous-dyslexics.php" TargetMode="External"/><Relationship Id="rId2" Type="http://schemas.openxmlformats.org/officeDocument/2006/relationships/notesSlide" Target="../notesSlides/notesSlide75.xml"/><Relationship Id="rId1" Type="http://schemas.openxmlformats.org/officeDocument/2006/relationships/slideLayout" Target="../slideLayouts/slideLayout2.xml"/><Relationship Id="rId6" Type="http://schemas.openxmlformats.org/officeDocument/2006/relationships/hyperlink" Target="https://dyslexiaaction.org.uk/contact-us/" TargetMode="External"/><Relationship Id="rId5" Type="http://schemas.openxmlformats.org/officeDocument/2006/relationships/hyperlink" Target="https://www.disabilityrightsuk.org/equality-act-and-disabled-people" TargetMode="External"/><Relationship Id="rId10" Type="http://schemas.openxmlformats.org/officeDocument/2006/relationships/hyperlink" Target="https://www.ons.gov.uk/peoplepopulationandcommunity/healthandsocialcare/disability/articles/outcomesfordisabledpeopleintheuk/2020" TargetMode="External"/><Relationship Id="rId4" Type="http://schemas.openxmlformats.org/officeDocument/2006/relationships/hyperlink" Target="https://www.bdadyslexia.org.uk/dyslexia" TargetMode="External"/><Relationship Id="rId9" Type="http://schemas.openxmlformats.org/officeDocument/2006/relationships/hyperlink" Target="https://www.nhs.uk/conditions/attention-deficit-hyperactivity-disorder-adhd/#:~:text=Attention%20deficit%20hyperactivity%20disorder%20(ADHD)%20is%20a%20condition%20that%20affects,and%20may%20act%20on%20impulse%20" TargetMode="External"/></Relationships>
</file>

<file path=ppt/slides/_rels/slide76.xml.rels><?xml version="1.0" encoding="UTF-8" standalone="yes"?>
<Relationships xmlns="http://schemas.openxmlformats.org/package/2006/relationships"><Relationship Id="rId3" Type="http://schemas.openxmlformats.org/officeDocument/2006/relationships/hyperlink" Target="https://www.dyslexia.uk.net/employers/equality-act/" TargetMode="External"/><Relationship Id="rId2" Type="http://schemas.openxmlformats.org/officeDocument/2006/relationships/notesSlide" Target="../notesSlides/notesSlide76.xml"/><Relationship Id="rId1" Type="http://schemas.openxmlformats.org/officeDocument/2006/relationships/slideLayout" Target="../slideLayouts/slideLayout2.xml"/><Relationship Id="rId5" Type="http://schemas.openxmlformats.org/officeDocument/2006/relationships/hyperlink" Target="https://wearepurple.org.uk/disability-and-inequality-infographic/" TargetMode="External"/><Relationship Id="rId4" Type="http://schemas.openxmlformats.org/officeDocument/2006/relationships/hyperlink" Target="https://www.hrw.org/legacy/women/disabled.html" TargetMode="External"/></Relationships>
</file>

<file path=ppt/slides/_rels/slide77.xml.rels><?xml version="1.0" encoding="UTF-8" standalone="yes"?>
<Relationships xmlns="http://schemas.openxmlformats.org/package/2006/relationships"><Relationship Id="rId3" Type="http://schemas.openxmlformats.org/officeDocument/2006/relationships/hyperlink" Target="https://www.gov.uk/definition-of-disability-under-equality-act-2010" TargetMode="External"/><Relationship Id="rId2" Type="http://schemas.openxmlformats.org/officeDocument/2006/relationships/notesSlide" Target="../notesSlides/notesSlide77.xml"/><Relationship Id="rId1" Type="http://schemas.openxmlformats.org/officeDocument/2006/relationships/slideLayout" Target="../slideLayouts/slideLayout6.xml"/><Relationship Id="rId4" Type="http://schemas.openxmlformats.org/officeDocument/2006/relationships/hyperlink" Target="https://www.bbc.co.uk/bbcthree/article/12fb29da-567c-488b-8523-d1f11a79e40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cy-GB" noProof="0" dirty="0"/>
              <a:t>Anabledd, Anhawster ac Anghydraddoldeb</a:t>
            </a:r>
          </a:p>
        </p:txBody>
      </p:sp>
      <p:sp>
        <p:nvSpPr>
          <p:cNvPr id="5" name="Subtitle 4"/>
          <p:cNvSpPr>
            <a:spLocks noGrp="1"/>
          </p:cNvSpPr>
          <p:nvPr>
            <p:ph type="subTitle" idx="1"/>
          </p:nvPr>
        </p:nvSpPr>
        <p:spPr/>
        <p:txBody>
          <a:bodyPr>
            <a:normAutofit lnSpcReduction="10000"/>
          </a:bodyPr>
          <a:lstStyle/>
          <a:p>
            <a:r>
              <a:rPr lang="en-GB" dirty="0"/>
              <a:t>ECED7005</a:t>
            </a:r>
          </a:p>
          <a:p>
            <a:r>
              <a:rPr lang="cy-GB" noProof="0" dirty="0"/>
              <a:t>Sesiwn 4</a:t>
            </a:r>
          </a:p>
          <a:p>
            <a:r>
              <a:rPr lang="en-GB" dirty="0"/>
              <a:t>Sharon H Cole  MA</a:t>
            </a:r>
          </a:p>
        </p:txBody>
      </p:sp>
    </p:spTree>
    <p:extLst>
      <p:ext uri="{BB962C8B-B14F-4D97-AF65-F5344CB8AC3E}">
        <p14:creationId xmlns:p14="http://schemas.microsoft.com/office/powerpoint/2010/main" val="4071122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Diffiniadau</a:t>
            </a:r>
            <a:endParaRPr lang="en-GB" b="1" dirty="0"/>
          </a:p>
        </p:txBody>
      </p:sp>
      <p:sp>
        <p:nvSpPr>
          <p:cNvPr id="3" name="Content Placeholder 2"/>
          <p:cNvSpPr>
            <a:spLocks noGrp="1"/>
          </p:cNvSpPr>
          <p:nvPr>
            <p:ph idx="1"/>
          </p:nvPr>
        </p:nvSpPr>
        <p:spPr>
          <a:xfrm>
            <a:off x="1295402" y="3115732"/>
            <a:ext cx="9601196" cy="1494368"/>
          </a:xfrm>
        </p:spPr>
        <p:txBody>
          <a:bodyPr/>
          <a:lstStyle/>
          <a:p>
            <a:r>
              <a:rPr lang="cy-GB" noProof="0" dirty="0"/>
              <a:t>Rydych chi'n anabl o dan Ddeddf Cydraddoldeb 2010 os oes gennych nam corfforol neu feddyliol sy'n cael effaith negyddol 'sylweddol' a 'hirdymor' ar eich gallu i </a:t>
            </a:r>
            <a:r>
              <a:rPr lang="cy-GB" dirty="0"/>
              <a:t>gyflawni</a:t>
            </a:r>
            <a:r>
              <a:rPr lang="cy-GB" noProof="0" dirty="0"/>
              <a:t> gweithgareddau dyddiol arferol.</a:t>
            </a:r>
          </a:p>
        </p:txBody>
      </p:sp>
    </p:spTree>
    <p:extLst>
      <p:ext uri="{BB962C8B-B14F-4D97-AF65-F5344CB8AC3E}">
        <p14:creationId xmlns:p14="http://schemas.microsoft.com/office/powerpoint/2010/main" val="837729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rmAutofit fontScale="90000"/>
          </a:bodyPr>
          <a:lstStyle/>
          <a:p>
            <a:r>
              <a:rPr lang="cy-GB" b="1" noProof="0" dirty="0"/>
              <a:t>Beth yw nam corfforol neu feddyliol?</a:t>
            </a:r>
            <a:br>
              <a:rPr lang="en-GB" b="1" dirty="0"/>
            </a:b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cy-GB" b="1" noProof="0" dirty="0"/>
              <a:t>Gall nam corfforol neu feddyliol gynnwys:</a:t>
            </a:r>
          </a:p>
          <a:p>
            <a:r>
              <a:rPr lang="cy-GB" noProof="0" dirty="0"/>
              <a:t>Namau corfforol, fel anawsterau symudedd
Namau synhwyraidd fel y rheiny sy'n effeithio ar y clyw neu'r golwg
Anawsterau dysgu, gan gynnwys pobl ag anawsterau dysgu penodol fel dyslecsia a dyspracsia
Cyflyrau iechyd meddwl neu afiechydon sy'n cael effaith hirdymor fel iselder a phryder, pyliau o banig, ffobiâu, anhwylderau bwyta, anhwylderau gorfodol obsesiynol, sgitsoffrenia ac anhwylder affeithiol deubegynol</a:t>
            </a:r>
          </a:p>
        </p:txBody>
      </p:sp>
      <p:sp>
        <p:nvSpPr>
          <p:cNvPr id="4" name="TextBox 3"/>
          <p:cNvSpPr txBox="1"/>
          <p:nvPr/>
        </p:nvSpPr>
        <p:spPr>
          <a:xfrm>
            <a:off x="9124947" y="5598869"/>
            <a:ext cx="2019300" cy="276999"/>
          </a:xfrm>
          <a:prstGeom prst="rect">
            <a:avLst/>
          </a:prstGeom>
          <a:noFill/>
        </p:spPr>
        <p:txBody>
          <a:bodyPr wrap="square" rtlCol="0">
            <a:spAutoFit/>
          </a:bodyPr>
          <a:lstStyle/>
          <a:p>
            <a:r>
              <a:rPr lang="en-GB" sz="1200" dirty="0"/>
              <a:t>(</a:t>
            </a:r>
            <a:r>
              <a:rPr lang="en-GB" sz="1200" dirty="0" err="1"/>
              <a:t>Hawliau</a:t>
            </a:r>
            <a:r>
              <a:rPr lang="en-GB" sz="1200" dirty="0"/>
              <a:t> </a:t>
            </a:r>
            <a:r>
              <a:rPr lang="en-GB" sz="1200" dirty="0" err="1"/>
              <a:t>Anabl</a:t>
            </a:r>
            <a:r>
              <a:rPr lang="en-GB" sz="1200" dirty="0"/>
              <a:t> Y DU 2012)</a:t>
            </a:r>
          </a:p>
        </p:txBody>
      </p:sp>
    </p:spTree>
    <p:extLst>
      <p:ext uri="{BB962C8B-B14F-4D97-AF65-F5344CB8AC3E}">
        <p14:creationId xmlns:p14="http://schemas.microsoft.com/office/powerpoint/2010/main" val="1562024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rmAutofit fontScale="90000"/>
          </a:bodyPr>
          <a:lstStyle/>
          <a:p>
            <a:r>
              <a:rPr lang="cy-GB" b="1" noProof="0" dirty="0"/>
              <a:t>Beth yw nam corfforol neu feddyliol?</a:t>
            </a:r>
            <a:br>
              <a:rPr lang="en-GB" b="1" dirty="0"/>
            </a:br>
            <a:endParaRPr lang="en-GB" dirty="0"/>
          </a:p>
        </p:txBody>
      </p:sp>
      <p:sp>
        <p:nvSpPr>
          <p:cNvPr id="3" name="Content Placeholder 2"/>
          <p:cNvSpPr>
            <a:spLocks noGrp="1"/>
          </p:cNvSpPr>
          <p:nvPr>
            <p:ph idx="1"/>
          </p:nvPr>
        </p:nvSpPr>
        <p:spPr/>
        <p:txBody>
          <a:bodyPr>
            <a:normAutofit lnSpcReduction="10000"/>
          </a:bodyPr>
          <a:lstStyle/>
          <a:p>
            <a:r>
              <a:rPr lang="cy-GB" dirty="0"/>
              <a:t>Cyflyrau iechyd meddwl neu afiechydon sy'n cael effaith hirdymor fel iselder a phryder, pyliau o banig, ffobiâu, anhwylderau bwyta, anhwylderau gorfodol obsesiynol, sgitsoffrenia ac anhwylder affeithiol deubegynol
Cyflyrau genetig a chynyddol, os yw'r cyflwr yn effeithio ar eich gallu i gyflawni gweithgareddau arferol o ddydd i ddydd fel clefyd niwronau motor, </a:t>
            </a:r>
            <a:r>
              <a:rPr lang="cy-GB" dirty="0" err="1"/>
              <a:t>dystroffi</a:t>
            </a:r>
            <a:r>
              <a:rPr lang="cy-GB" dirty="0"/>
              <a:t> cyhyrol
Cyflyrau sy'n cael eu nodweddu gan sawl effaith gronnus fel poen neu flinder
Cofiwch- </a:t>
            </a:r>
            <a:r>
              <a:rPr lang="cy-GB" b="1" dirty="0"/>
              <a:t>nid yw llawer o anableddau yn weladwy!</a:t>
            </a:r>
            <a:endParaRPr lang="en-GB" b="1" dirty="0"/>
          </a:p>
        </p:txBody>
      </p:sp>
    </p:spTree>
    <p:extLst>
      <p:ext uri="{BB962C8B-B14F-4D97-AF65-F5344CB8AC3E}">
        <p14:creationId xmlns:p14="http://schemas.microsoft.com/office/powerpoint/2010/main" val="191290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rmAutofit fontScale="90000"/>
          </a:bodyPr>
          <a:lstStyle/>
          <a:p>
            <a:r>
              <a:rPr lang="cy-GB" b="1" noProof="0" dirty="0"/>
              <a:t>Beth yw nam corfforol neu feddyliol?</a:t>
            </a:r>
            <a:br>
              <a:rPr lang="en-GB" b="1" dirty="0"/>
            </a:br>
            <a:endParaRPr lang="en-GB" dirty="0"/>
          </a:p>
        </p:txBody>
      </p:sp>
      <p:sp>
        <p:nvSpPr>
          <p:cNvPr id="3" name="Content Placeholder 2"/>
          <p:cNvSpPr>
            <a:spLocks noGrp="1"/>
          </p:cNvSpPr>
          <p:nvPr>
            <p:ph idx="1"/>
          </p:nvPr>
        </p:nvSpPr>
        <p:spPr/>
        <p:txBody>
          <a:bodyPr>
            <a:normAutofit/>
          </a:bodyPr>
          <a:lstStyle/>
          <a:p>
            <a:r>
              <a:rPr lang="cy-GB" noProof="0" dirty="0"/>
              <a:t>Namau cudd fel asthma neu ddiabetes, os yw'r rhain yn cael effaith ar eich gweithgareddau o ddydd i ddydd
Hanes nam yn y gorffennol - mae hyn yn berthnasol os nad ydych bellach yn anabl ond </a:t>
            </a:r>
            <a:r>
              <a:rPr lang="cy-GB" dirty="0"/>
              <a:t>wedi</a:t>
            </a:r>
            <a:r>
              <a:rPr lang="cy-GB" noProof="0" dirty="0"/>
              <a:t> bodloni'r diffiniad yn y gorffennol.
Nid oes angen i chi gael diagnosis meddygol </a:t>
            </a:r>
            <a:r>
              <a:rPr lang="cy-GB" dirty="0"/>
              <a:t>am</a:t>
            </a:r>
            <a:r>
              <a:rPr lang="cy-GB" noProof="0" dirty="0"/>
              <a:t> eich nam. Yr hyn sy'n bwysig yw effaith y nam arnoch chi.</a:t>
            </a:r>
            <a:endParaRPr lang="en-GB" dirty="0"/>
          </a:p>
        </p:txBody>
      </p:sp>
    </p:spTree>
    <p:extLst>
      <p:ext uri="{BB962C8B-B14F-4D97-AF65-F5344CB8AC3E}">
        <p14:creationId xmlns:p14="http://schemas.microsoft.com/office/powerpoint/2010/main" val="474312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602" y="1253065"/>
            <a:ext cx="9601196" cy="1303867"/>
          </a:xfrm>
        </p:spPr>
        <p:txBody>
          <a:bodyPr>
            <a:normAutofit fontScale="90000"/>
          </a:bodyPr>
          <a:lstStyle/>
          <a:p>
            <a:r>
              <a:rPr lang="cy-GB" b="1" noProof="0" dirty="0"/>
              <a:t>Beth yw Effaith Sylweddol a Hirdymor Andwyol?</a:t>
            </a:r>
            <a:br>
              <a:rPr lang="en-GB" b="1" dirty="0"/>
            </a:br>
            <a:endParaRPr lang="en-GB" dirty="0"/>
          </a:p>
        </p:txBody>
      </p:sp>
      <p:sp>
        <p:nvSpPr>
          <p:cNvPr id="3" name="Content Placeholder 2"/>
          <p:cNvSpPr>
            <a:spLocks noGrp="1"/>
          </p:cNvSpPr>
          <p:nvPr>
            <p:ph idx="1"/>
          </p:nvPr>
        </p:nvSpPr>
        <p:spPr>
          <a:xfrm>
            <a:off x="1295400" y="2556932"/>
            <a:ext cx="10401299" cy="3318936"/>
          </a:xfrm>
        </p:spPr>
        <p:txBody>
          <a:bodyPr>
            <a:normAutofit lnSpcReduction="10000"/>
          </a:bodyPr>
          <a:lstStyle/>
          <a:p>
            <a:r>
              <a:rPr lang="cy-GB" b="1" noProof="0" dirty="0"/>
              <a:t>Effaith andwyol sylweddol
</a:t>
            </a:r>
            <a:r>
              <a:rPr lang="cy-GB" noProof="0" dirty="0"/>
              <a:t>Mae effaith andwyol sylweddol yn rhywbeth sy'n fwy na chyflwr mân neu ddibwys ac yn mynd y tu hwnt i'r gwahaniaethau arferol mewn gallu a all fodoli rhwng pobl.</a:t>
            </a:r>
            <a:r>
              <a:rPr lang="cy-GB" b="1" noProof="0" dirty="0"/>
              <a:t>
Effaith hirdymor yw un:
</a:t>
            </a:r>
            <a:r>
              <a:rPr lang="cy-GB" noProof="0" dirty="0"/>
              <a:t>sydd wedi para o leiaf 12 mis; neu
lle mae cyfanswm y cyfnod y mae'n para yn debygol o fod o leiaf 12 mis; neu
sy'n debygol o bara am weddill eich bywyd.</a:t>
            </a:r>
          </a:p>
        </p:txBody>
      </p:sp>
    </p:spTree>
    <p:extLst>
      <p:ext uri="{BB962C8B-B14F-4D97-AF65-F5344CB8AC3E}">
        <p14:creationId xmlns:p14="http://schemas.microsoft.com/office/powerpoint/2010/main" val="735644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Rhwystrau i Gydraddoldeb a Chynhwysiant y Gall Pobl Anabl eu Hwynebu</a:t>
            </a:r>
            <a:endParaRPr lang="cy-GB" b="1" noProof="0" dirty="0"/>
          </a:p>
        </p:txBody>
      </p:sp>
      <p:sp>
        <p:nvSpPr>
          <p:cNvPr id="3" name="Content Placeholder 2"/>
          <p:cNvSpPr>
            <a:spLocks noGrp="1"/>
          </p:cNvSpPr>
          <p:nvPr>
            <p:ph idx="1"/>
          </p:nvPr>
        </p:nvSpPr>
        <p:spPr/>
        <p:txBody>
          <a:bodyPr/>
          <a:lstStyle/>
          <a:p>
            <a:r>
              <a:rPr lang="cy-GB" noProof="0" dirty="0"/>
              <a:t>Rhwystrau Corfforol
Rhwystrau Cyfathrebu
Rhwystrau Amgylcheddol (gan gynnwys </a:t>
            </a:r>
            <a:r>
              <a:rPr lang="cy-GB" dirty="0"/>
              <a:t>cludiant</a:t>
            </a:r>
            <a:r>
              <a:rPr lang="cy-GB" noProof="0" dirty="0"/>
              <a:t>)
Rhwystrau Cymdeithasol
Anghydraddoldebau economaidd?
Anghydraddoldebau addysgol</a:t>
            </a:r>
            <a:endParaRPr lang="en-GB" dirty="0"/>
          </a:p>
        </p:txBody>
      </p:sp>
    </p:spTree>
    <p:extLst>
      <p:ext uri="{BB962C8B-B14F-4D97-AF65-F5344CB8AC3E}">
        <p14:creationId xmlns:p14="http://schemas.microsoft.com/office/powerpoint/2010/main" val="330948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a:t>Rhwystrau i Gydraddoldeb y Gall </a:t>
            </a:r>
            <a:r>
              <a:rPr lang="cy-GB" b="1" dirty="0"/>
              <a:t>P</a:t>
            </a:r>
            <a:r>
              <a:rPr lang="cy-GB" b="1" noProof="0" dirty="0" err="1"/>
              <a:t>obl</a:t>
            </a:r>
            <a:r>
              <a:rPr lang="cy-GB" b="1" noProof="0" dirty="0"/>
              <a:t> </a:t>
            </a:r>
            <a:r>
              <a:rPr lang="cy-GB" b="1" dirty="0"/>
              <a:t>A</a:t>
            </a:r>
            <a:r>
              <a:rPr lang="cy-GB" b="1" noProof="0" dirty="0"/>
              <a:t>nabl eu Hwynebu</a:t>
            </a:r>
            <a:endParaRPr lang="en-GB" b="1" dirty="0"/>
          </a:p>
        </p:txBody>
      </p:sp>
      <p:sp>
        <p:nvSpPr>
          <p:cNvPr id="3" name="Content Placeholder 2"/>
          <p:cNvSpPr>
            <a:spLocks noGrp="1"/>
          </p:cNvSpPr>
          <p:nvPr>
            <p:ph idx="1"/>
          </p:nvPr>
        </p:nvSpPr>
        <p:spPr/>
        <p:txBody>
          <a:bodyPr/>
          <a:lstStyle/>
          <a:p>
            <a:r>
              <a:rPr lang="cy-GB" noProof="0" dirty="0"/>
              <a:t>Mynediad anghyfartal i Wasanaethau
Darpariaeth Gwasanaeth Anghyfartal
Cynrychiolaeth Anghyfartal
Rhwystrau </a:t>
            </a:r>
            <a:r>
              <a:rPr lang="cy-GB" noProof="0" dirty="0" err="1"/>
              <a:t>Agweddol</a:t>
            </a:r>
            <a:r>
              <a:rPr lang="cy-GB" noProof="0" dirty="0"/>
              <a:t>
Anabledd (</a:t>
            </a:r>
            <a:r>
              <a:rPr lang="cy-GB" noProof="0" dirty="0" err="1"/>
              <a:t>Ablaeth</a:t>
            </a:r>
            <a:r>
              <a:rPr lang="cy-GB" noProof="0" dirty="0"/>
              <a:t>)</a:t>
            </a:r>
          </a:p>
          <a:p>
            <a:pPr marL="0" indent="0">
              <a:buNone/>
            </a:pPr>
            <a:r>
              <a:rPr lang="cy-GB" b="1" noProof="0" dirty="0"/>
              <a:t>Trafodwch...</a:t>
            </a:r>
            <a:endParaRPr lang="en-GB" sz="2800" b="1" dirty="0"/>
          </a:p>
        </p:txBody>
      </p:sp>
    </p:spTree>
    <p:extLst>
      <p:ext uri="{BB962C8B-B14F-4D97-AF65-F5344CB8AC3E}">
        <p14:creationId xmlns:p14="http://schemas.microsoft.com/office/powerpoint/2010/main" val="1157583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DD7FA-CB29-76E3-6FA4-30A85FBFC743}"/>
              </a:ext>
            </a:extLst>
          </p:cNvPr>
          <p:cNvSpPr>
            <a:spLocks noGrp="1"/>
          </p:cNvSpPr>
          <p:nvPr>
            <p:ph type="title"/>
          </p:nvPr>
        </p:nvSpPr>
        <p:spPr>
          <a:xfrm>
            <a:off x="676275" y="982132"/>
            <a:ext cx="10220323" cy="1303867"/>
          </a:xfrm>
        </p:spPr>
        <p:txBody>
          <a:bodyPr>
            <a:normAutofit fontScale="90000"/>
          </a:bodyPr>
          <a:lstStyle/>
          <a:p>
            <a:r>
              <a:rPr lang="cy-GB" noProof="0" dirty="0"/>
              <a:t>Anabledd Dysgu o’i gymharu ag Anhawster Dysgu</a:t>
            </a:r>
          </a:p>
        </p:txBody>
      </p:sp>
      <p:pic>
        <p:nvPicPr>
          <p:cNvPr id="4" name="Online Media 3" descr="The difference between Learning Disability and Learning Difficulty">
            <a:hlinkClick r:id="" action="ppaction://media"/>
            <a:extLst>
              <a:ext uri="{FF2B5EF4-FFF2-40B4-BE49-F238E27FC236}">
                <a16:creationId xmlns:a16="http://schemas.microsoft.com/office/drawing/2014/main" id="{1BFC1BFE-98EE-5A7E-BDD7-2457DD4A90AB}"/>
              </a:ext>
            </a:extLst>
          </p:cNvPr>
          <p:cNvPicPr>
            <a:picLocks noGrp="1" noRot="1" noChangeAspect="1"/>
          </p:cNvPicPr>
          <p:nvPr>
            <p:ph idx="1"/>
            <a:videoFile r:link="rId1"/>
          </p:nvPr>
        </p:nvPicPr>
        <p:blipFill>
          <a:blip r:embed="rId4"/>
          <a:stretch>
            <a:fillRect/>
          </a:stretch>
        </p:blipFill>
        <p:spPr>
          <a:xfrm>
            <a:off x="2258291" y="2064327"/>
            <a:ext cx="8077200" cy="3811011"/>
          </a:xfrm>
          <a:prstGeom prst="rect">
            <a:avLst/>
          </a:prstGeom>
        </p:spPr>
      </p:pic>
    </p:spTree>
    <p:extLst>
      <p:ext uri="{BB962C8B-B14F-4D97-AF65-F5344CB8AC3E}">
        <p14:creationId xmlns:p14="http://schemas.microsoft.com/office/powerpoint/2010/main" val="65746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12385-DC36-0216-9EED-90E12DDCA5B9}"/>
              </a:ext>
            </a:extLst>
          </p:cNvPr>
          <p:cNvSpPr>
            <a:spLocks noGrp="1"/>
          </p:cNvSpPr>
          <p:nvPr>
            <p:ph type="title"/>
          </p:nvPr>
        </p:nvSpPr>
        <p:spPr>
          <a:xfrm>
            <a:off x="899886" y="982132"/>
            <a:ext cx="9996712" cy="1303867"/>
          </a:xfrm>
        </p:spPr>
        <p:txBody>
          <a:bodyPr>
            <a:normAutofit fontScale="90000"/>
          </a:bodyPr>
          <a:lstStyle/>
          <a:p>
            <a:r>
              <a:rPr lang="cy-GB" noProof="0" dirty="0"/>
              <a:t>Anabledd Dysgu o’i gymharu ag Anhawster Dysgu</a:t>
            </a:r>
          </a:p>
        </p:txBody>
      </p:sp>
      <p:sp>
        <p:nvSpPr>
          <p:cNvPr id="3" name="Content Placeholder 2">
            <a:extLst>
              <a:ext uri="{FF2B5EF4-FFF2-40B4-BE49-F238E27FC236}">
                <a16:creationId xmlns:a16="http://schemas.microsoft.com/office/drawing/2014/main" id="{651C247F-99FE-C755-FAFD-C545D22D6EB4}"/>
              </a:ext>
            </a:extLst>
          </p:cNvPr>
          <p:cNvSpPr>
            <a:spLocks noGrp="1"/>
          </p:cNvSpPr>
          <p:nvPr>
            <p:ph idx="1"/>
          </p:nvPr>
        </p:nvSpPr>
        <p:spPr/>
        <p:txBody>
          <a:bodyPr/>
          <a:lstStyle/>
          <a:p>
            <a:r>
              <a:rPr lang="cy-GB" noProof="0" dirty="0"/>
              <a:t>Yn y DU, y sgôr IQ cyfartalog yw 99.1
I gael anabledd dysgu mae'n rhaid i'ch IQ fod yn llai na 70
Gwahaniaeth o bron i 30 pwynt ar y raddfa IQ
Yn golygu nad yw pethau y disgwylir i chi eu dysgu erbyn oedran penodol yn bosibl i rai unigolion
Efallai na fydd disgwyliadau penodol o ddysgu byth yn bosibl yn dibynnu ar</a:t>
            </a:r>
            <a:r>
              <a:rPr lang="cy-GB" dirty="0"/>
              <a:t> yr</a:t>
            </a:r>
            <a:r>
              <a:rPr lang="cy-GB" noProof="0" dirty="0"/>
              <a:t> Anabledd Dysgu</a:t>
            </a:r>
            <a:endParaRPr lang="en-US" dirty="0"/>
          </a:p>
        </p:txBody>
      </p:sp>
    </p:spTree>
    <p:extLst>
      <p:ext uri="{BB962C8B-B14F-4D97-AF65-F5344CB8AC3E}">
        <p14:creationId xmlns:p14="http://schemas.microsoft.com/office/powerpoint/2010/main" val="139561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2D835-9693-06A4-D435-32C2243041DC}"/>
              </a:ext>
            </a:extLst>
          </p:cNvPr>
          <p:cNvSpPr>
            <a:spLocks noGrp="1"/>
          </p:cNvSpPr>
          <p:nvPr>
            <p:ph type="title"/>
          </p:nvPr>
        </p:nvSpPr>
        <p:spPr>
          <a:xfrm>
            <a:off x="830308" y="642767"/>
            <a:ext cx="9953169" cy="1303867"/>
          </a:xfrm>
        </p:spPr>
        <p:txBody>
          <a:bodyPr>
            <a:normAutofit fontScale="90000"/>
          </a:bodyPr>
          <a:lstStyle/>
          <a:p>
            <a:r>
              <a:rPr lang="cy-GB" noProof="0" dirty="0"/>
              <a:t>Anabledd Dysgu o’i gymharu ag Anhawster Dysgu</a:t>
            </a:r>
          </a:p>
        </p:txBody>
      </p:sp>
      <p:sp>
        <p:nvSpPr>
          <p:cNvPr id="3" name="Content Placeholder 2">
            <a:extLst>
              <a:ext uri="{FF2B5EF4-FFF2-40B4-BE49-F238E27FC236}">
                <a16:creationId xmlns:a16="http://schemas.microsoft.com/office/drawing/2014/main" id="{88372136-0456-27F9-8846-6E672B4A1E54}"/>
              </a:ext>
            </a:extLst>
          </p:cNvPr>
          <p:cNvSpPr>
            <a:spLocks noGrp="1"/>
          </p:cNvSpPr>
          <p:nvPr>
            <p:ph idx="1"/>
          </p:nvPr>
        </p:nvSpPr>
        <p:spPr>
          <a:xfrm>
            <a:off x="1295401" y="2069432"/>
            <a:ext cx="9601196" cy="4042609"/>
          </a:xfrm>
        </p:spPr>
        <p:txBody>
          <a:bodyPr/>
          <a:lstStyle/>
          <a:p>
            <a:pPr marL="0" indent="0">
              <a:buNone/>
            </a:pPr>
            <a:r>
              <a:rPr lang="cy-GB" b="1" u="sng" noProof="0" dirty="0"/>
              <a:t>ANABLEDD DYSGU 
</a:t>
            </a:r>
            <a:r>
              <a:rPr lang="cy-GB" noProof="0" dirty="0"/>
              <a:t>Mae gan tua 40% o blant awtistig anabledd dysgu hefyd, sy’n amrywio o ysgafn i ddifrifol
Mae gan tua 25% o blant ADHD anabledd dysgu sy'n amrywio o ysgafn i ddifrifol hefyd</a:t>
            </a:r>
          </a:p>
          <a:p>
            <a:pPr marL="0" indent="0">
              <a:buNone/>
            </a:pPr>
            <a:r>
              <a:rPr lang="cy-GB" b="1" u="sng" noProof="0" dirty="0"/>
              <a:t>ANHAWSTER DYSGU</a:t>
            </a:r>
          </a:p>
          <a:p>
            <a:r>
              <a:rPr lang="cy-GB" noProof="0" dirty="0"/>
              <a:t>IQ cyfartalog – dysgu sy'n cael ei effeithio gan </a:t>
            </a:r>
            <a:r>
              <a:rPr lang="cy-GB" dirty="0"/>
              <a:t>amrywiaeth</a:t>
            </a:r>
            <a:r>
              <a:rPr lang="cy-GB" noProof="0" dirty="0"/>
              <a:t> o faterion
Gall gynnwys amrywiaeth o anawsterau y gellir gwneud diagnosis ohonynt</a:t>
            </a:r>
          </a:p>
        </p:txBody>
      </p:sp>
    </p:spTree>
    <p:extLst>
      <p:ext uri="{BB962C8B-B14F-4D97-AF65-F5344CB8AC3E}">
        <p14:creationId xmlns:p14="http://schemas.microsoft.com/office/powerpoint/2010/main" val="3889025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82132"/>
            <a:ext cx="10058398" cy="1303867"/>
          </a:xfrm>
        </p:spPr>
        <p:txBody>
          <a:bodyPr>
            <a:normAutofit fontScale="90000"/>
          </a:bodyPr>
          <a:lstStyle/>
          <a:p>
            <a:r>
              <a:rPr lang="cy-GB" b="1" noProof="0" dirty="0"/>
              <a:t>Addysg - Anawsterau Dysgu Penodol (</a:t>
            </a:r>
            <a:r>
              <a:rPr lang="en-GB" b="1" noProof="0" dirty="0"/>
              <a:t>ADP</a:t>
            </a:r>
            <a:r>
              <a:rPr lang="en-GB" b="1" dirty="0"/>
              <a:t>)</a:t>
            </a:r>
          </a:p>
        </p:txBody>
      </p:sp>
      <p:sp>
        <p:nvSpPr>
          <p:cNvPr id="3" name="Content Placeholder 2"/>
          <p:cNvSpPr>
            <a:spLocks noGrp="1"/>
          </p:cNvSpPr>
          <p:nvPr>
            <p:ph idx="1"/>
          </p:nvPr>
        </p:nvSpPr>
        <p:spPr>
          <a:xfrm>
            <a:off x="838200" y="2556932"/>
            <a:ext cx="10429875" cy="3318936"/>
          </a:xfrm>
        </p:spPr>
        <p:txBody>
          <a:bodyPr>
            <a:normAutofit fontScale="92500" lnSpcReduction="20000"/>
          </a:bodyPr>
          <a:lstStyle/>
          <a:p>
            <a:r>
              <a:rPr lang="cy-GB" noProof="0" dirty="0"/>
              <a:t>Dyslecsia (yn effeithio ar ddarllen yn bennaf)
Dyspracsia (yn effeithio ar sgiliau echddygol, cynllunio echddygol a chydlynu DCD)
</a:t>
            </a:r>
            <a:r>
              <a:rPr lang="cy-GB" noProof="0" dirty="0" err="1"/>
              <a:t>Dyscalcwlia</a:t>
            </a:r>
            <a:r>
              <a:rPr lang="cy-GB" noProof="0" dirty="0"/>
              <a:t> (dyslecsia yn ymwneud â rhifau)
</a:t>
            </a:r>
            <a:r>
              <a:rPr lang="cy-GB" noProof="0" dirty="0" err="1"/>
              <a:t>Dysgraffia</a:t>
            </a:r>
            <a:r>
              <a:rPr lang="cy-GB" noProof="0" dirty="0"/>
              <a:t> (yn effeithio ar ysgrifennu'n bennaf)
</a:t>
            </a:r>
            <a:r>
              <a:rPr lang="cy-GB" noProof="0" dirty="0" err="1"/>
              <a:t>Dysnomia</a:t>
            </a:r>
            <a:r>
              <a:rPr lang="cy-GB" noProof="0" dirty="0"/>
              <a:t> (anhawster cofio geiriau)
Anhwylder Diffyg Sylw a Gorfywiogrwydd (a dderbynnir fel anhwylder gan y GIG ers 2009)</a:t>
            </a:r>
          </a:p>
          <a:p>
            <a:pPr marL="0" indent="0">
              <a:buNone/>
            </a:pPr>
            <a:r>
              <a:rPr lang="cy-GB" noProof="0" dirty="0"/>
              <a:t>Anhwylderau iaith a chyfathrebu cymdeithasol.</a:t>
            </a:r>
            <a:endParaRPr lang="en-GB" dirty="0"/>
          </a:p>
        </p:txBody>
      </p:sp>
    </p:spTree>
    <p:extLst>
      <p:ext uri="{BB962C8B-B14F-4D97-AF65-F5344CB8AC3E}">
        <p14:creationId xmlns:p14="http://schemas.microsoft.com/office/powerpoint/2010/main" val="3135490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05A47-98C7-5C1D-A8A5-567C80D823C0}"/>
              </a:ext>
            </a:extLst>
          </p:cNvPr>
          <p:cNvSpPr>
            <a:spLocks noGrp="1"/>
          </p:cNvSpPr>
          <p:nvPr>
            <p:ph type="title"/>
          </p:nvPr>
        </p:nvSpPr>
        <p:spPr/>
        <p:txBody>
          <a:bodyPr/>
          <a:lstStyle/>
          <a:p>
            <a:r>
              <a:rPr lang="cy-GB" noProof="0" dirty="0"/>
              <a:t>Anabledd Dysgu</a:t>
            </a:r>
          </a:p>
        </p:txBody>
      </p:sp>
      <p:sp>
        <p:nvSpPr>
          <p:cNvPr id="3" name="Content Placeholder 2">
            <a:extLst>
              <a:ext uri="{FF2B5EF4-FFF2-40B4-BE49-F238E27FC236}">
                <a16:creationId xmlns:a16="http://schemas.microsoft.com/office/drawing/2014/main" id="{CFFDBBE3-33ED-C48D-A6B6-831718ED8708}"/>
              </a:ext>
            </a:extLst>
          </p:cNvPr>
          <p:cNvSpPr>
            <a:spLocks noGrp="1"/>
          </p:cNvSpPr>
          <p:nvPr>
            <p:ph idx="1"/>
          </p:nvPr>
        </p:nvSpPr>
        <p:spPr/>
        <p:txBody>
          <a:bodyPr>
            <a:normAutofit fontScale="77500" lnSpcReduction="20000"/>
          </a:bodyPr>
          <a:lstStyle/>
          <a:p>
            <a:r>
              <a:rPr lang="cy-GB" noProof="0" dirty="0">
                <a:solidFill>
                  <a:srgbClr val="000000"/>
                </a:solidFill>
                <a:latin typeface="FS Albert"/>
              </a:rPr>
              <a:t>Efallai y bydd rhywun ag anabledd dysgu yn cymryd mwy o amser i ddysgu pethau newydd neu ddeall gwybodaeth gymhleth. Efallai y byddant yn dysgu mewn ffordd wahanol, neu angen gwybodaeth wedi'i chyflwyno iddynt mewn llawer o wahanol ffyrdd.</a:t>
            </a:r>
          </a:p>
          <a:p>
            <a:r>
              <a:rPr lang="cy-GB" noProof="0" dirty="0">
                <a:solidFill>
                  <a:srgbClr val="000000"/>
                </a:solidFill>
                <a:latin typeface="FS Albert"/>
              </a:rPr>
              <a:t>Gallai hyn effeithio ar allu rhywun i wneud llawer o bethau bob dydd, fel rheoli arian neu gymdeithasu.</a:t>
            </a:r>
          </a:p>
          <a:p>
            <a:r>
              <a:rPr lang="cy-GB" noProof="0" dirty="0">
                <a:solidFill>
                  <a:srgbClr val="000000"/>
                </a:solidFill>
                <a:latin typeface="FS Albert"/>
              </a:rPr>
              <a:t>Mae anableddau dysgu fel arfer yn dechrau yn ystod plentyndod, ond nid yw rhai pobl yn cael diagnosis nes eu bod yn oedolion.  Mae anableddau dysgu yn gyflyrau gydol oes.</a:t>
            </a:r>
          </a:p>
          <a:p>
            <a:r>
              <a:rPr lang="cy-GB" noProof="0" dirty="0">
                <a:solidFill>
                  <a:srgbClr val="000000"/>
                </a:solidFill>
                <a:latin typeface="FS Albert"/>
              </a:rPr>
              <a:t>Mae anabledd dysgu yn wahanol i bawb. Nid oes dau berson ag anabledd dysgu yr un peth.</a:t>
            </a:r>
          </a:p>
          <a:p>
            <a:r>
              <a:rPr lang="cy-GB" noProof="0" dirty="0">
                <a:solidFill>
                  <a:srgbClr val="000000"/>
                </a:solidFill>
                <a:latin typeface="FS Albert"/>
              </a:rPr>
              <a:t>Gall llawer o bobl ag anableddau dysgu fyw'n annibynnol. Efallai y bydd angen mwy o gefnogaeth ar bobl eraill gyda bywyd </a:t>
            </a:r>
            <a:r>
              <a:rPr lang="cy-GB" dirty="0">
                <a:solidFill>
                  <a:srgbClr val="000000"/>
                </a:solidFill>
                <a:latin typeface="FS Albert"/>
              </a:rPr>
              <a:t>o ddydd i</a:t>
            </a:r>
            <a:r>
              <a:rPr lang="cy-GB" noProof="0" dirty="0">
                <a:solidFill>
                  <a:srgbClr val="000000"/>
                </a:solidFill>
                <a:latin typeface="FS Albert"/>
              </a:rPr>
              <a:t> ddydd.</a:t>
            </a:r>
            <a:endParaRPr lang="cy-GB" noProof="0" dirty="0"/>
          </a:p>
        </p:txBody>
      </p:sp>
    </p:spTree>
    <p:extLst>
      <p:ext uri="{BB962C8B-B14F-4D97-AF65-F5344CB8AC3E}">
        <p14:creationId xmlns:p14="http://schemas.microsoft.com/office/powerpoint/2010/main" val="2714850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728A4-68F2-159A-88CA-2205AF4895DE}"/>
              </a:ext>
            </a:extLst>
          </p:cNvPr>
          <p:cNvSpPr>
            <a:spLocks noGrp="1"/>
          </p:cNvSpPr>
          <p:nvPr>
            <p:ph type="title"/>
          </p:nvPr>
        </p:nvSpPr>
        <p:spPr/>
        <p:txBody>
          <a:bodyPr>
            <a:normAutofit fontScale="90000"/>
          </a:bodyPr>
          <a:lstStyle/>
          <a:p>
            <a:r>
              <a:rPr lang="cy-GB" noProof="0" dirty="0"/>
              <a:t>3 Maes Allweddol sy'n Diffinio Anabledd Dysgu</a:t>
            </a:r>
          </a:p>
        </p:txBody>
      </p:sp>
      <p:sp>
        <p:nvSpPr>
          <p:cNvPr id="3" name="Content Placeholder 2">
            <a:extLst>
              <a:ext uri="{FF2B5EF4-FFF2-40B4-BE49-F238E27FC236}">
                <a16:creationId xmlns:a16="http://schemas.microsoft.com/office/drawing/2014/main" id="{C03FA9C8-E8E8-D376-0973-EB3387808C0F}"/>
              </a:ext>
            </a:extLst>
          </p:cNvPr>
          <p:cNvSpPr>
            <a:spLocks noGrp="1"/>
          </p:cNvSpPr>
          <p:nvPr>
            <p:ph idx="1"/>
          </p:nvPr>
        </p:nvSpPr>
        <p:spPr/>
        <p:txBody>
          <a:bodyPr/>
          <a:lstStyle/>
          <a:p>
            <a:r>
              <a:rPr lang="cy-GB" noProof="0" dirty="0"/>
              <a:t>Nam gwybyddol sylweddol
Nam mewn gweithrediad addasol
Mae’r meysydd uchod yn digwydd cyn bod plentyn yn cyrraedd 18 oed</a:t>
            </a:r>
          </a:p>
        </p:txBody>
      </p:sp>
    </p:spTree>
    <p:extLst>
      <p:ext uri="{BB962C8B-B14F-4D97-AF65-F5344CB8AC3E}">
        <p14:creationId xmlns:p14="http://schemas.microsoft.com/office/powerpoint/2010/main" val="499489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A9BE8-036F-25CC-4E4B-34963A72ED11}"/>
              </a:ext>
            </a:extLst>
          </p:cNvPr>
          <p:cNvSpPr>
            <a:spLocks noGrp="1"/>
          </p:cNvSpPr>
          <p:nvPr>
            <p:ph type="title"/>
          </p:nvPr>
        </p:nvSpPr>
        <p:spPr/>
        <p:txBody>
          <a:bodyPr/>
          <a:lstStyle/>
          <a:p>
            <a:r>
              <a:rPr lang="cy-GB" noProof="0" dirty="0"/>
              <a:t>Beth Nad yw’n </a:t>
            </a:r>
            <a:r>
              <a:rPr lang="cy-GB" dirty="0"/>
              <a:t>A</a:t>
            </a:r>
            <a:r>
              <a:rPr lang="cy-GB" noProof="0" dirty="0" err="1"/>
              <a:t>nabledd</a:t>
            </a:r>
            <a:r>
              <a:rPr lang="cy-GB" noProof="0" dirty="0"/>
              <a:t> </a:t>
            </a:r>
            <a:r>
              <a:rPr lang="cy-GB" dirty="0"/>
              <a:t>D</a:t>
            </a:r>
            <a:r>
              <a:rPr lang="cy-GB" noProof="0" dirty="0" err="1"/>
              <a:t>ysgu</a:t>
            </a:r>
            <a:endParaRPr lang="en-US" dirty="0"/>
          </a:p>
        </p:txBody>
      </p:sp>
      <p:sp>
        <p:nvSpPr>
          <p:cNvPr id="3" name="Content Placeholder 2">
            <a:extLst>
              <a:ext uri="{FF2B5EF4-FFF2-40B4-BE49-F238E27FC236}">
                <a16:creationId xmlns:a16="http://schemas.microsoft.com/office/drawing/2014/main" id="{642D272D-BE57-FE99-03DE-6CAC5AD25A00}"/>
              </a:ext>
            </a:extLst>
          </p:cNvPr>
          <p:cNvSpPr>
            <a:spLocks noGrp="1"/>
          </p:cNvSpPr>
          <p:nvPr>
            <p:ph idx="1"/>
          </p:nvPr>
        </p:nvSpPr>
        <p:spPr/>
        <p:txBody>
          <a:bodyPr/>
          <a:lstStyle/>
          <a:p>
            <a:r>
              <a:rPr lang="cy-GB" noProof="0" dirty="0"/>
              <a:t>Anawsterau ar ôl i berson gyrraedd 18 oed – nid yw'n cael eu hegluro orau gan ddiagnosis o anabledd dysgu
Nid yw’n llai difrifol, ond gellir ei esbonio'n well – anaf i'r ymennydd, math o ddementia, cyflwr </a:t>
            </a:r>
            <a:r>
              <a:rPr lang="cy-GB" noProof="0" dirty="0" err="1"/>
              <a:t>niwroddatblygiadol</a:t>
            </a:r>
            <a:r>
              <a:rPr lang="cy-GB" noProof="0" dirty="0"/>
              <a:t>, effaith iechyd meddwl, effaith camddefnyddio sylweddau</a:t>
            </a:r>
          </a:p>
          <a:p>
            <a:endParaRPr lang="en-US" dirty="0"/>
          </a:p>
          <a:p>
            <a:endParaRPr lang="en-US" dirty="0"/>
          </a:p>
        </p:txBody>
      </p:sp>
    </p:spTree>
    <p:extLst>
      <p:ext uri="{BB962C8B-B14F-4D97-AF65-F5344CB8AC3E}">
        <p14:creationId xmlns:p14="http://schemas.microsoft.com/office/powerpoint/2010/main" val="3381957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ADHD a </a:t>
            </a:r>
            <a:r>
              <a:rPr lang="cy-GB" b="1" noProof="0" dirty="0"/>
              <a:t>Chyflyrau</a:t>
            </a:r>
            <a:r>
              <a:rPr lang="en-GB" b="1" dirty="0"/>
              <a:t> ADP</a:t>
            </a:r>
          </a:p>
        </p:txBody>
      </p:sp>
      <p:sp>
        <p:nvSpPr>
          <p:cNvPr id="3" name="Content Placeholder 2"/>
          <p:cNvSpPr>
            <a:spLocks noGrp="1"/>
          </p:cNvSpPr>
          <p:nvPr>
            <p:ph idx="1"/>
          </p:nvPr>
        </p:nvSpPr>
        <p:spPr>
          <a:xfrm>
            <a:off x="1295401" y="2556932"/>
            <a:ext cx="10410824" cy="3318936"/>
          </a:xfrm>
        </p:spPr>
        <p:txBody>
          <a:bodyPr/>
          <a:lstStyle/>
          <a:p>
            <a:r>
              <a:rPr lang="cy-GB" noProof="0" dirty="0"/>
              <a:t>Yn aml mae gorgyffwrdd rhwng ADHD, Dyslecsia a chyflyrau </a:t>
            </a:r>
            <a:r>
              <a:rPr lang="cy-GB" dirty="0"/>
              <a:t>ADP</a:t>
            </a:r>
            <a:r>
              <a:rPr lang="cy-GB" noProof="0" dirty="0"/>
              <a:t> eraill
Ystyriwch sut y byddai hyn yn effeithio ar rwystrau i gydraddoldeb i unigolion a grwpiau yr effeithir arnynt
</a:t>
            </a:r>
            <a:r>
              <a:rPr lang="cy-GB" b="1" noProof="0" dirty="0"/>
              <a:t>Trafodwch...</a:t>
            </a:r>
            <a:r>
              <a:rPr lang="cy-GB" noProof="0" dirty="0"/>
              <a:t>
Byddwn yn canolbwyntio ar Ddyslecsia nesaf</a:t>
            </a:r>
          </a:p>
        </p:txBody>
      </p:sp>
    </p:spTree>
    <p:extLst>
      <p:ext uri="{BB962C8B-B14F-4D97-AF65-F5344CB8AC3E}">
        <p14:creationId xmlns:p14="http://schemas.microsoft.com/office/powerpoint/2010/main" val="777589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Anableddau Dysgu Penodol</a:t>
            </a:r>
            <a:endParaRPr lang="cy-GB" noProof="0" dirty="0"/>
          </a:p>
        </p:txBody>
      </p:sp>
      <p:sp>
        <p:nvSpPr>
          <p:cNvPr id="3" name="Content Placeholder 2"/>
          <p:cNvSpPr>
            <a:spLocks noGrp="1"/>
          </p:cNvSpPr>
          <p:nvPr>
            <p:ph idx="1"/>
          </p:nvPr>
        </p:nvSpPr>
        <p:spPr>
          <a:xfrm>
            <a:off x="904875" y="2537882"/>
            <a:ext cx="10382249" cy="3318936"/>
          </a:xfrm>
        </p:spPr>
        <p:txBody>
          <a:bodyPr>
            <a:normAutofit fontScale="85000" lnSpcReduction="10000"/>
          </a:bodyPr>
          <a:lstStyle/>
          <a:p>
            <a:r>
              <a:rPr lang="cy-GB" noProof="0" dirty="0"/>
              <a:t>Dyslecsia- yn digwydd mewn 5-10% o'r boblogaeth. Mae'n rhedeg mewn teuluoedd ac mae ganddo elfen etifeddol sylweddol.
</a:t>
            </a:r>
            <a:r>
              <a:rPr lang="cy-GB" dirty="0" err="1"/>
              <a:t>Dyscalcwlia</a:t>
            </a:r>
            <a:r>
              <a:rPr lang="cy-GB" noProof="0" dirty="0"/>
              <a:t>- yn digwydd mewn tua 6% o'r boblogaeth
Dyspracsia - </a:t>
            </a:r>
            <a:r>
              <a:rPr lang="cy-GB" dirty="0"/>
              <a:t>c</a:t>
            </a:r>
            <a:r>
              <a:rPr lang="cy-GB" noProof="0" dirty="0"/>
              <a:t>redir bod dyspracsia yn effeithio ar hyd at 10% o'r boblogaeth (2% yn ddifrifol)
</a:t>
            </a:r>
            <a:r>
              <a:rPr lang="cy-GB" noProof="0" dirty="0" err="1"/>
              <a:t>Dysgraffia</a:t>
            </a:r>
            <a:r>
              <a:rPr lang="cy-GB" noProof="0" dirty="0"/>
              <a:t>- ychydig o ystadegau sydd ar gael ond </a:t>
            </a:r>
            <a:r>
              <a:rPr lang="cy-GB" dirty="0"/>
              <a:t>mae wedi’i amcangyfrif</a:t>
            </a:r>
            <a:r>
              <a:rPr lang="cy-GB" noProof="0" dirty="0"/>
              <a:t> bod unrhyw beth rhwng 5% ac 20% o fyfyrwyr a’r </a:t>
            </a:r>
            <a:r>
              <a:rPr lang="cy-GB" noProof="0" dirty="0" err="1"/>
              <a:t>dysgraffia</a:t>
            </a:r>
            <a:r>
              <a:rPr lang="cy-GB" noProof="0" dirty="0"/>
              <a:t> (mae nifer yr achosion yn </a:t>
            </a:r>
            <a:r>
              <a:rPr lang="cy-GB" dirty="0"/>
              <a:t>lleihau gydag oedran</a:t>
            </a:r>
            <a:r>
              <a:rPr lang="cy-GB" noProof="0" dirty="0"/>
              <a:t> )
Mae </a:t>
            </a:r>
            <a:r>
              <a:rPr lang="cy-GB" noProof="0" dirty="0" err="1"/>
              <a:t>dysnomia</a:t>
            </a:r>
            <a:r>
              <a:rPr lang="cy-GB" noProof="0" dirty="0"/>
              <a:t>- yn cael ei dan-ymchwilio ac yn aml yn cael ei </a:t>
            </a:r>
            <a:r>
              <a:rPr lang="cy-GB" noProof="0" dirty="0" err="1"/>
              <a:t>gamddiagnosio</a:t>
            </a:r>
            <a:r>
              <a:rPr lang="cy-GB" noProof="0" dirty="0"/>
              <a:t> neu heb ei gydnabod yn unigol 
ADHD- credir bod gan rhwng 2% a 5% o blant ysgol </a:t>
            </a:r>
            <a:r>
              <a:rPr lang="cy-GB" dirty="0"/>
              <a:t>ADHD</a:t>
            </a:r>
            <a:r>
              <a:rPr lang="cy-GB" noProof="0" dirty="0"/>
              <a:t> yn ogystal â 3% i 4% o oedolion</a:t>
            </a:r>
            <a:endParaRPr lang="en-GB" dirty="0"/>
          </a:p>
        </p:txBody>
      </p:sp>
    </p:spTree>
    <p:extLst>
      <p:ext uri="{BB962C8B-B14F-4D97-AF65-F5344CB8AC3E}">
        <p14:creationId xmlns:p14="http://schemas.microsoft.com/office/powerpoint/2010/main" val="2725240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944098" cy="1303867"/>
          </a:xfrm>
        </p:spPr>
        <p:txBody>
          <a:bodyPr>
            <a:noAutofit/>
          </a:bodyPr>
          <a:lstStyle/>
          <a:p>
            <a:r>
              <a:rPr lang="cy-GB" b="1" noProof="0" dirty="0"/>
              <a:t>Anhwylder Diffyg Sylw a Gorfywiogrwydd (ADHD)</a:t>
            </a:r>
            <a:endParaRPr lang="en-GB" b="1" dirty="0"/>
          </a:p>
        </p:txBody>
      </p:sp>
      <p:sp>
        <p:nvSpPr>
          <p:cNvPr id="3" name="Content Placeholder 2"/>
          <p:cNvSpPr>
            <a:spLocks noGrp="1"/>
          </p:cNvSpPr>
          <p:nvPr>
            <p:ph idx="1"/>
          </p:nvPr>
        </p:nvSpPr>
        <p:spPr>
          <a:xfrm>
            <a:off x="1295401" y="2556932"/>
            <a:ext cx="9601196" cy="3653368"/>
          </a:xfrm>
        </p:spPr>
        <p:txBody>
          <a:bodyPr>
            <a:normAutofit fontScale="92500" lnSpcReduction="20000"/>
          </a:bodyPr>
          <a:lstStyle/>
          <a:p>
            <a:r>
              <a:rPr lang="cy-GB" noProof="0" dirty="0"/>
              <a:t>Cyflwr sy'n effeithio ar ymddygiad pobl. Gall pobl ag ADHD ymddangos yn aflonydd, gallan nhw gael trafferth canolbwyntio a gallan nhw weithredu ar ysgogiad
Mae symptomau ADHD yn tueddu i gael eu sylwi yn gynnar a gallan nhw ddod yn fwy amlwg pan fydd amgylchiadau plentyn yn newid, er enghraifft, pan fyddan nhw’n dechrau'r ysgol.
Mae'r rhan fwyaf o achosion yn </a:t>
            </a:r>
            <a:r>
              <a:rPr lang="cy-GB" dirty="0"/>
              <a:t>eu </a:t>
            </a:r>
            <a:r>
              <a:rPr lang="cy-GB" noProof="0" dirty="0" err="1"/>
              <a:t>diagnosi</a:t>
            </a:r>
            <a:r>
              <a:rPr lang="cy-GB" dirty="0"/>
              <a:t>o</a:t>
            </a:r>
            <a:r>
              <a:rPr lang="cy-GB" noProof="0" dirty="0"/>
              <a:t> pan fydd plant </a:t>
            </a:r>
            <a:r>
              <a:rPr lang="cy-GB" dirty="0"/>
              <a:t>rhwng</a:t>
            </a:r>
            <a:r>
              <a:rPr lang="cy-GB" noProof="0" dirty="0"/>
              <a:t> 6 a 12 oed.
Mae symptomau ADHD fel arfer yn gwella gydag oedran, ond mae llawer o oedolion a gafodd ddiagnosis o'r cyflwr yn ifanc yn parhau i brofi problemau.
Yn ogystal, gall pobl ag ADHD gael problemau ychwanegol, fel anhwylderau cwsg a </a:t>
            </a:r>
            <a:r>
              <a:rPr lang="cy-GB" noProof="0" dirty="0" err="1"/>
              <a:t>gorbryder</a:t>
            </a:r>
            <a:r>
              <a:rPr lang="cy-GB" noProof="0" dirty="0"/>
              <a:t>.</a:t>
            </a:r>
            <a:endParaRPr lang="en-GB" dirty="0"/>
          </a:p>
        </p:txBody>
      </p:sp>
      <p:sp>
        <p:nvSpPr>
          <p:cNvPr id="4" name="TextBox 3"/>
          <p:cNvSpPr txBox="1"/>
          <p:nvPr/>
        </p:nvSpPr>
        <p:spPr>
          <a:xfrm>
            <a:off x="10525125" y="5791200"/>
            <a:ext cx="1809750" cy="276999"/>
          </a:xfrm>
          <a:prstGeom prst="rect">
            <a:avLst/>
          </a:prstGeom>
          <a:noFill/>
        </p:spPr>
        <p:txBody>
          <a:bodyPr wrap="square" rtlCol="0">
            <a:spAutoFit/>
          </a:bodyPr>
          <a:lstStyle/>
          <a:p>
            <a:r>
              <a:rPr lang="en-GB" sz="1200" dirty="0"/>
              <a:t>(GIG, 2018)</a:t>
            </a:r>
          </a:p>
        </p:txBody>
      </p:sp>
    </p:spTree>
    <p:extLst>
      <p:ext uri="{BB962C8B-B14F-4D97-AF65-F5344CB8AC3E}">
        <p14:creationId xmlns:p14="http://schemas.microsoft.com/office/powerpoint/2010/main" val="2300287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ADHD</a:t>
            </a:r>
          </a:p>
        </p:txBody>
      </p:sp>
      <p:sp>
        <p:nvSpPr>
          <p:cNvPr id="3" name="Content Placeholder 2"/>
          <p:cNvSpPr>
            <a:spLocks noGrp="1"/>
          </p:cNvSpPr>
          <p:nvPr>
            <p:ph idx="1"/>
          </p:nvPr>
        </p:nvSpPr>
        <p:spPr>
          <a:xfrm>
            <a:off x="1295400" y="2556932"/>
            <a:ext cx="10134599" cy="3318936"/>
          </a:xfrm>
        </p:spPr>
        <p:txBody>
          <a:bodyPr>
            <a:normAutofit/>
          </a:bodyPr>
          <a:lstStyle/>
          <a:p>
            <a:r>
              <a:rPr lang="cy-GB" noProof="0" dirty="0"/>
              <a:t>Nid yw achos ADHD wedi'i bennu, ond dangosir ei fod yn rhedeg mewn teuluoedd, er y gall ffactorau gyfrannu, gan gynnwys...
 cael eich geni'n gynamserol (cyn 37ain wythnos o feichiogrwydd)
pwysau geni isel
ysmygu neu gamddefnyddio alcohol neu gyffuriau yn ystod beichiogrwydd
Gall ADHD ddigwydd mewn pobl o unrhyw allu deallusol, er ei fod yn fwy cyffredin mewn pobl ag anawsterau dysgu</a:t>
            </a:r>
            <a:endParaRPr lang="en-GB" dirty="0"/>
          </a:p>
        </p:txBody>
      </p:sp>
      <p:sp>
        <p:nvSpPr>
          <p:cNvPr id="4" name="Rectangle 3"/>
          <p:cNvSpPr/>
          <p:nvPr/>
        </p:nvSpPr>
        <p:spPr>
          <a:xfrm>
            <a:off x="10351072" y="5875868"/>
            <a:ext cx="917624" cy="276999"/>
          </a:xfrm>
          <a:prstGeom prst="rect">
            <a:avLst/>
          </a:prstGeom>
        </p:spPr>
        <p:txBody>
          <a:bodyPr wrap="none">
            <a:spAutoFit/>
          </a:bodyPr>
          <a:lstStyle/>
          <a:p>
            <a:pPr lvl="0"/>
            <a:r>
              <a:rPr lang="en-GB" sz="1200" dirty="0">
                <a:solidFill>
                  <a:prstClr val="black"/>
                </a:solidFill>
              </a:rPr>
              <a:t>(GIG, 2018)</a:t>
            </a:r>
          </a:p>
        </p:txBody>
      </p:sp>
    </p:spTree>
    <p:extLst>
      <p:ext uri="{BB962C8B-B14F-4D97-AF65-F5344CB8AC3E}">
        <p14:creationId xmlns:p14="http://schemas.microsoft.com/office/powerpoint/2010/main" val="2825248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ADHD</a:t>
            </a:r>
          </a:p>
        </p:txBody>
      </p:sp>
      <p:sp>
        <p:nvSpPr>
          <p:cNvPr id="3" name="Content Placeholder 2"/>
          <p:cNvSpPr>
            <a:spLocks noGrp="1"/>
          </p:cNvSpPr>
          <p:nvPr>
            <p:ph idx="1"/>
          </p:nvPr>
        </p:nvSpPr>
        <p:spPr/>
        <p:txBody>
          <a:bodyPr>
            <a:normAutofit fontScale="92500" lnSpcReduction="20000"/>
          </a:bodyPr>
          <a:lstStyle/>
          <a:p>
            <a:r>
              <a:rPr lang="cy-GB" noProof="0" dirty="0"/>
              <a:t>Yn aml yn cael ei sylwi ac yn cael diagnosis yn gynnar (6-12 oed) 
Gall cymorth (addysgol ac ymddygiadol yn ogystal â meddyginiaeth) ganiatáu i'r cyflwr hwn gael ei reoli mewn plant yn y rhan fwyaf o achosion.
Os nad yw</a:t>
            </a:r>
            <a:r>
              <a:rPr lang="cy-GB" dirty="0"/>
              <a:t> plentyn yn</a:t>
            </a:r>
            <a:r>
              <a:rPr lang="cy-GB" noProof="0" dirty="0"/>
              <a:t> cael diagnosis </a:t>
            </a:r>
            <a:r>
              <a:rPr lang="cy-GB" dirty="0"/>
              <a:t>o ADHD</a:t>
            </a:r>
            <a:r>
              <a:rPr lang="cy-GB" noProof="0" dirty="0"/>
              <a:t> gall hyn arwain at broblemau pellach 
Er bod symptomau'n gwella yn gyffredinol </a:t>
            </a:r>
            <a:r>
              <a:rPr lang="cy-GB" dirty="0"/>
              <a:t>wrth i berson fynd yn hŷn</a:t>
            </a:r>
            <a:r>
              <a:rPr lang="cy-GB" noProof="0" dirty="0"/>
              <a:t>, gall oedolion gael AD</a:t>
            </a:r>
            <a:r>
              <a:rPr lang="cy-GB" dirty="0"/>
              <a:t>HD ond heb gael diagnosis pan oeddent yn blant </a:t>
            </a:r>
            <a:r>
              <a:rPr lang="cy-GB" noProof="0" dirty="0"/>
              <a:t>a gall hyn arwain at broblemau </a:t>
            </a:r>
            <a:r>
              <a:rPr lang="cy-GB" dirty="0"/>
              <a:t>gyda pherthnasoedd a chymdeithasu. </a:t>
            </a:r>
            <a:endParaRPr lang="en-GB" dirty="0"/>
          </a:p>
          <a:p>
            <a:pPr marL="0" indent="0">
              <a:buNone/>
            </a:pPr>
            <a:r>
              <a:rPr lang="en-GB" b="1" dirty="0"/>
              <a:t>Mae </a:t>
            </a:r>
            <a:r>
              <a:rPr lang="en-GB" b="1" dirty="0" err="1"/>
              <a:t>rhai</a:t>
            </a:r>
            <a:r>
              <a:rPr lang="en-GB" b="1" dirty="0"/>
              <a:t> </a:t>
            </a:r>
            <a:r>
              <a:rPr lang="en-GB" b="1" dirty="0" err="1"/>
              <a:t>o’r</a:t>
            </a:r>
            <a:r>
              <a:rPr lang="en-GB" b="1" dirty="0"/>
              <a:t> </a:t>
            </a:r>
            <a:r>
              <a:rPr lang="en-GB" b="1" dirty="0" err="1"/>
              <a:t>farn</a:t>
            </a:r>
            <a:r>
              <a:rPr lang="en-GB" b="1" dirty="0"/>
              <a:t> bod ADHD </a:t>
            </a:r>
            <a:r>
              <a:rPr lang="cy-GB" b="1" noProof="0" dirty="0"/>
              <a:t>yn cael ei or-ddiagnosis.</a:t>
            </a:r>
          </a:p>
          <a:p>
            <a:r>
              <a:rPr lang="cy-GB" dirty="0"/>
              <a:t>Ymchwiliwch i hyn a thrafodwch y goblygiadau posibl...</a:t>
            </a:r>
            <a:endParaRPr lang="cy-GB" noProof="0" dirty="0"/>
          </a:p>
        </p:txBody>
      </p:sp>
    </p:spTree>
    <p:extLst>
      <p:ext uri="{BB962C8B-B14F-4D97-AF65-F5344CB8AC3E}">
        <p14:creationId xmlns:p14="http://schemas.microsoft.com/office/powerpoint/2010/main" val="188117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Dyslecsia</a:t>
            </a:r>
            <a:endParaRPr lang="en-GB" b="1" dirty="0"/>
          </a:p>
        </p:txBody>
      </p:sp>
      <p:sp>
        <p:nvSpPr>
          <p:cNvPr id="3" name="Content Placeholder 2"/>
          <p:cNvSpPr>
            <a:spLocks noGrp="1"/>
          </p:cNvSpPr>
          <p:nvPr>
            <p:ph idx="1"/>
          </p:nvPr>
        </p:nvSpPr>
        <p:spPr/>
        <p:txBody>
          <a:bodyPr>
            <a:normAutofit fontScale="92500"/>
          </a:bodyPr>
          <a:lstStyle/>
          <a:p>
            <a:r>
              <a:rPr lang="cy-GB" noProof="0" dirty="0"/>
              <a:t>Mae dyslecsia yn anhawster dysgu sy'n effeithio'n bennaf ar y sgiliau sy'n gysylltiedig â darllen a sillafu geiriau’n gywir a rhugl. </a:t>
            </a:r>
          </a:p>
          <a:p>
            <a:pPr marL="0" indent="0">
              <a:buNone/>
            </a:pPr>
            <a:r>
              <a:rPr lang="en-GB" dirty="0"/>
              <a:t>                                                                                             (</a:t>
            </a:r>
            <a:r>
              <a:rPr lang="en-GB" sz="1200" dirty="0"/>
              <a:t>Cymdeithas </a:t>
            </a:r>
            <a:r>
              <a:rPr lang="en-GB" sz="1200" dirty="0" err="1"/>
              <a:t>Dyslecsia</a:t>
            </a:r>
            <a:r>
              <a:rPr lang="en-GB" sz="1200" dirty="0"/>
              <a:t> Prydain, 2018)</a:t>
            </a:r>
          </a:p>
          <a:p>
            <a:endParaRPr lang="en-GB" dirty="0"/>
          </a:p>
          <a:p>
            <a:r>
              <a:rPr lang="cy-GB" noProof="0" dirty="0"/>
              <a:t>Continwwm o anawsterau wrth ddysgu darllen, ysgrifennu a/neu sillafu, sy'n parhau er gwaethaf </a:t>
            </a:r>
            <a:r>
              <a:rPr lang="cy-GB" dirty="0"/>
              <a:t>darparu c</a:t>
            </a:r>
            <a:r>
              <a:rPr lang="cy-GB" noProof="0" dirty="0" err="1"/>
              <a:t>yfleoedd</a:t>
            </a:r>
            <a:r>
              <a:rPr lang="cy-GB" noProof="0" dirty="0"/>
              <a:t> dysgu priodol. Nid yw'r anawsterau hyn yn aml yn adlewyrchu galluoedd gwybyddol unigolyn ac efallai na fyddant yn nodweddiadol o berfformiad mewn meysydd eraill.                               </a:t>
            </a:r>
            <a:r>
              <a:rPr lang="en-GB" sz="1200" dirty="0" err="1"/>
              <a:t>Dyslecsia</a:t>
            </a:r>
            <a:r>
              <a:rPr lang="en-GB" sz="1200" dirty="0"/>
              <a:t> yr Alban, 2017)</a:t>
            </a:r>
          </a:p>
        </p:txBody>
      </p:sp>
    </p:spTree>
    <p:extLst>
      <p:ext uri="{BB962C8B-B14F-4D97-AF65-F5344CB8AC3E}">
        <p14:creationId xmlns:p14="http://schemas.microsoft.com/office/powerpoint/2010/main" val="510104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Dyslecsia</a:t>
            </a:r>
          </a:p>
        </p:txBody>
      </p:sp>
      <p:sp>
        <p:nvSpPr>
          <p:cNvPr id="3" name="Content Placeholder 2"/>
          <p:cNvSpPr>
            <a:spLocks noGrp="1"/>
          </p:cNvSpPr>
          <p:nvPr>
            <p:ph idx="1"/>
          </p:nvPr>
        </p:nvSpPr>
        <p:spPr/>
        <p:txBody>
          <a:bodyPr>
            <a:normAutofit/>
          </a:bodyPr>
          <a:lstStyle/>
          <a:p>
            <a:r>
              <a:rPr lang="cy-GB" noProof="0" dirty="0"/>
              <a:t>Yn ôl Cymdeithas Dyslecsia Prydain, mae tua 10% o boblogaeth y DU â dyslecsia, gyda 4% o'r boblogaeth ar ben difrifol y continwwm dyslecsia. Mae hyn yn cyfateb i tua 7.3 miliwn o bobl. 
Fodd bynnag, gellir dadlau, nid yw hyn yn gynrychiolaeth gywir. Yn ôl </a:t>
            </a:r>
            <a:r>
              <a:rPr lang="cy-GB" noProof="0" dirty="0" err="1"/>
              <a:t>Dyslexia</a:t>
            </a:r>
            <a:r>
              <a:rPr lang="cy-GB" noProof="0" dirty="0"/>
              <a:t> Action (2017), mae'r ffigur yn fwy tebygol o fod tua 16% o'r boblogaeth, neu 11.5 miliwn o bobl.</a:t>
            </a:r>
          </a:p>
        </p:txBody>
      </p:sp>
    </p:spTree>
    <p:extLst>
      <p:ext uri="{BB962C8B-B14F-4D97-AF65-F5344CB8AC3E}">
        <p14:creationId xmlns:p14="http://schemas.microsoft.com/office/powerpoint/2010/main" val="2691143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Dyslecsia</a:t>
            </a:r>
            <a:endParaRPr lang="en-GB" b="1" dirty="0"/>
          </a:p>
        </p:txBody>
      </p:sp>
      <p:sp>
        <p:nvSpPr>
          <p:cNvPr id="3" name="Content Placeholder 2"/>
          <p:cNvSpPr>
            <a:spLocks noGrp="1"/>
          </p:cNvSpPr>
          <p:nvPr>
            <p:ph idx="1"/>
          </p:nvPr>
        </p:nvSpPr>
        <p:spPr>
          <a:xfrm>
            <a:off x="511628" y="2867175"/>
            <a:ext cx="10755085" cy="3318936"/>
          </a:xfrm>
        </p:spPr>
        <p:txBody>
          <a:bodyPr>
            <a:normAutofit/>
          </a:bodyPr>
          <a:lstStyle/>
          <a:p>
            <a:r>
              <a:rPr lang="cy-GB" noProof="0" dirty="0"/>
              <a:t>Yn fyd-eang, mae </a:t>
            </a:r>
            <a:r>
              <a:rPr lang="cy-GB" noProof="0" dirty="0" err="1"/>
              <a:t>Dyslexia</a:t>
            </a:r>
            <a:r>
              <a:rPr lang="cy-GB" noProof="0" dirty="0"/>
              <a:t> International (2017) yn awgrymu bod rhwng 5-10% o'r boblogaeth yn profi dyslecsia, sy'n cyfateb i tua 700 miliwn o bobl ledled y byd. Ond, unwaith eto, mae hyn hefyd yn debygol o gael ei danamcangyfrif. Mae rhywfaint o dystiolaeth yn awgrymu bod disgwyl i'r ffigwr fod tua 17% o boblogaeth y byd.</a:t>
            </a:r>
            <a:r>
              <a:rPr lang="cy-GB" sz="1200" noProof="0" dirty="0"/>
              <a:t>                                                                                                                                                                                                                                            </a:t>
            </a:r>
            <a:r>
              <a:rPr lang="en-GB" sz="1200" dirty="0"/>
              <a:t>(Sprenger-Charolles a Siegel, 2016) </a:t>
            </a:r>
          </a:p>
        </p:txBody>
      </p:sp>
    </p:spTree>
    <p:extLst>
      <p:ext uri="{BB962C8B-B14F-4D97-AF65-F5344CB8AC3E}">
        <p14:creationId xmlns:p14="http://schemas.microsoft.com/office/powerpoint/2010/main" val="282792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Dyslecsia</a:t>
            </a:r>
          </a:p>
        </p:txBody>
      </p:sp>
      <p:sp>
        <p:nvSpPr>
          <p:cNvPr id="3" name="Content Placeholder 2"/>
          <p:cNvSpPr>
            <a:spLocks noGrp="1"/>
          </p:cNvSpPr>
          <p:nvPr>
            <p:ph idx="1"/>
          </p:nvPr>
        </p:nvSpPr>
        <p:spPr>
          <a:xfrm>
            <a:off x="449035" y="2426303"/>
            <a:ext cx="11293929" cy="4056140"/>
          </a:xfrm>
        </p:spPr>
        <p:txBody>
          <a:bodyPr>
            <a:normAutofit/>
          </a:bodyPr>
          <a:lstStyle/>
          <a:p>
            <a:pPr fontAlgn="base"/>
            <a:r>
              <a:rPr lang="cy-GB" noProof="0" dirty="0"/>
              <a:t>Mae dyslecsia yn wahaniaeth dysgu sy'n effeithio'n bennaf ar sgiliau darllen ac ysgrifennu. Fodd bynnag, nid yw'n effeithio ar y sgiliau hyn yn unig.
 Mewn gwirionedd, mae dyslecsia yn ymwneud â phrosesu gwybodaeth. 
Gall pobl ddyslecsig gael trafferth prosesu gwybodaeth maen nhw'n ei weld a'i glywed a’i </a:t>
            </a:r>
            <a:r>
              <a:rPr lang="cy-GB" noProof="0" dirty="0" err="1"/>
              <a:t>chofio</a:t>
            </a:r>
            <a:r>
              <a:rPr lang="cy-GB" noProof="0" dirty="0"/>
              <a:t>, a all effeithio ar ddysgu a chaffael sgiliau llythrennedd. 
Yn ogystal, gall dyslecsia effeithio ar feysydd eraill fel sgiliau trefniadol.
Mae'n bwysig cofio bod agweddau positif ar feddwl yn wahanol. Mae llawer o bobl ddyslecsig yn dangos cryfderau mewn meysydd fel rhesymu </a:t>
            </a:r>
            <a:r>
              <a:rPr lang="cy-GB" dirty="0"/>
              <a:t>a </a:t>
            </a:r>
            <a:r>
              <a:rPr lang="cy-GB" noProof="0" dirty="0"/>
              <a:t>meysydd gweledol a chreadigol</a:t>
            </a:r>
            <a:endParaRPr lang="en-GB" dirty="0"/>
          </a:p>
        </p:txBody>
      </p:sp>
      <p:sp>
        <p:nvSpPr>
          <p:cNvPr id="4" name="TextBox 3"/>
          <p:cNvSpPr txBox="1"/>
          <p:nvPr/>
        </p:nvSpPr>
        <p:spPr>
          <a:xfrm>
            <a:off x="9944100" y="5978675"/>
            <a:ext cx="1567543" cy="369332"/>
          </a:xfrm>
          <a:prstGeom prst="rect">
            <a:avLst/>
          </a:prstGeom>
          <a:noFill/>
        </p:spPr>
        <p:txBody>
          <a:bodyPr wrap="square" rtlCol="0">
            <a:spAutoFit/>
          </a:bodyPr>
          <a:lstStyle/>
          <a:p>
            <a:r>
              <a:rPr lang="en-GB" dirty="0"/>
              <a:t>(BDA, 2020)</a:t>
            </a:r>
          </a:p>
        </p:txBody>
      </p:sp>
    </p:spTree>
    <p:extLst>
      <p:ext uri="{BB962C8B-B14F-4D97-AF65-F5344CB8AC3E}">
        <p14:creationId xmlns:p14="http://schemas.microsoft.com/office/powerpoint/2010/main" val="2999566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Dyslecsia</a:t>
            </a:r>
            <a:endParaRPr lang="en-GB" b="1" dirty="0"/>
          </a:p>
        </p:txBody>
      </p:sp>
      <p:sp>
        <p:nvSpPr>
          <p:cNvPr id="3" name="Content Placeholder 2"/>
          <p:cNvSpPr>
            <a:spLocks noGrp="1"/>
          </p:cNvSpPr>
          <p:nvPr>
            <p:ph idx="1"/>
          </p:nvPr>
        </p:nvSpPr>
        <p:spPr/>
        <p:txBody>
          <a:bodyPr/>
          <a:lstStyle/>
          <a:p>
            <a:r>
              <a:rPr lang="cy-GB" noProof="0" dirty="0"/>
              <a:t>Fel gydag anableddau eraill mae’n...
Cael ei gwmpasu gan y Ddeddf Cydraddoldeb (2010)
Rhaid i gyflogwyr wneud addasiadau rhesymol ar gyfer pobl ag anabledd fel nad ydynt dan anfantais
Mae'r rhwymedigaeth hon yn ymestyn i'r broses hysbysebu a recriwtio </a:t>
            </a:r>
            <a:r>
              <a:rPr lang="cy-GB" dirty="0"/>
              <a:t>yn ogystal â</a:t>
            </a:r>
            <a:r>
              <a:rPr lang="cy-GB" noProof="0" dirty="0"/>
              <a:t> gwerthusiadau, dyrchafiadau a diswyddiadau.</a:t>
            </a:r>
          </a:p>
        </p:txBody>
      </p:sp>
      <p:sp>
        <p:nvSpPr>
          <p:cNvPr id="4" name="TextBox 3"/>
          <p:cNvSpPr txBox="1"/>
          <p:nvPr/>
        </p:nvSpPr>
        <p:spPr>
          <a:xfrm>
            <a:off x="9372600" y="5737368"/>
            <a:ext cx="2552700" cy="276999"/>
          </a:xfrm>
          <a:prstGeom prst="rect">
            <a:avLst/>
          </a:prstGeom>
          <a:noFill/>
        </p:spPr>
        <p:txBody>
          <a:bodyPr wrap="square" rtlCol="0">
            <a:spAutoFit/>
          </a:bodyPr>
          <a:lstStyle/>
          <a:p>
            <a:r>
              <a:rPr lang="en-GB" sz="1200" dirty="0"/>
              <a:t>(Y </a:t>
            </a:r>
            <a:r>
              <a:rPr lang="en-GB" sz="1200" dirty="0" err="1"/>
              <a:t>Gymdeithas</a:t>
            </a:r>
            <a:r>
              <a:rPr lang="en-GB" sz="1200" dirty="0"/>
              <a:t> </a:t>
            </a:r>
            <a:r>
              <a:rPr lang="en-GB" sz="1200" dirty="0" err="1"/>
              <a:t>Dyslecsia</a:t>
            </a:r>
            <a:r>
              <a:rPr lang="en-GB" sz="1200" dirty="0"/>
              <a:t>, 2021)</a:t>
            </a:r>
          </a:p>
        </p:txBody>
      </p:sp>
    </p:spTree>
    <p:extLst>
      <p:ext uri="{BB962C8B-B14F-4D97-AF65-F5344CB8AC3E}">
        <p14:creationId xmlns:p14="http://schemas.microsoft.com/office/powerpoint/2010/main" val="13623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Dyslecsia</a:t>
            </a:r>
            <a:endParaRPr lang="en-GB" b="1" dirty="0"/>
          </a:p>
        </p:txBody>
      </p:sp>
      <p:sp>
        <p:nvSpPr>
          <p:cNvPr id="3" name="Content Placeholder 2"/>
          <p:cNvSpPr>
            <a:spLocks noGrp="1"/>
          </p:cNvSpPr>
          <p:nvPr>
            <p:ph idx="1"/>
          </p:nvPr>
        </p:nvSpPr>
        <p:spPr/>
        <p:txBody>
          <a:bodyPr/>
          <a:lstStyle/>
          <a:p>
            <a:r>
              <a:rPr lang="cy-GB" b="1" noProof="0" dirty="0"/>
              <a:t>Enghreifftiau o Addasiadau Rhesymol - </a:t>
            </a:r>
            <a:r>
              <a:rPr lang="cy-GB" noProof="0" dirty="0"/>
              <a:t>gall y rhain amrywio'n fawr yn dibynnu ar natur anabledd yr unigolyn, ffactorau fel maint a math y busnes yn ogystal â chost, effaith ar eraill, ac ati.
Rhoi cyfarwyddiadau llafar – e.e. defnyddio </a:t>
            </a:r>
            <a:r>
              <a:rPr lang="cy-GB" dirty="0"/>
              <a:t>negeseuon</a:t>
            </a:r>
            <a:r>
              <a:rPr lang="cy-GB" noProof="0" dirty="0"/>
              <a:t> llais yn lle e-byst.
Darparu offer, rhaglenni a meddalwedd TG penodol
Cynorthwyo </a:t>
            </a:r>
            <a:r>
              <a:rPr lang="cy-GB" dirty="0"/>
              <a:t>wrth g</a:t>
            </a:r>
            <a:r>
              <a:rPr lang="cy-GB" noProof="0" dirty="0" err="1"/>
              <a:t>ynllunio</a:t>
            </a:r>
            <a:r>
              <a:rPr lang="cy-GB" noProof="0" dirty="0"/>
              <a:t> amser ac efallai amgylchedd </a:t>
            </a:r>
            <a:r>
              <a:rPr lang="cy-GB" dirty="0"/>
              <a:t>mwy tawel</a:t>
            </a:r>
            <a:endParaRPr lang="cy-GB" noProof="0" dirty="0"/>
          </a:p>
        </p:txBody>
      </p:sp>
      <p:sp>
        <p:nvSpPr>
          <p:cNvPr id="4" name="TextBox 3"/>
          <p:cNvSpPr txBox="1"/>
          <p:nvPr/>
        </p:nvSpPr>
        <p:spPr>
          <a:xfrm>
            <a:off x="9372600" y="5737368"/>
            <a:ext cx="2552700" cy="276999"/>
          </a:xfrm>
          <a:prstGeom prst="rect">
            <a:avLst/>
          </a:prstGeom>
          <a:noFill/>
        </p:spPr>
        <p:txBody>
          <a:bodyPr wrap="square" rtlCol="0">
            <a:spAutoFit/>
          </a:bodyPr>
          <a:lstStyle/>
          <a:p>
            <a:r>
              <a:rPr lang="en-GB" sz="1200" dirty="0"/>
              <a:t>(Y </a:t>
            </a:r>
            <a:r>
              <a:rPr lang="en-GB" sz="1200" dirty="0" err="1"/>
              <a:t>Gymdeithas</a:t>
            </a:r>
            <a:r>
              <a:rPr lang="en-GB" sz="1200" dirty="0"/>
              <a:t> </a:t>
            </a:r>
            <a:r>
              <a:rPr lang="en-GB" sz="1200" dirty="0" err="1"/>
              <a:t>Dyslecsia</a:t>
            </a:r>
            <a:r>
              <a:rPr lang="en-GB" sz="1200" dirty="0"/>
              <a:t>, 2021)</a:t>
            </a:r>
          </a:p>
        </p:txBody>
      </p:sp>
    </p:spTree>
    <p:extLst>
      <p:ext uri="{BB962C8B-B14F-4D97-AF65-F5344CB8AC3E}">
        <p14:creationId xmlns:p14="http://schemas.microsoft.com/office/powerpoint/2010/main" val="16705125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3838" y="1165012"/>
            <a:ext cx="9601196" cy="1303867"/>
          </a:xfrm>
        </p:spPr>
        <p:txBody>
          <a:bodyPr/>
          <a:lstStyle/>
          <a:p>
            <a:r>
              <a:rPr lang="cy-GB" b="1" noProof="0" dirty="0"/>
              <a:t>Pobl Enwog â Dyslecsia</a:t>
            </a:r>
            <a:endParaRPr lang="en-GB" b="1" dirty="0"/>
          </a:p>
        </p:txBody>
      </p:sp>
      <p:sp>
        <p:nvSpPr>
          <p:cNvPr id="3" name="Content Placeholder 2"/>
          <p:cNvSpPr>
            <a:spLocks noGrp="1"/>
          </p:cNvSpPr>
          <p:nvPr>
            <p:ph idx="1"/>
          </p:nvPr>
        </p:nvSpPr>
        <p:spPr>
          <a:xfrm>
            <a:off x="1030086" y="2020073"/>
            <a:ext cx="9601196" cy="4191000"/>
          </a:xfrm>
        </p:spPr>
        <p:txBody>
          <a:bodyPr>
            <a:normAutofit fontScale="92500" lnSpcReduction="10000"/>
          </a:bodyPr>
          <a:lstStyle/>
          <a:p>
            <a:pPr marL="0" indent="0">
              <a:buNone/>
            </a:pPr>
            <a:endParaRPr lang="en-GB" dirty="0"/>
          </a:p>
          <a:p>
            <a:r>
              <a:rPr lang="en-GB" dirty="0"/>
              <a:t>Richard Branson </a:t>
            </a:r>
          </a:p>
          <a:p>
            <a:r>
              <a:rPr lang="en-GB" dirty="0"/>
              <a:t>Leonardo da Vinci</a:t>
            </a:r>
          </a:p>
          <a:p>
            <a:r>
              <a:rPr lang="en-GB" dirty="0"/>
              <a:t>Walt Disney</a:t>
            </a:r>
          </a:p>
          <a:p>
            <a:r>
              <a:rPr lang="en-GB" dirty="0"/>
              <a:t>Albert Einstein</a:t>
            </a:r>
          </a:p>
          <a:p>
            <a:r>
              <a:rPr lang="en-GB" dirty="0"/>
              <a:t>Whoopi Goldberg</a:t>
            </a:r>
          </a:p>
          <a:p>
            <a:r>
              <a:rPr lang="en-GB" dirty="0"/>
              <a:t>John Lennon</a:t>
            </a:r>
          </a:p>
          <a:p>
            <a:r>
              <a:rPr lang="en-GB" dirty="0"/>
              <a:t>Steven Spielberg</a:t>
            </a:r>
          </a:p>
          <a:p>
            <a:r>
              <a:rPr lang="cy-GB" noProof="0" dirty="0"/>
              <a:t>Arlywyddion</a:t>
            </a:r>
            <a:r>
              <a:rPr lang="en-GB" dirty="0"/>
              <a:t> yr UDA-John F Kennedy, George Washington a George W Bush</a:t>
            </a:r>
          </a:p>
          <a:p>
            <a:endParaRPr lang="en-GB" b="1" dirty="0"/>
          </a:p>
          <a:p>
            <a:endParaRPr lang="en-GB" b="1" dirty="0"/>
          </a:p>
          <a:p>
            <a:endParaRPr lang="en-GB" dirty="0"/>
          </a:p>
        </p:txBody>
      </p:sp>
      <p:sp>
        <p:nvSpPr>
          <p:cNvPr id="4" name="TextBox 3"/>
          <p:cNvSpPr txBox="1"/>
          <p:nvPr/>
        </p:nvSpPr>
        <p:spPr>
          <a:xfrm>
            <a:off x="8810625" y="6072574"/>
            <a:ext cx="2971800" cy="276999"/>
          </a:xfrm>
          <a:prstGeom prst="rect">
            <a:avLst/>
          </a:prstGeom>
          <a:noFill/>
        </p:spPr>
        <p:txBody>
          <a:bodyPr wrap="square" rtlCol="0">
            <a:spAutoFit/>
          </a:bodyPr>
          <a:lstStyle/>
          <a:p>
            <a:r>
              <a:rPr lang="en-GB" sz="1200" dirty="0"/>
              <a:t>(Helen Arkell </a:t>
            </a:r>
            <a:r>
              <a:rPr lang="en-GB" sz="1200" dirty="0" err="1"/>
              <a:t>Elusen</a:t>
            </a:r>
            <a:r>
              <a:rPr lang="en-GB" sz="1200" dirty="0"/>
              <a:t> </a:t>
            </a:r>
            <a:r>
              <a:rPr lang="en-GB" sz="1200" dirty="0" err="1"/>
              <a:t>Dyslecsi</a:t>
            </a:r>
            <a:r>
              <a:rPr lang="en-GB" sz="1200" dirty="0"/>
              <a:t>, 2021)</a:t>
            </a:r>
          </a:p>
        </p:txBody>
      </p:sp>
    </p:spTree>
    <p:extLst>
      <p:ext uri="{BB962C8B-B14F-4D97-AF65-F5344CB8AC3E}">
        <p14:creationId xmlns:p14="http://schemas.microsoft.com/office/powerpoint/2010/main" val="33342596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Addysg</a:t>
            </a:r>
          </a:p>
        </p:txBody>
      </p:sp>
      <p:sp>
        <p:nvSpPr>
          <p:cNvPr id="3" name="Content Placeholder 2"/>
          <p:cNvSpPr>
            <a:spLocks noGrp="1"/>
          </p:cNvSpPr>
          <p:nvPr>
            <p:ph idx="1"/>
          </p:nvPr>
        </p:nvSpPr>
        <p:spPr/>
        <p:txBody>
          <a:bodyPr>
            <a:normAutofit fontScale="92500" lnSpcReduction="20000"/>
          </a:bodyPr>
          <a:lstStyle/>
          <a:p>
            <a:pPr marL="0" indent="0">
              <a:buNone/>
            </a:pPr>
            <a:endParaRPr lang="en-GB" b="1" dirty="0"/>
          </a:p>
          <a:p>
            <a:r>
              <a:rPr lang="cy-GB" noProof="0" dirty="0"/>
              <a:t>Mae'r system addysg yn darparu cymorth ac ymyriadau i blant a phobl ifanc ag Anawsterau Dysgu Penodol 
A yw hyn yn ddigon?
Sut ydych chi'n teimlo am addysg plant anabl mewn ysgolion prif ffrwd o’i </a:t>
            </a:r>
            <a:r>
              <a:rPr lang="cy-GB" dirty="0"/>
              <a:t>g</a:t>
            </a:r>
            <a:r>
              <a:rPr lang="cy-GB" noProof="0" dirty="0" err="1"/>
              <a:t>ymharu</a:t>
            </a:r>
            <a:r>
              <a:rPr lang="cy-GB" noProof="0" dirty="0"/>
              <a:t> ag ysgolion arbenigol?
Ai cynhwysiant yw'r ffordd ymlaen bob amser?</a:t>
            </a:r>
          </a:p>
          <a:p>
            <a:pPr marL="0" indent="0">
              <a:buNone/>
            </a:pPr>
            <a:r>
              <a:rPr lang="cy-GB" sz="3000" b="1" noProof="0" dirty="0"/>
              <a:t>Trafodwch...</a:t>
            </a:r>
          </a:p>
        </p:txBody>
      </p:sp>
    </p:spTree>
    <p:extLst>
      <p:ext uri="{BB962C8B-B14F-4D97-AF65-F5344CB8AC3E}">
        <p14:creationId xmlns:p14="http://schemas.microsoft.com/office/powerpoint/2010/main" val="27512548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b="1" noProof="0" dirty="0"/>
              <a:t>Mae Pobl Anabl yn...</a:t>
            </a:r>
            <a:endParaRPr lang="en-GB" b="1" dirty="0"/>
          </a:p>
        </p:txBody>
      </p:sp>
      <p:sp>
        <p:nvSpPr>
          <p:cNvPr id="3" name="Content Placeholder 2"/>
          <p:cNvSpPr>
            <a:spLocks noGrp="1"/>
          </p:cNvSpPr>
          <p:nvPr>
            <p:ph idx="1"/>
          </p:nvPr>
        </p:nvSpPr>
        <p:spPr/>
        <p:txBody>
          <a:bodyPr>
            <a:normAutofit fontScale="92500"/>
          </a:bodyPr>
          <a:lstStyle/>
          <a:p>
            <a:r>
              <a:rPr lang="cy-GB" noProof="0" dirty="0"/>
              <a:t>Llai tebygol o berchen ar eu cartref eu hunain 
Mwy tebygol o brofi cam-drin domestig 
</a:t>
            </a:r>
            <a:r>
              <a:rPr lang="cy-GB" dirty="0"/>
              <a:t>M</a:t>
            </a:r>
            <a:r>
              <a:rPr lang="cy-GB" noProof="0" dirty="0"/>
              <a:t>wy tebygol o fod heb unrhyw gymwysterau
Mwy tebygol o fod yn ddi-waith (Pobl Anabl ag Awtistiaeth sydd â'r gyfradd isaf)
Mwy tebygol o brofi unigrwydd</a:t>
            </a:r>
          </a:p>
          <a:p>
            <a:pPr marL="0" indent="0">
              <a:buNone/>
            </a:pPr>
            <a:r>
              <a:rPr lang="cy-GB" noProof="0" dirty="0"/>
              <a:t>Hefyd, mae lefelau llesiant cyfartalog yn waeth ar gyfer Pobl Anabl ac mae eu lefelau </a:t>
            </a:r>
            <a:r>
              <a:rPr lang="cy-GB" noProof="0" dirty="0" err="1"/>
              <a:t>gorbryder</a:t>
            </a:r>
            <a:r>
              <a:rPr lang="cy-GB" noProof="0" dirty="0"/>
              <a:t> yn uwch</a:t>
            </a:r>
          </a:p>
        </p:txBody>
      </p:sp>
    </p:spTree>
    <p:extLst>
      <p:ext uri="{BB962C8B-B14F-4D97-AF65-F5344CB8AC3E}">
        <p14:creationId xmlns:p14="http://schemas.microsoft.com/office/powerpoint/2010/main" val="1398786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4AA89-101B-4B3B-14E5-CA9D9579F077}"/>
              </a:ext>
            </a:extLst>
          </p:cNvPr>
          <p:cNvSpPr>
            <a:spLocks noGrp="1"/>
          </p:cNvSpPr>
          <p:nvPr>
            <p:ph type="title"/>
          </p:nvPr>
        </p:nvSpPr>
        <p:spPr/>
        <p:txBody>
          <a:bodyPr/>
          <a:lstStyle/>
          <a:p>
            <a:r>
              <a:rPr lang="cy-GB" noProof="0" dirty="0"/>
              <a:t>Argyfwng Anabledd Byd-eang</a:t>
            </a:r>
            <a:endParaRPr lang="en-US" dirty="0"/>
          </a:p>
        </p:txBody>
      </p:sp>
      <p:sp>
        <p:nvSpPr>
          <p:cNvPr id="3" name="Content Placeholder 2">
            <a:extLst>
              <a:ext uri="{FF2B5EF4-FFF2-40B4-BE49-F238E27FC236}">
                <a16:creationId xmlns:a16="http://schemas.microsoft.com/office/drawing/2014/main" id="{733CEAC7-7999-978D-A5F4-ACD24653DF0E}"/>
              </a:ext>
            </a:extLst>
          </p:cNvPr>
          <p:cNvSpPr>
            <a:spLocks noGrp="1"/>
          </p:cNvSpPr>
          <p:nvPr>
            <p:ph idx="1"/>
          </p:nvPr>
        </p:nvSpPr>
        <p:spPr/>
        <p:txBody>
          <a:bodyPr/>
          <a:lstStyle/>
          <a:p>
            <a:r>
              <a:rPr lang="cy-GB" noProof="0" dirty="0"/>
              <a:t>Mae stigma ynghylch anabledd yn rhan o bob cymdeithas
Mewn rhannau o Affrica ac Asia gall stigma ynghylch anabledd fod yn arbennig o ormesol; Mewn meysydd lle nad yw ymchwil a thechnoleg ar gael, nid oes gan bobl esboniadau am gyflyrau a all arwain at gamsyniadau peryglus am anabledd.</a:t>
            </a:r>
          </a:p>
        </p:txBody>
      </p:sp>
    </p:spTree>
    <p:extLst>
      <p:ext uri="{BB962C8B-B14F-4D97-AF65-F5344CB8AC3E}">
        <p14:creationId xmlns:p14="http://schemas.microsoft.com/office/powerpoint/2010/main" val="36149246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9D11E-0948-F44C-D0C0-A60EDB9154F2}"/>
              </a:ext>
            </a:extLst>
          </p:cNvPr>
          <p:cNvSpPr>
            <a:spLocks noGrp="1"/>
          </p:cNvSpPr>
          <p:nvPr>
            <p:ph type="title"/>
          </p:nvPr>
        </p:nvSpPr>
        <p:spPr/>
        <p:txBody>
          <a:bodyPr/>
          <a:lstStyle/>
          <a:p>
            <a:r>
              <a:rPr lang="cy-GB" noProof="0" dirty="0"/>
              <a:t>Camsyniadau a Mythau</a:t>
            </a:r>
            <a:endParaRPr lang="en-US" dirty="0"/>
          </a:p>
        </p:txBody>
      </p:sp>
      <p:sp>
        <p:nvSpPr>
          <p:cNvPr id="3" name="Content Placeholder 2">
            <a:extLst>
              <a:ext uri="{FF2B5EF4-FFF2-40B4-BE49-F238E27FC236}">
                <a16:creationId xmlns:a16="http://schemas.microsoft.com/office/drawing/2014/main" id="{2164F9F1-C51C-8255-3C74-BB7372ACD863}"/>
              </a:ext>
            </a:extLst>
          </p:cNvPr>
          <p:cNvSpPr>
            <a:spLocks noGrp="1"/>
          </p:cNvSpPr>
          <p:nvPr>
            <p:ph idx="1"/>
          </p:nvPr>
        </p:nvSpPr>
        <p:spPr/>
        <p:txBody>
          <a:bodyPr/>
          <a:lstStyle/>
          <a:p>
            <a:r>
              <a:rPr lang="cy-GB" noProof="0" dirty="0">
                <a:solidFill>
                  <a:srgbClr val="000000"/>
                </a:solidFill>
                <a:latin typeface="Geneva" panose="020B0503030404040204" pitchFamily="34" charset="0"/>
              </a:rPr>
              <a:t>Y</a:t>
            </a:r>
            <a:r>
              <a:rPr lang="cy-GB" b="0" i="0" noProof="0" dirty="0">
                <a:solidFill>
                  <a:srgbClr val="000000"/>
                </a:solidFill>
                <a:effectLst/>
                <a:latin typeface="Geneva" panose="020B0503030404040204" pitchFamily="34" charset="0"/>
              </a:rPr>
              <a:t>n </a:t>
            </a:r>
            <a:r>
              <a:rPr lang="cy-GB" noProof="0" dirty="0">
                <a:solidFill>
                  <a:srgbClr val="000000"/>
                </a:solidFill>
                <a:latin typeface="Geneva" panose="020B0503030404040204" pitchFamily="34" charset="0"/>
              </a:rPr>
              <a:t>Affrica, lle mae'r myth y gall cael rhyw gyda gwyryf wella person o HIV/AIDS, </a:t>
            </a:r>
            <a:r>
              <a:rPr lang="cy-GB" b="1" noProof="0" dirty="0">
                <a:solidFill>
                  <a:srgbClr val="000000"/>
                </a:solidFill>
                <a:latin typeface="Geneva" panose="020B0503030404040204" pitchFamily="34" charset="0"/>
              </a:rPr>
              <a:t>mae menywod a merched ag anableddau yn cael eu targedu </a:t>
            </a:r>
            <a:r>
              <a:rPr lang="cy-GB" b="1" dirty="0">
                <a:solidFill>
                  <a:srgbClr val="000000"/>
                </a:solidFill>
                <a:latin typeface="Geneva" panose="020B0503030404040204" pitchFamily="34" charset="0"/>
              </a:rPr>
              <a:t>i’w </a:t>
            </a:r>
            <a:r>
              <a:rPr lang="cy-GB" b="1" noProof="0" dirty="0">
                <a:solidFill>
                  <a:srgbClr val="000000"/>
                </a:solidFill>
                <a:latin typeface="Geneva" panose="020B0503030404040204" pitchFamily="34" charset="0"/>
              </a:rPr>
              <a:t>treisio </a:t>
            </a:r>
            <a:r>
              <a:rPr lang="cy-GB" noProof="0" dirty="0">
                <a:solidFill>
                  <a:srgbClr val="000000"/>
                </a:solidFill>
                <a:latin typeface="Geneva" panose="020B0503030404040204" pitchFamily="34" charset="0"/>
              </a:rPr>
              <a:t>oherwydd eu bod yn cael eu tybio i fod yn anrhywiol ac felly yn wyryfon. (WHR, 2004)</a:t>
            </a:r>
          </a:p>
          <a:p>
            <a:r>
              <a:rPr lang="cy-GB" noProof="0" dirty="0">
                <a:solidFill>
                  <a:srgbClr val="212121"/>
                </a:solidFill>
                <a:latin typeface="Open Sans" panose="020B0606030504020204" pitchFamily="34" charset="0"/>
              </a:rPr>
              <a:t>Credir bod episod iechyd meddwl yn cael ei achosi gan ysbrydion drwg, gall hyn arwain at </a:t>
            </a:r>
            <a:r>
              <a:rPr lang="cy-GB" dirty="0">
                <a:solidFill>
                  <a:srgbClr val="212121"/>
                </a:solidFill>
                <a:latin typeface="Open Sans" panose="020B0606030504020204" pitchFamily="34" charset="0"/>
              </a:rPr>
              <a:t>g</a:t>
            </a:r>
            <a:r>
              <a:rPr lang="cy-GB" noProof="0" dirty="0" err="1">
                <a:solidFill>
                  <a:srgbClr val="212121"/>
                </a:solidFill>
                <a:latin typeface="Open Sans" panose="020B0606030504020204" pitchFamily="34" charset="0"/>
              </a:rPr>
              <a:t>ymunedau</a:t>
            </a:r>
            <a:r>
              <a:rPr lang="cy-GB" noProof="0" dirty="0">
                <a:solidFill>
                  <a:srgbClr val="212121"/>
                </a:solidFill>
                <a:latin typeface="Open Sans" panose="020B0606030504020204" pitchFamily="34" charset="0"/>
              </a:rPr>
              <a:t> </a:t>
            </a:r>
            <a:r>
              <a:rPr lang="cy-GB" dirty="0">
                <a:solidFill>
                  <a:srgbClr val="212121"/>
                </a:solidFill>
                <a:latin typeface="Open Sans" panose="020B0606030504020204" pitchFamily="34" charset="0"/>
              </a:rPr>
              <a:t>yn gosod</a:t>
            </a:r>
            <a:r>
              <a:rPr lang="cy-GB" noProof="0" dirty="0">
                <a:solidFill>
                  <a:srgbClr val="212121"/>
                </a:solidFill>
                <a:latin typeface="Open Sans" panose="020B0606030504020204" pitchFamily="34" charset="0"/>
              </a:rPr>
              <a:t> stigma ar bobl anabl</a:t>
            </a:r>
            <a:r>
              <a:rPr lang="cy-GB" b="0" i="0" noProof="0" dirty="0">
                <a:solidFill>
                  <a:srgbClr val="212121"/>
                </a:solidFill>
                <a:effectLst/>
                <a:latin typeface="Open Sans" panose="020B0606030504020204" pitchFamily="34" charset="0"/>
              </a:rPr>
              <a:t>. </a:t>
            </a:r>
            <a:r>
              <a:rPr lang="en-GB" b="0" i="0" dirty="0">
                <a:solidFill>
                  <a:srgbClr val="212121"/>
                </a:solidFill>
                <a:effectLst/>
                <a:latin typeface="Open Sans" panose="020B0606030504020204" pitchFamily="34" charset="0"/>
              </a:rPr>
              <a:t>(ADDI, 2023)</a:t>
            </a:r>
            <a:endParaRPr lang="en-GB" b="0" i="0" dirty="0">
              <a:solidFill>
                <a:srgbClr val="000000"/>
              </a:solidFill>
              <a:effectLst/>
              <a:latin typeface="Geneva" panose="020B0503030404040204" pitchFamily="34" charset="0"/>
            </a:endParaRPr>
          </a:p>
          <a:p>
            <a:endParaRPr lang="en-US" dirty="0"/>
          </a:p>
        </p:txBody>
      </p:sp>
    </p:spTree>
    <p:extLst>
      <p:ext uri="{BB962C8B-B14F-4D97-AF65-F5344CB8AC3E}">
        <p14:creationId xmlns:p14="http://schemas.microsoft.com/office/powerpoint/2010/main" val="26910647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ACDE0-7211-0F3C-F2FF-A4C4FFE69B0C}"/>
              </a:ext>
            </a:extLst>
          </p:cNvPr>
          <p:cNvSpPr>
            <a:spLocks noGrp="1"/>
          </p:cNvSpPr>
          <p:nvPr>
            <p:ph type="title"/>
          </p:nvPr>
        </p:nvSpPr>
        <p:spPr/>
        <p:txBody>
          <a:bodyPr/>
          <a:lstStyle/>
          <a:p>
            <a:r>
              <a:rPr lang="cy-GB" noProof="0" dirty="0"/>
              <a:t>Pobl anabl sy'n byw mewn tlodi...</a:t>
            </a:r>
            <a:endParaRPr lang="en-US" dirty="0"/>
          </a:p>
        </p:txBody>
      </p:sp>
      <p:sp>
        <p:nvSpPr>
          <p:cNvPr id="3" name="TextBox 2">
            <a:extLst>
              <a:ext uri="{FF2B5EF4-FFF2-40B4-BE49-F238E27FC236}">
                <a16:creationId xmlns:a16="http://schemas.microsoft.com/office/drawing/2014/main" id="{60D0379E-B6B6-6C35-C6B4-3FD9248A090D}"/>
              </a:ext>
            </a:extLst>
          </p:cNvPr>
          <p:cNvSpPr txBox="1"/>
          <p:nvPr/>
        </p:nvSpPr>
        <p:spPr>
          <a:xfrm>
            <a:off x="2092036" y="2951018"/>
            <a:ext cx="7453746" cy="3139321"/>
          </a:xfrm>
          <a:prstGeom prst="rect">
            <a:avLst/>
          </a:prstGeom>
          <a:noFill/>
        </p:spPr>
        <p:txBody>
          <a:bodyPr wrap="square" rtlCol="0">
            <a:spAutoFit/>
          </a:bodyPr>
          <a:lstStyle/>
          <a:p>
            <a:pPr marL="285750" indent="-285750">
              <a:buFont typeface="Arial" panose="020B0604020202020204" pitchFamily="34" charset="0"/>
              <a:buChar char="•"/>
            </a:pPr>
            <a:r>
              <a:rPr lang="cy-GB" noProof="0" dirty="0">
                <a:solidFill>
                  <a:srgbClr val="212121"/>
                </a:solidFill>
                <a:latin typeface="Open Sans" panose="020B0606030504020204" pitchFamily="34" charset="0"/>
              </a:rPr>
              <a:t>Y bobl sydd wedi’u stigmateiddio a’u hymylu fwyaf ar y ddaear. </a:t>
            </a:r>
            <a:br>
              <a:rPr lang="cy-GB" noProof="0" dirty="0">
                <a:solidFill>
                  <a:srgbClr val="212121"/>
                </a:solidFill>
                <a:latin typeface="Open Sans" panose="020B0606030504020204" pitchFamily="34" charset="0"/>
              </a:rPr>
            </a:br>
            <a:r>
              <a:rPr lang="cy-GB" noProof="0" dirty="0">
                <a:solidFill>
                  <a:srgbClr val="212121"/>
                </a:solidFill>
                <a:latin typeface="Open Sans" panose="020B0606030504020204" pitchFamily="34" charset="0"/>
              </a:rPr>
              <a:t>
Maent yn aml yn byw ar eu pennau eu hunain ac yn cael eu heithrio o'u cymunedau, o'r system addysg, o ofal iechyd a gwasanaethau hanfodol eraill.</a:t>
            </a:r>
            <a:br>
              <a:rPr lang="cy-GB" noProof="0" dirty="0">
                <a:solidFill>
                  <a:srgbClr val="212121"/>
                </a:solidFill>
                <a:latin typeface="Open Sans" panose="020B0606030504020204" pitchFamily="34" charset="0"/>
              </a:rPr>
            </a:br>
            <a:r>
              <a:rPr lang="cy-GB" noProof="0" dirty="0">
                <a:solidFill>
                  <a:srgbClr val="212121"/>
                </a:solidFill>
                <a:latin typeface="Open Sans" panose="020B0606030504020204" pitchFamily="34" charset="0"/>
              </a:rPr>
              <a:t>
 Weithiau, maen nhw hyd yn oed yn cael eu cuddio gan eu teuluoedd. </a:t>
            </a:r>
            <a:br>
              <a:rPr lang="cy-GB" noProof="0" dirty="0">
                <a:solidFill>
                  <a:srgbClr val="212121"/>
                </a:solidFill>
                <a:latin typeface="Open Sans" panose="020B0606030504020204" pitchFamily="34" charset="0"/>
              </a:rPr>
            </a:br>
            <a:r>
              <a:rPr lang="cy-GB" noProof="0" dirty="0">
                <a:solidFill>
                  <a:srgbClr val="212121"/>
                </a:solidFill>
                <a:latin typeface="Open Sans" panose="020B0606030504020204" pitchFamily="34" charset="0"/>
              </a:rPr>
              <a:t>
Mae llawer o fenywod a phlant anabl yn wynebu risg uwch o drais domestig a rhywiol.        </a:t>
            </a:r>
            <a:r>
              <a:rPr lang="cy-GB" b="0" i="0" noProof="0" dirty="0">
                <a:solidFill>
                  <a:srgbClr val="212121"/>
                </a:solidFill>
                <a:effectLst/>
                <a:latin typeface="Open Sans" panose="020B0606030504020204" pitchFamily="34" charset="0"/>
              </a:rPr>
              <a:t>(ADDI, 2023)</a:t>
            </a:r>
            <a:endParaRPr lang="cy-GB" noProof="0" dirty="0"/>
          </a:p>
        </p:txBody>
      </p:sp>
    </p:spTree>
    <p:extLst>
      <p:ext uri="{BB962C8B-B14F-4D97-AF65-F5344CB8AC3E}">
        <p14:creationId xmlns:p14="http://schemas.microsoft.com/office/powerpoint/2010/main" val="27666683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248-E46A-6605-C623-453653631A39}"/>
              </a:ext>
            </a:extLst>
          </p:cNvPr>
          <p:cNvSpPr>
            <a:spLocks noGrp="1"/>
          </p:cNvSpPr>
          <p:nvPr>
            <p:ph type="title"/>
          </p:nvPr>
        </p:nvSpPr>
        <p:spPr/>
        <p:txBody>
          <a:bodyPr/>
          <a:lstStyle/>
          <a:p>
            <a:r>
              <a:rPr lang="cy-GB" noProof="0" dirty="0"/>
              <a:t>Beth sy’n Achosi’r Broblem</a:t>
            </a:r>
          </a:p>
        </p:txBody>
      </p:sp>
      <p:sp>
        <p:nvSpPr>
          <p:cNvPr id="3" name="Content Placeholder 2">
            <a:extLst>
              <a:ext uri="{FF2B5EF4-FFF2-40B4-BE49-F238E27FC236}">
                <a16:creationId xmlns:a16="http://schemas.microsoft.com/office/drawing/2014/main" id="{4C3CE3DE-183E-EFF1-5BCE-C0CA65E6F534}"/>
              </a:ext>
            </a:extLst>
          </p:cNvPr>
          <p:cNvSpPr txBox="1">
            <a:spLocks/>
          </p:cNvSpPr>
          <p:nvPr/>
        </p:nvSpPr>
        <p:spPr>
          <a:xfrm>
            <a:off x="1295401" y="2556932"/>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endParaRPr lang="en-GB" dirty="0">
              <a:solidFill>
                <a:srgbClr val="000000"/>
              </a:solidFill>
              <a:latin typeface="Geneva" panose="020B0503030404040204" pitchFamily="34" charset="0"/>
            </a:endParaRPr>
          </a:p>
          <a:p>
            <a:endParaRPr lang="en-US" dirty="0"/>
          </a:p>
        </p:txBody>
      </p:sp>
      <p:sp>
        <p:nvSpPr>
          <p:cNvPr id="4" name="Content Placeholder 2">
            <a:extLst>
              <a:ext uri="{FF2B5EF4-FFF2-40B4-BE49-F238E27FC236}">
                <a16:creationId xmlns:a16="http://schemas.microsoft.com/office/drawing/2014/main" id="{84C59D49-5A51-ED24-4B14-324FB2D69188}"/>
              </a:ext>
            </a:extLst>
          </p:cNvPr>
          <p:cNvSpPr txBox="1">
            <a:spLocks/>
          </p:cNvSpPr>
          <p:nvPr/>
        </p:nvSpPr>
        <p:spPr>
          <a:xfrm>
            <a:off x="1447801" y="2709332"/>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r>
              <a:rPr lang="cy-GB" b="1" noProof="0" dirty="0">
                <a:solidFill>
                  <a:srgbClr val="000000"/>
                </a:solidFill>
                <a:latin typeface="Geneva" panose="020B0503030404040204" pitchFamily="34" charset="0"/>
              </a:rPr>
              <a:t>Stigma ynghylch Anabledd</a:t>
            </a:r>
            <a:r>
              <a:rPr lang="cy-GB" noProof="0" dirty="0">
                <a:solidFill>
                  <a:srgbClr val="000000"/>
                </a:solidFill>
                <a:latin typeface="Geneva" panose="020B0503030404040204" pitchFamily="34" charset="0"/>
              </a:rPr>
              <a:t>
Mae pobl sy'n byw mewn tlodi yn aml yn byw mewn amodau sy'n cynyddu eu siawns o fod yn anabl yn sylweddol oherwydd ddiffyg maeth, clefydau neu anaf.
Mae pobl anabl yn fwy tebygol o aros yn gaeth mewn tlodi gan eu bod yn wynebu rhwystrau lluosog i gael mynediad at addysg, sicrhau bywoliaeth a chymryd rhan lawn mewn cymdeithas.</a:t>
            </a:r>
          </a:p>
          <a:p>
            <a:endParaRPr lang="en-US" dirty="0"/>
          </a:p>
        </p:txBody>
      </p:sp>
    </p:spTree>
    <p:extLst>
      <p:ext uri="{BB962C8B-B14F-4D97-AF65-F5344CB8AC3E}">
        <p14:creationId xmlns:p14="http://schemas.microsoft.com/office/powerpoint/2010/main" val="25335619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585A1-AA32-5CFB-5410-ABB43437A7AD}"/>
              </a:ext>
            </a:extLst>
          </p:cNvPr>
          <p:cNvSpPr>
            <a:spLocks noGrp="1"/>
          </p:cNvSpPr>
          <p:nvPr>
            <p:ph type="title"/>
          </p:nvPr>
        </p:nvSpPr>
        <p:spPr/>
        <p:txBody>
          <a:bodyPr/>
          <a:lstStyle/>
          <a:p>
            <a:r>
              <a:rPr lang="cy-GB" noProof="0" dirty="0"/>
              <a:t>Y Darlun Byd-eang</a:t>
            </a:r>
            <a:endParaRPr lang="en-US" dirty="0"/>
          </a:p>
        </p:txBody>
      </p:sp>
      <p:sp>
        <p:nvSpPr>
          <p:cNvPr id="3" name="Content Placeholder 2">
            <a:extLst>
              <a:ext uri="{FF2B5EF4-FFF2-40B4-BE49-F238E27FC236}">
                <a16:creationId xmlns:a16="http://schemas.microsoft.com/office/drawing/2014/main" id="{3970003C-A535-5F42-C370-262181E23696}"/>
              </a:ext>
            </a:extLst>
          </p:cNvPr>
          <p:cNvSpPr txBox="1">
            <a:spLocks/>
          </p:cNvSpPr>
          <p:nvPr/>
        </p:nvSpPr>
        <p:spPr>
          <a:xfrm>
            <a:off x="1447801" y="2709332"/>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r>
              <a:rPr lang="cy-GB" b="1" noProof="0" dirty="0">
                <a:solidFill>
                  <a:schemeClr val="tx1"/>
                </a:solidFill>
                <a:latin typeface="Nunito" pitchFamily="2" charset="77"/>
              </a:rPr>
              <a:t>Mae biliwn o bobl ledled y byd yn byw gyda rhyw fath o anabledd, sy'n ffurfio tua 15% o'r boblogaeth fyd-eang. Mae'r mwyafrif helaeth o bobl ag anableddau yn byw mewn gwledydd sy'n datblygu.
Mae nifer y bobl ag anableddau yn cynyddu.</a:t>
            </a:r>
            <a:endParaRPr lang="en-GB" dirty="0">
              <a:solidFill>
                <a:srgbClr val="000000"/>
              </a:solidFill>
              <a:latin typeface="Geneva" panose="020B0503030404040204" pitchFamily="34" charset="0"/>
            </a:endParaRPr>
          </a:p>
          <a:p>
            <a:endParaRPr lang="en-US" dirty="0"/>
          </a:p>
        </p:txBody>
      </p:sp>
    </p:spTree>
    <p:extLst>
      <p:ext uri="{BB962C8B-B14F-4D97-AF65-F5344CB8AC3E}">
        <p14:creationId xmlns:p14="http://schemas.microsoft.com/office/powerpoint/2010/main" val="17197809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36BD6-CD25-EDE9-BF05-1641B50CCB77}"/>
              </a:ext>
            </a:extLst>
          </p:cNvPr>
          <p:cNvSpPr>
            <a:spLocks noGrp="1"/>
          </p:cNvSpPr>
          <p:nvPr>
            <p:ph type="title"/>
          </p:nvPr>
        </p:nvSpPr>
        <p:spPr/>
        <p:txBody>
          <a:bodyPr/>
          <a:lstStyle/>
          <a:p>
            <a:r>
              <a:rPr lang="cy-GB" noProof="0" dirty="0"/>
              <a:t>Yn y DU</a:t>
            </a:r>
            <a:endParaRPr lang="en-US" dirty="0"/>
          </a:p>
        </p:txBody>
      </p:sp>
      <p:sp>
        <p:nvSpPr>
          <p:cNvPr id="3" name="Content Placeholder 2">
            <a:extLst>
              <a:ext uri="{FF2B5EF4-FFF2-40B4-BE49-F238E27FC236}">
                <a16:creationId xmlns:a16="http://schemas.microsoft.com/office/drawing/2014/main" id="{C9885D14-B814-07DB-76BA-F5E15FFA6D71}"/>
              </a:ext>
            </a:extLst>
          </p:cNvPr>
          <p:cNvSpPr txBox="1">
            <a:spLocks/>
          </p:cNvSpPr>
          <p:nvPr/>
        </p:nvSpPr>
        <p:spPr>
          <a:xfrm>
            <a:off x="1447801" y="2353731"/>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r>
              <a:rPr lang="cy-GB" sz="2000" noProof="0" dirty="0">
                <a:solidFill>
                  <a:srgbClr val="494848"/>
                </a:solidFill>
                <a:latin typeface="chaparral-pro"/>
              </a:rPr>
              <a:t>Mae'r gyfradd dlodi ar gyfer pobl anabl wedi aros yn gyffredinol gyson ar oddeutu traean ers 2013/14. Mae hyn er gwaethaf y ffaith bod cyfran yr oedolion anabl o oedran gweithio sydd mewn gwaith wedi cynyddu o 42% i 52% dros y 10 mlynedd diwethaf (mae 82% o bobl nad ydynt yn anabl mewn cyflogaeth)
Mae cyfran y bobl anabl sy'n gweithio’n rhan-amser wedi aros yn gymharol sefydlog ar oddeutu 30%, o’i chymharu â thua phumed o'r rheiny nad ydynt yn anabl. Felly, tra bod mwy o bobl anabl yn gweithio, maent yn dal yn llai tebygol o allu cael mynediad at waith amser llawn, ac yna rhaid iddynt ddibynnu ar fudd-daliadau sy'n gysylltiedig ag incwm i ategu eu hincwm</a:t>
            </a:r>
            <a:r>
              <a:rPr lang="cy-GB" sz="2000" b="0" i="0" noProof="0" dirty="0">
                <a:solidFill>
                  <a:srgbClr val="494848"/>
                </a:solidFill>
                <a:effectLst/>
                <a:latin typeface="chaparral-pro"/>
              </a:rPr>
              <a:t>.</a:t>
            </a:r>
            <a:endParaRPr lang="cy-GB" sz="2000" noProof="0" dirty="0">
              <a:solidFill>
                <a:schemeClr val="tx1"/>
              </a:solidFill>
              <a:latin typeface="Geneva" panose="020B0503030404040204" pitchFamily="34" charset="0"/>
            </a:endParaRPr>
          </a:p>
          <a:p>
            <a:endParaRPr lang="en-GB" dirty="0">
              <a:solidFill>
                <a:srgbClr val="000000"/>
              </a:solidFill>
              <a:latin typeface="Geneva" panose="020B0503030404040204" pitchFamily="34" charset="0"/>
            </a:endParaRPr>
          </a:p>
          <a:p>
            <a:endParaRPr lang="en-US" dirty="0"/>
          </a:p>
        </p:txBody>
      </p:sp>
    </p:spTree>
    <p:extLst>
      <p:ext uri="{BB962C8B-B14F-4D97-AF65-F5344CB8AC3E}">
        <p14:creationId xmlns:p14="http://schemas.microsoft.com/office/powerpoint/2010/main" val="18641575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28661-5BDF-0683-4A10-DB27C1F43262}"/>
              </a:ext>
            </a:extLst>
          </p:cNvPr>
          <p:cNvSpPr>
            <a:spLocks noGrp="1"/>
          </p:cNvSpPr>
          <p:nvPr>
            <p:ph type="title"/>
          </p:nvPr>
        </p:nvSpPr>
        <p:spPr/>
        <p:txBody>
          <a:bodyPr/>
          <a:lstStyle/>
          <a:p>
            <a:r>
              <a:rPr lang="cy-GB" noProof="0" dirty="0"/>
              <a:t>Agweddau yn y DU</a:t>
            </a:r>
            <a:endParaRPr lang="en-US" dirty="0"/>
          </a:p>
        </p:txBody>
      </p:sp>
      <p:sp>
        <p:nvSpPr>
          <p:cNvPr id="3" name="Content Placeholder 2">
            <a:extLst>
              <a:ext uri="{FF2B5EF4-FFF2-40B4-BE49-F238E27FC236}">
                <a16:creationId xmlns:a16="http://schemas.microsoft.com/office/drawing/2014/main" id="{6B29CC6D-B5B3-D0FF-F995-9C45CF8898B7}"/>
              </a:ext>
            </a:extLst>
          </p:cNvPr>
          <p:cNvSpPr txBox="1">
            <a:spLocks/>
          </p:cNvSpPr>
          <p:nvPr/>
        </p:nvSpPr>
        <p:spPr>
          <a:xfrm>
            <a:off x="1447801" y="2709332"/>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fontAlgn="base">
              <a:buFont typeface="Arial" panose="020B0604020202020204" pitchFamily="34" charset="0"/>
              <a:buChar char="•"/>
            </a:pPr>
            <a:r>
              <a:rPr lang="cy-GB" noProof="0" dirty="0">
                <a:solidFill>
                  <a:srgbClr val="444444"/>
                </a:solidFill>
                <a:latin typeface="Hargreaves"/>
              </a:rPr>
              <a:t>Mae 3 o bob 4 person anabl (72%) wedi profi agweddau neu ymddygiad negyddol yn ystod y 5 mlynedd diwethaf
Dywedodd 9 o bob 10 o bobl anabl (87%) a oedd wedi profi agweddau neu ymddygiad negyddol eu bod wedi cael effaith negyddol ar eu bywydau bob dydd</a:t>
            </a:r>
            <a:endParaRPr lang="cy-GB" noProof="0" dirty="0"/>
          </a:p>
        </p:txBody>
      </p:sp>
    </p:spTree>
    <p:extLst>
      <p:ext uri="{BB962C8B-B14F-4D97-AF65-F5344CB8AC3E}">
        <p14:creationId xmlns:p14="http://schemas.microsoft.com/office/powerpoint/2010/main" val="35464550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ED361-43B1-1D9B-C751-99D4BB3CB54F}"/>
              </a:ext>
            </a:extLst>
          </p:cNvPr>
          <p:cNvSpPr>
            <a:spLocks noGrp="1"/>
          </p:cNvSpPr>
          <p:nvPr>
            <p:ph type="title"/>
          </p:nvPr>
        </p:nvSpPr>
        <p:spPr/>
        <p:txBody>
          <a:bodyPr/>
          <a:lstStyle/>
          <a:p>
            <a:r>
              <a:rPr lang="cy-GB" noProof="0" dirty="0"/>
              <a:t>Agweddau yn y DU parhad...</a:t>
            </a:r>
          </a:p>
        </p:txBody>
      </p:sp>
      <p:sp>
        <p:nvSpPr>
          <p:cNvPr id="3" name="Content Placeholder 2">
            <a:extLst>
              <a:ext uri="{FF2B5EF4-FFF2-40B4-BE49-F238E27FC236}">
                <a16:creationId xmlns:a16="http://schemas.microsoft.com/office/drawing/2014/main" id="{8B305CC4-C438-3349-FEDA-F416033AD968}"/>
              </a:ext>
            </a:extLst>
          </p:cNvPr>
          <p:cNvSpPr txBox="1">
            <a:spLocks/>
          </p:cNvSpPr>
          <p:nvPr/>
        </p:nvSpPr>
        <p:spPr>
          <a:xfrm>
            <a:off x="1447801" y="2709332"/>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fontAlgn="base">
              <a:buFont typeface="Arial" panose="020B0604020202020204" pitchFamily="34" charset="0"/>
              <a:buChar char="•"/>
            </a:pPr>
            <a:r>
              <a:rPr lang="cy-GB" noProof="0" dirty="0">
                <a:solidFill>
                  <a:srgbClr val="444444"/>
                </a:solidFill>
                <a:latin typeface="Hargreaves"/>
              </a:rPr>
              <a:t>Mae pobl anabl a'u teuluoedd yn profi amrywiaeth o agweddau ac ymddygiadau gwahanol, megis:
pobl yn gwneud rhagdybiaethau amdanynt neu’n farnu ar eu gallu (33%)
cyhuddiadau o ffugio eu hanabledd neu gyhuddiadau nad ydynt yn anabl (25%)
pobl yn syllu arnynt neu </a:t>
            </a:r>
            <a:r>
              <a:rPr lang="cy-GB" dirty="0">
                <a:solidFill>
                  <a:srgbClr val="444444"/>
                </a:solidFill>
                <a:latin typeface="Hargreaves"/>
              </a:rPr>
              <a:t>edrych yn</a:t>
            </a:r>
            <a:r>
              <a:rPr lang="cy-GB" noProof="0" dirty="0">
                <a:solidFill>
                  <a:srgbClr val="444444"/>
                </a:solidFill>
                <a:latin typeface="Hargreaves"/>
              </a:rPr>
              <a:t> </a:t>
            </a:r>
            <a:r>
              <a:rPr lang="cy-GB" dirty="0">
                <a:solidFill>
                  <a:srgbClr val="444444"/>
                </a:solidFill>
                <a:latin typeface="Hargreaves"/>
              </a:rPr>
              <a:t>g</a:t>
            </a:r>
            <a:r>
              <a:rPr lang="cy-GB" noProof="0" dirty="0">
                <a:solidFill>
                  <a:srgbClr val="444444"/>
                </a:solidFill>
                <a:latin typeface="Hargreaves"/>
              </a:rPr>
              <a:t>as arnynt (19%)</a:t>
            </a:r>
            <a:r>
              <a:rPr lang="cy-GB" noProof="0" dirty="0">
                <a:solidFill>
                  <a:schemeClr val="tx1"/>
                </a:solidFill>
                <a:latin typeface="Geneva" panose="020B0503030404040204" pitchFamily="34" charset="0"/>
              </a:rPr>
              <a:t>	</a:t>
            </a:r>
            <a:r>
              <a:rPr lang="en-GB" dirty="0">
                <a:solidFill>
                  <a:schemeClr val="tx1"/>
                </a:solidFill>
                <a:latin typeface="Geneva" panose="020B0503030404040204" pitchFamily="34" charset="0"/>
              </a:rPr>
              <a:t>											                                 </a:t>
            </a:r>
            <a:r>
              <a:rPr lang="cy-GB" noProof="0" dirty="0">
                <a:solidFill>
                  <a:srgbClr val="444444"/>
                </a:solidFill>
                <a:latin typeface="Hargreaves"/>
              </a:rPr>
              <a:t>Agweddau ac anabledd </a:t>
            </a:r>
            <a:r>
              <a:rPr lang="cy-GB" b="0" i="0" noProof="0" dirty="0">
                <a:solidFill>
                  <a:srgbClr val="444444"/>
                </a:solidFill>
                <a:effectLst/>
                <a:latin typeface="Hargreaves"/>
              </a:rPr>
              <a:t>(2022)</a:t>
            </a:r>
            <a:endParaRPr lang="cy-GB" noProof="0" dirty="0">
              <a:solidFill>
                <a:schemeClr val="tx1"/>
              </a:solidFill>
              <a:latin typeface="Geneva" panose="020B0503030404040204" pitchFamily="34" charset="0"/>
            </a:endParaRPr>
          </a:p>
          <a:p>
            <a:endParaRPr lang="en-GB" dirty="0">
              <a:solidFill>
                <a:srgbClr val="000000"/>
              </a:solidFill>
              <a:latin typeface="Geneva" panose="020B0503030404040204" pitchFamily="34" charset="0"/>
            </a:endParaRPr>
          </a:p>
          <a:p>
            <a:endParaRPr lang="en-GB" dirty="0">
              <a:solidFill>
                <a:srgbClr val="000000"/>
              </a:solidFill>
              <a:latin typeface="Geneva" panose="020B0503030404040204" pitchFamily="34" charset="0"/>
            </a:endParaRPr>
          </a:p>
          <a:p>
            <a:endParaRPr lang="en-US" dirty="0"/>
          </a:p>
        </p:txBody>
      </p:sp>
    </p:spTree>
    <p:extLst>
      <p:ext uri="{BB962C8B-B14F-4D97-AF65-F5344CB8AC3E}">
        <p14:creationId xmlns:p14="http://schemas.microsoft.com/office/powerpoint/2010/main" val="59180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37AC4-CD9B-45CA-4D3A-AEAA33620D70}"/>
              </a:ext>
            </a:extLst>
          </p:cNvPr>
          <p:cNvSpPr>
            <a:spLocks noGrp="1"/>
          </p:cNvSpPr>
          <p:nvPr>
            <p:ph type="title"/>
          </p:nvPr>
        </p:nvSpPr>
        <p:spPr/>
        <p:txBody>
          <a:bodyPr/>
          <a:lstStyle/>
          <a:p>
            <a:r>
              <a:rPr lang="cy-GB" noProof="0" dirty="0"/>
              <a:t>Agweddau yn y DU </a:t>
            </a:r>
          </a:p>
        </p:txBody>
      </p:sp>
      <p:pic>
        <p:nvPicPr>
          <p:cNvPr id="3" name="Online Media 2" descr="We Want Change || Breaking the Stigma of Disabilities">
            <a:hlinkClick r:id="" action="ppaction://media"/>
            <a:extLst>
              <a:ext uri="{FF2B5EF4-FFF2-40B4-BE49-F238E27FC236}">
                <a16:creationId xmlns:a16="http://schemas.microsoft.com/office/drawing/2014/main" id="{95EC1AF7-069B-93D7-64C6-98521BCBBB0D}"/>
              </a:ext>
            </a:extLst>
          </p:cNvPr>
          <p:cNvPicPr>
            <a:picLocks noRot="1" noChangeAspect="1"/>
          </p:cNvPicPr>
          <p:nvPr>
            <a:videoFile r:link="rId1"/>
          </p:nvPr>
        </p:nvPicPr>
        <p:blipFill>
          <a:blip r:embed="rId4"/>
          <a:stretch>
            <a:fillRect/>
          </a:stretch>
        </p:blipFill>
        <p:spPr>
          <a:xfrm>
            <a:off x="1894610" y="2050473"/>
            <a:ext cx="8402780" cy="4045527"/>
          </a:xfrm>
          <a:prstGeom prst="rect">
            <a:avLst/>
          </a:prstGeom>
        </p:spPr>
      </p:pic>
    </p:spTree>
    <p:extLst>
      <p:ext uri="{BB962C8B-B14F-4D97-AF65-F5344CB8AC3E}">
        <p14:creationId xmlns:p14="http://schemas.microsoft.com/office/powerpoint/2010/main" val="1156814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78A3-A693-D5C1-67F1-F6C203CA6027}"/>
              </a:ext>
            </a:extLst>
          </p:cNvPr>
          <p:cNvSpPr>
            <a:spLocks noGrp="1"/>
          </p:cNvSpPr>
          <p:nvPr>
            <p:ph type="title"/>
          </p:nvPr>
        </p:nvSpPr>
        <p:spPr>
          <a:xfrm>
            <a:off x="1177415" y="668316"/>
            <a:ext cx="9601196" cy="1303867"/>
          </a:xfrm>
        </p:spPr>
        <p:txBody>
          <a:bodyPr>
            <a:normAutofit fontScale="90000"/>
          </a:bodyPr>
          <a:lstStyle/>
          <a:p>
            <a:br>
              <a:rPr lang="en-GB" sz="4400" b="1" dirty="0"/>
            </a:br>
            <a:r>
              <a:rPr lang="cy-GB" b="1" noProof="0" dirty="0"/>
              <a:t>Hanes Byr o Agweddau tuag at Anabledd</a:t>
            </a:r>
            <a:endParaRPr lang="en-US" dirty="0"/>
          </a:p>
        </p:txBody>
      </p:sp>
      <p:sp>
        <p:nvSpPr>
          <p:cNvPr id="5" name="TextBox 4">
            <a:extLst>
              <a:ext uri="{FF2B5EF4-FFF2-40B4-BE49-F238E27FC236}">
                <a16:creationId xmlns:a16="http://schemas.microsoft.com/office/drawing/2014/main" id="{1440DA67-BD49-52A6-1EB8-A35A7DAB5777}"/>
              </a:ext>
            </a:extLst>
          </p:cNvPr>
          <p:cNvSpPr txBox="1"/>
          <p:nvPr/>
        </p:nvSpPr>
        <p:spPr>
          <a:xfrm>
            <a:off x="1334731" y="2434299"/>
            <a:ext cx="8496944" cy="3660233"/>
          </a:xfrm>
          <a:prstGeom prst="rect">
            <a:avLst/>
          </a:prstGeom>
          <a:noFill/>
        </p:spPr>
        <p:txBody>
          <a:bodyPr wrap="square" rtlCol="0">
            <a:spAutoFit/>
          </a:bodyPr>
          <a:lstStyle/>
          <a:p>
            <a:pPr marL="342900" indent="-342900">
              <a:lnSpc>
                <a:spcPct val="90000"/>
              </a:lnSpc>
              <a:spcBef>
                <a:spcPts val="600"/>
              </a:spcBef>
              <a:spcAft>
                <a:spcPts val="600"/>
              </a:spcAft>
              <a:buFont typeface="Arial" panose="020B0604020202020204" pitchFamily="34" charset="0"/>
              <a:buChar char="•"/>
            </a:pPr>
            <a:r>
              <a:rPr lang="cy-GB" sz="2800" noProof="0" dirty="0"/>
              <a:t>Cyn y chwyldro diwydiannol, roedd pobl ag anabledd yn rhan o'r 'tlodion torfol' (</a:t>
            </a:r>
            <a:r>
              <a:rPr lang="cy-GB" sz="2800" noProof="0" dirty="0" err="1"/>
              <a:t>Borsay</a:t>
            </a:r>
            <a:r>
              <a:rPr lang="cy-GB" sz="2800" noProof="0" dirty="0"/>
              <a:t>, 2002)</a:t>
            </a:r>
          </a:p>
          <a:p>
            <a:pPr marL="342900" indent="-342900">
              <a:lnSpc>
                <a:spcPct val="90000"/>
              </a:lnSpc>
              <a:spcBef>
                <a:spcPts val="600"/>
              </a:spcBef>
              <a:spcAft>
                <a:spcPts val="600"/>
              </a:spcAft>
              <a:buFont typeface="Arial" panose="020B0604020202020204" pitchFamily="34" charset="0"/>
              <a:buChar char="•"/>
            </a:pPr>
            <a:r>
              <a:rPr lang="cy-GB" sz="2800" noProof="0" dirty="0"/>
              <a:t>Ar 'waelod' cymdeithas ond heb eu heithrio (</a:t>
            </a:r>
            <a:r>
              <a:rPr lang="cy-GB" sz="2800" noProof="0" dirty="0" err="1"/>
              <a:t>Borsay</a:t>
            </a:r>
            <a:r>
              <a:rPr lang="cy-GB" sz="2800" noProof="0" dirty="0"/>
              <a:t>, 2002)</a:t>
            </a:r>
          </a:p>
          <a:p>
            <a:pPr marL="342900" indent="-342900">
              <a:lnSpc>
                <a:spcPct val="90000"/>
              </a:lnSpc>
              <a:spcBef>
                <a:spcPts val="600"/>
              </a:spcBef>
              <a:spcAft>
                <a:spcPts val="600"/>
              </a:spcAft>
              <a:buFont typeface="Arial" panose="020B0604020202020204" pitchFamily="34" charset="0"/>
              <a:buChar char="•"/>
            </a:pPr>
            <a:r>
              <a:rPr lang="cy-GB" sz="2800" noProof="0" dirty="0"/>
              <a:t>Roedd bywyd yn anodd i bawb a oedd yn gweithio, nid dim ond i'r rhai ag anabledd (Cameron, 2014)</a:t>
            </a:r>
          </a:p>
          <a:p>
            <a:pPr marL="342900" indent="-342900">
              <a:lnSpc>
                <a:spcPct val="90000"/>
              </a:lnSpc>
              <a:spcBef>
                <a:spcPts val="600"/>
              </a:spcBef>
              <a:spcAft>
                <a:spcPts val="600"/>
              </a:spcAft>
              <a:buFont typeface="Arial" panose="020B0604020202020204" pitchFamily="34" charset="0"/>
              <a:buChar char="•"/>
            </a:pPr>
            <a:r>
              <a:rPr lang="cy-GB" sz="2800" noProof="0" dirty="0"/>
              <a:t>Cyn y chwyldro diwydiannol, roedd pobl â namau yn gweithio yn eu cymunedau (Oliver a Barnes, 2012)</a:t>
            </a:r>
          </a:p>
        </p:txBody>
      </p:sp>
    </p:spTree>
    <p:extLst>
      <p:ext uri="{BB962C8B-B14F-4D97-AF65-F5344CB8AC3E}">
        <p14:creationId xmlns:p14="http://schemas.microsoft.com/office/powerpoint/2010/main" val="976896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5E612-E324-8FEA-8578-42B6CC2363A2}"/>
              </a:ext>
            </a:extLst>
          </p:cNvPr>
          <p:cNvSpPr>
            <a:spLocks noGrp="1"/>
          </p:cNvSpPr>
          <p:nvPr>
            <p:ph type="title"/>
          </p:nvPr>
        </p:nvSpPr>
        <p:spPr>
          <a:xfrm>
            <a:off x="1295402" y="839916"/>
            <a:ext cx="9601196" cy="1303867"/>
          </a:xfrm>
        </p:spPr>
        <p:txBody>
          <a:bodyPr>
            <a:normAutofit fontScale="90000"/>
          </a:bodyPr>
          <a:lstStyle/>
          <a:p>
            <a:r>
              <a:rPr lang="cy-GB" noProof="0" dirty="0"/>
              <a:t>Hanes Byr o Agweddau tuag at Anabledd, parhad…</a:t>
            </a:r>
          </a:p>
        </p:txBody>
      </p:sp>
      <p:sp>
        <p:nvSpPr>
          <p:cNvPr id="6" name="TextBox 5">
            <a:extLst>
              <a:ext uri="{FF2B5EF4-FFF2-40B4-BE49-F238E27FC236}">
                <a16:creationId xmlns:a16="http://schemas.microsoft.com/office/drawing/2014/main" id="{8365C3F5-DCDD-32B7-B576-6EE644788758}"/>
              </a:ext>
            </a:extLst>
          </p:cNvPr>
          <p:cNvSpPr txBox="1"/>
          <p:nvPr/>
        </p:nvSpPr>
        <p:spPr>
          <a:xfrm>
            <a:off x="1847528" y="2437168"/>
            <a:ext cx="8496944" cy="4048031"/>
          </a:xfrm>
          <a:prstGeom prst="rect">
            <a:avLst/>
          </a:prstGeom>
          <a:noFill/>
        </p:spPr>
        <p:txBody>
          <a:bodyPr wrap="square" rtlCol="0">
            <a:spAutoFit/>
          </a:bodyPr>
          <a:lstStyle/>
          <a:p>
            <a:pPr marL="342900" indent="-342900">
              <a:lnSpc>
                <a:spcPct val="90000"/>
              </a:lnSpc>
              <a:spcBef>
                <a:spcPts val="600"/>
              </a:spcBef>
              <a:spcAft>
                <a:spcPts val="600"/>
              </a:spcAft>
              <a:buFont typeface="Arial" panose="020B0604020202020204" pitchFamily="34" charset="0"/>
              <a:buChar char="•"/>
            </a:pPr>
            <a:r>
              <a:rPr lang="cy-GB" sz="2800" noProof="0" dirty="0"/>
              <a:t>Daeth y chwyldro diwydiannol â ffatrïoedd a'r angen am weithwyr 'abl' i ddefnyddio peiriannau (Cameron, 2014)
Cafodd pobl â namau eu heithrio, eu tynnu o'r brif ffrwd a'u sefydliadu (Cameron, 2014, t. 66)
</a:t>
            </a:r>
            <a:r>
              <a:rPr lang="cy-GB" sz="2800" dirty="0"/>
              <a:t>R</a:t>
            </a:r>
            <a:r>
              <a:rPr lang="cy-GB" sz="2800" noProof="0" dirty="0"/>
              <a:t>oedd gweithwyr proffesiynol meddygol yn troi namau (anabledd) mewn sefydliadau’n broblem feddygol (Oliver, 1990)
Byddwn yn edrych ar iechyd yn ystod y chwyldro diwydiannol nes ymlaen yn y sesiynau hyn</a:t>
            </a:r>
          </a:p>
        </p:txBody>
      </p:sp>
    </p:spTree>
    <p:extLst>
      <p:ext uri="{BB962C8B-B14F-4D97-AF65-F5344CB8AC3E}">
        <p14:creationId xmlns:p14="http://schemas.microsoft.com/office/powerpoint/2010/main" val="1854398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Brwydro</a:t>
            </a:r>
            <a:r>
              <a:rPr lang="cy-GB" b="1" noProof="0" dirty="0"/>
              <a:t> yn ôl</a:t>
            </a:r>
          </a:p>
        </p:txBody>
      </p:sp>
      <p:sp>
        <p:nvSpPr>
          <p:cNvPr id="3" name="Content Placeholder 2"/>
          <p:cNvSpPr>
            <a:spLocks noGrp="1"/>
          </p:cNvSpPr>
          <p:nvPr>
            <p:ph idx="1"/>
          </p:nvPr>
        </p:nvSpPr>
        <p:spPr>
          <a:xfrm>
            <a:off x="1181101" y="2867175"/>
            <a:ext cx="9601196" cy="3318936"/>
          </a:xfrm>
        </p:spPr>
        <p:txBody>
          <a:bodyPr>
            <a:normAutofit/>
          </a:bodyPr>
          <a:lstStyle/>
          <a:p>
            <a:r>
              <a:rPr lang="cy-GB" sz="2800" noProof="0" dirty="0"/>
              <a:t>Roedd cyfran uwch o bobl anabl 16 oed a throsodd yn Lloegr yn ymwneud â chyfranogiad dinesig (41.5%), megis llofnodi deiseb neu fynychu rali gyhoeddus, na phobl nad oeddent yn anabl (35.1%) (blwyddyn a ddaeth i ben ym mis Mawrth 2019)</a:t>
            </a:r>
          </a:p>
        </p:txBody>
      </p:sp>
    </p:spTree>
    <p:extLst>
      <p:ext uri="{BB962C8B-B14F-4D97-AF65-F5344CB8AC3E}">
        <p14:creationId xmlns:p14="http://schemas.microsoft.com/office/powerpoint/2010/main" val="34138599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53857-6411-D13D-760F-7793DD759F64}"/>
              </a:ext>
            </a:extLst>
          </p:cNvPr>
          <p:cNvSpPr>
            <a:spLocks noGrp="1"/>
          </p:cNvSpPr>
          <p:nvPr>
            <p:ph type="title"/>
          </p:nvPr>
        </p:nvSpPr>
        <p:spPr/>
        <p:txBody>
          <a:bodyPr>
            <a:normAutofit fontScale="90000"/>
          </a:bodyPr>
          <a:lstStyle/>
          <a:p>
            <a:r>
              <a:rPr lang="cy-GB" noProof="0" dirty="0"/>
              <a:t>Damcaniaethau Anabledd mewn Arfer Iechyd</a:t>
            </a:r>
          </a:p>
        </p:txBody>
      </p:sp>
      <p:sp>
        <p:nvSpPr>
          <p:cNvPr id="3" name="Content Placeholder 2">
            <a:extLst>
              <a:ext uri="{FF2B5EF4-FFF2-40B4-BE49-F238E27FC236}">
                <a16:creationId xmlns:a16="http://schemas.microsoft.com/office/drawing/2014/main" id="{33FE3214-6BE9-F117-10AE-AABE927DAF7A}"/>
              </a:ext>
            </a:extLst>
          </p:cNvPr>
          <p:cNvSpPr>
            <a:spLocks noGrp="1"/>
          </p:cNvSpPr>
          <p:nvPr>
            <p:ph idx="1"/>
          </p:nvPr>
        </p:nvSpPr>
        <p:spPr/>
        <p:txBody>
          <a:bodyPr/>
          <a:lstStyle/>
          <a:p>
            <a:r>
              <a:rPr lang="cy-GB" noProof="0" dirty="0"/>
              <a:t>Damcaniaeth Swyddogaethol
</a:t>
            </a:r>
            <a:r>
              <a:rPr lang="cy-GB" dirty="0"/>
              <a:t>Lluniadaeth</a:t>
            </a:r>
            <a:r>
              <a:rPr lang="cy-GB" noProof="0" dirty="0"/>
              <a:t> </a:t>
            </a:r>
            <a:r>
              <a:rPr lang="cy-GB" dirty="0"/>
              <a:t>G</a:t>
            </a:r>
            <a:r>
              <a:rPr lang="cy-GB" noProof="0" dirty="0" err="1"/>
              <a:t>ymdeithasol</a:t>
            </a:r>
            <a:r>
              <a:rPr lang="cy-GB" noProof="0" dirty="0"/>
              <a:t>
Damcaniaeth Feirniadol</a:t>
            </a:r>
          </a:p>
        </p:txBody>
      </p:sp>
    </p:spTree>
    <p:extLst>
      <p:ext uri="{BB962C8B-B14F-4D97-AF65-F5344CB8AC3E}">
        <p14:creationId xmlns:p14="http://schemas.microsoft.com/office/powerpoint/2010/main" val="28916166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36FCC-7D6F-9AB8-5569-263C1DF7CB5A}"/>
              </a:ext>
            </a:extLst>
          </p:cNvPr>
          <p:cNvSpPr>
            <a:spLocks noGrp="1"/>
          </p:cNvSpPr>
          <p:nvPr>
            <p:ph type="title"/>
          </p:nvPr>
        </p:nvSpPr>
        <p:spPr/>
        <p:txBody>
          <a:bodyPr/>
          <a:lstStyle/>
          <a:p>
            <a:r>
              <a:rPr lang="cy-GB" noProof="0" dirty="0"/>
              <a:t>Damcaniaeth Swyddogaethol</a:t>
            </a:r>
          </a:p>
        </p:txBody>
      </p:sp>
      <p:sp>
        <p:nvSpPr>
          <p:cNvPr id="3" name="Content Placeholder 2">
            <a:extLst>
              <a:ext uri="{FF2B5EF4-FFF2-40B4-BE49-F238E27FC236}">
                <a16:creationId xmlns:a16="http://schemas.microsoft.com/office/drawing/2014/main" id="{3EF3BAE3-014C-2459-0246-B7E9B6C43111}"/>
              </a:ext>
            </a:extLst>
          </p:cNvPr>
          <p:cNvSpPr>
            <a:spLocks noGrp="1"/>
          </p:cNvSpPr>
          <p:nvPr>
            <p:ph idx="1"/>
          </p:nvPr>
        </p:nvSpPr>
        <p:spPr/>
        <p:txBody>
          <a:bodyPr>
            <a:normAutofit fontScale="92500"/>
          </a:bodyPr>
          <a:lstStyle/>
          <a:p>
            <a:r>
              <a:rPr lang="cy-GB" dirty="0"/>
              <a:t>Mae p</a:t>
            </a:r>
            <a:r>
              <a:rPr lang="cy-GB" noProof="0" dirty="0" err="1"/>
              <a:t>wyslais</a:t>
            </a:r>
            <a:r>
              <a:rPr lang="cy-GB" noProof="0" dirty="0"/>
              <a:t> o fewn y ddamcaniaeth hon mewn rôl meddyginiaethau i wella a chynnal gweithrediad 'normal' unigolion a chymdeithas.
Mae'r 'rôl sâl' yn cynnwys bod yn ufudd ac eisiau gwella.
Yn syfrdanol, amrywiad o’r ddamcaniaeth hon yw ‘damcaniaeth normaleiddio' – o fewn y ddamcaniaeth weithredol hon mae rhaglenni sy'n honni eu bod yn galluogi pobl sydd wedi'u dibrisio i fyw bywydau gwerthfawr yn ddiwylliannol. 
Mae’n drysu nam ac anabledd gyda'r 'rôl sâl', gan fethu â chydnabod nad oes gan rai pobl anabl o reidrwydd 'rhywbeth o'i le arnyn nhw'</a:t>
            </a:r>
          </a:p>
        </p:txBody>
      </p:sp>
    </p:spTree>
    <p:extLst>
      <p:ext uri="{BB962C8B-B14F-4D97-AF65-F5344CB8AC3E}">
        <p14:creationId xmlns:p14="http://schemas.microsoft.com/office/powerpoint/2010/main" val="28478122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EF09B-6D17-E855-9BB1-39ED47C637E9}"/>
              </a:ext>
            </a:extLst>
          </p:cNvPr>
          <p:cNvSpPr>
            <a:spLocks noGrp="1"/>
          </p:cNvSpPr>
          <p:nvPr>
            <p:ph type="title"/>
          </p:nvPr>
        </p:nvSpPr>
        <p:spPr/>
        <p:txBody>
          <a:bodyPr/>
          <a:lstStyle/>
          <a:p>
            <a:r>
              <a:rPr lang="cy-GB" dirty="0"/>
              <a:t>Lluniadaeth</a:t>
            </a:r>
            <a:r>
              <a:rPr lang="cy-GB" noProof="0" dirty="0"/>
              <a:t> </a:t>
            </a:r>
            <a:r>
              <a:rPr lang="cy-GB" dirty="0"/>
              <a:t>G</a:t>
            </a:r>
            <a:r>
              <a:rPr lang="cy-GB" noProof="0" dirty="0" err="1"/>
              <a:t>ymdeithasol</a:t>
            </a:r>
            <a:endParaRPr lang="cy-GB" dirty="0"/>
          </a:p>
        </p:txBody>
      </p:sp>
      <p:sp>
        <p:nvSpPr>
          <p:cNvPr id="3" name="Content Placeholder 2">
            <a:extLst>
              <a:ext uri="{FF2B5EF4-FFF2-40B4-BE49-F238E27FC236}">
                <a16:creationId xmlns:a16="http://schemas.microsoft.com/office/drawing/2014/main" id="{A5C11F98-C09A-BF49-6B6A-829E20C840DB}"/>
              </a:ext>
            </a:extLst>
          </p:cNvPr>
          <p:cNvSpPr>
            <a:spLocks noGrp="1"/>
          </p:cNvSpPr>
          <p:nvPr>
            <p:ph idx="1"/>
          </p:nvPr>
        </p:nvSpPr>
        <p:spPr/>
        <p:txBody>
          <a:bodyPr>
            <a:normAutofit lnSpcReduction="10000"/>
          </a:bodyPr>
          <a:lstStyle/>
          <a:p>
            <a:r>
              <a:rPr lang="cy-GB" noProof="0" dirty="0"/>
              <a:t>Dysgu o brofiad pobl </a:t>
            </a:r>
            <a:r>
              <a:rPr lang="cy-GB" dirty="0"/>
              <a:t>er mwyn </a:t>
            </a:r>
            <a:r>
              <a:rPr lang="cy-GB" noProof="0" dirty="0"/>
              <a:t>deall ystyron anabledd e.e. mae dealltwriaeth o ddallineb yn wahanol yn ôl cyd-destunau economaidd a diwylliannol gwahanol;</a:t>
            </a:r>
          </a:p>
          <a:p>
            <a:r>
              <a:rPr lang="cy-GB" sz="2000" noProof="0" dirty="0"/>
              <a:t>UDA – roedd dallineb yn cael ei weld fel colled a oedd angen cwnsela
Sweden – problem sy'n gofyn am wasanaethau cymorth
DU – Mater technegol sy'n gofyn am gymhorthion ac offer
Yr Eidal - angen i geisio cysur neu iachawdwriaeth trwy'r eglwys </a:t>
            </a:r>
            <a:r>
              <a:rPr lang="cy-GB" sz="2000" dirty="0"/>
              <a:t>G</a:t>
            </a:r>
            <a:r>
              <a:rPr lang="cy-GB" sz="2000" noProof="0" dirty="0" err="1"/>
              <a:t>atholig</a:t>
            </a:r>
            <a:r>
              <a:rPr lang="en-US" dirty="0"/>
              <a:t>					                                              </a:t>
            </a:r>
            <a:r>
              <a:rPr lang="en-US" sz="1400" dirty="0"/>
              <a:t>(Scott, 1969)</a:t>
            </a:r>
          </a:p>
        </p:txBody>
      </p:sp>
    </p:spTree>
    <p:extLst>
      <p:ext uri="{BB962C8B-B14F-4D97-AF65-F5344CB8AC3E}">
        <p14:creationId xmlns:p14="http://schemas.microsoft.com/office/powerpoint/2010/main" val="38297883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6509-CE59-12BA-C86B-B437D9B91740}"/>
              </a:ext>
            </a:extLst>
          </p:cNvPr>
          <p:cNvSpPr>
            <a:spLocks noGrp="1"/>
          </p:cNvSpPr>
          <p:nvPr>
            <p:ph type="title"/>
          </p:nvPr>
        </p:nvSpPr>
        <p:spPr/>
        <p:txBody>
          <a:bodyPr/>
          <a:lstStyle/>
          <a:p>
            <a:r>
              <a:rPr lang="cy-GB" noProof="0" dirty="0"/>
              <a:t>Damcaniaeth Feirniadol</a:t>
            </a:r>
          </a:p>
        </p:txBody>
      </p:sp>
      <p:sp>
        <p:nvSpPr>
          <p:cNvPr id="3" name="Content Placeholder 2">
            <a:extLst>
              <a:ext uri="{FF2B5EF4-FFF2-40B4-BE49-F238E27FC236}">
                <a16:creationId xmlns:a16="http://schemas.microsoft.com/office/drawing/2014/main" id="{BFDFA23D-3D9E-D16C-F73B-6BC90D27971E}"/>
              </a:ext>
            </a:extLst>
          </p:cNvPr>
          <p:cNvSpPr>
            <a:spLocks noGrp="1"/>
          </p:cNvSpPr>
          <p:nvPr>
            <p:ph idx="1"/>
          </p:nvPr>
        </p:nvSpPr>
        <p:spPr/>
        <p:txBody>
          <a:bodyPr/>
          <a:lstStyle/>
          <a:p>
            <a:r>
              <a:rPr lang="cy-GB" noProof="0" dirty="0"/>
              <a:t>Yn gweld problemau pobl anabl yn benodol fel cynnyrch cymdeithas anghyfartal.
Cysylltu atebion â gweithredu cymdeithasol a newid
Yn nodi bod syniadau o anabledd fel gormes cymdeithasol yn golygu bod rhagfarn a gwahaniaethu yn anablu ac yn cyfyngu ar fywydau pobl yn llawer mwy nag y mae namau yn eu gwneud
Cyd-fynd yn dda â'r 'model cymdeithasol o anabledd'</a:t>
            </a:r>
          </a:p>
        </p:txBody>
      </p:sp>
    </p:spTree>
    <p:extLst>
      <p:ext uri="{BB962C8B-B14F-4D97-AF65-F5344CB8AC3E}">
        <p14:creationId xmlns:p14="http://schemas.microsoft.com/office/powerpoint/2010/main" val="34795189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1B964-A4D1-01F8-8266-E8B66A25164B}"/>
              </a:ext>
            </a:extLst>
          </p:cNvPr>
          <p:cNvSpPr>
            <a:spLocks noGrp="1"/>
          </p:cNvSpPr>
          <p:nvPr>
            <p:ph type="title"/>
          </p:nvPr>
        </p:nvSpPr>
        <p:spPr/>
        <p:txBody>
          <a:bodyPr/>
          <a:lstStyle/>
          <a:p>
            <a:r>
              <a:rPr lang="cy-GB" noProof="0" dirty="0"/>
              <a:t>Damcaniaeth Anabledd Feirniadol</a:t>
            </a:r>
          </a:p>
        </p:txBody>
      </p:sp>
      <p:sp>
        <p:nvSpPr>
          <p:cNvPr id="3" name="Content Placeholder 2">
            <a:extLst>
              <a:ext uri="{FF2B5EF4-FFF2-40B4-BE49-F238E27FC236}">
                <a16:creationId xmlns:a16="http://schemas.microsoft.com/office/drawing/2014/main" id="{12B51446-9ABD-B180-5251-627BBA1BF767}"/>
              </a:ext>
            </a:extLst>
          </p:cNvPr>
          <p:cNvSpPr>
            <a:spLocks noGrp="1"/>
          </p:cNvSpPr>
          <p:nvPr>
            <p:ph idx="1"/>
          </p:nvPr>
        </p:nvSpPr>
        <p:spPr>
          <a:xfrm>
            <a:off x="1226575" y="2556932"/>
            <a:ext cx="9601196" cy="3318936"/>
          </a:xfrm>
        </p:spPr>
        <p:txBody>
          <a:bodyPr/>
          <a:lstStyle/>
          <a:p>
            <a:r>
              <a:rPr lang="cy-GB" noProof="0" dirty="0">
                <a:solidFill>
                  <a:srgbClr val="333333"/>
                </a:solidFill>
                <a:latin typeface="-apple-system"/>
              </a:rPr>
              <a:t>Mae'r ddamcaniaeth wedi’i hadeiladu ar y ddadl nad yw "anabledd yn sylfaenol yn fater o feddyginiaeth neu iechyd, nac yn fater o sensitifrwydd a thosturi yn unig; yn hytrach, mae'n fater o wleidyddiaeth a phŵer (llai), pŵer drosodd, a’r pŵer i" (</a:t>
            </a:r>
            <a:r>
              <a:rPr lang="cy-GB" noProof="0" dirty="0" err="1">
                <a:solidFill>
                  <a:srgbClr val="333333"/>
                </a:solidFill>
                <a:latin typeface="-apple-system"/>
              </a:rPr>
              <a:t>Devlin</a:t>
            </a:r>
            <a:r>
              <a:rPr lang="cy-GB" noProof="0" dirty="0">
                <a:solidFill>
                  <a:srgbClr val="333333"/>
                </a:solidFill>
                <a:latin typeface="-apple-system"/>
              </a:rPr>
              <a:t> &amp; </a:t>
            </a:r>
            <a:r>
              <a:rPr lang="cy-GB" noProof="0" dirty="0" err="1">
                <a:solidFill>
                  <a:srgbClr val="333333"/>
                </a:solidFill>
                <a:latin typeface="-apple-system"/>
              </a:rPr>
              <a:t>Pothier</a:t>
            </a:r>
            <a:r>
              <a:rPr lang="cy-GB" noProof="0" dirty="0">
                <a:solidFill>
                  <a:srgbClr val="333333"/>
                </a:solidFill>
                <a:latin typeface="-apple-system"/>
              </a:rPr>
              <a:t>, 2006, t. 2)</a:t>
            </a:r>
            <a:endParaRPr lang="cy-GB" noProof="0" dirty="0"/>
          </a:p>
        </p:txBody>
      </p:sp>
    </p:spTree>
    <p:extLst>
      <p:ext uri="{BB962C8B-B14F-4D97-AF65-F5344CB8AC3E}">
        <p14:creationId xmlns:p14="http://schemas.microsoft.com/office/powerpoint/2010/main" val="7362189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Modelau Anabledd</a:t>
            </a:r>
          </a:p>
        </p:txBody>
      </p:sp>
      <p:sp>
        <p:nvSpPr>
          <p:cNvPr id="3" name="Content Placeholder 2"/>
          <p:cNvSpPr>
            <a:spLocks noGrp="1"/>
          </p:cNvSpPr>
          <p:nvPr>
            <p:ph idx="1"/>
          </p:nvPr>
        </p:nvSpPr>
        <p:spPr>
          <a:xfrm>
            <a:off x="1219202" y="2356907"/>
            <a:ext cx="9601196" cy="3901018"/>
          </a:xfrm>
        </p:spPr>
        <p:txBody>
          <a:bodyPr>
            <a:normAutofit lnSpcReduction="10000"/>
          </a:bodyPr>
          <a:lstStyle/>
          <a:p>
            <a:pPr marL="0" indent="0">
              <a:buNone/>
            </a:pPr>
            <a:r>
              <a:rPr lang="cy-GB" b="1" noProof="0" dirty="0"/>
              <a:t>Edrychwch ar y modelau canlynol. Gall y rhain esbonio canfyddiadau cymdeithasol o anabledd a sut mae pobl ag anableddau wedi cael eu heithrio (ac yn dal i gael eu heithrio?) o gymdeithas ac nad oes ganddynt gydraddoldeb. Sut mae'r rhain wedi newid yn yr oes fodern?</a:t>
            </a:r>
          </a:p>
          <a:p>
            <a:pPr marL="0" indent="0">
              <a:buNone/>
            </a:pPr>
            <a:r>
              <a:rPr lang="cy-GB" noProof="0" dirty="0"/>
              <a:t>Model moesol (mae anabledd yn haeddiannol rywsut?) pechod/cywilydd/trueni/elusen
Model trasiedi personol o anabledd (mae pobl anabl yn ddioddefwyr amgylchiadau)
Model meddygol (mae anabledd yn cael ei achosi gan yr hyn sydd o'i le ar y person a dylid ei 'drwsio')</a:t>
            </a:r>
          </a:p>
        </p:txBody>
      </p:sp>
    </p:spTree>
    <p:extLst>
      <p:ext uri="{BB962C8B-B14F-4D97-AF65-F5344CB8AC3E}">
        <p14:creationId xmlns:p14="http://schemas.microsoft.com/office/powerpoint/2010/main" val="32734106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Modelau Anabledd</a:t>
            </a:r>
            <a:endParaRPr lang="cy-GB" b="1" noProof="0" dirty="0"/>
          </a:p>
        </p:txBody>
      </p:sp>
      <p:sp>
        <p:nvSpPr>
          <p:cNvPr id="3" name="Content Placeholder 2"/>
          <p:cNvSpPr>
            <a:spLocks noGrp="1"/>
          </p:cNvSpPr>
          <p:nvPr>
            <p:ph idx="1"/>
          </p:nvPr>
        </p:nvSpPr>
        <p:spPr>
          <a:xfrm>
            <a:off x="1295402" y="2471207"/>
            <a:ext cx="9601196" cy="3901018"/>
          </a:xfrm>
        </p:spPr>
        <p:txBody>
          <a:bodyPr>
            <a:normAutofit/>
          </a:bodyPr>
          <a:lstStyle/>
          <a:p>
            <a:r>
              <a:rPr lang="cy-GB" noProof="0" dirty="0"/>
              <a:t>Model cymdeithasol (mae anabledd yn cael ei achosi gan gymdeithas ac mae rhwystrau yn cyfyngu ar fywydau pobl anabl)
Model cadarnhad o anabledd (safbwynt </a:t>
            </a:r>
            <a:r>
              <a:rPr lang="cy-GB" noProof="0" dirty="0" err="1"/>
              <a:t>an</a:t>
            </a:r>
            <a:r>
              <a:rPr lang="cy-GB" noProof="0" dirty="0"/>
              <a:t>-drasig o anabledd - mae anabledd yn wahaniaeth a all gyfoethogi bywyd)
Model sy'n seiliedig ar hawliau (mae gan bob person hawliau y mae'n rhaid eu cynnal a'u diogelu gan y gyfraith)</a:t>
            </a:r>
          </a:p>
          <a:p>
            <a:pPr marL="0" indent="0">
              <a:buNone/>
            </a:pPr>
            <a:r>
              <a:rPr lang="cy-GB" sz="3100" b="1" noProof="0" dirty="0"/>
              <a:t>Rhowch adborth i’r grŵp a thrafodwch…</a:t>
            </a:r>
          </a:p>
        </p:txBody>
      </p:sp>
    </p:spTree>
    <p:extLst>
      <p:ext uri="{BB962C8B-B14F-4D97-AF65-F5344CB8AC3E}">
        <p14:creationId xmlns:p14="http://schemas.microsoft.com/office/powerpoint/2010/main" val="2013841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89CA8-9BA1-1858-0AA8-160D6A018C69}"/>
              </a:ext>
            </a:extLst>
          </p:cNvPr>
          <p:cNvSpPr>
            <a:spLocks noGrp="1"/>
          </p:cNvSpPr>
          <p:nvPr>
            <p:ph type="title"/>
          </p:nvPr>
        </p:nvSpPr>
        <p:spPr/>
        <p:txBody>
          <a:bodyPr/>
          <a:lstStyle/>
          <a:p>
            <a:r>
              <a:rPr lang="cy-GB" noProof="0" dirty="0"/>
              <a:t>Model Moesol Anabledd</a:t>
            </a:r>
            <a:endParaRPr lang="en-US" dirty="0"/>
          </a:p>
        </p:txBody>
      </p:sp>
      <p:sp>
        <p:nvSpPr>
          <p:cNvPr id="3" name="Content Placeholder 2">
            <a:extLst>
              <a:ext uri="{FF2B5EF4-FFF2-40B4-BE49-F238E27FC236}">
                <a16:creationId xmlns:a16="http://schemas.microsoft.com/office/drawing/2014/main" id="{18E58213-D11E-AF2B-90A4-7CA81C7E050B}"/>
              </a:ext>
            </a:extLst>
          </p:cNvPr>
          <p:cNvSpPr>
            <a:spLocks noGrp="1"/>
          </p:cNvSpPr>
          <p:nvPr>
            <p:ph idx="1"/>
          </p:nvPr>
        </p:nvSpPr>
        <p:spPr/>
        <p:txBody>
          <a:bodyPr>
            <a:normAutofit fontScale="92500"/>
          </a:bodyPr>
          <a:lstStyle/>
          <a:p>
            <a:pPr marL="342900" indent="-342900">
              <a:spcBef>
                <a:spcPts val="600"/>
              </a:spcBef>
              <a:buFont typeface="Arial" panose="020B0604020202020204" pitchFamily="34" charset="0"/>
              <a:buChar char="•"/>
            </a:pPr>
            <a:r>
              <a:rPr lang="cy-GB" noProof="0" dirty="0"/>
              <a:t>Yr hynaf o'r holl fodelau anabledd a, gellir dadlau, y mwyaf cyffredin ledled y byd.</a:t>
            </a:r>
            <a:br>
              <a:rPr lang="cy-GB" noProof="0" dirty="0"/>
            </a:br>
            <a:endParaRPr lang="cy-GB" sz="2400" noProof="0" dirty="0"/>
          </a:p>
          <a:p>
            <a:pPr marL="342900" indent="-342900">
              <a:spcBef>
                <a:spcPts val="600"/>
              </a:spcBef>
              <a:spcAft>
                <a:spcPts val="600"/>
              </a:spcAft>
              <a:buFont typeface="Arial" panose="020B0604020202020204" pitchFamily="34" charset="0"/>
              <a:buChar char="•"/>
            </a:pPr>
            <a:r>
              <a:rPr lang="cy-GB" sz="2400" noProof="0" dirty="0"/>
              <a:t> </a:t>
            </a:r>
            <a:r>
              <a:rPr lang="cy-GB" noProof="0" dirty="0"/>
              <a:t>Nodau ymyrraeth</a:t>
            </a:r>
            <a:r>
              <a:rPr lang="cy-GB" sz="2400" noProof="0" dirty="0"/>
              <a:t>:</a:t>
            </a:r>
          </a:p>
          <a:p>
            <a:pPr marL="800100" lvl="1" indent="-342900">
              <a:spcBef>
                <a:spcPts val="600"/>
              </a:spcBef>
              <a:spcAft>
                <a:spcPts val="600"/>
              </a:spcAft>
              <a:buFont typeface="Arial" panose="020B0604020202020204" pitchFamily="34" charset="0"/>
              <a:buChar char="•"/>
            </a:pPr>
            <a:r>
              <a:rPr lang="cy-GB" sz="2400" noProof="0" dirty="0"/>
              <a:t>Ysbrydol neu ddwyfol neu dderbyniad.</a:t>
            </a:r>
          </a:p>
          <a:p>
            <a:pPr marL="800100" lvl="1" indent="-342900">
              <a:spcBef>
                <a:spcPts val="600"/>
              </a:spcBef>
              <a:spcAft>
                <a:spcPts val="600"/>
              </a:spcAft>
              <a:buFont typeface="Arial" panose="020B0604020202020204" pitchFamily="34" charset="0"/>
              <a:buChar char="•"/>
            </a:pPr>
            <a:r>
              <a:rPr lang="cy-GB" sz="2400" dirty="0"/>
              <a:t>Ffydd</a:t>
            </a:r>
            <a:r>
              <a:rPr lang="cy-GB" sz="2400" noProof="0" dirty="0"/>
              <a:t> a goddefgarwch cynyddol.</a:t>
            </a:r>
          </a:p>
          <a:p>
            <a:pPr marL="800100" lvl="1" indent="-342900">
              <a:spcBef>
                <a:spcPts val="600"/>
              </a:spcBef>
              <a:buFont typeface="Arial" panose="020B0604020202020204" pitchFamily="34" charset="0"/>
              <a:buChar char="•"/>
            </a:pPr>
            <a:r>
              <a:rPr lang="cy-GB" sz="2400" noProof="0" dirty="0"/>
              <a:t>Dod o hyd i ystyr a phwrpas mewn </a:t>
            </a:r>
            <a:r>
              <a:rPr lang="cy-GB" sz="2400" dirty="0"/>
              <a:t>trallod</a:t>
            </a:r>
            <a:r>
              <a:rPr lang="cy-GB" sz="2400" noProof="0" dirty="0"/>
              <a:t>.</a:t>
            </a:r>
          </a:p>
          <a:p>
            <a:pPr lvl="1" algn="r"/>
            <a:r>
              <a:rPr lang="cy-GB" sz="2400" noProof="0" dirty="0"/>
              <a:t>(</a:t>
            </a:r>
            <a:r>
              <a:rPr lang="cy-GB" sz="2400" i="1" noProof="0" dirty="0"/>
              <a:t>Addaswyd o </a:t>
            </a:r>
            <a:r>
              <a:rPr lang="en-GB" sz="2400" dirty="0"/>
              <a:t>Goodley, 2017, t. 7)</a:t>
            </a:r>
          </a:p>
          <a:p>
            <a:endParaRPr lang="en-US" dirty="0"/>
          </a:p>
        </p:txBody>
      </p:sp>
    </p:spTree>
    <p:extLst>
      <p:ext uri="{BB962C8B-B14F-4D97-AF65-F5344CB8AC3E}">
        <p14:creationId xmlns:p14="http://schemas.microsoft.com/office/powerpoint/2010/main" val="185048476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74922-E056-1D03-8240-DE791A7B075D}"/>
              </a:ext>
            </a:extLst>
          </p:cNvPr>
          <p:cNvSpPr>
            <a:spLocks noGrp="1"/>
          </p:cNvSpPr>
          <p:nvPr>
            <p:ph type="title"/>
          </p:nvPr>
        </p:nvSpPr>
        <p:spPr>
          <a:xfrm>
            <a:off x="1295401" y="35075"/>
            <a:ext cx="9601196" cy="1303867"/>
          </a:xfrm>
        </p:spPr>
        <p:txBody>
          <a:bodyPr/>
          <a:lstStyle/>
          <a:p>
            <a:r>
              <a:rPr lang="cy-GB" noProof="0" dirty="0"/>
              <a:t>Anabledd fel Cyflwr Moesol</a:t>
            </a:r>
            <a:endParaRPr lang="en-US" dirty="0"/>
          </a:p>
        </p:txBody>
      </p:sp>
      <p:sp>
        <p:nvSpPr>
          <p:cNvPr id="4" name="Content Placeholder 3">
            <a:extLst>
              <a:ext uri="{FF2B5EF4-FFF2-40B4-BE49-F238E27FC236}">
                <a16:creationId xmlns:a16="http://schemas.microsoft.com/office/drawing/2014/main" id="{17369490-10A7-EC42-017F-E629C5DCED01}"/>
              </a:ext>
            </a:extLst>
          </p:cNvPr>
          <p:cNvSpPr txBox="1">
            <a:spLocks noGrp="1"/>
          </p:cNvSpPr>
          <p:nvPr>
            <p:ph idx="1"/>
          </p:nvPr>
        </p:nvSpPr>
        <p:spPr>
          <a:xfrm>
            <a:off x="1197079" y="1063639"/>
            <a:ext cx="9601196" cy="6217087"/>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cy-GB" sz="2200" dirty="0"/>
              <a:t>Y gred</a:t>
            </a:r>
            <a:r>
              <a:rPr lang="cy-GB" sz="2200" noProof="0" dirty="0"/>
              <a:t> bod anabledd yn ddiffyg a achosir gan gamgymeriad moesol neu bechodau
Mae’n cynnwys myth sy’n datgan os bydd un o’r synhwyrau’n cael ei amharu gan anabledd, yna, </a:t>
            </a:r>
            <a:r>
              <a:rPr lang="cy-GB" sz="2200" dirty="0"/>
              <a:t>cynyddir un arall</a:t>
            </a:r>
            <a:r>
              <a:rPr lang="cy-GB" sz="2200" noProof="0" dirty="0"/>
              <a:t>, er enghraifft y gweledydd dall(</a:t>
            </a:r>
            <a:r>
              <a:rPr lang="cy-GB" sz="2200" i="1" noProof="0" dirty="0"/>
              <a:t>the </a:t>
            </a:r>
            <a:r>
              <a:rPr lang="cy-GB" sz="2200" i="1" noProof="0" dirty="0" err="1"/>
              <a:t>blind</a:t>
            </a:r>
            <a:r>
              <a:rPr lang="cy-GB" sz="2200" i="1" noProof="0" dirty="0"/>
              <a:t> </a:t>
            </a:r>
            <a:r>
              <a:rPr lang="cy-GB" sz="2200" i="1" noProof="0" dirty="0" err="1"/>
              <a:t>seer</a:t>
            </a:r>
            <a:r>
              <a:rPr lang="cy-GB" sz="2200" noProof="0" dirty="0"/>
              <a:t>) 
Mae anabledd yn dod â chywilydd i'r person â'r anabledd a'i deulu 
Rhaid i'r teulu fynd i'r afael â'u natur anfoesol fel y dangosir trwy bresenoldeb aelod anabl o'r teulu. 
Mae pobl anabl yn cael eu gwahardd o'r teulu a'r gymuned, er enghraifft, y gwahanglwyfus
Teimladau o gywilydd dwfn
Cuddio symptomau anabledd er mwyn osgoi cael eu halltudio o gymdeithas. 
Mae anabledd yn arwydd o fywydau pechadurus y teulu (yn y gorffennol a'r presennol)</a:t>
            </a:r>
            <a:r>
              <a:rPr lang="en-GB" sz="2200" dirty="0"/>
              <a:t>                                                                             (Goodley. 2017, t. 7)</a:t>
            </a:r>
          </a:p>
          <a:p>
            <a:pPr marL="342900" indent="-342900">
              <a:spcBef>
                <a:spcPts val="600"/>
              </a:spcBef>
              <a:spcAft>
                <a:spcPts val="600"/>
              </a:spcAft>
              <a:buFont typeface="Arial" panose="020B0604020202020204" pitchFamily="34" charset="0"/>
              <a:buChar char="•"/>
            </a:pPr>
            <a:endParaRPr lang="en-GB" sz="2200" dirty="0"/>
          </a:p>
          <a:p>
            <a:pPr marL="342900" indent="-342900">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4022322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F14C42-E0B4-4478-AEFA-D3563E28D803}"/>
              </a:ext>
            </a:extLst>
          </p:cNvPr>
          <p:cNvSpPr txBox="1"/>
          <p:nvPr/>
        </p:nvSpPr>
        <p:spPr>
          <a:xfrm>
            <a:off x="1847528" y="1720841"/>
            <a:ext cx="8496944" cy="120032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400" noProof="0" dirty="0"/>
              <a:t>Nid yw'r Model Anabledd hwn i'w weld yn gyffredin mewn agweddau proffesiynol yn y DU ond gellir ei weld o hyd mewn agweddau personol a chymdeithasol</a:t>
            </a:r>
          </a:p>
        </p:txBody>
      </p:sp>
      <p:sp>
        <p:nvSpPr>
          <p:cNvPr id="4" name="TextBox 3">
            <a:extLst>
              <a:ext uri="{FF2B5EF4-FFF2-40B4-BE49-F238E27FC236}">
                <a16:creationId xmlns:a16="http://schemas.microsoft.com/office/drawing/2014/main" id="{8851195A-20E8-452A-9D17-5D0F93546582}"/>
              </a:ext>
            </a:extLst>
          </p:cNvPr>
          <p:cNvSpPr txBox="1"/>
          <p:nvPr/>
        </p:nvSpPr>
        <p:spPr>
          <a:xfrm>
            <a:off x="1775520" y="817548"/>
            <a:ext cx="7344816" cy="523220"/>
          </a:xfrm>
          <a:prstGeom prst="rect">
            <a:avLst/>
          </a:prstGeom>
          <a:noFill/>
        </p:spPr>
        <p:txBody>
          <a:bodyPr wrap="square" rtlCol="0">
            <a:spAutoFit/>
          </a:bodyPr>
          <a:lstStyle/>
          <a:p>
            <a:r>
              <a:rPr lang="cy-GB" sz="2800" b="1" noProof="0" dirty="0"/>
              <a:t>Model Moesol Anabledd</a:t>
            </a:r>
            <a:endParaRPr lang="en-GB" sz="2800" b="1" dirty="0"/>
          </a:p>
        </p:txBody>
      </p:sp>
      <p:pic>
        <p:nvPicPr>
          <p:cNvPr id="5" name="Picture 4">
            <a:extLst>
              <a:ext uri="{FF2B5EF4-FFF2-40B4-BE49-F238E27FC236}">
                <a16:creationId xmlns:a16="http://schemas.microsoft.com/office/drawing/2014/main" id="{CB513464-89CC-456B-9AC3-F91A0E377C74}"/>
              </a:ext>
            </a:extLst>
          </p:cNvPr>
          <p:cNvPicPr>
            <a:picLocks noChangeAspect="1"/>
          </p:cNvPicPr>
          <p:nvPr/>
        </p:nvPicPr>
        <p:blipFill>
          <a:blip r:embed="rId3"/>
          <a:stretch>
            <a:fillRect/>
          </a:stretch>
        </p:blipFill>
        <p:spPr>
          <a:xfrm>
            <a:off x="3843862" y="3068960"/>
            <a:ext cx="4504276" cy="2612480"/>
          </a:xfrm>
          <a:prstGeom prst="rect">
            <a:avLst/>
          </a:prstGeom>
        </p:spPr>
      </p:pic>
      <p:sp>
        <p:nvSpPr>
          <p:cNvPr id="6" name="TextBox 5">
            <a:extLst>
              <a:ext uri="{FF2B5EF4-FFF2-40B4-BE49-F238E27FC236}">
                <a16:creationId xmlns:a16="http://schemas.microsoft.com/office/drawing/2014/main" id="{B69CB7FB-1716-4026-B1CB-31CAC96284EA}"/>
              </a:ext>
            </a:extLst>
          </p:cNvPr>
          <p:cNvSpPr txBox="1"/>
          <p:nvPr/>
        </p:nvSpPr>
        <p:spPr>
          <a:xfrm>
            <a:off x="9945461" y="5644564"/>
            <a:ext cx="1539679" cy="369332"/>
          </a:xfrm>
          <a:prstGeom prst="rect">
            <a:avLst/>
          </a:prstGeom>
          <a:noFill/>
        </p:spPr>
        <p:txBody>
          <a:bodyPr wrap="square">
            <a:spAutoFit/>
          </a:bodyPr>
          <a:lstStyle/>
          <a:p>
            <a:r>
              <a:rPr lang="en-GB" dirty="0"/>
              <a:t>(Yates, 2017)</a:t>
            </a:r>
          </a:p>
        </p:txBody>
      </p:sp>
      <p:sp>
        <p:nvSpPr>
          <p:cNvPr id="2" name="Blwch Testun 1">
            <a:extLst>
              <a:ext uri="{FF2B5EF4-FFF2-40B4-BE49-F238E27FC236}">
                <a16:creationId xmlns:a16="http://schemas.microsoft.com/office/drawing/2014/main" id="{D0C635D6-B249-17F8-185C-0694C173EF3C}"/>
              </a:ext>
            </a:extLst>
          </p:cNvPr>
          <p:cNvSpPr txBox="1"/>
          <p:nvPr/>
        </p:nvSpPr>
        <p:spPr>
          <a:xfrm>
            <a:off x="3016576" y="5829230"/>
            <a:ext cx="6504678" cy="369332"/>
          </a:xfrm>
          <a:prstGeom prst="rect">
            <a:avLst/>
          </a:prstGeom>
          <a:noFill/>
        </p:spPr>
        <p:txBody>
          <a:bodyPr wrap="square" rtlCol="0">
            <a:spAutoFit/>
          </a:bodyPr>
          <a:lstStyle/>
          <a:p>
            <a:r>
              <a:rPr lang="cy-GB" b="1" noProof="0" dirty="0"/>
              <a:t>Roedd</a:t>
            </a:r>
            <a:r>
              <a:rPr lang="en-GB" b="1" dirty="0"/>
              <a:t> </a:t>
            </a:r>
            <a:r>
              <a:rPr lang="cy-GB" b="1" dirty="0"/>
              <a:t>iachäwr trwy ffydd wedi ceisio gwella fy anabledd </a:t>
            </a:r>
          </a:p>
        </p:txBody>
      </p:sp>
    </p:spTree>
    <p:extLst>
      <p:ext uri="{BB962C8B-B14F-4D97-AF65-F5344CB8AC3E}">
        <p14:creationId xmlns:p14="http://schemas.microsoft.com/office/powerpoint/2010/main" val="179444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5B6E9-B1E1-4D7B-B460-D9340707A322}"/>
              </a:ext>
            </a:extLst>
          </p:cNvPr>
          <p:cNvSpPr>
            <a:spLocks noGrp="1"/>
          </p:cNvSpPr>
          <p:nvPr>
            <p:ph type="ctrTitle"/>
          </p:nvPr>
        </p:nvSpPr>
        <p:spPr/>
        <p:txBody>
          <a:bodyPr/>
          <a:lstStyle/>
          <a:p>
            <a:r>
              <a:rPr lang="en-GB" dirty="0"/>
              <a:t>The Medical Model of Disability</a:t>
            </a:r>
          </a:p>
        </p:txBody>
      </p:sp>
      <p:pic>
        <p:nvPicPr>
          <p:cNvPr id="3" name="Picture 2">
            <a:extLst>
              <a:ext uri="{FF2B5EF4-FFF2-40B4-BE49-F238E27FC236}">
                <a16:creationId xmlns:a16="http://schemas.microsoft.com/office/drawing/2014/main" id="{BB277A7E-C876-4BF6-BC42-4714358B209E}"/>
              </a:ext>
            </a:extLst>
          </p:cNvPr>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11014662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620688"/>
            <a:ext cx="7344816" cy="523220"/>
          </a:xfrm>
          <a:prstGeom prst="rect">
            <a:avLst/>
          </a:prstGeom>
          <a:noFill/>
        </p:spPr>
        <p:txBody>
          <a:bodyPr wrap="square" rtlCol="0">
            <a:spAutoFit/>
          </a:bodyPr>
          <a:lstStyle/>
          <a:p>
            <a:r>
              <a:rPr lang="cy-GB" sz="2800" b="1" noProof="0" dirty="0"/>
              <a:t>Model Meddygol o Anabledd</a:t>
            </a:r>
            <a:endParaRPr lang="en-GB" sz="2800" b="1" dirty="0"/>
          </a:p>
        </p:txBody>
      </p:sp>
      <p:sp>
        <p:nvSpPr>
          <p:cNvPr id="7" name="TextBox 6">
            <a:extLst>
              <a:ext uri="{FF2B5EF4-FFF2-40B4-BE49-F238E27FC236}">
                <a16:creationId xmlns:a16="http://schemas.microsoft.com/office/drawing/2014/main" id="{615A8228-ED0C-445F-A892-E6B791B86A12}"/>
              </a:ext>
            </a:extLst>
          </p:cNvPr>
          <p:cNvSpPr txBox="1"/>
          <p:nvPr/>
        </p:nvSpPr>
        <p:spPr>
          <a:xfrm>
            <a:off x="1847528" y="2348880"/>
            <a:ext cx="8496944" cy="1569660"/>
          </a:xfrm>
          <a:prstGeom prst="rect">
            <a:avLst/>
          </a:prstGeom>
          <a:noFill/>
        </p:spPr>
        <p:txBody>
          <a:bodyPr wrap="square" rtlCol="0">
            <a:spAutoFit/>
          </a:bodyPr>
          <a:lstStyle/>
          <a:p>
            <a:pPr algn="ctr"/>
            <a:r>
              <a:rPr lang="cy-GB" sz="2400" noProof="0" dirty="0"/>
              <a:t>“Mae’r model meddygol o anabledd, sydd wedi bod yn drech yn hanesyddol yn nychymyg y cyhoedd, yn darlunio anabledd fel diffyg o’r norm, clefyd i’w drwsio drwy ffisiotherapi, dyfeisiau technolegol, ac ewyllys bersonol”.</a:t>
            </a:r>
          </a:p>
        </p:txBody>
      </p:sp>
      <p:sp>
        <p:nvSpPr>
          <p:cNvPr id="8" name="TextBox 7">
            <a:extLst>
              <a:ext uri="{FF2B5EF4-FFF2-40B4-BE49-F238E27FC236}">
                <a16:creationId xmlns:a16="http://schemas.microsoft.com/office/drawing/2014/main" id="{DDC44A43-03E2-4E7B-8B51-E7ADA219D3A9}"/>
              </a:ext>
            </a:extLst>
          </p:cNvPr>
          <p:cNvSpPr txBox="1"/>
          <p:nvPr/>
        </p:nvSpPr>
        <p:spPr>
          <a:xfrm>
            <a:off x="6312024" y="5301208"/>
            <a:ext cx="3888432" cy="369332"/>
          </a:xfrm>
          <a:prstGeom prst="rect">
            <a:avLst/>
          </a:prstGeom>
          <a:noFill/>
        </p:spPr>
        <p:txBody>
          <a:bodyPr wrap="square" rtlCol="0">
            <a:spAutoFit/>
          </a:bodyPr>
          <a:lstStyle/>
          <a:p>
            <a:r>
              <a:rPr lang="en-GB" dirty="0"/>
              <a:t>(Manago, Davis a Goar, 2017, t. 170)</a:t>
            </a:r>
          </a:p>
        </p:txBody>
      </p:sp>
    </p:spTree>
    <p:extLst>
      <p:ext uri="{BB962C8B-B14F-4D97-AF65-F5344CB8AC3E}">
        <p14:creationId xmlns:p14="http://schemas.microsoft.com/office/powerpoint/2010/main" val="1804577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620688"/>
            <a:ext cx="7344816" cy="523220"/>
          </a:xfrm>
          <a:prstGeom prst="rect">
            <a:avLst/>
          </a:prstGeom>
          <a:noFill/>
        </p:spPr>
        <p:txBody>
          <a:bodyPr wrap="square" rtlCol="0">
            <a:spAutoFit/>
          </a:bodyPr>
          <a:lstStyle/>
          <a:p>
            <a:r>
              <a:rPr lang="cy-GB" sz="2800" b="1" noProof="0" dirty="0"/>
              <a:t>Anabledd fel Cyflwr </a:t>
            </a:r>
            <a:r>
              <a:rPr lang="cy-GB" sz="2800" b="1" dirty="0"/>
              <a:t>M</a:t>
            </a:r>
            <a:r>
              <a:rPr lang="cy-GB" sz="2800" b="1" noProof="0" dirty="0" err="1"/>
              <a:t>eddygol</a:t>
            </a:r>
            <a:r>
              <a:rPr lang="cy-GB" sz="2800" b="1" noProof="0" dirty="0"/>
              <a:t> / Unigol</a:t>
            </a:r>
            <a:endParaRPr lang="en-GB" sz="2800" b="1" dirty="0"/>
          </a:p>
        </p:txBody>
      </p:sp>
      <p:sp>
        <p:nvSpPr>
          <p:cNvPr id="7" name="TextBox 6">
            <a:extLst>
              <a:ext uri="{FF2B5EF4-FFF2-40B4-BE49-F238E27FC236}">
                <a16:creationId xmlns:a16="http://schemas.microsoft.com/office/drawing/2014/main" id="{615A8228-ED0C-445F-A892-E6B791B86A12}"/>
              </a:ext>
            </a:extLst>
          </p:cNvPr>
          <p:cNvSpPr txBox="1"/>
          <p:nvPr/>
        </p:nvSpPr>
        <p:spPr>
          <a:xfrm>
            <a:off x="1847528" y="1189776"/>
            <a:ext cx="8496944"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200" noProof="0" dirty="0"/>
              <a:t>Wedi'i ddatblygu ochr yn ochr â thwf meddygaeth fel proffesiwn / astudiaeth academaidd. 
Yn sail i'r rhan fwyaf o gyfleusterau adsefydlu a'r rhan fwyaf o gyfnodolion adsefydlu mewn gwledydd cyfoethog
Disgwylir i gleifion neu gleientiaid:
Ddefnyddio gwasanaethau a gynigir gan weithwyr proffesiynol hyfforddedig gyda'r addewid o: 
</a:t>
            </a:r>
            <a:r>
              <a:rPr lang="cy-GB" sz="2200" b="1" noProof="0" dirty="0"/>
              <a:t>Wella</a:t>
            </a:r>
            <a:r>
              <a:rPr lang="cy-GB" sz="2200" noProof="0" dirty="0"/>
              <a:t> (trin y cyflwr corfforol i'r graddau mwyaf posibl), 
</a:t>
            </a:r>
            <a:r>
              <a:rPr lang="cy-GB" sz="2200" b="1" noProof="0" dirty="0"/>
              <a:t>Adsefydlu</a:t>
            </a:r>
            <a:r>
              <a:rPr lang="cy-GB" sz="2200" noProof="0" dirty="0"/>
              <a:t> (addasu'r person i'w gyflwr, er enghraifft therapi corfforol) 
</a:t>
            </a:r>
            <a:r>
              <a:rPr lang="cy-GB" sz="2200" b="1" noProof="0" dirty="0"/>
              <a:t>Addasu</a:t>
            </a:r>
            <a:r>
              <a:rPr lang="cy-GB" sz="2200" noProof="0" dirty="0"/>
              <a:t> (addasu i fyw fel person ag anabledd). </a:t>
            </a:r>
          </a:p>
        </p:txBody>
      </p:sp>
      <p:sp>
        <p:nvSpPr>
          <p:cNvPr id="8" name="TextBox 7">
            <a:extLst>
              <a:ext uri="{FF2B5EF4-FFF2-40B4-BE49-F238E27FC236}">
                <a16:creationId xmlns:a16="http://schemas.microsoft.com/office/drawing/2014/main" id="{DDC44A43-03E2-4E7B-8B51-E7ADA219D3A9}"/>
              </a:ext>
            </a:extLst>
          </p:cNvPr>
          <p:cNvSpPr txBox="1"/>
          <p:nvPr/>
        </p:nvSpPr>
        <p:spPr>
          <a:xfrm>
            <a:off x="6360358" y="6052646"/>
            <a:ext cx="3888432" cy="369332"/>
          </a:xfrm>
          <a:prstGeom prst="rect">
            <a:avLst/>
          </a:prstGeom>
          <a:noFill/>
        </p:spPr>
        <p:txBody>
          <a:bodyPr wrap="square" rtlCol="0">
            <a:spAutoFit/>
          </a:bodyPr>
          <a:lstStyle/>
          <a:p>
            <a:r>
              <a:rPr lang="cy-GB" noProof="0" dirty="0"/>
              <a:t>Addaswyd</a:t>
            </a:r>
            <a:r>
              <a:rPr lang="en-GB" dirty="0"/>
              <a:t> o (Goodley, 2017)</a:t>
            </a:r>
          </a:p>
        </p:txBody>
      </p:sp>
    </p:spTree>
    <p:extLst>
      <p:ext uri="{BB962C8B-B14F-4D97-AF65-F5344CB8AC3E}">
        <p14:creationId xmlns:p14="http://schemas.microsoft.com/office/powerpoint/2010/main" val="396668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3309352" y="697018"/>
            <a:ext cx="7344816" cy="523220"/>
          </a:xfrm>
          <a:prstGeom prst="rect">
            <a:avLst/>
          </a:prstGeom>
          <a:noFill/>
        </p:spPr>
        <p:txBody>
          <a:bodyPr wrap="square" rtlCol="0">
            <a:spAutoFit/>
          </a:bodyPr>
          <a:lstStyle/>
          <a:p>
            <a:r>
              <a:rPr lang="cy-GB" sz="2800" b="1" noProof="0" dirty="0"/>
              <a:t>Goblygiadau i’r Unigolyn</a:t>
            </a:r>
          </a:p>
        </p:txBody>
      </p:sp>
      <p:sp>
        <p:nvSpPr>
          <p:cNvPr id="7" name="TextBox 6">
            <a:extLst>
              <a:ext uri="{FF2B5EF4-FFF2-40B4-BE49-F238E27FC236}">
                <a16:creationId xmlns:a16="http://schemas.microsoft.com/office/drawing/2014/main" id="{615A8228-ED0C-445F-A892-E6B791B86A12}"/>
              </a:ext>
            </a:extLst>
          </p:cNvPr>
          <p:cNvSpPr txBox="1"/>
          <p:nvPr/>
        </p:nvSpPr>
        <p:spPr>
          <a:xfrm>
            <a:off x="1847528" y="1578273"/>
            <a:ext cx="8496944" cy="307776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200" noProof="0" dirty="0"/>
              <a:t>Mae eu hanabledd yn cael ei ystyried fel problem feddygol sy’n cartrefu yn yr unigolyn
Mae </a:t>
            </a:r>
            <a:r>
              <a:rPr lang="cy-GB" sz="2200" u="sng" noProof="0" dirty="0"/>
              <a:t>nam ac anabledd </a:t>
            </a:r>
            <a:r>
              <a:rPr lang="cy-GB" sz="2200" noProof="0" dirty="0"/>
              <a:t>yn cael eu cyfuno, e.e., y plentyn â syndrom Down
Gwrthbrofi'r farn o anabledd fel methiant </a:t>
            </a:r>
            <a:r>
              <a:rPr lang="cy-GB" sz="2200" u="sng" noProof="0" dirty="0"/>
              <a:t>moesol</a:t>
            </a:r>
            <a:r>
              <a:rPr lang="cy-GB" sz="2200" noProof="0" dirty="0"/>
              <a:t> 
Ond gall roi bai ar unigolyn neu deulu am arferion gofal iechyd (e.e., dewisiadau ffordd o fyw yn arwain at drawiad ar y galon) </a:t>
            </a:r>
            <a:r>
              <a:rPr lang="cy-GB" sz="2200" dirty="0"/>
              <a:t>
Yn parhau â'r farn o anabledd fel trasiedi bersonol</a:t>
            </a:r>
            <a:endParaRPr lang="en-GB" sz="2200" dirty="0"/>
          </a:p>
        </p:txBody>
      </p:sp>
      <p:sp>
        <p:nvSpPr>
          <p:cNvPr id="8" name="TextBox 7">
            <a:extLst>
              <a:ext uri="{FF2B5EF4-FFF2-40B4-BE49-F238E27FC236}">
                <a16:creationId xmlns:a16="http://schemas.microsoft.com/office/drawing/2014/main" id="{DDC44A43-03E2-4E7B-8B51-E7ADA219D3A9}"/>
              </a:ext>
            </a:extLst>
          </p:cNvPr>
          <p:cNvSpPr txBox="1"/>
          <p:nvPr/>
        </p:nvSpPr>
        <p:spPr>
          <a:xfrm>
            <a:off x="6360358" y="6052646"/>
            <a:ext cx="3888432" cy="369332"/>
          </a:xfrm>
          <a:prstGeom prst="rect">
            <a:avLst/>
          </a:prstGeom>
          <a:noFill/>
        </p:spPr>
        <p:txBody>
          <a:bodyPr wrap="square" rtlCol="0">
            <a:spAutoFit/>
          </a:bodyPr>
          <a:lstStyle/>
          <a:p>
            <a:r>
              <a:rPr lang="cy-GB" noProof="0" dirty="0"/>
              <a:t>Addaswyd o</a:t>
            </a:r>
            <a:r>
              <a:rPr lang="en-GB" dirty="0"/>
              <a:t>(Goodley, 2017)</a:t>
            </a:r>
          </a:p>
        </p:txBody>
      </p:sp>
    </p:spTree>
    <p:extLst>
      <p:ext uri="{BB962C8B-B14F-4D97-AF65-F5344CB8AC3E}">
        <p14:creationId xmlns:p14="http://schemas.microsoft.com/office/powerpoint/2010/main" val="304419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C41F79-C212-4A7A-9747-710C3F914AAB}"/>
              </a:ext>
            </a:extLst>
          </p:cNvPr>
          <p:cNvSpPr txBox="1"/>
          <p:nvPr/>
        </p:nvSpPr>
        <p:spPr>
          <a:xfrm>
            <a:off x="1775520" y="116633"/>
            <a:ext cx="8496944" cy="461665"/>
          </a:xfrm>
          <a:prstGeom prst="rect">
            <a:avLst/>
          </a:prstGeom>
          <a:noFill/>
        </p:spPr>
        <p:txBody>
          <a:bodyPr wrap="square" rtlCol="0">
            <a:spAutoFit/>
          </a:bodyPr>
          <a:lstStyle/>
          <a:p>
            <a:pPr algn="ctr"/>
            <a:r>
              <a:rPr lang="cy-GB" sz="2400" b="1" noProof="0" dirty="0"/>
              <a:t>Iechyd a Llesiant mewn Cymunedau Cynaliadwy</a:t>
            </a:r>
          </a:p>
        </p:txBody>
      </p:sp>
      <p:sp>
        <p:nvSpPr>
          <p:cNvPr id="4" name="TextBox 3">
            <a:extLst>
              <a:ext uri="{FF2B5EF4-FFF2-40B4-BE49-F238E27FC236}">
                <a16:creationId xmlns:a16="http://schemas.microsoft.com/office/drawing/2014/main" id="{8851195A-20E8-452A-9D17-5D0F93546582}"/>
              </a:ext>
            </a:extLst>
          </p:cNvPr>
          <p:cNvSpPr txBox="1"/>
          <p:nvPr/>
        </p:nvSpPr>
        <p:spPr>
          <a:xfrm>
            <a:off x="1775520" y="620688"/>
            <a:ext cx="7344816" cy="523220"/>
          </a:xfrm>
          <a:prstGeom prst="rect">
            <a:avLst/>
          </a:prstGeom>
          <a:noFill/>
        </p:spPr>
        <p:txBody>
          <a:bodyPr wrap="square" rtlCol="0">
            <a:spAutoFit/>
          </a:bodyPr>
          <a:lstStyle/>
          <a:p>
            <a:r>
              <a:rPr lang="cy-GB" sz="2800" b="1" noProof="0" dirty="0"/>
              <a:t>Nam neu Anabledd?</a:t>
            </a:r>
          </a:p>
        </p:txBody>
      </p:sp>
      <p:pic>
        <p:nvPicPr>
          <p:cNvPr id="6" name="Picture 5" descr="Graphical user interface, text, application, email&#10;&#10;Description automatically generated">
            <a:extLst>
              <a:ext uri="{FF2B5EF4-FFF2-40B4-BE49-F238E27FC236}">
                <a16:creationId xmlns:a16="http://schemas.microsoft.com/office/drawing/2014/main" id="{7B3B06A1-892D-4F3B-BCCC-FBC54EA4AA90}"/>
              </a:ext>
            </a:extLst>
          </p:cNvPr>
          <p:cNvPicPr>
            <a:picLocks noChangeAspect="1"/>
          </p:cNvPicPr>
          <p:nvPr/>
        </p:nvPicPr>
        <p:blipFill>
          <a:blip r:embed="rId3"/>
          <a:stretch>
            <a:fillRect/>
          </a:stretch>
        </p:blipFill>
        <p:spPr>
          <a:xfrm>
            <a:off x="1310318" y="1553610"/>
            <a:ext cx="5710754" cy="4283066"/>
          </a:xfrm>
          <a:prstGeom prst="rect">
            <a:avLst/>
          </a:prstGeom>
        </p:spPr>
      </p:pic>
      <p:sp>
        <p:nvSpPr>
          <p:cNvPr id="3" name="Blwch Testun 2">
            <a:extLst>
              <a:ext uri="{FF2B5EF4-FFF2-40B4-BE49-F238E27FC236}">
                <a16:creationId xmlns:a16="http://schemas.microsoft.com/office/drawing/2014/main" id="{2D118114-E42F-9177-D6CC-6DC6BCC68326}"/>
              </a:ext>
            </a:extLst>
          </p:cNvPr>
          <p:cNvSpPr txBox="1"/>
          <p:nvPr/>
        </p:nvSpPr>
        <p:spPr>
          <a:xfrm>
            <a:off x="1101213" y="1917290"/>
            <a:ext cx="10264877" cy="3539430"/>
          </a:xfrm>
          <a:prstGeom prst="rect">
            <a:avLst/>
          </a:prstGeom>
          <a:solidFill>
            <a:schemeClr val="bg2"/>
          </a:solidFill>
        </p:spPr>
        <p:txBody>
          <a:bodyPr wrap="square" rtlCol="0">
            <a:spAutoFit/>
          </a:bodyPr>
          <a:lstStyle/>
          <a:p>
            <a:r>
              <a:rPr lang="cy-GB" sz="2800" b="1" noProof="0" dirty="0"/>
              <a:t>Nam neu Anabledd</a:t>
            </a:r>
          </a:p>
          <a:p>
            <a:endParaRPr lang="cy-GB" sz="2800" b="1" dirty="0"/>
          </a:p>
          <a:p>
            <a:r>
              <a:rPr lang="cy-GB" sz="2800" b="1" noProof="0" dirty="0">
                <a:solidFill>
                  <a:srgbClr val="FF0000"/>
                </a:solidFill>
              </a:rPr>
              <a:t>Namau: </a:t>
            </a:r>
            <a:r>
              <a:rPr lang="cy-GB" sz="2800" b="1" noProof="0" dirty="0"/>
              <a:t>Colli swyddogaeth ffisiolegol neu seicolegol oherwydd anaf, salwch, neu gyflwr cynhenid.</a:t>
            </a:r>
          </a:p>
          <a:p>
            <a:endParaRPr lang="cy-GB" sz="2800" b="1" dirty="0"/>
          </a:p>
          <a:p>
            <a:r>
              <a:rPr lang="cy-GB" sz="2800" b="1" noProof="0" dirty="0">
                <a:solidFill>
                  <a:srgbClr val="FF0000"/>
                </a:solidFill>
              </a:rPr>
              <a:t>Anabledd:</a:t>
            </a:r>
            <a:r>
              <a:rPr lang="cy-GB" sz="2800" b="1" noProof="0" dirty="0"/>
              <a:t> colli neu gyfyngu ar gyfleoedd i gymryd rhan mewn cymdeithas ar lefel gyfartal oherwydd rhwystrau cymdeithasol ac amgylcheddol.</a:t>
            </a:r>
          </a:p>
        </p:txBody>
      </p:sp>
    </p:spTree>
    <p:extLst>
      <p:ext uri="{BB962C8B-B14F-4D97-AF65-F5344CB8AC3E}">
        <p14:creationId xmlns:p14="http://schemas.microsoft.com/office/powerpoint/2010/main" val="242024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C41F79-C212-4A7A-9747-710C3F914AAB}"/>
              </a:ext>
            </a:extLst>
          </p:cNvPr>
          <p:cNvSpPr txBox="1"/>
          <p:nvPr/>
        </p:nvSpPr>
        <p:spPr>
          <a:xfrm>
            <a:off x="1775520" y="116633"/>
            <a:ext cx="8496944" cy="461665"/>
          </a:xfrm>
          <a:prstGeom prst="rect">
            <a:avLst/>
          </a:prstGeom>
          <a:noFill/>
        </p:spPr>
        <p:txBody>
          <a:bodyPr wrap="square" rtlCol="0">
            <a:spAutoFit/>
          </a:bodyPr>
          <a:lstStyle/>
          <a:p>
            <a:pPr algn="ctr"/>
            <a:r>
              <a:rPr lang="cy-GB" sz="2400" b="1" noProof="0" dirty="0"/>
              <a:t>Iechyd a Llesiant mewn Cymunedau Cynaliadwy</a:t>
            </a:r>
          </a:p>
        </p:txBody>
      </p:sp>
      <p:sp>
        <p:nvSpPr>
          <p:cNvPr id="4" name="TextBox 3">
            <a:extLst>
              <a:ext uri="{FF2B5EF4-FFF2-40B4-BE49-F238E27FC236}">
                <a16:creationId xmlns:a16="http://schemas.microsoft.com/office/drawing/2014/main" id="{8851195A-20E8-452A-9D17-5D0F93546582}"/>
              </a:ext>
            </a:extLst>
          </p:cNvPr>
          <p:cNvSpPr txBox="1"/>
          <p:nvPr/>
        </p:nvSpPr>
        <p:spPr>
          <a:xfrm>
            <a:off x="1775520" y="751052"/>
            <a:ext cx="7344816" cy="523220"/>
          </a:xfrm>
          <a:prstGeom prst="rect">
            <a:avLst/>
          </a:prstGeom>
          <a:noFill/>
        </p:spPr>
        <p:txBody>
          <a:bodyPr wrap="square" rtlCol="0">
            <a:spAutoFit/>
          </a:bodyPr>
          <a:lstStyle/>
          <a:p>
            <a:r>
              <a:rPr lang="cy-GB" sz="2800" b="1" dirty="0"/>
              <a:t>Crynodeb o’r</a:t>
            </a:r>
            <a:r>
              <a:rPr lang="cy-GB" sz="2800" b="1" noProof="0" dirty="0"/>
              <a:t> Model Meddygol</a:t>
            </a:r>
          </a:p>
        </p:txBody>
      </p:sp>
      <p:sp>
        <p:nvSpPr>
          <p:cNvPr id="7" name="TextBox 6">
            <a:extLst>
              <a:ext uri="{FF2B5EF4-FFF2-40B4-BE49-F238E27FC236}">
                <a16:creationId xmlns:a16="http://schemas.microsoft.com/office/drawing/2014/main" id="{615A8228-ED0C-445F-A892-E6B791B86A12}"/>
              </a:ext>
            </a:extLst>
          </p:cNvPr>
          <p:cNvSpPr txBox="1"/>
          <p:nvPr/>
        </p:nvSpPr>
        <p:spPr>
          <a:xfrm>
            <a:off x="1919536" y="1887523"/>
            <a:ext cx="4464496" cy="378565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000" noProof="0" dirty="0"/>
              <a:t>Mae datblygiadau meddygol a thechnolegol mewn gwasanaethau allweddol y wladwriaeth les wedi gwella bywydau Pobl ag Anabledd (PWD).
Mae’n hyrwyddo ffydd mewn ymyrraeth feddygol a rôl cleifion diffiniedig 
Mae’n caniatáu i eraill mewn cymdeithas ddeall anghenion meddygol/corfforol y person (er enghraifft </a:t>
            </a:r>
            <a:r>
              <a:rPr lang="cy-GB" sz="2000" noProof="0" dirty="0">
                <a:solidFill>
                  <a:schemeClr val="accent1"/>
                </a:solidFill>
              </a:rPr>
              <a:t>dosbarthiadau Paralympaidd</a:t>
            </a:r>
            <a:r>
              <a:rPr lang="cy-GB" sz="2000" noProof="0" dirty="0"/>
              <a:t>)</a:t>
            </a:r>
          </a:p>
        </p:txBody>
      </p:sp>
      <p:sp>
        <p:nvSpPr>
          <p:cNvPr id="5" name="Rectangle: Rounded Corners 4">
            <a:extLst>
              <a:ext uri="{FF2B5EF4-FFF2-40B4-BE49-F238E27FC236}">
                <a16:creationId xmlns:a16="http://schemas.microsoft.com/office/drawing/2014/main" id="{DA0D2B0F-75DE-485E-8FB3-86C4EDFC69DC}"/>
              </a:ext>
            </a:extLst>
          </p:cNvPr>
          <p:cNvSpPr/>
          <p:nvPr/>
        </p:nvSpPr>
        <p:spPr>
          <a:xfrm>
            <a:off x="2279576" y="1319287"/>
            <a:ext cx="3600400" cy="523220"/>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b="1" noProof="0" dirty="0"/>
              <a:t>Manteision</a:t>
            </a:r>
          </a:p>
        </p:txBody>
      </p:sp>
      <p:sp>
        <p:nvSpPr>
          <p:cNvPr id="9" name="TextBox 8">
            <a:extLst>
              <a:ext uri="{FF2B5EF4-FFF2-40B4-BE49-F238E27FC236}">
                <a16:creationId xmlns:a16="http://schemas.microsoft.com/office/drawing/2014/main" id="{BBD2918A-A165-446B-83A7-E2F09D94F9EE}"/>
              </a:ext>
            </a:extLst>
          </p:cNvPr>
          <p:cNvSpPr txBox="1"/>
          <p:nvPr/>
        </p:nvSpPr>
        <p:spPr>
          <a:xfrm>
            <a:off x="6096000" y="1864830"/>
            <a:ext cx="4464496" cy="317009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000" noProof="0" dirty="0"/>
              <a:t>Mae pobl yn cael eu gweld dim ond fel eu nam 
Gall pobl gael eu </a:t>
            </a:r>
            <a:r>
              <a:rPr lang="cy-GB" sz="2000" dirty="0"/>
              <a:t>trin yn nawddoglyd</a:t>
            </a:r>
            <a:r>
              <a:rPr lang="cy-GB" sz="2000" noProof="0" dirty="0"/>
              <a:t> a'u gweld fel rhai sydd bob amser angen </a:t>
            </a:r>
            <a:r>
              <a:rPr lang="cy-GB" sz="2000" dirty="0"/>
              <a:t>cymwynasgarwch</a:t>
            </a:r>
            <a:r>
              <a:rPr lang="cy-GB" sz="2000" noProof="0" dirty="0"/>
              <a:t>
</a:t>
            </a:r>
            <a:r>
              <a:rPr lang="cy-GB" sz="2000" dirty="0"/>
              <a:t>Mae’n c</a:t>
            </a:r>
            <a:r>
              <a:rPr lang="cy-GB" sz="2000" noProof="0" dirty="0" err="1"/>
              <a:t>reu</a:t>
            </a:r>
            <a:r>
              <a:rPr lang="cy-GB" sz="2000" noProof="0" dirty="0"/>
              <a:t> diwylliant o 'arbenigwyr' sy'n gwybod orau yn hytrach nag annog pobl ag anabledd i wneud penderfyniadau drostynt eu hunain</a:t>
            </a:r>
          </a:p>
        </p:txBody>
      </p:sp>
      <p:sp>
        <p:nvSpPr>
          <p:cNvPr id="10" name="Rectangle: Rounded Corners 9">
            <a:extLst>
              <a:ext uri="{FF2B5EF4-FFF2-40B4-BE49-F238E27FC236}">
                <a16:creationId xmlns:a16="http://schemas.microsoft.com/office/drawing/2014/main" id="{C4EBF808-2EF6-4475-B64D-787522C14901}"/>
              </a:ext>
            </a:extLst>
          </p:cNvPr>
          <p:cNvSpPr/>
          <p:nvPr/>
        </p:nvSpPr>
        <p:spPr>
          <a:xfrm>
            <a:off x="6456040" y="1296595"/>
            <a:ext cx="3600400" cy="523220"/>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b="1" noProof="0" dirty="0"/>
              <a:t>Problemau</a:t>
            </a:r>
          </a:p>
        </p:txBody>
      </p:sp>
    </p:spTree>
    <p:extLst>
      <p:ext uri="{BB962C8B-B14F-4D97-AF65-F5344CB8AC3E}">
        <p14:creationId xmlns:p14="http://schemas.microsoft.com/office/powerpoint/2010/main" val="2286272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5" grpId="0" animBg="1"/>
      <p:bldP spid="9" grpId="0" build="p"/>
      <p:bldP spid="10"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cial model cartoon">
            <a:extLst>
              <a:ext uri="{FF2B5EF4-FFF2-40B4-BE49-F238E27FC236}">
                <a16:creationId xmlns:a16="http://schemas.microsoft.com/office/drawing/2014/main" id="{F4BB427B-98B2-FBA7-30E1-8632543510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50" y="389304"/>
            <a:ext cx="12192000" cy="6681787"/>
          </a:xfrm>
          <a:prstGeom prst="rect">
            <a:avLst/>
          </a:prstGeom>
          <a:noFill/>
          <a:extLst>
            <a:ext uri="{909E8E84-426E-40DD-AFC4-6F175D3DCCD1}">
              <a14:hiddenFill xmlns:a14="http://schemas.microsoft.com/office/drawing/2010/main">
                <a:solidFill>
                  <a:srgbClr val="FFFFFF"/>
                </a:solidFill>
              </a14:hiddenFill>
            </a:ext>
          </a:extLst>
        </p:spPr>
      </p:pic>
      <p:sp>
        <p:nvSpPr>
          <p:cNvPr id="2" name="Blwch Testun 1">
            <a:extLst>
              <a:ext uri="{FF2B5EF4-FFF2-40B4-BE49-F238E27FC236}">
                <a16:creationId xmlns:a16="http://schemas.microsoft.com/office/drawing/2014/main" id="{72CBBDAE-D56E-A0D7-6A57-8585712A3693}"/>
              </a:ext>
            </a:extLst>
          </p:cNvPr>
          <p:cNvSpPr txBox="1"/>
          <p:nvPr/>
        </p:nvSpPr>
        <p:spPr>
          <a:xfrm>
            <a:off x="5791199" y="1724025"/>
            <a:ext cx="2466975" cy="954107"/>
          </a:xfrm>
          <a:prstGeom prst="rect">
            <a:avLst/>
          </a:prstGeom>
          <a:solidFill>
            <a:schemeClr val="bg2"/>
          </a:solidFill>
        </p:spPr>
        <p:txBody>
          <a:bodyPr wrap="square" rtlCol="0">
            <a:spAutoFit/>
          </a:bodyPr>
          <a:lstStyle/>
          <a:p>
            <a:r>
              <a:rPr lang="cy-GB" sz="2800" b="1" noProof="0" dirty="0"/>
              <a:t>Ffordd i Mewn</a:t>
            </a:r>
          </a:p>
          <a:p>
            <a:r>
              <a:rPr lang="cy-GB" sz="2800" b="1" noProof="0" dirty="0"/>
              <a:t>Croeso i bawb</a:t>
            </a:r>
          </a:p>
        </p:txBody>
      </p:sp>
      <p:sp>
        <p:nvSpPr>
          <p:cNvPr id="3" name="Blwch Testun 2">
            <a:extLst>
              <a:ext uri="{FF2B5EF4-FFF2-40B4-BE49-F238E27FC236}">
                <a16:creationId xmlns:a16="http://schemas.microsoft.com/office/drawing/2014/main" id="{80BDDE84-9CC9-77D4-1521-10E844FF512F}"/>
              </a:ext>
            </a:extLst>
          </p:cNvPr>
          <p:cNvSpPr txBox="1"/>
          <p:nvPr/>
        </p:nvSpPr>
        <p:spPr>
          <a:xfrm>
            <a:off x="733425" y="2760701"/>
            <a:ext cx="2305050" cy="1938992"/>
          </a:xfrm>
          <a:prstGeom prst="rect">
            <a:avLst/>
          </a:prstGeom>
          <a:solidFill>
            <a:schemeClr val="bg2"/>
          </a:solidFill>
        </p:spPr>
        <p:txBody>
          <a:bodyPr wrap="square" rtlCol="0">
            <a:spAutoFit/>
          </a:bodyPr>
          <a:lstStyle/>
          <a:p>
            <a:r>
              <a:rPr lang="cy-GB" sz="2400" noProof="0" dirty="0"/>
              <a:t>Ei </a:t>
            </a:r>
            <a:r>
              <a:rPr lang="cy-GB" sz="2400" b="1" noProof="0" dirty="0"/>
              <a:t>nam</a:t>
            </a:r>
            <a:r>
              <a:rPr lang="cy-GB" sz="2400" noProof="0" dirty="0"/>
              <a:t> yw’r broblem! Dylen nhw ei gwella neu roi </a:t>
            </a:r>
            <a:r>
              <a:rPr lang="cy-GB" sz="2400" noProof="0" dirty="0" err="1"/>
              <a:t>prosthetigau</a:t>
            </a:r>
            <a:r>
              <a:rPr lang="cy-GB" sz="2400" noProof="0" dirty="0"/>
              <a:t> iddi.</a:t>
            </a:r>
          </a:p>
        </p:txBody>
      </p:sp>
      <p:sp>
        <p:nvSpPr>
          <p:cNvPr id="4" name="Blwch Testun 3">
            <a:extLst>
              <a:ext uri="{FF2B5EF4-FFF2-40B4-BE49-F238E27FC236}">
                <a16:creationId xmlns:a16="http://schemas.microsoft.com/office/drawing/2014/main" id="{8C4B74FD-0D73-DE24-B332-68268D869A83}"/>
              </a:ext>
            </a:extLst>
          </p:cNvPr>
          <p:cNvSpPr txBox="1"/>
          <p:nvPr/>
        </p:nvSpPr>
        <p:spPr>
          <a:xfrm>
            <a:off x="9648823" y="5452019"/>
            <a:ext cx="2466975" cy="1384995"/>
          </a:xfrm>
          <a:prstGeom prst="rect">
            <a:avLst/>
          </a:prstGeom>
          <a:solidFill>
            <a:schemeClr val="bg2"/>
          </a:solidFill>
        </p:spPr>
        <p:txBody>
          <a:bodyPr wrap="square" rtlCol="0">
            <a:spAutoFit/>
          </a:bodyPr>
          <a:lstStyle/>
          <a:p>
            <a:r>
              <a:rPr lang="en-GB" sz="2800" b="1" dirty="0"/>
              <a:t>M</a:t>
            </a:r>
            <a:r>
              <a:rPr lang="cy-GB" sz="2800" b="1" dirty="0" err="1"/>
              <a:t>odel</a:t>
            </a:r>
            <a:r>
              <a:rPr lang="cy-GB" sz="2800" b="1" dirty="0"/>
              <a:t> cymdeithasol o </a:t>
            </a:r>
            <a:r>
              <a:rPr lang="cy-GB" sz="2800" dirty="0"/>
              <a:t>anabledd</a:t>
            </a:r>
            <a:endParaRPr lang="cy-GB" sz="2800" noProof="0" dirty="0"/>
          </a:p>
        </p:txBody>
      </p:sp>
      <p:sp>
        <p:nvSpPr>
          <p:cNvPr id="5" name="Blwch Testun 4">
            <a:extLst>
              <a:ext uri="{FF2B5EF4-FFF2-40B4-BE49-F238E27FC236}">
                <a16:creationId xmlns:a16="http://schemas.microsoft.com/office/drawing/2014/main" id="{AC8DF25A-B4A5-2A12-14DF-1F5FB30EF85C}"/>
              </a:ext>
            </a:extLst>
          </p:cNvPr>
          <p:cNvSpPr txBox="1"/>
          <p:nvPr/>
        </p:nvSpPr>
        <p:spPr>
          <a:xfrm>
            <a:off x="428625" y="5473005"/>
            <a:ext cx="2466975" cy="1384995"/>
          </a:xfrm>
          <a:prstGeom prst="rect">
            <a:avLst/>
          </a:prstGeom>
          <a:solidFill>
            <a:schemeClr val="bg2"/>
          </a:solidFill>
        </p:spPr>
        <p:txBody>
          <a:bodyPr wrap="square" rtlCol="0">
            <a:spAutoFit/>
          </a:bodyPr>
          <a:lstStyle/>
          <a:p>
            <a:r>
              <a:rPr lang="en-GB" sz="2800" b="1" dirty="0"/>
              <a:t>M</a:t>
            </a:r>
            <a:r>
              <a:rPr lang="cy-GB" sz="2800" b="1" dirty="0" err="1"/>
              <a:t>odel</a:t>
            </a:r>
            <a:r>
              <a:rPr lang="cy-GB" sz="2800" b="1" dirty="0"/>
              <a:t> meddygol o </a:t>
            </a:r>
            <a:r>
              <a:rPr lang="cy-GB" sz="2800" dirty="0"/>
              <a:t>anabledd</a:t>
            </a:r>
            <a:endParaRPr lang="cy-GB" sz="2800" noProof="0" dirty="0"/>
          </a:p>
        </p:txBody>
      </p:sp>
      <p:sp>
        <p:nvSpPr>
          <p:cNvPr id="6" name="Blwch Testun 5">
            <a:extLst>
              <a:ext uri="{FF2B5EF4-FFF2-40B4-BE49-F238E27FC236}">
                <a16:creationId xmlns:a16="http://schemas.microsoft.com/office/drawing/2014/main" id="{C411C1BD-B4F5-8A40-9014-AC0C8465D7B9}"/>
              </a:ext>
            </a:extLst>
          </p:cNvPr>
          <p:cNvSpPr txBox="1"/>
          <p:nvPr/>
        </p:nvSpPr>
        <p:spPr>
          <a:xfrm>
            <a:off x="9648823" y="3130033"/>
            <a:ext cx="2305050" cy="1569660"/>
          </a:xfrm>
          <a:prstGeom prst="rect">
            <a:avLst/>
          </a:prstGeom>
          <a:solidFill>
            <a:schemeClr val="bg2"/>
          </a:solidFill>
        </p:spPr>
        <p:txBody>
          <a:bodyPr wrap="square" rtlCol="0">
            <a:spAutoFit/>
          </a:bodyPr>
          <a:lstStyle/>
          <a:p>
            <a:r>
              <a:rPr lang="cy-GB" sz="2400" dirty="0"/>
              <a:t>Y </a:t>
            </a:r>
            <a:r>
              <a:rPr lang="cy-GB" sz="2400" b="1" dirty="0"/>
              <a:t>grisiau</a:t>
            </a:r>
            <a:r>
              <a:rPr lang="cy-GB" sz="2400" b="1" noProof="0" dirty="0"/>
              <a:t> </a:t>
            </a:r>
            <a:r>
              <a:rPr lang="cy-GB" sz="2400" noProof="0" dirty="0"/>
              <a:t>yw’r broblem! Dylen nhw adeiladu </a:t>
            </a:r>
            <a:r>
              <a:rPr lang="cy-GB" sz="2400" dirty="0"/>
              <a:t>esgynfa</a:t>
            </a:r>
            <a:r>
              <a:rPr lang="cy-GB" sz="2400" noProof="0" dirty="0"/>
              <a:t>.</a:t>
            </a:r>
          </a:p>
        </p:txBody>
      </p:sp>
    </p:spTree>
    <p:extLst>
      <p:ext uri="{BB962C8B-B14F-4D97-AF65-F5344CB8AC3E}">
        <p14:creationId xmlns:p14="http://schemas.microsoft.com/office/powerpoint/2010/main" val="353975596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2CB65A7-8B16-441E-8ACC-3770C62F7DB7}"/>
              </a:ext>
            </a:extLst>
          </p:cNvPr>
          <p:cNvPicPr>
            <a:picLocks noChangeAspect="1"/>
          </p:cNvPicPr>
          <p:nvPr/>
        </p:nvPicPr>
        <p:blipFill>
          <a:blip r:embed="rId3"/>
          <a:stretch>
            <a:fillRect/>
          </a:stretch>
        </p:blipFill>
        <p:spPr>
          <a:xfrm>
            <a:off x="2339008" y="508356"/>
            <a:ext cx="6912768" cy="5841288"/>
          </a:xfrm>
          <a:prstGeom prst="rect">
            <a:avLst/>
          </a:prstGeom>
        </p:spPr>
      </p:pic>
      <p:sp>
        <p:nvSpPr>
          <p:cNvPr id="3" name="Blwch Testun 2">
            <a:extLst>
              <a:ext uri="{FF2B5EF4-FFF2-40B4-BE49-F238E27FC236}">
                <a16:creationId xmlns:a16="http://schemas.microsoft.com/office/drawing/2014/main" id="{8F4AA940-8C3B-16C0-2382-EEA6D178C33C}"/>
              </a:ext>
            </a:extLst>
          </p:cNvPr>
          <p:cNvSpPr txBox="1"/>
          <p:nvPr/>
        </p:nvSpPr>
        <p:spPr>
          <a:xfrm>
            <a:off x="2339008" y="508356"/>
            <a:ext cx="3423617" cy="369332"/>
          </a:xfrm>
          <a:prstGeom prst="rect">
            <a:avLst/>
          </a:prstGeom>
          <a:solidFill>
            <a:srgbClr val="00B0F0"/>
          </a:solidFill>
        </p:spPr>
        <p:txBody>
          <a:bodyPr wrap="square" rtlCol="0">
            <a:spAutoFit/>
          </a:bodyPr>
          <a:lstStyle/>
          <a:p>
            <a:r>
              <a:rPr lang="cy-GB" b="1" noProof="0" dirty="0">
                <a:solidFill>
                  <a:schemeClr val="bg1"/>
                </a:solidFill>
              </a:rPr>
              <a:t>Model Meddygol o Anabledd</a:t>
            </a:r>
          </a:p>
        </p:txBody>
      </p:sp>
      <p:sp>
        <p:nvSpPr>
          <p:cNvPr id="4" name="Blwch Testun 3">
            <a:extLst>
              <a:ext uri="{FF2B5EF4-FFF2-40B4-BE49-F238E27FC236}">
                <a16:creationId xmlns:a16="http://schemas.microsoft.com/office/drawing/2014/main" id="{D011821E-E763-0293-6C5F-3EFBCE9AA6E8}"/>
              </a:ext>
            </a:extLst>
          </p:cNvPr>
          <p:cNvSpPr txBox="1"/>
          <p:nvPr/>
        </p:nvSpPr>
        <p:spPr>
          <a:xfrm>
            <a:off x="4776217" y="1049138"/>
            <a:ext cx="2038350" cy="369332"/>
          </a:xfrm>
          <a:prstGeom prst="rect">
            <a:avLst/>
          </a:prstGeom>
          <a:solidFill>
            <a:srgbClr val="00B0F0"/>
          </a:solidFill>
        </p:spPr>
        <p:txBody>
          <a:bodyPr wrap="square" rtlCol="0">
            <a:spAutoFit/>
          </a:bodyPr>
          <a:lstStyle/>
          <a:p>
            <a:r>
              <a:rPr lang="cy-GB" noProof="0" dirty="0">
                <a:solidFill>
                  <a:schemeClr val="bg1"/>
                </a:solidFill>
              </a:rPr>
              <a:t>Yn gaeth i’r tŷ</a:t>
            </a:r>
          </a:p>
        </p:txBody>
      </p:sp>
      <p:sp>
        <p:nvSpPr>
          <p:cNvPr id="5" name="Blwch Testun 4">
            <a:extLst>
              <a:ext uri="{FF2B5EF4-FFF2-40B4-BE49-F238E27FC236}">
                <a16:creationId xmlns:a16="http://schemas.microsoft.com/office/drawing/2014/main" id="{67B0CB5E-0F3E-933B-24C9-F02299B9B782}"/>
              </a:ext>
            </a:extLst>
          </p:cNvPr>
          <p:cNvSpPr txBox="1"/>
          <p:nvPr/>
        </p:nvSpPr>
        <p:spPr>
          <a:xfrm>
            <a:off x="2480692" y="1795779"/>
            <a:ext cx="2038350" cy="646331"/>
          </a:xfrm>
          <a:prstGeom prst="rect">
            <a:avLst/>
          </a:prstGeom>
          <a:solidFill>
            <a:srgbClr val="00B0F0"/>
          </a:solidFill>
          <a:ln>
            <a:solidFill>
              <a:srgbClr val="00B0F0"/>
            </a:solidFill>
          </a:ln>
        </p:spPr>
        <p:txBody>
          <a:bodyPr wrap="square" rtlCol="0">
            <a:spAutoFit/>
          </a:bodyPr>
          <a:lstStyle/>
          <a:p>
            <a:r>
              <a:rPr lang="en-GB" dirty="0">
                <a:solidFill>
                  <a:schemeClr val="bg1"/>
                </a:solidFill>
              </a:rPr>
              <a:t>A</a:t>
            </a:r>
            <a:r>
              <a:rPr lang="cy-GB" dirty="0" err="1">
                <a:solidFill>
                  <a:schemeClr val="bg1"/>
                </a:solidFill>
              </a:rPr>
              <a:t>ngen</a:t>
            </a:r>
            <a:r>
              <a:rPr lang="cy-GB" dirty="0">
                <a:solidFill>
                  <a:schemeClr val="bg1"/>
                </a:solidFill>
              </a:rPr>
              <a:t> cymorth a gofalwyr</a:t>
            </a:r>
            <a:endParaRPr lang="cy-GB" noProof="0" dirty="0">
              <a:solidFill>
                <a:schemeClr val="bg1"/>
              </a:solidFill>
            </a:endParaRPr>
          </a:p>
        </p:txBody>
      </p:sp>
      <p:sp>
        <p:nvSpPr>
          <p:cNvPr id="6" name="Blwch Testun 5">
            <a:extLst>
              <a:ext uri="{FF2B5EF4-FFF2-40B4-BE49-F238E27FC236}">
                <a16:creationId xmlns:a16="http://schemas.microsoft.com/office/drawing/2014/main" id="{95755DDD-DFFB-5C76-F7B5-155344175D71}"/>
              </a:ext>
            </a:extLst>
          </p:cNvPr>
          <p:cNvSpPr txBox="1"/>
          <p:nvPr/>
        </p:nvSpPr>
        <p:spPr>
          <a:xfrm>
            <a:off x="7213426" y="1924753"/>
            <a:ext cx="2038350" cy="646331"/>
          </a:xfrm>
          <a:prstGeom prst="rect">
            <a:avLst/>
          </a:prstGeom>
          <a:solidFill>
            <a:srgbClr val="00B0F0"/>
          </a:solidFill>
        </p:spPr>
        <p:txBody>
          <a:bodyPr wrap="square" rtlCol="0">
            <a:spAutoFit/>
          </a:bodyPr>
          <a:lstStyle/>
          <a:p>
            <a:r>
              <a:rPr lang="cy-GB" noProof="0" dirty="0">
                <a:solidFill>
                  <a:schemeClr val="bg1"/>
                </a:solidFill>
              </a:rPr>
              <a:t>Yn gaeth i gadair olwyn</a:t>
            </a:r>
          </a:p>
        </p:txBody>
      </p:sp>
      <p:sp>
        <p:nvSpPr>
          <p:cNvPr id="7" name="Blwch Testun 6">
            <a:extLst>
              <a:ext uri="{FF2B5EF4-FFF2-40B4-BE49-F238E27FC236}">
                <a16:creationId xmlns:a16="http://schemas.microsoft.com/office/drawing/2014/main" id="{C0B89EFE-EAA8-690B-157D-0F406185A631}"/>
              </a:ext>
            </a:extLst>
          </p:cNvPr>
          <p:cNvSpPr txBox="1"/>
          <p:nvPr/>
        </p:nvSpPr>
        <p:spPr>
          <a:xfrm>
            <a:off x="7681342" y="3074272"/>
            <a:ext cx="1500758" cy="646331"/>
          </a:xfrm>
          <a:prstGeom prst="rect">
            <a:avLst/>
          </a:prstGeom>
          <a:solidFill>
            <a:srgbClr val="00B0F0"/>
          </a:solidFill>
        </p:spPr>
        <p:txBody>
          <a:bodyPr wrap="square" rtlCol="0">
            <a:spAutoFit/>
          </a:bodyPr>
          <a:lstStyle/>
          <a:p>
            <a:r>
              <a:rPr lang="cy-GB" noProof="0" dirty="0">
                <a:solidFill>
                  <a:schemeClr val="bg1"/>
                </a:solidFill>
              </a:rPr>
              <a:t>Yn methu cerdded</a:t>
            </a:r>
          </a:p>
        </p:txBody>
      </p:sp>
      <p:sp>
        <p:nvSpPr>
          <p:cNvPr id="8" name="Blwch Testun 7">
            <a:extLst>
              <a:ext uri="{FF2B5EF4-FFF2-40B4-BE49-F238E27FC236}">
                <a16:creationId xmlns:a16="http://schemas.microsoft.com/office/drawing/2014/main" id="{8731814A-E51E-4198-CA8F-3A3AD5690181}"/>
              </a:ext>
            </a:extLst>
          </p:cNvPr>
          <p:cNvSpPr txBox="1"/>
          <p:nvPr/>
        </p:nvSpPr>
        <p:spPr>
          <a:xfrm>
            <a:off x="7189043" y="4434959"/>
            <a:ext cx="2038350" cy="923330"/>
          </a:xfrm>
          <a:prstGeom prst="rect">
            <a:avLst/>
          </a:prstGeom>
          <a:solidFill>
            <a:srgbClr val="00B0F0"/>
          </a:solidFill>
        </p:spPr>
        <p:txBody>
          <a:bodyPr wrap="square" rtlCol="0">
            <a:spAutoFit/>
          </a:bodyPr>
          <a:lstStyle/>
          <a:p>
            <a:r>
              <a:rPr lang="cy-GB" noProof="0" dirty="0">
                <a:solidFill>
                  <a:schemeClr val="bg1"/>
                </a:solidFill>
              </a:rPr>
              <a:t>Yn methu dringo grisiau</a:t>
            </a:r>
          </a:p>
          <a:p>
            <a:r>
              <a:rPr lang="cy-GB" dirty="0">
                <a:solidFill>
                  <a:schemeClr val="bg1"/>
                </a:solidFill>
              </a:rPr>
              <a:t>Yn methu cerdded</a:t>
            </a:r>
            <a:endParaRPr lang="cy-GB" noProof="0" dirty="0">
              <a:solidFill>
                <a:schemeClr val="bg1"/>
              </a:solidFill>
            </a:endParaRPr>
          </a:p>
        </p:txBody>
      </p:sp>
      <p:sp>
        <p:nvSpPr>
          <p:cNvPr id="9" name="Blwch Testun 8">
            <a:extLst>
              <a:ext uri="{FF2B5EF4-FFF2-40B4-BE49-F238E27FC236}">
                <a16:creationId xmlns:a16="http://schemas.microsoft.com/office/drawing/2014/main" id="{B6D9CCD4-4C82-219F-DE03-1827F8EFEF9F}"/>
              </a:ext>
            </a:extLst>
          </p:cNvPr>
          <p:cNvSpPr txBox="1"/>
          <p:nvPr/>
        </p:nvSpPr>
        <p:spPr>
          <a:xfrm>
            <a:off x="1921049" y="3112372"/>
            <a:ext cx="2038350" cy="369332"/>
          </a:xfrm>
          <a:prstGeom prst="rect">
            <a:avLst/>
          </a:prstGeom>
          <a:solidFill>
            <a:srgbClr val="00B0F0"/>
          </a:solidFill>
        </p:spPr>
        <p:txBody>
          <a:bodyPr wrap="square" rtlCol="0">
            <a:spAutoFit/>
          </a:bodyPr>
          <a:lstStyle/>
          <a:p>
            <a:r>
              <a:rPr lang="cy-GB" noProof="0" dirty="0">
                <a:solidFill>
                  <a:schemeClr val="bg1"/>
                </a:solidFill>
              </a:rPr>
              <a:t>Yn cael ffitiau </a:t>
            </a:r>
          </a:p>
        </p:txBody>
      </p:sp>
      <p:sp>
        <p:nvSpPr>
          <p:cNvPr id="10" name="Blwch Testun 9">
            <a:extLst>
              <a:ext uri="{FF2B5EF4-FFF2-40B4-BE49-F238E27FC236}">
                <a16:creationId xmlns:a16="http://schemas.microsoft.com/office/drawing/2014/main" id="{C8B9611A-CA70-62EC-AD5E-FCD4443E2C3E}"/>
              </a:ext>
            </a:extLst>
          </p:cNvPr>
          <p:cNvSpPr txBox="1"/>
          <p:nvPr/>
        </p:nvSpPr>
        <p:spPr>
          <a:xfrm>
            <a:off x="2725676" y="4434959"/>
            <a:ext cx="2038350" cy="646331"/>
          </a:xfrm>
          <a:prstGeom prst="rect">
            <a:avLst/>
          </a:prstGeom>
          <a:solidFill>
            <a:srgbClr val="00B0F0"/>
          </a:solidFill>
        </p:spPr>
        <p:txBody>
          <a:bodyPr wrap="square" rtlCol="0">
            <a:spAutoFit/>
          </a:bodyPr>
          <a:lstStyle/>
          <a:p>
            <a:r>
              <a:rPr lang="cy-GB" noProof="0" dirty="0">
                <a:solidFill>
                  <a:schemeClr val="bg1"/>
                </a:solidFill>
              </a:rPr>
              <a:t>Yn sâl</a:t>
            </a:r>
          </a:p>
          <a:p>
            <a:r>
              <a:rPr lang="cy-GB" dirty="0">
                <a:solidFill>
                  <a:schemeClr val="bg1"/>
                </a:solidFill>
              </a:rPr>
              <a:t>Chwilio am wellhad </a:t>
            </a:r>
            <a:endParaRPr lang="cy-GB" noProof="0" dirty="0">
              <a:solidFill>
                <a:schemeClr val="bg1"/>
              </a:solidFill>
            </a:endParaRPr>
          </a:p>
        </p:txBody>
      </p:sp>
      <p:sp>
        <p:nvSpPr>
          <p:cNvPr id="11" name="Blwch Testun 10">
            <a:extLst>
              <a:ext uri="{FF2B5EF4-FFF2-40B4-BE49-F238E27FC236}">
                <a16:creationId xmlns:a16="http://schemas.microsoft.com/office/drawing/2014/main" id="{076FD1BD-5C37-0E17-7485-DCC96726E8E0}"/>
              </a:ext>
            </a:extLst>
          </p:cNvPr>
          <p:cNvSpPr txBox="1"/>
          <p:nvPr/>
        </p:nvSpPr>
        <p:spPr>
          <a:xfrm>
            <a:off x="4941714" y="5035123"/>
            <a:ext cx="2038350" cy="646331"/>
          </a:xfrm>
          <a:prstGeom prst="rect">
            <a:avLst/>
          </a:prstGeom>
          <a:solidFill>
            <a:srgbClr val="00B0F0"/>
          </a:solidFill>
        </p:spPr>
        <p:txBody>
          <a:bodyPr wrap="square" rtlCol="0">
            <a:spAutoFit/>
          </a:bodyPr>
          <a:lstStyle/>
          <a:p>
            <a:r>
              <a:rPr lang="en-GB" dirty="0">
                <a:solidFill>
                  <a:schemeClr val="bg1"/>
                </a:solidFill>
              </a:rPr>
              <a:t>Y</a:t>
            </a:r>
            <a:r>
              <a:rPr lang="cy-GB" dirty="0">
                <a:solidFill>
                  <a:schemeClr val="bg1"/>
                </a:solidFill>
              </a:rPr>
              <a:t>n methu gweld na chlywed</a:t>
            </a:r>
            <a:endParaRPr lang="cy-GB" noProof="0" dirty="0">
              <a:solidFill>
                <a:schemeClr val="bg1"/>
              </a:solidFill>
            </a:endParaRPr>
          </a:p>
        </p:txBody>
      </p:sp>
      <p:sp>
        <p:nvSpPr>
          <p:cNvPr id="12" name="Blwch Testun 11">
            <a:extLst>
              <a:ext uri="{FF2B5EF4-FFF2-40B4-BE49-F238E27FC236}">
                <a16:creationId xmlns:a16="http://schemas.microsoft.com/office/drawing/2014/main" id="{D4025AAD-191C-898C-2EA6-9CD2B233E340}"/>
              </a:ext>
            </a:extLst>
          </p:cNvPr>
          <p:cNvSpPr txBox="1"/>
          <p:nvPr/>
        </p:nvSpPr>
        <p:spPr>
          <a:xfrm>
            <a:off x="4941714" y="2683727"/>
            <a:ext cx="1763886" cy="1200329"/>
          </a:xfrm>
          <a:prstGeom prst="rect">
            <a:avLst/>
          </a:prstGeom>
          <a:solidFill>
            <a:srgbClr val="00B0F0"/>
          </a:solidFill>
        </p:spPr>
        <p:txBody>
          <a:bodyPr wrap="square" rtlCol="0">
            <a:spAutoFit/>
          </a:bodyPr>
          <a:lstStyle/>
          <a:p>
            <a:r>
              <a:rPr lang="cy-GB" sz="2400" b="1" noProof="0" dirty="0">
                <a:solidFill>
                  <a:schemeClr val="bg1"/>
                </a:solidFill>
              </a:rPr>
              <a:t>Y broblem yw’r person Anabl</a:t>
            </a:r>
          </a:p>
        </p:txBody>
      </p:sp>
      <p:sp>
        <p:nvSpPr>
          <p:cNvPr id="13" name="Blwch Testun 12">
            <a:extLst>
              <a:ext uri="{FF2B5EF4-FFF2-40B4-BE49-F238E27FC236}">
                <a16:creationId xmlns:a16="http://schemas.microsoft.com/office/drawing/2014/main" id="{24032C10-A3B1-1349-740A-B3FC5A5FE725}"/>
              </a:ext>
            </a:extLst>
          </p:cNvPr>
          <p:cNvSpPr txBox="1"/>
          <p:nvPr/>
        </p:nvSpPr>
        <p:spPr>
          <a:xfrm>
            <a:off x="2339009" y="5711379"/>
            <a:ext cx="6985966" cy="646331"/>
          </a:xfrm>
          <a:prstGeom prst="rect">
            <a:avLst/>
          </a:prstGeom>
          <a:solidFill>
            <a:srgbClr val="00B0F0"/>
          </a:solidFill>
        </p:spPr>
        <p:txBody>
          <a:bodyPr wrap="square" rtlCol="0">
            <a:spAutoFit/>
          </a:bodyPr>
          <a:lstStyle/>
          <a:p>
            <a:r>
              <a:rPr lang="en-GB" b="1" dirty="0">
                <a:solidFill>
                  <a:schemeClr val="bg1"/>
                </a:solidFill>
              </a:rPr>
              <a:t>D</a:t>
            </a:r>
            <a:r>
              <a:rPr lang="cy-GB" b="1" dirty="0">
                <a:solidFill>
                  <a:schemeClr val="bg1"/>
                </a:solidFill>
              </a:rPr>
              <a:t>yma ddiagram o Fodel Meddygol Anabledd, y datblygwyd y Model Cymdeithasol i’w herio. </a:t>
            </a:r>
            <a:endParaRPr lang="cy-GB" b="1" noProof="0" dirty="0">
              <a:solidFill>
                <a:schemeClr val="bg1"/>
              </a:solidFill>
            </a:endParaRPr>
          </a:p>
        </p:txBody>
      </p:sp>
    </p:spTree>
    <p:extLst>
      <p:ext uri="{BB962C8B-B14F-4D97-AF65-F5344CB8AC3E}">
        <p14:creationId xmlns:p14="http://schemas.microsoft.com/office/powerpoint/2010/main" val="205517023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2562100" y="1242664"/>
            <a:ext cx="7344816" cy="523220"/>
          </a:xfrm>
          <a:prstGeom prst="rect">
            <a:avLst/>
          </a:prstGeom>
          <a:noFill/>
        </p:spPr>
        <p:txBody>
          <a:bodyPr wrap="square" rtlCol="0">
            <a:spAutoFit/>
          </a:bodyPr>
          <a:lstStyle/>
          <a:p>
            <a:r>
              <a:rPr lang="cy-GB" sz="2800" b="1" noProof="0" dirty="0"/>
              <a:t>Y ‘Rôl Sâl’ (Parsons, 1951 [1991])</a:t>
            </a:r>
          </a:p>
        </p:txBody>
      </p:sp>
      <p:sp>
        <p:nvSpPr>
          <p:cNvPr id="8" name="TextBox 7">
            <a:extLst>
              <a:ext uri="{FF2B5EF4-FFF2-40B4-BE49-F238E27FC236}">
                <a16:creationId xmlns:a16="http://schemas.microsoft.com/office/drawing/2014/main" id="{9E1370A1-AF23-4F10-A1F9-C4F6F0FD46CD}"/>
              </a:ext>
            </a:extLst>
          </p:cNvPr>
          <p:cNvSpPr txBox="1"/>
          <p:nvPr/>
        </p:nvSpPr>
        <p:spPr>
          <a:xfrm>
            <a:off x="1847528" y="1988840"/>
            <a:ext cx="8496944" cy="375487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200" noProof="0" dirty="0"/>
              <a:t>Roedd y cymdeithasegydd Prydeinig </a:t>
            </a:r>
            <a:r>
              <a:rPr lang="cy-GB" sz="2200" noProof="0" dirty="0" err="1"/>
              <a:t>Talcott</a:t>
            </a:r>
            <a:r>
              <a:rPr lang="cy-GB" sz="2200" noProof="0" dirty="0"/>
              <a:t> Parsons yn gweld y Model Meddygol yn bwysig wrth gynorthwyo pobl â nam
Fodd bynnag, dadleuodd y gallai triniaeth feddygol o'r salwch neu'r nam arwain at greu'r hyn a alwodd yn 'rôl sâl'
Ei ddamcaniaeth oedd bod y gweithiwr meddygol proffesiynol (er enghraifft, y meddyg) a'r person â'r nam (y claf) yn cael eu gorfodi i drafod rôl a oedd yn cynnwys nifer o 'hawliau' a rhwymedigaethau'
Byddwn yn edrych ar y rhain ar y sleid nesaf.</a:t>
            </a:r>
          </a:p>
          <a:p>
            <a:pPr marL="342900" indent="-342900" algn="r">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1934383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751052"/>
            <a:ext cx="7344816" cy="954107"/>
          </a:xfrm>
          <a:prstGeom prst="rect">
            <a:avLst/>
          </a:prstGeom>
          <a:noFill/>
        </p:spPr>
        <p:txBody>
          <a:bodyPr wrap="square" rtlCol="0">
            <a:spAutoFit/>
          </a:bodyPr>
          <a:lstStyle/>
          <a:p>
            <a:r>
              <a:rPr lang="cy-GB" sz="2800" b="1" dirty="0"/>
              <a:t>Y ‘Rôl Sâl’ (Parsons, 1951 [1991])</a:t>
            </a:r>
          </a:p>
          <a:p>
            <a:endParaRPr lang="en-GB" sz="2800" b="1" dirty="0"/>
          </a:p>
        </p:txBody>
      </p:sp>
      <p:sp>
        <p:nvSpPr>
          <p:cNvPr id="7" name="TextBox 6">
            <a:extLst>
              <a:ext uri="{FF2B5EF4-FFF2-40B4-BE49-F238E27FC236}">
                <a16:creationId xmlns:a16="http://schemas.microsoft.com/office/drawing/2014/main" id="{615A8228-ED0C-445F-A892-E6B791B86A12}"/>
              </a:ext>
            </a:extLst>
          </p:cNvPr>
          <p:cNvSpPr txBox="1"/>
          <p:nvPr/>
        </p:nvSpPr>
        <p:spPr>
          <a:xfrm>
            <a:off x="1847528" y="2214727"/>
            <a:ext cx="3888432" cy="3631763"/>
          </a:xfrm>
          <a:prstGeom prst="rect">
            <a:avLst/>
          </a:prstGeom>
          <a:noFill/>
        </p:spPr>
        <p:txBody>
          <a:bodyPr wrap="square" rtlCol="0">
            <a:spAutoFit/>
          </a:bodyPr>
          <a:lstStyle/>
          <a:p>
            <a:pPr>
              <a:spcBef>
                <a:spcPts val="600"/>
              </a:spcBef>
              <a:spcAft>
                <a:spcPts val="600"/>
              </a:spcAft>
            </a:pPr>
            <a:r>
              <a:rPr lang="cy-GB" sz="2000" noProof="0" dirty="0"/>
              <a:t>1. Mae gan y person sâl yr hawl i fod yn sâl a</a:t>
            </a:r>
            <a:r>
              <a:rPr lang="cy-GB" sz="2000" dirty="0"/>
              <a:t>’i </a:t>
            </a:r>
            <a:r>
              <a:rPr lang="cy-GB" sz="2000" noProof="0" dirty="0"/>
              <a:t>eithrio rhag rhwymedigaethau cymdeithasol (gwaith/teulu). Ond mae osgoad yn dibynnu ar ba mor sâl ydyn nhw. Gellir galw ar arbenigwr meddygol i wirio pa mor sâl yw person.
2. Ni ddylid beio'r person am ei salwch, dylent </a:t>
            </a:r>
            <a:r>
              <a:rPr lang="cy-GB" sz="2000" dirty="0" err="1"/>
              <a:t>ga</a:t>
            </a:r>
            <a:r>
              <a:rPr lang="cy-GB" sz="2000" noProof="0" dirty="0" err="1"/>
              <a:t>el</a:t>
            </a:r>
            <a:r>
              <a:rPr lang="cy-GB" sz="2000" noProof="0" dirty="0"/>
              <a:t> yr hawl i gael gofal a chael ei ryddhau o unrhyw fai am ei wyredd</a:t>
            </a:r>
            <a:endParaRPr lang="en-GB" sz="2000" dirty="0"/>
          </a:p>
        </p:txBody>
      </p:sp>
      <p:sp>
        <p:nvSpPr>
          <p:cNvPr id="5" name="Rectangle: Rounded Corners 4">
            <a:extLst>
              <a:ext uri="{FF2B5EF4-FFF2-40B4-BE49-F238E27FC236}">
                <a16:creationId xmlns:a16="http://schemas.microsoft.com/office/drawing/2014/main" id="{DA0D2B0F-75DE-485E-8FB3-86C4EDFC69DC}"/>
              </a:ext>
            </a:extLst>
          </p:cNvPr>
          <p:cNvSpPr/>
          <p:nvPr/>
        </p:nvSpPr>
        <p:spPr>
          <a:xfrm>
            <a:off x="1881024" y="1473904"/>
            <a:ext cx="3600400"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000" b="1" noProof="0" dirty="0"/>
              <a:t>Hawliau'r 'Rôl Sâl'</a:t>
            </a:r>
          </a:p>
        </p:txBody>
      </p:sp>
      <p:sp>
        <p:nvSpPr>
          <p:cNvPr id="9" name="TextBox 8">
            <a:extLst>
              <a:ext uri="{FF2B5EF4-FFF2-40B4-BE49-F238E27FC236}">
                <a16:creationId xmlns:a16="http://schemas.microsoft.com/office/drawing/2014/main" id="{BBD2918A-A165-446B-83A7-E2F09D94F9EE}"/>
              </a:ext>
            </a:extLst>
          </p:cNvPr>
          <p:cNvSpPr txBox="1"/>
          <p:nvPr/>
        </p:nvSpPr>
        <p:spPr>
          <a:xfrm>
            <a:off x="6272110" y="2214727"/>
            <a:ext cx="4072363" cy="2246769"/>
          </a:xfrm>
          <a:prstGeom prst="rect">
            <a:avLst/>
          </a:prstGeom>
          <a:noFill/>
        </p:spPr>
        <p:txBody>
          <a:bodyPr wrap="square" rtlCol="0">
            <a:spAutoFit/>
          </a:bodyPr>
          <a:lstStyle/>
          <a:p>
            <a:r>
              <a:rPr lang="cy-GB" sz="2000" noProof="0" dirty="0"/>
              <a:t>1. Rhaid i'r person sâl dderbyn bod y sefyllfa y maent ynddi yn annymunol ac y dylent geisio gwella cyn gynted â phosibl
2. Mae'r person sâl yn ceisio llawer o gymorth proffesiynol ac chydweithredu er mwyn gwella.</a:t>
            </a:r>
            <a:endParaRPr lang="en-GB" sz="2000" dirty="0"/>
          </a:p>
        </p:txBody>
      </p:sp>
      <p:sp>
        <p:nvSpPr>
          <p:cNvPr id="10" name="Rectangle: Rounded Corners 9">
            <a:extLst>
              <a:ext uri="{FF2B5EF4-FFF2-40B4-BE49-F238E27FC236}">
                <a16:creationId xmlns:a16="http://schemas.microsoft.com/office/drawing/2014/main" id="{C4EBF808-2EF6-4475-B64D-787522C14901}"/>
              </a:ext>
            </a:extLst>
          </p:cNvPr>
          <p:cNvSpPr/>
          <p:nvPr/>
        </p:nvSpPr>
        <p:spPr>
          <a:xfrm>
            <a:off x="6456040" y="1473308"/>
            <a:ext cx="3672408"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000" b="1" dirty="0"/>
              <a:t>Rhwymedigaethau</a:t>
            </a:r>
            <a:r>
              <a:rPr lang="cy-GB" sz="2000" b="1" noProof="0" dirty="0"/>
              <a:t>'r 'rôl sâl</a:t>
            </a:r>
            <a:r>
              <a:rPr lang="en-GB" sz="2000" b="1" dirty="0"/>
              <a:t>'</a:t>
            </a:r>
          </a:p>
        </p:txBody>
      </p:sp>
    </p:spTree>
    <p:extLst>
      <p:ext uri="{BB962C8B-B14F-4D97-AF65-F5344CB8AC3E}">
        <p14:creationId xmlns:p14="http://schemas.microsoft.com/office/powerpoint/2010/main" val="188974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5" grpId="0" animBg="1"/>
      <p:bldP spid="9" grpId="0" build="p"/>
      <p:bldP spid="10"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5B6E9-B1E1-4D7B-B460-D9340707A322}"/>
              </a:ext>
            </a:extLst>
          </p:cNvPr>
          <p:cNvSpPr>
            <a:spLocks noGrp="1"/>
          </p:cNvSpPr>
          <p:nvPr>
            <p:ph type="ctrTitle"/>
          </p:nvPr>
        </p:nvSpPr>
        <p:spPr/>
        <p:txBody>
          <a:bodyPr/>
          <a:lstStyle/>
          <a:p>
            <a:r>
              <a:rPr lang="cy-GB" noProof="0" dirty="0"/>
              <a:t>Y Model Trasiedi Personol Anabledd</a:t>
            </a:r>
            <a:endParaRPr lang="en-GB" dirty="0"/>
          </a:p>
        </p:txBody>
      </p:sp>
    </p:spTree>
    <p:extLst>
      <p:ext uri="{BB962C8B-B14F-4D97-AF65-F5344CB8AC3E}">
        <p14:creationId xmlns:p14="http://schemas.microsoft.com/office/powerpoint/2010/main" val="367415521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692696"/>
            <a:ext cx="7344816" cy="523220"/>
          </a:xfrm>
          <a:prstGeom prst="rect">
            <a:avLst/>
          </a:prstGeom>
          <a:noFill/>
        </p:spPr>
        <p:txBody>
          <a:bodyPr wrap="square" rtlCol="0">
            <a:spAutoFit/>
          </a:bodyPr>
          <a:lstStyle/>
          <a:p>
            <a:r>
              <a:rPr lang="cy-GB" sz="2800" b="1" noProof="0" dirty="0"/>
              <a:t>Y Model Trasiedi Personol</a:t>
            </a:r>
            <a:endParaRPr lang="en-GB" sz="2800" b="1" dirty="0"/>
          </a:p>
        </p:txBody>
      </p:sp>
      <p:sp>
        <p:nvSpPr>
          <p:cNvPr id="8" name="TextBox 7">
            <a:extLst>
              <a:ext uri="{FF2B5EF4-FFF2-40B4-BE49-F238E27FC236}">
                <a16:creationId xmlns:a16="http://schemas.microsoft.com/office/drawing/2014/main" id="{9E1370A1-AF23-4F10-A1F9-C4F6F0FD46CD}"/>
              </a:ext>
            </a:extLst>
          </p:cNvPr>
          <p:cNvSpPr txBox="1"/>
          <p:nvPr/>
        </p:nvSpPr>
        <p:spPr>
          <a:xfrm>
            <a:off x="1847528" y="1551564"/>
            <a:ext cx="8496944" cy="406265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200" noProof="0" dirty="0"/>
              <a:t>Mae’n fynegiant cymdeithasol a diwylliannol o'r Model Meddygol
Mae'n gweld nam fel rhywbeth nad yw'n 'normal' ac y mae'n rhaid ei ddioddef
Mae'n gweld pobl sy'n gallu llwyddo er gwaethaf eu nam fel ‘pobl ysbrydoledig'
Ond mae hyn yn awgrymu nad yw'r rheiny, nad ydynt yn gallu goresgyn eu nam, wedi ymdrechu'n ddigon caled i ddod fel pobl 'normal'
Yn y modd hwn mae'n atgyfnerthu syniadau o beth yw 'normal'
Mae'r agweddau hyn i'w gweld yn aml </a:t>
            </a:r>
            <a:r>
              <a:rPr lang="cy-GB" sz="2200" dirty="0"/>
              <a:t>ar y c</a:t>
            </a:r>
            <a:r>
              <a:rPr lang="cy-GB" sz="2200" noProof="0" dirty="0" err="1"/>
              <a:t>yfryngau</a:t>
            </a:r>
            <a:r>
              <a:rPr lang="cy-GB" sz="2200" noProof="0" dirty="0"/>
              <a:t> yn y DU</a:t>
            </a:r>
          </a:p>
        </p:txBody>
      </p:sp>
    </p:spTree>
    <p:extLst>
      <p:ext uri="{BB962C8B-B14F-4D97-AF65-F5344CB8AC3E}">
        <p14:creationId xmlns:p14="http://schemas.microsoft.com/office/powerpoint/2010/main" val="128494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692696"/>
            <a:ext cx="7344816" cy="523220"/>
          </a:xfrm>
          <a:prstGeom prst="rect">
            <a:avLst/>
          </a:prstGeom>
          <a:noFill/>
        </p:spPr>
        <p:txBody>
          <a:bodyPr wrap="square" rtlCol="0">
            <a:spAutoFit/>
          </a:bodyPr>
          <a:lstStyle/>
          <a:p>
            <a:r>
              <a:rPr lang="en-GB" sz="2800" b="1" dirty="0"/>
              <a:t>Y Model </a:t>
            </a:r>
            <a:r>
              <a:rPr lang="en-GB" sz="2800" b="1" dirty="0" err="1"/>
              <a:t>Trasiedi</a:t>
            </a:r>
            <a:r>
              <a:rPr lang="en-GB" sz="2800" b="1" dirty="0"/>
              <a:t> Personol</a:t>
            </a:r>
          </a:p>
        </p:txBody>
      </p:sp>
      <p:sp>
        <p:nvSpPr>
          <p:cNvPr id="8" name="TextBox 7">
            <a:extLst>
              <a:ext uri="{FF2B5EF4-FFF2-40B4-BE49-F238E27FC236}">
                <a16:creationId xmlns:a16="http://schemas.microsoft.com/office/drawing/2014/main" id="{9E1370A1-AF23-4F10-A1F9-C4F6F0FD46CD}"/>
              </a:ext>
            </a:extLst>
          </p:cNvPr>
          <p:cNvSpPr txBox="1"/>
          <p:nvPr/>
        </p:nvSpPr>
        <p:spPr>
          <a:xfrm>
            <a:off x="1847528" y="1551563"/>
            <a:ext cx="8496944" cy="433965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400" noProof="0" dirty="0"/>
              <a:t>Mae'r model trasiedi personol yn awgrymu bod gweithwyr proffesiynol meddygol eisiau i bobl ag anableddau fod:
yn 'normal’
yn annibynnol 
Mae annibyniaeth yn cael ei gyfateb â chyflawni tasgau, nid gwneud dewisiadau ymreolaethol 
Disgwylir i bobl ag anableddau:
Derbyn y 'golled’ sy’n </a:t>
            </a:r>
            <a:r>
              <a:rPr lang="cy-GB" sz="2400" noProof="0"/>
              <a:t>dod gyda’u namau</a:t>
            </a:r>
            <a:r>
              <a:rPr lang="cy-GB" sz="2400" noProof="0" dirty="0"/>
              <a:t>
Gwneud i bobl abl deimlo'n well am eu cyflwr</a:t>
            </a:r>
            <a:endParaRPr lang="en-GB" sz="2200" dirty="0"/>
          </a:p>
        </p:txBody>
      </p:sp>
    </p:spTree>
    <p:extLst>
      <p:ext uri="{BB962C8B-B14F-4D97-AF65-F5344CB8AC3E}">
        <p14:creationId xmlns:p14="http://schemas.microsoft.com/office/powerpoint/2010/main" val="32747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692696"/>
            <a:ext cx="7344816" cy="523220"/>
          </a:xfrm>
          <a:prstGeom prst="rect">
            <a:avLst/>
          </a:prstGeom>
          <a:noFill/>
        </p:spPr>
        <p:txBody>
          <a:bodyPr wrap="square" rtlCol="0">
            <a:spAutoFit/>
          </a:bodyPr>
          <a:lstStyle/>
          <a:p>
            <a:r>
              <a:rPr lang="cy-GB" sz="2800" b="1" noProof="0" dirty="0"/>
              <a:t>Y Model Trasiedi Personol ac Elusennau</a:t>
            </a:r>
            <a:endParaRPr lang="en-GB" sz="2800" b="1" dirty="0"/>
          </a:p>
        </p:txBody>
      </p:sp>
      <p:sp>
        <p:nvSpPr>
          <p:cNvPr id="8" name="TextBox 7">
            <a:extLst>
              <a:ext uri="{FF2B5EF4-FFF2-40B4-BE49-F238E27FC236}">
                <a16:creationId xmlns:a16="http://schemas.microsoft.com/office/drawing/2014/main" id="{9E1370A1-AF23-4F10-A1F9-C4F6F0FD46CD}"/>
              </a:ext>
            </a:extLst>
          </p:cNvPr>
          <p:cNvSpPr txBox="1"/>
          <p:nvPr/>
        </p:nvSpPr>
        <p:spPr>
          <a:xfrm>
            <a:off x="1847528" y="1551563"/>
            <a:ext cx="8496944" cy="397031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400" noProof="0" dirty="0"/>
              <a:t>Mae pobl anabl wedi beirniadu elusennau 
Elusennau yn </a:t>
            </a:r>
            <a:r>
              <a:rPr lang="cy-GB" sz="2400" dirty="0"/>
              <a:t>bytholi</a:t>
            </a:r>
            <a:r>
              <a:rPr lang="cy-GB" sz="2400" noProof="0" dirty="0"/>
              <a:t> stereoteipiau o bobl anabl
Mae eu ffocws ar godi arian ar gyfer ymchwil i achosion meddygol yn atgyfnerthu:
</a:t>
            </a:r>
            <a:r>
              <a:rPr lang="cy-GB" sz="2400" dirty="0"/>
              <a:t>Bod</a:t>
            </a:r>
            <a:r>
              <a:rPr lang="cy-GB" sz="2400" noProof="0" dirty="0"/>
              <a:t> anabledd yn gyflwr
</a:t>
            </a:r>
            <a:r>
              <a:rPr lang="cy-GB" sz="2400" dirty="0"/>
              <a:t>Bod</a:t>
            </a:r>
            <a:r>
              <a:rPr lang="cy-GB" sz="2400" noProof="0" dirty="0"/>
              <a:t> pobl ag anableddau </a:t>
            </a:r>
            <a:r>
              <a:rPr lang="cy-GB" sz="2400" dirty="0"/>
              <a:t>â</a:t>
            </a:r>
            <a:r>
              <a:rPr lang="cy-GB" sz="2400" noProof="0" dirty="0"/>
              <a:t> bywydau negyddol
</a:t>
            </a:r>
            <a:r>
              <a:rPr lang="cy-GB" sz="2400" dirty="0"/>
              <a:t>Bod </a:t>
            </a:r>
            <a:r>
              <a:rPr lang="cy-GB" sz="2400" noProof="0" dirty="0"/>
              <a:t>anabledd yn gyflwr unigol
Parhad â'r farn o nam fel 'trasiedi bersonol'</a:t>
            </a:r>
            <a:endParaRPr lang="en-GB" sz="2200" dirty="0"/>
          </a:p>
        </p:txBody>
      </p:sp>
    </p:spTree>
    <p:extLst>
      <p:ext uri="{BB962C8B-B14F-4D97-AF65-F5344CB8AC3E}">
        <p14:creationId xmlns:p14="http://schemas.microsoft.com/office/powerpoint/2010/main" val="1742658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Agweddau Cadarnhaol</a:t>
            </a:r>
            <a:r>
              <a:rPr lang="cy-GB" b="1" noProof="0" dirty="0"/>
              <a:t> ynghylch Anabledd</a:t>
            </a:r>
          </a:p>
        </p:txBody>
      </p:sp>
      <p:sp>
        <p:nvSpPr>
          <p:cNvPr id="3" name="Content Placeholder 2"/>
          <p:cNvSpPr>
            <a:spLocks noGrp="1"/>
          </p:cNvSpPr>
          <p:nvPr>
            <p:ph idx="1"/>
          </p:nvPr>
        </p:nvSpPr>
        <p:spPr/>
        <p:txBody>
          <a:bodyPr>
            <a:normAutofit/>
          </a:bodyPr>
          <a:lstStyle/>
          <a:p>
            <a:r>
              <a:rPr lang="cy-GB" noProof="0" dirty="0"/>
              <a:t>Mae agweddau cadarnhaol ar sawl math o anabledd y gellir (ac wedi bod) yn aml, </a:t>
            </a:r>
            <a:r>
              <a:rPr lang="cy-GB" dirty="0"/>
              <a:t>c</a:t>
            </a:r>
            <a:r>
              <a:rPr lang="cy-GB" noProof="0" dirty="0"/>
              <a:t>ael eu hanwybyddu (gallwch chi edrych ar y model cadarnhad o anabledd)
Beth allai rhai o'r rhain fod?</a:t>
            </a:r>
            <a:r>
              <a:rPr lang="cy-GB" sz="3600" b="1" noProof="0" dirty="0"/>
              <a:t>           </a:t>
            </a:r>
          </a:p>
          <a:p>
            <a:pPr algn="ctr"/>
            <a:r>
              <a:rPr lang="cy-GB" sz="3600" b="1" noProof="0" dirty="0"/>
              <a:t>Trafodwch…</a:t>
            </a:r>
          </a:p>
          <a:p>
            <a:pPr marL="0" indent="0">
              <a:buNone/>
            </a:pPr>
            <a:r>
              <a:rPr lang="en-GB" sz="1700" b="1" dirty="0">
                <a:hlinkClick r:id="rId3"/>
              </a:rPr>
              <a:t>https://www.theguardian.com/society/2016/feb/11/job-advertisement-uk-thinktank-recruit-dyslexics-only-steve-jobs-garage</a:t>
            </a:r>
            <a:r>
              <a:rPr lang="en-GB" sz="1700" b="1" dirty="0"/>
              <a:t> </a:t>
            </a:r>
          </a:p>
        </p:txBody>
      </p:sp>
    </p:spTree>
    <p:extLst>
      <p:ext uri="{BB962C8B-B14F-4D97-AF65-F5344CB8AC3E}">
        <p14:creationId xmlns:p14="http://schemas.microsoft.com/office/powerpoint/2010/main" val="3938777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605" y="834648"/>
            <a:ext cx="11012129" cy="1303867"/>
          </a:xfrm>
        </p:spPr>
        <p:txBody>
          <a:bodyPr>
            <a:normAutofit fontScale="90000"/>
          </a:bodyPr>
          <a:lstStyle/>
          <a:p>
            <a:r>
              <a:rPr lang="cy-GB" b="1" noProof="0" dirty="0"/>
              <a:t>Anghydraddoldeb y mae pobl anabl yn ei hwynebu - Adolygu...</a:t>
            </a:r>
          </a:p>
        </p:txBody>
      </p:sp>
      <p:sp>
        <p:nvSpPr>
          <p:cNvPr id="3" name="Content Placeholder 2"/>
          <p:cNvSpPr>
            <a:spLocks noGrp="1"/>
          </p:cNvSpPr>
          <p:nvPr>
            <p:ph idx="1"/>
          </p:nvPr>
        </p:nvSpPr>
        <p:spPr/>
        <p:txBody>
          <a:bodyPr>
            <a:normAutofit fontScale="92500" lnSpcReduction="10000"/>
          </a:bodyPr>
          <a:lstStyle/>
          <a:p>
            <a:r>
              <a:rPr lang="cy-GB" noProof="0" dirty="0"/>
              <a:t>“Mae pobl ag anableddau yn profi anghydraddoldeb—er enghraifft pan wrthodir mynediad cyfartal i ofal iechyd, cyflogaeth, addysg neu gyfranogiad gwleidyddol oherwydd eu hanabledd." 
Yn ogystal, mae pobl ag anableddau, oherwydd natur nam, oedran, rhyw, lleoliad daearyddol, cefndir economaidd-gymdeithasol a diwylliannol yn profi lefelau sylweddol o wahaniaethu ac </a:t>
            </a:r>
            <a:r>
              <a:rPr lang="cy-GB" noProof="0" dirty="0" err="1"/>
              <a:t>allgáu</a:t>
            </a:r>
            <a:r>
              <a:rPr lang="cy-GB" noProof="0" dirty="0"/>
              <a:t> (</a:t>
            </a:r>
            <a:r>
              <a:rPr lang="cy-GB" dirty="0" err="1"/>
              <a:t>croestoriadoldeb</a:t>
            </a:r>
            <a:r>
              <a:rPr lang="cy-GB" noProof="0" dirty="0"/>
              <a:t>?)
Nid oes amheuaeth bod nifer o rwystrau i gydraddoldeb a chynhwysiant sy'n cael eu profi yn unigryw gan y rheiny sydd ag anabledd, gan gynnwys rhwystrau </a:t>
            </a:r>
            <a:r>
              <a:rPr lang="cy-GB" noProof="0" dirty="0" err="1"/>
              <a:t>agweddol</a:t>
            </a:r>
            <a:r>
              <a:rPr lang="cy-GB" noProof="0" dirty="0"/>
              <a:t> a sefydliadol yn ogystal â rhai corfforol.</a:t>
            </a:r>
          </a:p>
        </p:txBody>
      </p:sp>
      <p:sp>
        <p:nvSpPr>
          <p:cNvPr id="4" name="TextBox 3"/>
          <p:cNvSpPr txBox="1"/>
          <p:nvPr/>
        </p:nvSpPr>
        <p:spPr>
          <a:xfrm>
            <a:off x="7919357" y="5506536"/>
            <a:ext cx="3984172" cy="369332"/>
          </a:xfrm>
          <a:prstGeom prst="rect">
            <a:avLst/>
          </a:prstGeom>
          <a:noFill/>
        </p:spPr>
        <p:txBody>
          <a:bodyPr wrap="square" rtlCol="0">
            <a:spAutoFit/>
          </a:bodyPr>
          <a:lstStyle/>
          <a:p>
            <a:r>
              <a:rPr lang="en-GB" dirty="0"/>
              <a:t>(</a:t>
            </a:r>
            <a:r>
              <a:rPr lang="cy-GB" noProof="0" dirty="0"/>
              <a:t>Cynghrair Anabledd Ryngwladol</a:t>
            </a:r>
            <a:r>
              <a:rPr lang="en-GB" dirty="0"/>
              <a:t>, 2014)</a:t>
            </a:r>
          </a:p>
        </p:txBody>
      </p:sp>
    </p:spTree>
    <p:extLst>
      <p:ext uri="{BB962C8B-B14F-4D97-AF65-F5344CB8AC3E}">
        <p14:creationId xmlns:p14="http://schemas.microsoft.com/office/powerpoint/2010/main" val="360766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nfographic of facts and figures about disability and inequa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7959" y="663461"/>
            <a:ext cx="8033658" cy="5531078"/>
          </a:xfrm>
          <a:prstGeom prst="rect">
            <a:avLst/>
          </a:prstGeom>
          <a:noFill/>
          <a:ln w="158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113819" y="5677593"/>
            <a:ext cx="1499061" cy="276999"/>
          </a:xfrm>
          <a:prstGeom prst="rect">
            <a:avLst/>
          </a:prstGeom>
          <a:noFill/>
        </p:spPr>
        <p:txBody>
          <a:bodyPr wrap="square" rtlCol="0">
            <a:spAutoFit/>
          </a:bodyPr>
          <a:lstStyle/>
          <a:p>
            <a:r>
              <a:rPr lang="en-GB" sz="1200" dirty="0"/>
              <a:t>(</a:t>
            </a:r>
            <a:r>
              <a:rPr lang="en-GB" sz="1200" dirty="0" err="1"/>
              <a:t>WeArePurple</a:t>
            </a:r>
            <a:r>
              <a:rPr lang="en-GB" sz="1200" dirty="0"/>
              <a:t>, 2020)</a:t>
            </a:r>
          </a:p>
        </p:txBody>
      </p:sp>
      <p:sp>
        <p:nvSpPr>
          <p:cNvPr id="3" name="Blwch Testun 2">
            <a:extLst>
              <a:ext uri="{FF2B5EF4-FFF2-40B4-BE49-F238E27FC236}">
                <a16:creationId xmlns:a16="http://schemas.microsoft.com/office/drawing/2014/main" id="{F251FA9A-4D64-EEC0-10E8-DA874AFC56C5}"/>
              </a:ext>
            </a:extLst>
          </p:cNvPr>
          <p:cNvSpPr txBox="1"/>
          <p:nvPr/>
        </p:nvSpPr>
        <p:spPr>
          <a:xfrm>
            <a:off x="2390775" y="866775"/>
            <a:ext cx="2066925" cy="369332"/>
          </a:xfrm>
          <a:prstGeom prst="rect">
            <a:avLst/>
          </a:prstGeom>
          <a:solidFill>
            <a:schemeClr val="bg2"/>
          </a:solidFill>
        </p:spPr>
        <p:txBody>
          <a:bodyPr wrap="square" rtlCol="0">
            <a:spAutoFit/>
          </a:bodyPr>
          <a:lstStyle/>
          <a:p>
            <a:pPr algn="ctr"/>
            <a:r>
              <a:rPr lang="cy-GB" b="1" noProof="0" dirty="0"/>
              <a:t>y sgwrs</a:t>
            </a:r>
          </a:p>
        </p:txBody>
      </p:sp>
      <p:sp>
        <p:nvSpPr>
          <p:cNvPr id="4" name="Blwch Testun 3">
            <a:extLst>
              <a:ext uri="{FF2B5EF4-FFF2-40B4-BE49-F238E27FC236}">
                <a16:creationId xmlns:a16="http://schemas.microsoft.com/office/drawing/2014/main" id="{D3CAE938-D0EB-43B5-6B67-2E28EAD1716D}"/>
              </a:ext>
            </a:extLst>
          </p:cNvPr>
          <p:cNvSpPr txBox="1"/>
          <p:nvPr/>
        </p:nvSpPr>
        <p:spPr>
          <a:xfrm>
            <a:off x="2170836" y="1740654"/>
            <a:ext cx="2601190" cy="1015663"/>
          </a:xfrm>
          <a:prstGeom prst="rect">
            <a:avLst/>
          </a:prstGeom>
          <a:solidFill>
            <a:schemeClr val="bg2"/>
          </a:solidFill>
        </p:spPr>
        <p:txBody>
          <a:bodyPr wrap="square" rtlCol="0">
            <a:spAutoFit/>
          </a:bodyPr>
          <a:lstStyle/>
          <a:p>
            <a:r>
              <a:rPr lang="en-GB" sz="1000" b="1" dirty="0"/>
              <a:t>M</a:t>
            </a:r>
            <a:r>
              <a:rPr lang="cy-GB" sz="1000" b="1" dirty="0" err="1"/>
              <a:t>ae</a:t>
            </a:r>
            <a:r>
              <a:rPr lang="cy-GB" sz="1000" b="1" dirty="0"/>
              <a:t> angen i’r sgwrs ynghylch anabledd newid o a yw person anabl eisiau gweithio ai peidio. Fel pob grŵp mewn cymdeithas, bydd pobl sy’n dymuno gweithio a’r rheiny nad ydynt yn gallu gweithio, a’r rheiny nad ydynt yn chwilio am waith. </a:t>
            </a:r>
            <a:endParaRPr lang="cy-GB" sz="1000" b="1" noProof="0" dirty="0"/>
          </a:p>
        </p:txBody>
      </p:sp>
      <p:sp>
        <p:nvSpPr>
          <p:cNvPr id="5" name="Blwch Testun 4">
            <a:extLst>
              <a:ext uri="{FF2B5EF4-FFF2-40B4-BE49-F238E27FC236}">
                <a16:creationId xmlns:a16="http://schemas.microsoft.com/office/drawing/2014/main" id="{40AB5EE8-FC91-2929-DD68-E5EA3B23E6DA}"/>
              </a:ext>
            </a:extLst>
          </p:cNvPr>
          <p:cNvSpPr txBox="1"/>
          <p:nvPr/>
        </p:nvSpPr>
        <p:spPr>
          <a:xfrm>
            <a:off x="2027959" y="2756317"/>
            <a:ext cx="2601191" cy="369332"/>
          </a:xfrm>
          <a:prstGeom prst="rect">
            <a:avLst/>
          </a:prstGeom>
          <a:solidFill>
            <a:schemeClr val="bg2"/>
          </a:solidFill>
        </p:spPr>
        <p:txBody>
          <a:bodyPr wrap="square" rtlCol="0">
            <a:spAutoFit/>
          </a:bodyPr>
          <a:lstStyle/>
          <a:p>
            <a:pPr algn="ctr"/>
            <a:r>
              <a:rPr lang="en-GB" b="1" dirty="0"/>
              <a:t>l</a:t>
            </a:r>
            <a:r>
              <a:rPr lang="cy-GB" b="1" dirty="0"/>
              <a:t>lai cynhyrchiol</a:t>
            </a:r>
            <a:endParaRPr lang="cy-GB" b="1" noProof="0" dirty="0"/>
          </a:p>
        </p:txBody>
      </p:sp>
      <p:sp>
        <p:nvSpPr>
          <p:cNvPr id="6" name="Blwch Testun 5">
            <a:extLst>
              <a:ext uri="{FF2B5EF4-FFF2-40B4-BE49-F238E27FC236}">
                <a16:creationId xmlns:a16="http://schemas.microsoft.com/office/drawing/2014/main" id="{7634BC4A-2FEC-15FF-9B67-BA81958F3D5F}"/>
              </a:ext>
            </a:extLst>
          </p:cNvPr>
          <p:cNvSpPr txBox="1"/>
          <p:nvPr/>
        </p:nvSpPr>
        <p:spPr>
          <a:xfrm>
            <a:off x="2123642" y="3598265"/>
            <a:ext cx="2601190" cy="707886"/>
          </a:xfrm>
          <a:prstGeom prst="rect">
            <a:avLst/>
          </a:prstGeom>
          <a:solidFill>
            <a:schemeClr val="bg2"/>
          </a:solidFill>
        </p:spPr>
        <p:txBody>
          <a:bodyPr wrap="square" rtlCol="0">
            <a:spAutoFit/>
          </a:bodyPr>
          <a:lstStyle/>
          <a:p>
            <a:r>
              <a:rPr lang="en-GB" sz="1000" b="1" dirty="0"/>
              <a:t>M</a:t>
            </a:r>
            <a:r>
              <a:rPr lang="cy-GB" sz="1000" b="1" dirty="0" err="1"/>
              <a:t>ae</a:t>
            </a:r>
            <a:r>
              <a:rPr lang="cy-GB" sz="1000" b="1" dirty="0"/>
              <a:t> canran fawr o bobl yn y DU yn credu bod angen gofal ar bobl anabl, eu bod yn llai cynhyrchiol ac yn llai cymwys na gweddill y boblogaeth. </a:t>
            </a:r>
            <a:endParaRPr lang="cy-GB" sz="1000" b="1" noProof="0" dirty="0"/>
          </a:p>
        </p:txBody>
      </p:sp>
      <p:sp>
        <p:nvSpPr>
          <p:cNvPr id="7" name="Blwch Testun 6">
            <a:extLst>
              <a:ext uri="{FF2B5EF4-FFF2-40B4-BE49-F238E27FC236}">
                <a16:creationId xmlns:a16="http://schemas.microsoft.com/office/drawing/2014/main" id="{708EF7A7-BED9-25A3-7B1B-CD5E6F90A0E6}"/>
              </a:ext>
            </a:extLst>
          </p:cNvPr>
          <p:cNvSpPr txBox="1"/>
          <p:nvPr/>
        </p:nvSpPr>
        <p:spPr>
          <a:xfrm>
            <a:off x="3471431" y="4676521"/>
            <a:ext cx="1400175" cy="1169551"/>
          </a:xfrm>
          <a:prstGeom prst="rect">
            <a:avLst/>
          </a:prstGeom>
          <a:solidFill>
            <a:schemeClr val="bg2"/>
          </a:solidFill>
        </p:spPr>
        <p:txBody>
          <a:bodyPr wrap="square" rtlCol="0">
            <a:spAutoFit/>
          </a:bodyPr>
          <a:lstStyle/>
          <a:p>
            <a:r>
              <a:rPr lang="en-GB" sz="1000" b="1" dirty="0"/>
              <a:t>Y</a:t>
            </a:r>
            <a:r>
              <a:rPr lang="cy-GB" sz="1000" b="1" dirty="0"/>
              <a:t> bwlch rhwng cyfraddau cyflogaeth pobl anabl a phobl nad ydynt yn anabl  yw 33% (46% anabl i 79% pobl nad ydynt yn anabl.</a:t>
            </a:r>
            <a:endParaRPr lang="cy-GB" sz="1000" b="1" noProof="0" dirty="0"/>
          </a:p>
        </p:txBody>
      </p:sp>
      <p:sp>
        <p:nvSpPr>
          <p:cNvPr id="8" name="Blwch Testun 7">
            <a:extLst>
              <a:ext uri="{FF2B5EF4-FFF2-40B4-BE49-F238E27FC236}">
                <a16:creationId xmlns:a16="http://schemas.microsoft.com/office/drawing/2014/main" id="{CE21B449-3410-F29C-A295-8DE5FC0170C4}"/>
              </a:ext>
            </a:extLst>
          </p:cNvPr>
          <p:cNvSpPr txBox="1"/>
          <p:nvPr/>
        </p:nvSpPr>
        <p:spPr>
          <a:xfrm>
            <a:off x="6096000" y="1032768"/>
            <a:ext cx="1372464" cy="707886"/>
          </a:xfrm>
          <a:prstGeom prst="rect">
            <a:avLst/>
          </a:prstGeom>
          <a:solidFill>
            <a:schemeClr val="bg2"/>
          </a:solidFill>
        </p:spPr>
        <p:txBody>
          <a:bodyPr wrap="square" rtlCol="0">
            <a:spAutoFit/>
          </a:bodyPr>
          <a:lstStyle/>
          <a:p>
            <a:r>
              <a:rPr lang="cy-GB" sz="1000" b="1" noProof="0" dirty="0"/>
              <a:t>Mae costau byw pobl anabl 25% yn fwy na chostau byw pobl nad ydynt yn anabl. </a:t>
            </a:r>
          </a:p>
        </p:txBody>
      </p:sp>
      <p:sp>
        <p:nvSpPr>
          <p:cNvPr id="9" name="Blwch Testun 8">
            <a:extLst>
              <a:ext uri="{FF2B5EF4-FFF2-40B4-BE49-F238E27FC236}">
                <a16:creationId xmlns:a16="http://schemas.microsoft.com/office/drawing/2014/main" id="{8EC539C1-C35C-2645-DC60-BCEAF55180AC}"/>
              </a:ext>
            </a:extLst>
          </p:cNvPr>
          <p:cNvSpPr txBox="1"/>
          <p:nvPr/>
        </p:nvSpPr>
        <p:spPr>
          <a:xfrm>
            <a:off x="8422452" y="1078934"/>
            <a:ext cx="1598712" cy="1323439"/>
          </a:xfrm>
          <a:prstGeom prst="rect">
            <a:avLst/>
          </a:prstGeom>
          <a:solidFill>
            <a:schemeClr val="bg2"/>
          </a:solidFill>
        </p:spPr>
        <p:txBody>
          <a:bodyPr wrap="square" rtlCol="0">
            <a:spAutoFit/>
          </a:bodyPr>
          <a:lstStyle/>
          <a:p>
            <a:r>
              <a:rPr lang="cy-GB" sz="1000" b="1" noProof="0" dirty="0"/>
              <a:t>Ar gyfartaledd mae pobl anabl yn gwario £550 y mis ar gostau sy’n gysylltiedig yn uniongyrchol â’u hanabledd. Mae hyn yn cynnwys cludiant, offer arbenigol a gofalwyr. </a:t>
            </a:r>
          </a:p>
        </p:txBody>
      </p:sp>
      <p:sp>
        <p:nvSpPr>
          <p:cNvPr id="10" name="Blwch Testun 9">
            <a:extLst>
              <a:ext uri="{FF2B5EF4-FFF2-40B4-BE49-F238E27FC236}">
                <a16:creationId xmlns:a16="http://schemas.microsoft.com/office/drawing/2014/main" id="{DF57649D-876F-6063-F1EC-5B97252B8F2C}"/>
              </a:ext>
            </a:extLst>
          </p:cNvPr>
          <p:cNvSpPr txBox="1"/>
          <p:nvPr/>
        </p:nvSpPr>
        <p:spPr>
          <a:xfrm>
            <a:off x="7141524" y="2587013"/>
            <a:ext cx="2920092" cy="461665"/>
          </a:xfrm>
          <a:prstGeom prst="rect">
            <a:avLst/>
          </a:prstGeom>
          <a:solidFill>
            <a:schemeClr val="bg2"/>
          </a:solidFill>
        </p:spPr>
        <p:txBody>
          <a:bodyPr wrap="square" rtlCol="0">
            <a:spAutoFit/>
          </a:bodyPr>
          <a:lstStyle/>
          <a:p>
            <a:pPr algn="ctr"/>
            <a:r>
              <a:rPr lang="en-GB" sz="2400" b="1" dirty="0"/>
              <a:t>3</a:t>
            </a:r>
            <a:r>
              <a:rPr lang="cy-GB" sz="2400" b="1" dirty="0"/>
              <a:t>x mwy tebygol</a:t>
            </a:r>
            <a:endParaRPr lang="cy-GB" sz="2400" b="1" noProof="0" dirty="0"/>
          </a:p>
        </p:txBody>
      </p:sp>
      <p:sp>
        <p:nvSpPr>
          <p:cNvPr id="11" name="Blwch Testun 10">
            <a:extLst>
              <a:ext uri="{FF2B5EF4-FFF2-40B4-BE49-F238E27FC236}">
                <a16:creationId xmlns:a16="http://schemas.microsoft.com/office/drawing/2014/main" id="{F698F444-6055-F67E-923E-CB7F61ADFF66}"/>
              </a:ext>
            </a:extLst>
          </p:cNvPr>
          <p:cNvSpPr txBox="1"/>
          <p:nvPr/>
        </p:nvSpPr>
        <p:spPr>
          <a:xfrm>
            <a:off x="7597116" y="3741150"/>
            <a:ext cx="2314759" cy="707886"/>
          </a:xfrm>
          <a:prstGeom prst="rect">
            <a:avLst/>
          </a:prstGeom>
          <a:solidFill>
            <a:schemeClr val="bg2"/>
          </a:solidFill>
        </p:spPr>
        <p:txBody>
          <a:bodyPr wrap="square" rtlCol="0">
            <a:spAutoFit/>
          </a:bodyPr>
          <a:lstStyle/>
          <a:p>
            <a:r>
              <a:rPr lang="cy-GB" sz="1000" b="1" noProof="0" dirty="0"/>
              <a:t>Ar bob lefel cymhwyster, mae pobl anabl bron â 3 gwaith mwy tebygol o fod heb swydd, ond maent eisiau gweithio. </a:t>
            </a:r>
          </a:p>
        </p:txBody>
      </p:sp>
      <p:sp>
        <p:nvSpPr>
          <p:cNvPr id="12" name="Blwch Testun 11">
            <a:extLst>
              <a:ext uri="{FF2B5EF4-FFF2-40B4-BE49-F238E27FC236}">
                <a16:creationId xmlns:a16="http://schemas.microsoft.com/office/drawing/2014/main" id="{B999D6EF-8C7D-3150-F5DA-992AF4A8F38E}"/>
              </a:ext>
            </a:extLst>
          </p:cNvPr>
          <p:cNvSpPr txBox="1"/>
          <p:nvPr/>
        </p:nvSpPr>
        <p:spPr>
          <a:xfrm>
            <a:off x="6962406" y="4390776"/>
            <a:ext cx="2920092" cy="461665"/>
          </a:xfrm>
          <a:prstGeom prst="rect">
            <a:avLst/>
          </a:prstGeom>
          <a:solidFill>
            <a:schemeClr val="bg2"/>
          </a:solidFill>
        </p:spPr>
        <p:txBody>
          <a:bodyPr wrap="square" rtlCol="0">
            <a:spAutoFit/>
          </a:bodyPr>
          <a:lstStyle/>
          <a:p>
            <a:pPr algn="ctr"/>
            <a:r>
              <a:rPr lang="cy-GB" sz="2400" b="1" dirty="0"/>
              <a:t>a</a:t>
            </a:r>
            <a:r>
              <a:rPr lang="cy-GB" sz="2400" b="1" noProof="0" dirty="0" err="1"/>
              <a:t>nfantais</a:t>
            </a:r>
            <a:r>
              <a:rPr lang="en-GB" sz="2400" b="1" noProof="0" dirty="0"/>
              <a:t> </a:t>
            </a:r>
            <a:endParaRPr lang="cy-GB" sz="2400" b="1" noProof="0" dirty="0"/>
          </a:p>
        </p:txBody>
      </p:sp>
      <p:sp>
        <p:nvSpPr>
          <p:cNvPr id="13" name="Blwch Testun 12">
            <a:extLst>
              <a:ext uri="{FF2B5EF4-FFF2-40B4-BE49-F238E27FC236}">
                <a16:creationId xmlns:a16="http://schemas.microsoft.com/office/drawing/2014/main" id="{E88C4DEA-2DF2-9511-6D33-AAF45D16CBDB}"/>
              </a:ext>
            </a:extLst>
          </p:cNvPr>
          <p:cNvSpPr txBox="1"/>
          <p:nvPr/>
        </p:nvSpPr>
        <p:spPr>
          <a:xfrm>
            <a:off x="7408936" y="5502067"/>
            <a:ext cx="2385268" cy="553998"/>
          </a:xfrm>
          <a:prstGeom prst="rect">
            <a:avLst/>
          </a:prstGeom>
          <a:solidFill>
            <a:schemeClr val="bg2"/>
          </a:solidFill>
        </p:spPr>
        <p:txBody>
          <a:bodyPr wrap="square" rtlCol="0">
            <a:spAutoFit/>
          </a:bodyPr>
          <a:lstStyle/>
          <a:p>
            <a:r>
              <a:rPr lang="cy-GB" sz="1000" b="1" noProof="0" dirty="0"/>
              <a:t>Mae anabledd yn cynyddu tebygrwydd anfantais mewn gweithgareddau cymdeithasol, incwm, tai a chyflogaeth. </a:t>
            </a:r>
          </a:p>
        </p:txBody>
      </p:sp>
      <p:sp>
        <p:nvSpPr>
          <p:cNvPr id="14" name="Blwch Testun 13">
            <a:extLst>
              <a:ext uri="{FF2B5EF4-FFF2-40B4-BE49-F238E27FC236}">
                <a16:creationId xmlns:a16="http://schemas.microsoft.com/office/drawing/2014/main" id="{BFEEC4B3-6412-E518-55A7-FC078FA6C38A}"/>
              </a:ext>
            </a:extLst>
          </p:cNvPr>
          <p:cNvSpPr txBox="1"/>
          <p:nvPr/>
        </p:nvSpPr>
        <p:spPr>
          <a:xfrm>
            <a:off x="4677024" y="4064885"/>
            <a:ext cx="2920092" cy="461665"/>
          </a:xfrm>
          <a:prstGeom prst="rect">
            <a:avLst/>
          </a:prstGeom>
          <a:solidFill>
            <a:srgbClr val="7030A0"/>
          </a:solidFill>
        </p:spPr>
        <p:txBody>
          <a:bodyPr wrap="square" rtlCol="0">
            <a:spAutoFit/>
          </a:bodyPr>
          <a:lstStyle/>
          <a:p>
            <a:pPr algn="ctr"/>
            <a:r>
              <a:rPr lang="cy-GB" sz="2400" b="1" noProof="0" dirty="0">
                <a:solidFill>
                  <a:schemeClr val="bg1"/>
                </a:solidFill>
              </a:rPr>
              <a:t>Newid y sgwrs</a:t>
            </a:r>
            <a:r>
              <a:rPr lang="en-GB" sz="2400" b="1" noProof="0" dirty="0">
                <a:solidFill>
                  <a:schemeClr val="bg1"/>
                </a:solidFill>
              </a:rPr>
              <a:t> </a:t>
            </a:r>
            <a:endParaRPr lang="cy-GB" sz="2400" b="1" noProof="0" dirty="0">
              <a:solidFill>
                <a:schemeClr val="bg1"/>
              </a:solidFill>
            </a:endParaRPr>
          </a:p>
        </p:txBody>
      </p:sp>
      <p:sp>
        <p:nvSpPr>
          <p:cNvPr id="15" name="Blwch Testun 14">
            <a:extLst>
              <a:ext uri="{FF2B5EF4-FFF2-40B4-BE49-F238E27FC236}">
                <a16:creationId xmlns:a16="http://schemas.microsoft.com/office/drawing/2014/main" id="{0AB3B73C-08DF-37AD-4CD0-1F07C09FEB47}"/>
              </a:ext>
            </a:extLst>
          </p:cNvPr>
          <p:cNvSpPr txBox="1"/>
          <p:nvPr/>
        </p:nvSpPr>
        <p:spPr>
          <a:xfrm>
            <a:off x="5663449" y="4707169"/>
            <a:ext cx="1400175" cy="1477328"/>
          </a:xfrm>
          <a:prstGeom prst="rect">
            <a:avLst/>
          </a:prstGeom>
          <a:solidFill>
            <a:schemeClr val="bg2"/>
          </a:solidFill>
        </p:spPr>
        <p:txBody>
          <a:bodyPr wrap="square" rtlCol="0">
            <a:spAutoFit/>
          </a:bodyPr>
          <a:lstStyle/>
          <a:p>
            <a:r>
              <a:rPr lang="cy-GB" sz="1000" b="1" noProof="0" dirty="0"/>
              <a:t>Mae pobl anabl ddwywaith yn fwy tebygol o </a:t>
            </a:r>
            <a:r>
              <a:rPr lang="cy-GB" sz="1000" b="1" dirty="0"/>
              <a:t>fod heb</a:t>
            </a:r>
            <a:r>
              <a:rPr lang="cy-GB" sz="1000" b="1" noProof="0" dirty="0"/>
              <a:t> unrhyw </a:t>
            </a:r>
            <a:r>
              <a:rPr lang="cy-GB" sz="1000" b="1" dirty="0"/>
              <a:t>g</a:t>
            </a:r>
            <a:r>
              <a:rPr lang="cy-GB" sz="1000" b="1" noProof="0" dirty="0" err="1"/>
              <a:t>ymwysterau</a:t>
            </a:r>
            <a:r>
              <a:rPr lang="cy-GB" sz="1000" b="1" noProof="0" dirty="0"/>
              <a:t> cydnabyddedig, a bydd dros un traean o’r rheiny sydd heb gymwysterau ffurfiol, yn anabl.   </a:t>
            </a:r>
          </a:p>
        </p:txBody>
      </p:sp>
    </p:spTree>
    <p:extLst>
      <p:ext uri="{BB962C8B-B14F-4D97-AF65-F5344CB8AC3E}">
        <p14:creationId xmlns:p14="http://schemas.microsoft.com/office/powerpoint/2010/main" val="81923611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Deddfwriaeth a Pholisi</a:t>
            </a:r>
            <a:endParaRPr lang="en-GB" b="1" dirty="0"/>
          </a:p>
        </p:txBody>
      </p:sp>
      <p:sp>
        <p:nvSpPr>
          <p:cNvPr id="3" name="Content Placeholder 2"/>
          <p:cNvSpPr>
            <a:spLocks noGrp="1"/>
          </p:cNvSpPr>
          <p:nvPr>
            <p:ph idx="1"/>
          </p:nvPr>
        </p:nvSpPr>
        <p:spPr/>
        <p:txBody>
          <a:bodyPr>
            <a:normAutofit fontScale="92500" lnSpcReduction="20000"/>
          </a:bodyPr>
          <a:lstStyle/>
          <a:p>
            <a:r>
              <a:rPr lang="cy-GB" noProof="0" dirty="0"/>
              <a:t>Y Ddeddf Hawliau Dynol (1998)
Y Ddeddf Cydraddoldeb (2010)
Confensiwn y Cenhedloedd Unedig ar Hawliau Pobl ag Anableddau (2006)
Polisi sefydliadol a phenodol mewn meysydd fel Addysg, Cyflogaeth ac Iechyd.</a:t>
            </a:r>
          </a:p>
          <a:p>
            <a:r>
              <a:rPr lang="cy-GB" b="1" noProof="0" dirty="0"/>
              <a:t>Edrych ar bolisïau sydd wedi eu cynllunio’n benodol </a:t>
            </a:r>
            <a:r>
              <a:rPr lang="cy-GB" b="1" dirty="0"/>
              <a:t>er mwyn</a:t>
            </a:r>
            <a:r>
              <a:rPr lang="cy-GB" b="1" noProof="0" dirty="0"/>
              <a:t> sicrhau cydraddoldeb a chynhwysiant </a:t>
            </a:r>
            <a:r>
              <a:rPr lang="cy-GB" b="1" dirty="0"/>
              <a:t>i b</a:t>
            </a:r>
            <a:r>
              <a:rPr lang="cy-GB" b="1" noProof="0" dirty="0" err="1"/>
              <a:t>obl</a:t>
            </a:r>
            <a:r>
              <a:rPr lang="cy-GB" b="1" noProof="0" dirty="0"/>
              <a:t> ag anableddau.</a:t>
            </a:r>
          </a:p>
          <a:p>
            <a:r>
              <a:rPr lang="cy-GB" dirty="0"/>
              <a:t>Pa mor effeithiol ydych chi'n meddwl bod rhai o'r rhain?...
Beth yw'r ffordd ymlaen?...</a:t>
            </a:r>
            <a:endParaRPr lang="cy-GB" noProof="0" dirty="0"/>
          </a:p>
        </p:txBody>
      </p:sp>
    </p:spTree>
    <p:extLst>
      <p:ext uri="{BB962C8B-B14F-4D97-AF65-F5344CB8AC3E}">
        <p14:creationId xmlns:p14="http://schemas.microsoft.com/office/powerpoint/2010/main" val="241531082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b="1" noProof="0" dirty="0"/>
              <a:t>Ymgyrchwyr Anabledd</a:t>
            </a:r>
            <a:endParaRPr lang="en-GB" b="1" dirty="0"/>
          </a:p>
        </p:txBody>
      </p:sp>
      <p:sp>
        <p:nvSpPr>
          <p:cNvPr id="3" name="Content Placeholder 2"/>
          <p:cNvSpPr>
            <a:spLocks noGrp="1"/>
          </p:cNvSpPr>
          <p:nvPr>
            <p:ph idx="1"/>
          </p:nvPr>
        </p:nvSpPr>
        <p:spPr>
          <a:xfrm>
            <a:off x="1004454" y="2440554"/>
            <a:ext cx="9976657" cy="3318936"/>
          </a:xfrm>
        </p:spPr>
        <p:txBody>
          <a:bodyPr>
            <a:normAutofit/>
          </a:bodyPr>
          <a:lstStyle/>
          <a:p>
            <a:r>
              <a:rPr lang="cy-GB" noProof="0" dirty="0"/>
              <a:t>Roedd pobl ag anableddau yn allweddol wrth fabwysiadu a hyrwyddo Eiriolaeth yn ogystal â dylanwadu ar bolisi ac arfer mewn Iechyd a Gofal Cymdeithasol.
Mae nifer cynyddol o ymgyrchoedd dros gydraddoldeb (neu gydraddoldeb?) i bobl anabl yn genedlaethol ac yn fyd-eang. Ac mae gweithredwyr anabledd yn cael eu clywed nawr, yn fwy nag erioed o'r blaen.</a:t>
            </a:r>
          </a:p>
          <a:p>
            <a:pPr marL="0" indent="0" algn="ctr">
              <a:buNone/>
            </a:pPr>
            <a:r>
              <a:rPr lang="cy-GB" b="1" noProof="0" dirty="0"/>
              <a:t>Edrychwch ar rai o'r rhain a rhowch adborth...</a:t>
            </a:r>
            <a:endParaRPr lang="cy-GB" noProof="0" dirty="0"/>
          </a:p>
        </p:txBody>
      </p:sp>
    </p:spTree>
    <p:extLst>
      <p:ext uri="{BB962C8B-B14F-4D97-AF65-F5344CB8AC3E}">
        <p14:creationId xmlns:p14="http://schemas.microsoft.com/office/powerpoint/2010/main" val="143809812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a:t>Rhwystrau i Gydraddoldeb a Chynhwysiant y Gall </a:t>
            </a:r>
            <a:r>
              <a:rPr lang="cy-GB" b="1" dirty="0"/>
              <a:t>P</a:t>
            </a:r>
            <a:r>
              <a:rPr lang="cy-GB" b="1" noProof="0" dirty="0" err="1"/>
              <a:t>obl</a:t>
            </a:r>
            <a:r>
              <a:rPr lang="cy-GB" b="1" noProof="0" dirty="0"/>
              <a:t> </a:t>
            </a:r>
            <a:r>
              <a:rPr lang="cy-GB" b="1" dirty="0"/>
              <a:t>A</a:t>
            </a:r>
            <a:r>
              <a:rPr lang="cy-GB" b="1" noProof="0" dirty="0"/>
              <a:t>nabl eu Hwynebu</a:t>
            </a:r>
            <a:endParaRPr lang="en-GB" b="1" dirty="0"/>
          </a:p>
        </p:txBody>
      </p:sp>
      <p:sp>
        <p:nvSpPr>
          <p:cNvPr id="3" name="Content Placeholder 2"/>
          <p:cNvSpPr>
            <a:spLocks noGrp="1"/>
          </p:cNvSpPr>
          <p:nvPr>
            <p:ph idx="1"/>
          </p:nvPr>
        </p:nvSpPr>
        <p:spPr/>
        <p:txBody>
          <a:bodyPr/>
          <a:lstStyle/>
          <a:p>
            <a:r>
              <a:rPr lang="cy-GB" noProof="0" dirty="0"/>
              <a:t>Rhwystrau Corfforol
Rhwystrau Cyfathrebu
Rhwystrau Amgylcheddol (gan gynnwys trafnidiaeth)
Rhwystrau Cymdeithasol
Anghydraddoldebau economaidd?
Anghydraddoldebau addysgol</a:t>
            </a:r>
            <a:endParaRPr lang="en-GB" dirty="0"/>
          </a:p>
        </p:txBody>
      </p:sp>
    </p:spTree>
    <p:extLst>
      <p:ext uri="{BB962C8B-B14F-4D97-AF65-F5344CB8AC3E}">
        <p14:creationId xmlns:p14="http://schemas.microsoft.com/office/powerpoint/2010/main" val="194788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a:t>Rhwystrau i Gydraddoldeb y Gall </a:t>
            </a:r>
            <a:r>
              <a:rPr lang="cy-GB" b="1" dirty="0"/>
              <a:t>P</a:t>
            </a:r>
            <a:r>
              <a:rPr lang="cy-GB" b="1" noProof="0" dirty="0" err="1"/>
              <a:t>obl</a:t>
            </a:r>
            <a:r>
              <a:rPr lang="cy-GB" b="1" noProof="0" dirty="0"/>
              <a:t> </a:t>
            </a:r>
            <a:r>
              <a:rPr lang="cy-GB" b="1" dirty="0"/>
              <a:t>A</a:t>
            </a:r>
            <a:r>
              <a:rPr lang="cy-GB" b="1" noProof="0" dirty="0"/>
              <a:t>nabl eu Hwynebu</a:t>
            </a:r>
          </a:p>
        </p:txBody>
      </p:sp>
      <p:sp>
        <p:nvSpPr>
          <p:cNvPr id="3" name="Content Placeholder 2"/>
          <p:cNvSpPr>
            <a:spLocks noGrp="1"/>
          </p:cNvSpPr>
          <p:nvPr>
            <p:ph idx="1"/>
          </p:nvPr>
        </p:nvSpPr>
        <p:spPr/>
        <p:txBody>
          <a:bodyPr>
            <a:normAutofit fontScale="92500" lnSpcReduction="20000"/>
          </a:bodyPr>
          <a:lstStyle/>
          <a:p>
            <a:r>
              <a:rPr lang="cy-GB" noProof="0" dirty="0"/>
              <a:t>Mynediad anghyfartal i wasanaethau
Darpariaeth Gwasanaeth Anghyfartal
Cynrychiolaeth Anghyfartal
Rhwystrau </a:t>
            </a:r>
            <a:r>
              <a:rPr lang="cy-GB" noProof="0" dirty="0" err="1"/>
              <a:t>Agweddol</a:t>
            </a:r>
            <a:r>
              <a:rPr lang="cy-GB" noProof="0" dirty="0"/>
              <a:t>
Anabledd (</a:t>
            </a:r>
            <a:r>
              <a:rPr lang="cy-GB" b="1" noProof="0" dirty="0"/>
              <a:t>A</a:t>
            </a:r>
            <a:r>
              <a:rPr lang="cy-GB" b="1" dirty="0" err="1"/>
              <a:t>bleddiaeth</a:t>
            </a:r>
            <a:r>
              <a:rPr lang="cy-GB" noProof="0" dirty="0"/>
              <a:t>)</a:t>
            </a:r>
          </a:p>
          <a:p>
            <a:pPr marL="0" indent="0">
              <a:buNone/>
            </a:pPr>
            <a:r>
              <a:rPr lang="cy-GB" sz="2800" b="1" noProof="0" dirty="0"/>
              <a:t>Trafodwch… </a:t>
            </a:r>
            <a:r>
              <a:rPr lang="en-GB" sz="2800" b="1" dirty="0"/>
              <a:t>https://www.equalityhumanrights.com/sites/default/files/housing-and-disabled-people-britains-hidden-crisis-main-report_0.pdf</a:t>
            </a:r>
          </a:p>
        </p:txBody>
      </p:sp>
    </p:spTree>
    <p:extLst>
      <p:ext uri="{BB962C8B-B14F-4D97-AF65-F5344CB8AC3E}">
        <p14:creationId xmlns:p14="http://schemas.microsoft.com/office/powerpoint/2010/main" val="3525482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0FC8D-A57E-56CC-7410-4F8D1F096B23}"/>
              </a:ext>
            </a:extLst>
          </p:cNvPr>
          <p:cNvSpPr>
            <a:spLocks noGrp="1"/>
          </p:cNvSpPr>
          <p:nvPr>
            <p:ph type="title"/>
          </p:nvPr>
        </p:nvSpPr>
        <p:spPr/>
        <p:txBody>
          <a:bodyPr>
            <a:normAutofit fontScale="90000"/>
          </a:bodyPr>
          <a:lstStyle/>
          <a:p>
            <a:r>
              <a:rPr lang="cy-GB" noProof="0" dirty="0"/>
              <a:t>Sut i Wneud Cymunedau yn Fwy Cynhwysol</a:t>
            </a:r>
            <a:endParaRPr lang="en-US" dirty="0"/>
          </a:p>
        </p:txBody>
      </p:sp>
      <p:sp>
        <p:nvSpPr>
          <p:cNvPr id="3" name="Content Placeholder 2">
            <a:extLst>
              <a:ext uri="{FF2B5EF4-FFF2-40B4-BE49-F238E27FC236}">
                <a16:creationId xmlns:a16="http://schemas.microsoft.com/office/drawing/2014/main" id="{2800E882-A72E-F1DF-3A49-E1FA50E1217E}"/>
              </a:ext>
            </a:extLst>
          </p:cNvPr>
          <p:cNvSpPr>
            <a:spLocks noGrp="1"/>
          </p:cNvSpPr>
          <p:nvPr>
            <p:ph idx="1"/>
          </p:nvPr>
        </p:nvSpPr>
        <p:spPr/>
        <p:txBody>
          <a:bodyPr/>
          <a:lstStyle/>
          <a:p>
            <a:r>
              <a:rPr lang="cy-GB" noProof="0" dirty="0"/>
              <a:t>Cyfathrebu'n glir
Gwneud </a:t>
            </a:r>
            <a:r>
              <a:rPr lang="cy-GB" dirty="0"/>
              <a:t>gofodau’</a:t>
            </a:r>
            <a:r>
              <a:rPr lang="cy-GB" noProof="0" dirty="0"/>
              <a:t>n hawdd i'w llywio
Goleuadau</a:t>
            </a:r>
            <a:endParaRPr lang="cy-GB" dirty="0"/>
          </a:p>
          <a:p>
            <a:r>
              <a:rPr lang="cy-GB" noProof="0" dirty="0"/>
              <a:t>Digon o le
Dechrau'r sgwrs</a:t>
            </a:r>
            <a:endParaRPr lang="en-US" dirty="0"/>
          </a:p>
        </p:txBody>
      </p:sp>
    </p:spTree>
    <p:extLst>
      <p:ext uri="{BB962C8B-B14F-4D97-AF65-F5344CB8AC3E}">
        <p14:creationId xmlns:p14="http://schemas.microsoft.com/office/powerpoint/2010/main" val="242121595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63A2-2FAA-33A0-8A02-CB45629DD96C}"/>
              </a:ext>
            </a:extLst>
          </p:cNvPr>
          <p:cNvSpPr>
            <a:spLocks noGrp="1"/>
          </p:cNvSpPr>
          <p:nvPr>
            <p:ph type="title"/>
          </p:nvPr>
        </p:nvSpPr>
        <p:spPr>
          <a:xfrm>
            <a:off x="1195957" y="693934"/>
            <a:ext cx="9601196" cy="1303867"/>
          </a:xfrm>
        </p:spPr>
        <p:txBody>
          <a:bodyPr/>
          <a:lstStyle/>
          <a:p>
            <a:r>
              <a:rPr lang="cy-GB" dirty="0"/>
              <a:t>Cyflawni</a:t>
            </a:r>
            <a:r>
              <a:rPr lang="cy-GB" noProof="0" dirty="0"/>
              <a:t> Newid Cymdeithasol</a:t>
            </a:r>
          </a:p>
        </p:txBody>
      </p:sp>
      <p:pic>
        <p:nvPicPr>
          <p:cNvPr id="4" name="Online Media 3" descr="Dr. Víctor Pineda: A Call for &quot;Radical Inclusion&quot; of Persons with Disabilities">
            <a:hlinkClick r:id="" action="ppaction://media"/>
            <a:extLst>
              <a:ext uri="{FF2B5EF4-FFF2-40B4-BE49-F238E27FC236}">
                <a16:creationId xmlns:a16="http://schemas.microsoft.com/office/drawing/2014/main" id="{6B01320C-BF6C-EA54-4E29-7B1D10B34E07}"/>
              </a:ext>
            </a:extLst>
          </p:cNvPr>
          <p:cNvPicPr>
            <a:picLocks noGrp="1" noRot="1" noChangeAspect="1"/>
          </p:cNvPicPr>
          <p:nvPr>
            <p:ph idx="1"/>
            <a:videoFile r:link="rId1"/>
          </p:nvPr>
        </p:nvPicPr>
        <p:blipFill>
          <a:blip r:embed="rId4"/>
          <a:stretch>
            <a:fillRect/>
          </a:stretch>
        </p:blipFill>
        <p:spPr>
          <a:xfrm>
            <a:off x="1914041" y="1976034"/>
            <a:ext cx="8260596" cy="3899304"/>
          </a:xfrm>
          <a:prstGeom prst="rect">
            <a:avLst/>
          </a:prstGeom>
        </p:spPr>
      </p:pic>
    </p:spTree>
    <p:extLst>
      <p:ext uri="{BB962C8B-B14F-4D97-AF65-F5344CB8AC3E}">
        <p14:creationId xmlns:p14="http://schemas.microsoft.com/office/powerpoint/2010/main" val="303676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Cyfeiriadau</a:t>
            </a:r>
            <a:endParaRPr lang="en-GB" b="1" dirty="0"/>
          </a:p>
        </p:txBody>
      </p:sp>
      <p:sp>
        <p:nvSpPr>
          <p:cNvPr id="3" name="Content Placeholder 2"/>
          <p:cNvSpPr>
            <a:spLocks noGrp="1"/>
          </p:cNvSpPr>
          <p:nvPr>
            <p:ph idx="1"/>
          </p:nvPr>
        </p:nvSpPr>
        <p:spPr>
          <a:xfrm>
            <a:off x="1295402" y="2104648"/>
            <a:ext cx="9601196" cy="3318936"/>
          </a:xfrm>
        </p:spPr>
        <p:txBody>
          <a:bodyPr>
            <a:noAutofit/>
          </a:bodyPr>
          <a:lstStyle/>
          <a:p>
            <a:r>
              <a:rPr lang="en-GB" sz="1200" dirty="0"/>
              <a:t>ADDI (2023) </a:t>
            </a:r>
            <a:r>
              <a:rPr lang="en-GB" sz="1200" i="1" dirty="0"/>
              <a:t>There’s a Global Disability Crisis</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dirty="0">
                <a:hlinkClick r:id="rId3"/>
              </a:rPr>
              <a:t>https://add.org.uk/why-disability/?gclid=CjwKCAjw67ajBhAVEiwA2g_jELwgz1MavtoRiBRVWmWigP2ZlgeR-vH0wCl0Z5HpnSc_s3OPymQRbRoCAqUQAvD_BwE</a:t>
            </a:r>
            <a:r>
              <a:rPr lang="en-GB" sz="1200" dirty="0"/>
              <a:t> (</a:t>
            </a:r>
            <a:r>
              <a:rPr lang="en-GB" sz="1200" dirty="0" err="1"/>
              <a:t>Cyrchwyd</a:t>
            </a:r>
            <a:r>
              <a:rPr lang="en-GB" sz="1200" dirty="0"/>
              <a:t>: 10 Mai 2023) </a:t>
            </a:r>
          </a:p>
          <a:p>
            <a:r>
              <a:rPr lang="en-GB" sz="1200" dirty="0"/>
              <a:t>British Dyslexia Association (2018) </a:t>
            </a:r>
            <a:r>
              <a:rPr lang="en-GB" sz="1200" i="1" dirty="0"/>
              <a:t>Advancing Dyslexia and Dyscalculia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dirty="0">
                <a:hlinkClick r:id="rId4"/>
              </a:rPr>
              <a:t>https://www.bdadyslexia.org.uk/dyslexia</a:t>
            </a:r>
            <a:r>
              <a:rPr lang="en-GB" sz="1200" dirty="0"/>
              <a:t>   (</a:t>
            </a:r>
            <a:r>
              <a:rPr lang="en-GB" sz="1200" dirty="0" err="1"/>
              <a:t>Cyrchwyd</a:t>
            </a:r>
            <a:r>
              <a:rPr lang="en-GB" sz="1200" dirty="0"/>
              <a:t>: 10 Ebrill 2021).</a:t>
            </a:r>
          </a:p>
          <a:p>
            <a:r>
              <a:rPr lang="en-GB" sz="1200" dirty="0"/>
              <a:t>Disability Rights UK (2012) </a:t>
            </a:r>
            <a:r>
              <a:rPr lang="en-GB" sz="1200" i="1" dirty="0"/>
              <a:t>The Equality Act and disabled people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dirty="0">
                <a:hlinkClick r:id="rId5"/>
              </a:rPr>
              <a:t>https://www.disabilityrightsuk.org/equality-act-and-disabled-people</a:t>
            </a:r>
            <a:r>
              <a:rPr lang="en-GB" sz="1200" dirty="0"/>
              <a:t> (</a:t>
            </a:r>
            <a:r>
              <a:rPr lang="en-GB" sz="1200" dirty="0" err="1"/>
              <a:t>Cyrchwyd</a:t>
            </a:r>
            <a:r>
              <a:rPr lang="en-GB" sz="1200" dirty="0"/>
              <a:t>: 11 Ebrill 2021).</a:t>
            </a:r>
          </a:p>
          <a:p>
            <a:r>
              <a:rPr lang="en-GB" sz="1200" dirty="0"/>
              <a:t>Dyslexia Action (2017) - </a:t>
            </a:r>
            <a:r>
              <a:rPr lang="en-GB" sz="1200" i="1" dirty="0"/>
              <a:t>Avoid Dyslexia Discrimination in the Workplace</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dirty="0">
                <a:hlinkClick r:id="rId6"/>
              </a:rPr>
              <a:t>https://dyslexiaaction.org.uk/contact-us/</a:t>
            </a:r>
            <a:r>
              <a:rPr lang="en-GB" sz="1200" dirty="0"/>
              <a:t> (</a:t>
            </a:r>
            <a:r>
              <a:rPr lang="en-GB" sz="1200" dirty="0" err="1"/>
              <a:t>Cyrchwyd</a:t>
            </a:r>
            <a:r>
              <a:rPr lang="en-GB" sz="1200" dirty="0"/>
              <a:t> 13 Ebrill 2021).</a:t>
            </a:r>
          </a:p>
          <a:p>
            <a:r>
              <a:rPr lang="sv-SE" sz="1200" dirty="0"/>
              <a:t>Helen Arkell Dyslexia Charity (2021) </a:t>
            </a:r>
            <a:r>
              <a:rPr lang="sv-SE" sz="1200" i="1" dirty="0"/>
              <a:t>Famous </a:t>
            </a:r>
            <a:r>
              <a:rPr lang="sv-SE" sz="1200" i="1" dirty="0" err="1"/>
              <a:t>Dyslexics</a:t>
            </a:r>
            <a:r>
              <a:rPr lang="sv-SE" sz="1200" i="1" dirty="0"/>
              <a:t> </a:t>
            </a:r>
            <a:r>
              <a:rPr lang="sv-SE" sz="1200" dirty="0"/>
              <a:t>Ar gael </a:t>
            </a:r>
            <a:r>
              <a:rPr lang="sv-SE" sz="1200" dirty="0" err="1"/>
              <a:t>yn</a:t>
            </a:r>
            <a:r>
              <a:rPr lang="sv-SE" sz="1200" dirty="0"/>
              <a:t>: </a:t>
            </a:r>
            <a:r>
              <a:rPr lang="sv-SE" sz="1200" dirty="0">
                <a:hlinkClick r:id="rId7"/>
              </a:rPr>
              <a:t>https://www.helenarkell.org.uk/about-dyslexia/famous-dyslexics.php</a:t>
            </a:r>
            <a:r>
              <a:rPr lang="sv-SE" sz="1200" dirty="0"/>
              <a:t> (</a:t>
            </a:r>
            <a:r>
              <a:rPr lang="sv-SE" sz="1200" dirty="0" err="1"/>
              <a:t>Cyrchwyd</a:t>
            </a:r>
            <a:r>
              <a:rPr lang="sv-SE" sz="1200" dirty="0"/>
              <a:t> 20 </a:t>
            </a:r>
            <a:r>
              <a:rPr lang="sv-SE" sz="1200" dirty="0" err="1"/>
              <a:t>Ebrill</a:t>
            </a:r>
            <a:r>
              <a:rPr lang="sv-SE" sz="1200" dirty="0"/>
              <a:t> 2021).</a:t>
            </a:r>
            <a:endParaRPr lang="en-GB" sz="1200" dirty="0"/>
          </a:p>
          <a:p>
            <a:r>
              <a:rPr lang="en-GB" sz="1200" dirty="0"/>
              <a:t>International Disability Alliance (2014) </a:t>
            </a:r>
            <a:r>
              <a:rPr lang="en-GB" sz="1200" i="1" dirty="0"/>
              <a:t>Disabilities and Inequalities in the Sustainable Development Process.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dirty="0">
                <a:hlinkClick r:id="rId8" action="ppaction://hlinkfile"/>
              </a:rPr>
              <a:t>file:///C:/Users/j.davies1/Downloads/1111_4018_Disabilities%20and%20Inequalities%20in%20the%20Sustainable%20Development%20Process%20-%20Policy%20Brief%20IDA-IDDC.pdf</a:t>
            </a:r>
            <a:r>
              <a:rPr lang="en-GB" sz="1200" dirty="0"/>
              <a:t> (</a:t>
            </a:r>
            <a:r>
              <a:rPr lang="en-GB" sz="1200" dirty="0" err="1"/>
              <a:t>Cyrchwyd</a:t>
            </a:r>
            <a:r>
              <a:rPr lang="en-GB" sz="1200" dirty="0"/>
              <a:t>: 11 Ebrill 2021).</a:t>
            </a:r>
          </a:p>
          <a:p>
            <a:r>
              <a:rPr lang="en-GB" sz="1200" dirty="0"/>
              <a:t>NHS (2018) </a:t>
            </a:r>
            <a:r>
              <a:rPr lang="en-GB" sz="1200" i="1" dirty="0"/>
              <a:t>Attention deficit hyperactivity disorder (ADHD)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dirty="0">
                <a:hlinkClick r:id="rId9"/>
              </a:rPr>
              <a:t>https://www.nhs.uk/conditions/attention-deficit-hyperactivity-disorder-adhd/#:~:text=Attention%20deficit%20hyperactivity%20disorder%20(ADHD)%20is%20a%20condition%20that%20affects,and%20may%20act%20on%20impulse%20</a:t>
            </a:r>
            <a:r>
              <a:rPr lang="en-GB" sz="1200" dirty="0"/>
              <a:t>. (Cyrchwyd:23 Ebrill 2021).</a:t>
            </a:r>
            <a:endParaRPr lang="en-GB" sz="1200" i="1" dirty="0"/>
          </a:p>
          <a:p>
            <a:r>
              <a:rPr lang="en-GB" sz="1200" dirty="0"/>
              <a:t>ONS (2020) </a:t>
            </a:r>
            <a:r>
              <a:rPr lang="en-GB" sz="1200" i="1" dirty="0"/>
              <a:t>Outcomes for disabled people in the UK: 2020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dirty="0">
                <a:hlinkClick r:id="rId10"/>
              </a:rPr>
              <a:t>https://www.ons.gov.uk/peoplepopulationandcommunity/healthandsocialcare/disability/articles/outcomesfordisabledpeopleintheuk/2020</a:t>
            </a:r>
            <a:r>
              <a:rPr lang="en-GB" sz="1200" dirty="0"/>
              <a:t> (</a:t>
            </a:r>
            <a:r>
              <a:rPr lang="en-GB" sz="1200" dirty="0" err="1"/>
              <a:t>Cyrchwyd</a:t>
            </a:r>
            <a:r>
              <a:rPr lang="en-GB" sz="1200" dirty="0"/>
              <a:t>: 26 Ebrill 2021).</a:t>
            </a:r>
            <a:endParaRPr lang="en-GB" sz="1200" i="1" dirty="0"/>
          </a:p>
        </p:txBody>
      </p:sp>
    </p:spTree>
    <p:extLst>
      <p:ext uri="{BB962C8B-B14F-4D97-AF65-F5344CB8AC3E}">
        <p14:creationId xmlns:p14="http://schemas.microsoft.com/office/powerpoint/2010/main" val="174516925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a:t>Cyfeiriadau</a:t>
            </a:r>
            <a:endParaRPr lang="cy-GB" b="1" noProof="0" dirty="0"/>
          </a:p>
        </p:txBody>
      </p:sp>
      <p:sp>
        <p:nvSpPr>
          <p:cNvPr id="3" name="Content Placeholder 2"/>
          <p:cNvSpPr>
            <a:spLocks noGrp="1"/>
          </p:cNvSpPr>
          <p:nvPr>
            <p:ph idx="1"/>
          </p:nvPr>
        </p:nvSpPr>
        <p:spPr/>
        <p:txBody>
          <a:bodyPr>
            <a:normAutofit fontScale="85000" lnSpcReduction="10000"/>
          </a:bodyPr>
          <a:lstStyle/>
          <a:p>
            <a:r>
              <a:rPr lang="en-GB" dirty="0"/>
              <a:t>Sprenger-</a:t>
            </a:r>
            <a:r>
              <a:rPr lang="en-GB" dirty="0" err="1"/>
              <a:t>Charolles</a:t>
            </a:r>
            <a:r>
              <a:rPr lang="en-GB" dirty="0"/>
              <a:t>., L., L., S. a Siegel., B. (2016) ‘Prevalence and Reliability of Phonological, Surface, and Mixed Profiles in Dyslexia: A Review of Studies Conducted in Languages Varying in Orthographic Depth.’ </a:t>
            </a:r>
            <a:r>
              <a:rPr lang="en-GB" i="1" dirty="0"/>
              <a:t>Scientific Studies of Reading</a:t>
            </a:r>
            <a:r>
              <a:rPr lang="en-GB" dirty="0"/>
              <a:t>, 15(6) tt.498-521</a:t>
            </a:r>
          </a:p>
          <a:p>
            <a:r>
              <a:rPr lang="en-GB" dirty="0"/>
              <a:t>The Dyslexia Association (2021) </a:t>
            </a:r>
            <a:r>
              <a:rPr lang="en-GB" i="1" dirty="0"/>
              <a:t>The Equality Act 2010. </a:t>
            </a:r>
            <a:r>
              <a:rPr lang="en-GB" dirty="0" err="1"/>
              <a:t>Ar</a:t>
            </a:r>
            <a:r>
              <a:rPr lang="en-GB" dirty="0"/>
              <a:t> </a:t>
            </a:r>
            <a:r>
              <a:rPr lang="en-GB" dirty="0" err="1"/>
              <a:t>gael</a:t>
            </a:r>
            <a:r>
              <a:rPr lang="en-GB" dirty="0"/>
              <a:t> </a:t>
            </a:r>
            <a:r>
              <a:rPr lang="en-GB" dirty="0" err="1"/>
              <a:t>yn</a:t>
            </a:r>
            <a:r>
              <a:rPr lang="en-GB" dirty="0"/>
              <a:t>: </a:t>
            </a:r>
            <a:r>
              <a:rPr lang="en-GB" dirty="0">
                <a:hlinkClick r:id="rId3"/>
              </a:rPr>
              <a:t>https://www.dyslexia.uk.net/employers/equality-act/</a:t>
            </a:r>
            <a:r>
              <a:rPr lang="en-GB" dirty="0"/>
              <a:t> (</a:t>
            </a:r>
            <a:r>
              <a:rPr lang="en-GB" dirty="0" err="1"/>
              <a:t>Cyrchwyd</a:t>
            </a:r>
            <a:r>
              <a:rPr lang="en-GB" dirty="0"/>
              <a:t>: 12 Ebrill 2021).</a:t>
            </a:r>
          </a:p>
          <a:p>
            <a:r>
              <a:rPr lang="en-GB" dirty="0" err="1"/>
              <a:t>Womens</a:t>
            </a:r>
            <a:r>
              <a:rPr lang="en-GB" dirty="0"/>
              <a:t> Human Rights (2004) </a:t>
            </a:r>
            <a:r>
              <a:rPr lang="en-GB" dirty="0" err="1"/>
              <a:t>Ar</a:t>
            </a:r>
            <a:r>
              <a:rPr lang="en-GB" dirty="0"/>
              <a:t> </a:t>
            </a:r>
            <a:r>
              <a:rPr lang="en-GB" dirty="0" err="1"/>
              <a:t>gael</a:t>
            </a:r>
            <a:r>
              <a:rPr lang="en-GB" dirty="0"/>
              <a:t> </a:t>
            </a:r>
            <a:r>
              <a:rPr lang="en-GB" dirty="0" err="1"/>
              <a:t>yn</a:t>
            </a:r>
            <a:r>
              <a:rPr lang="en-GB" dirty="0"/>
              <a:t>: </a:t>
            </a:r>
            <a:r>
              <a:rPr lang="en-GB" dirty="0">
                <a:hlinkClick r:id="rId4"/>
              </a:rPr>
              <a:t>https://www.hrw.org/legacy/women/disabled.html</a:t>
            </a:r>
            <a:r>
              <a:rPr lang="en-GB" dirty="0"/>
              <a:t> (</a:t>
            </a:r>
            <a:r>
              <a:rPr lang="en-GB" dirty="0" err="1"/>
              <a:t>Cyrchwyd</a:t>
            </a:r>
            <a:r>
              <a:rPr lang="en-GB" dirty="0"/>
              <a:t> 10 Mai 2023)</a:t>
            </a:r>
          </a:p>
          <a:p>
            <a:r>
              <a:rPr lang="en-GB" dirty="0" err="1"/>
              <a:t>WeArePurple</a:t>
            </a:r>
            <a:r>
              <a:rPr lang="en-GB" dirty="0"/>
              <a:t> (2020) </a:t>
            </a:r>
            <a:r>
              <a:rPr lang="en-GB" i="1" dirty="0"/>
              <a:t>Changing the Conversation</a:t>
            </a:r>
            <a:r>
              <a:rPr lang="en-GB" dirty="0"/>
              <a:t> </a:t>
            </a:r>
            <a:r>
              <a:rPr lang="en-GB" dirty="0" err="1"/>
              <a:t>Ar</a:t>
            </a:r>
            <a:r>
              <a:rPr lang="en-GB" dirty="0"/>
              <a:t> </a:t>
            </a:r>
            <a:r>
              <a:rPr lang="en-GB" dirty="0" err="1"/>
              <a:t>gael</a:t>
            </a:r>
            <a:r>
              <a:rPr lang="en-GB" dirty="0"/>
              <a:t> </a:t>
            </a:r>
            <a:r>
              <a:rPr lang="en-GB" dirty="0" err="1"/>
              <a:t>yn</a:t>
            </a:r>
            <a:r>
              <a:rPr lang="en-GB" dirty="0"/>
              <a:t>: </a:t>
            </a:r>
            <a:r>
              <a:rPr lang="en-GB" dirty="0">
                <a:hlinkClick r:id="rId5"/>
              </a:rPr>
              <a:t>https://wearepurple.org.uk/disability-and-inequality-infographic/</a:t>
            </a:r>
            <a:r>
              <a:rPr lang="en-GB" dirty="0"/>
              <a:t> (</a:t>
            </a:r>
            <a:r>
              <a:rPr lang="en-GB" dirty="0" err="1"/>
              <a:t>Cyrchwyd</a:t>
            </a:r>
            <a:r>
              <a:rPr lang="en-GB" dirty="0"/>
              <a:t>: 24 Ebrill 2021).</a:t>
            </a:r>
          </a:p>
        </p:txBody>
      </p:sp>
    </p:spTree>
    <p:extLst>
      <p:ext uri="{BB962C8B-B14F-4D97-AF65-F5344CB8AC3E}">
        <p14:creationId xmlns:p14="http://schemas.microsoft.com/office/powerpoint/2010/main" val="227913233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ACDA7-F473-4D81-81B3-F5FDAC516657}"/>
              </a:ext>
            </a:extLst>
          </p:cNvPr>
          <p:cNvSpPr>
            <a:spLocks noGrp="1"/>
          </p:cNvSpPr>
          <p:nvPr>
            <p:ph type="title"/>
          </p:nvPr>
        </p:nvSpPr>
        <p:spPr>
          <a:xfrm>
            <a:off x="1966452" y="97809"/>
            <a:ext cx="8229600" cy="466731"/>
          </a:xfrm>
        </p:spPr>
        <p:txBody>
          <a:bodyPr>
            <a:normAutofit fontScale="90000"/>
          </a:bodyPr>
          <a:lstStyle/>
          <a:p>
            <a:r>
              <a:rPr lang="en-GB" dirty="0"/>
              <a:t>References</a:t>
            </a:r>
          </a:p>
        </p:txBody>
      </p:sp>
      <p:sp>
        <p:nvSpPr>
          <p:cNvPr id="3" name="TextBox 2">
            <a:extLst>
              <a:ext uri="{FF2B5EF4-FFF2-40B4-BE49-F238E27FC236}">
                <a16:creationId xmlns:a16="http://schemas.microsoft.com/office/drawing/2014/main" id="{D9671087-3368-4AD6-8206-EAEB54A87F61}"/>
              </a:ext>
            </a:extLst>
          </p:cNvPr>
          <p:cNvSpPr txBox="1"/>
          <p:nvPr/>
        </p:nvSpPr>
        <p:spPr>
          <a:xfrm>
            <a:off x="1703512" y="1124744"/>
            <a:ext cx="8502116" cy="313932"/>
          </a:xfrm>
          <a:prstGeom prst="rect">
            <a:avLst/>
          </a:prstGeom>
          <a:noFill/>
        </p:spPr>
        <p:txBody>
          <a:bodyPr wrap="square" rtlCol="0">
            <a:spAutoFit/>
          </a:bodyPr>
          <a:lstStyle/>
          <a:p>
            <a:pPr>
              <a:lnSpc>
                <a:spcPct val="90000"/>
              </a:lnSpc>
            </a:pPr>
            <a:r>
              <a:rPr lang="en-GB" sz="1600" dirty="0"/>
              <a:t>Cameron, C. (2014) </a:t>
            </a:r>
            <a:r>
              <a:rPr lang="en-GB" sz="1600" i="1" dirty="0"/>
              <a:t>Disability Studies: A Student’s Guide</a:t>
            </a:r>
            <a:r>
              <a:rPr lang="en-GB" sz="1600" dirty="0"/>
              <a:t>. London: Sage.</a:t>
            </a:r>
          </a:p>
        </p:txBody>
      </p:sp>
      <p:sp>
        <p:nvSpPr>
          <p:cNvPr id="4" name="TextBox 3">
            <a:extLst>
              <a:ext uri="{FF2B5EF4-FFF2-40B4-BE49-F238E27FC236}">
                <a16:creationId xmlns:a16="http://schemas.microsoft.com/office/drawing/2014/main" id="{E9D822D9-DC29-47C5-8C38-7C554548A884}"/>
              </a:ext>
            </a:extLst>
          </p:cNvPr>
          <p:cNvSpPr txBox="1"/>
          <p:nvPr/>
        </p:nvSpPr>
        <p:spPr>
          <a:xfrm>
            <a:off x="1703512" y="620689"/>
            <a:ext cx="8502116" cy="535531"/>
          </a:xfrm>
          <a:prstGeom prst="rect">
            <a:avLst/>
          </a:prstGeom>
          <a:noFill/>
        </p:spPr>
        <p:txBody>
          <a:bodyPr wrap="square" rtlCol="0">
            <a:spAutoFit/>
          </a:bodyPr>
          <a:lstStyle/>
          <a:p>
            <a:pPr>
              <a:lnSpc>
                <a:spcPct val="90000"/>
              </a:lnSpc>
            </a:pPr>
            <a:r>
              <a:rPr lang="en-GB" sz="1600" dirty="0" err="1"/>
              <a:t>Borsay</a:t>
            </a:r>
            <a:r>
              <a:rPr lang="en-GB" sz="1600" dirty="0"/>
              <a:t>, A. (2002) History, power and identity, in Barnes, C., Oliver, M., and Barton, L. (eds) </a:t>
            </a:r>
            <a:r>
              <a:rPr lang="en-GB" sz="1600" i="1" dirty="0"/>
              <a:t>Disability Studies Today</a:t>
            </a:r>
            <a:r>
              <a:rPr lang="en-GB" sz="1600" dirty="0"/>
              <a:t>. Cambridge: Polity.</a:t>
            </a:r>
          </a:p>
        </p:txBody>
      </p:sp>
      <p:sp>
        <p:nvSpPr>
          <p:cNvPr id="5" name="TextBox 4">
            <a:extLst>
              <a:ext uri="{FF2B5EF4-FFF2-40B4-BE49-F238E27FC236}">
                <a16:creationId xmlns:a16="http://schemas.microsoft.com/office/drawing/2014/main" id="{5951A882-CC89-4FEC-801C-86508E249E3B}"/>
              </a:ext>
            </a:extLst>
          </p:cNvPr>
          <p:cNvSpPr txBox="1"/>
          <p:nvPr/>
        </p:nvSpPr>
        <p:spPr>
          <a:xfrm>
            <a:off x="1749338" y="3429000"/>
            <a:ext cx="8574124" cy="313932"/>
          </a:xfrm>
          <a:prstGeom prst="rect">
            <a:avLst/>
          </a:prstGeom>
          <a:noFill/>
        </p:spPr>
        <p:txBody>
          <a:bodyPr wrap="square" rtlCol="0">
            <a:spAutoFit/>
          </a:bodyPr>
          <a:lstStyle/>
          <a:p>
            <a:pPr>
              <a:lnSpc>
                <a:spcPct val="90000"/>
              </a:lnSpc>
            </a:pPr>
            <a:r>
              <a:rPr lang="en-GB" sz="1600" dirty="0"/>
              <a:t>Oliver, M. (1990) </a:t>
            </a:r>
            <a:r>
              <a:rPr lang="en-GB" sz="1600" i="1" dirty="0"/>
              <a:t>The Politics of Disablement</a:t>
            </a:r>
            <a:r>
              <a:rPr lang="en-GB" sz="1600" dirty="0"/>
              <a:t>. Basingstoke: Macmillan </a:t>
            </a:r>
          </a:p>
        </p:txBody>
      </p:sp>
      <p:sp>
        <p:nvSpPr>
          <p:cNvPr id="6" name="TextBox 5">
            <a:extLst>
              <a:ext uri="{FF2B5EF4-FFF2-40B4-BE49-F238E27FC236}">
                <a16:creationId xmlns:a16="http://schemas.microsoft.com/office/drawing/2014/main" id="{70059295-4788-4005-BC05-3370A6AEE90A}"/>
              </a:ext>
            </a:extLst>
          </p:cNvPr>
          <p:cNvSpPr txBox="1"/>
          <p:nvPr/>
        </p:nvSpPr>
        <p:spPr>
          <a:xfrm>
            <a:off x="1711095" y="1556792"/>
            <a:ext cx="8548270" cy="313932"/>
          </a:xfrm>
          <a:prstGeom prst="rect">
            <a:avLst/>
          </a:prstGeom>
          <a:noFill/>
        </p:spPr>
        <p:txBody>
          <a:bodyPr wrap="square" rtlCol="0">
            <a:spAutoFit/>
          </a:bodyPr>
          <a:lstStyle/>
          <a:p>
            <a:pPr>
              <a:lnSpc>
                <a:spcPct val="90000"/>
              </a:lnSpc>
            </a:pPr>
            <a:r>
              <a:rPr lang="en-GB" sz="1600" dirty="0"/>
              <a:t>Goodley, D. (2017) </a:t>
            </a:r>
            <a:r>
              <a:rPr lang="en-GB" sz="1600" i="1" dirty="0"/>
              <a:t>Disability Studies: An Interdisciplinary Introduction. </a:t>
            </a:r>
            <a:r>
              <a:rPr lang="en-GB" sz="1600" dirty="0"/>
              <a:t>London: Sage</a:t>
            </a:r>
          </a:p>
        </p:txBody>
      </p:sp>
      <p:sp>
        <p:nvSpPr>
          <p:cNvPr id="7" name="TextBox 6">
            <a:extLst>
              <a:ext uri="{FF2B5EF4-FFF2-40B4-BE49-F238E27FC236}">
                <a16:creationId xmlns:a16="http://schemas.microsoft.com/office/drawing/2014/main" id="{DE48A42C-35F3-4B2E-A27A-FF9306050471}"/>
              </a:ext>
            </a:extLst>
          </p:cNvPr>
          <p:cNvSpPr txBox="1"/>
          <p:nvPr/>
        </p:nvSpPr>
        <p:spPr>
          <a:xfrm>
            <a:off x="1777932" y="1916832"/>
            <a:ext cx="8566541" cy="757130"/>
          </a:xfrm>
          <a:prstGeom prst="rect">
            <a:avLst/>
          </a:prstGeom>
          <a:noFill/>
        </p:spPr>
        <p:txBody>
          <a:bodyPr wrap="square" rtlCol="0">
            <a:spAutoFit/>
          </a:bodyPr>
          <a:lstStyle/>
          <a:p>
            <a:pPr>
              <a:lnSpc>
                <a:spcPct val="90000"/>
              </a:lnSpc>
            </a:pPr>
            <a:r>
              <a:rPr lang="en-GB" sz="1600" dirty="0"/>
              <a:t>Fisher, P. and Goodley, D. (2007) The linear medical model of disability: mothers of disabled babies resist with counter-narratives. </a:t>
            </a:r>
            <a:r>
              <a:rPr lang="en-GB" sz="1600" i="1" dirty="0"/>
              <a:t>Sociology of Health &amp; Illness</a:t>
            </a:r>
            <a:r>
              <a:rPr lang="en-GB" sz="1600" dirty="0"/>
              <a:t>. 29 (1), pp. 66–81 </a:t>
            </a:r>
            <a:r>
              <a:rPr lang="en-GB" sz="1600" dirty="0" err="1"/>
              <a:t>doi</a:t>
            </a:r>
            <a:r>
              <a:rPr lang="en-GB" sz="1600" dirty="0"/>
              <a:t>: 10.1111/j.1467-9566.2007.00518.x  </a:t>
            </a:r>
          </a:p>
        </p:txBody>
      </p:sp>
      <p:sp>
        <p:nvSpPr>
          <p:cNvPr id="8" name="TextBox 7">
            <a:extLst>
              <a:ext uri="{FF2B5EF4-FFF2-40B4-BE49-F238E27FC236}">
                <a16:creationId xmlns:a16="http://schemas.microsoft.com/office/drawing/2014/main" id="{E25E6988-A6CD-48D9-8BC4-49D45E74BF32}"/>
              </a:ext>
            </a:extLst>
          </p:cNvPr>
          <p:cNvSpPr txBox="1"/>
          <p:nvPr/>
        </p:nvSpPr>
        <p:spPr>
          <a:xfrm>
            <a:off x="1741755" y="3789040"/>
            <a:ext cx="8574124" cy="313932"/>
          </a:xfrm>
          <a:prstGeom prst="rect">
            <a:avLst/>
          </a:prstGeom>
          <a:noFill/>
        </p:spPr>
        <p:txBody>
          <a:bodyPr wrap="square" rtlCol="0">
            <a:spAutoFit/>
          </a:bodyPr>
          <a:lstStyle/>
          <a:p>
            <a:pPr>
              <a:lnSpc>
                <a:spcPct val="90000"/>
              </a:lnSpc>
            </a:pPr>
            <a:r>
              <a:rPr lang="en-GB" sz="1600" dirty="0"/>
              <a:t>Oliver, M., and Barnes, C. (2012) </a:t>
            </a:r>
            <a:r>
              <a:rPr lang="en-GB" sz="1600" i="1" dirty="0"/>
              <a:t>The New Politics of Disablement. </a:t>
            </a:r>
            <a:r>
              <a:rPr lang="en-GB" sz="1600" dirty="0"/>
              <a:t>Basingstoke Macmillan </a:t>
            </a:r>
          </a:p>
        </p:txBody>
      </p:sp>
      <p:sp>
        <p:nvSpPr>
          <p:cNvPr id="9" name="TextBox 8">
            <a:extLst>
              <a:ext uri="{FF2B5EF4-FFF2-40B4-BE49-F238E27FC236}">
                <a16:creationId xmlns:a16="http://schemas.microsoft.com/office/drawing/2014/main" id="{AD032C96-5A8D-4F73-A577-A73314046B2B}"/>
              </a:ext>
            </a:extLst>
          </p:cNvPr>
          <p:cNvSpPr txBox="1"/>
          <p:nvPr/>
        </p:nvSpPr>
        <p:spPr>
          <a:xfrm>
            <a:off x="1778267" y="4572418"/>
            <a:ext cx="9036496" cy="584775"/>
          </a:xfrm>
          <a:prstGeom prst="rect">
            <a:avLst/>
          </a:prstGeom>
          <a:noFill/>
        </p:spPr>
        <p:txBody>
          <a:bodyPr wrap="square" rtlCol="0">
            <a:spAutoFit/>
          </a:bodyPr>
          <a:lstStyle/>
          <a:p>
            <a:r>
              <a:rPr lang="en-GB" sz="1600" dirty="0"/>
              <a:t>UK Government (2021) </a:t>
            </a:r>
            <a:r>
              <a:rPr lang="en-GB" sz="1600" i="1" dirty="0">
                <a:solidFill>
                  <a:srgbClr val="0B0C0C"/>
                </a:solidFill>
                <a:latin typeface="nta"/>
              </a:rPr>
              <a:t>Definition of disability under the Equality Act 2010</a:t>
            </a:r>
            <a:r>
              <a:rPr lang="en-GB" sz="1600" dirty="0">
                <a:solidFill>
                  <a:srgbClr val="0B0C0C"/>
                </a:solidFill>
                <a:latin typeface="nta"/>
              </a:rPr>
              <a:t> Available at: </a:t>
            </a:r>
            <a:r>
              <a:rPr lang="en-GB" sz="1600" dirty="0">
                <a:solidFill>
                  <a:srgbClr val="0B0C0C"/>
                </a:solidFill>
                <a:latin typeface="nta"/>
                <a:hlinkClick r:id="rId3"/>
              </a:rPr>
              <a:t>https://www.gov.uk/definition-of-disability-under-equality-act-2010</a:t>
            </a:r>
            <a:r>
              <a:rPr lang="en-GB" sz="1600" dirty="0">
                <a:solidFill>
                  <a:srgbClr val="0B0C0C"/>
                </a:solidFill>
                <a:latin typeface="nta"/>
              </a:rPr>
              <a:t> [Accessed 13/09/2021] </a:t>
            </a:r>
            <a:endParaRPr lang="en-GB" sz="1600" i="1" dirty="0">
              <a:solidFill>
                <a:srgbClr val="0B0C0C"/>
              </a:solidFill>
              <a:latin typeface="nta"/>
            </a:endParaRPr>
          </a:p>
        </p:txBody>
      </p:sp>
      <p:sp>
        <p:nvSpPr>
          <p:cNvPr id="12" name="TextBox 11">
            <a:extLst>
              <a:ext uri="{FF2B5EF4-FFF2-40B4-BE49-F238E27FC236}">
                <a16:creationId xmlns:a16="http://schemas.microsoft.com/office/drawing/2014/main" id="{DB096FEA-5C38-478D-A730-28726EC627DB}"/>
              </a:ext>
            </a:extLst>
          </p:cNvPr>
          <p:cNvSpPr txBox="1"/>
          <p:nvPr/>
        </p:nvSpPr>
        <p:spPr>
          <a:xfrm>
            <a:off x="1813763" y="5264158"/>
            <a:ext cx="8363272" cy="757130"/>
          </a:xfrm>
          <a:prstGeom prst="rect">
            <a:avLst/>
          </a:prstGeom>
          <a:noFill/>
        </p:spPr>
        <p:txBody>
          <a:bodyPr wrap="square" rtlCol="0">
            <a:spAutoFit/>
          </a:bodyPr>
          <a:lstStyle/>
          <a:p>
            <a:pPr>
              <a:lnSpc>
                <a:spcPct val="90000"/>
              </a:lnSpc>
            </a:pPr>
            <a:r>
              <a:rPr lang="en-GB" sz="1600" dirty="0"/>
              <a:t>Yates, E. (2017) A faith healer tried to cure my disability. Available at: </a:t>
            </a:r>
            <a:r>
              <a:rPr lang="en-GB" sz="1600" dirty="0">
                <a:hlinkClick r:id="rId4"/>
              </a:rPr>
              <a:t>https://www.bbc.co.uk/bbcthree/article/12fb29da-567c-488b-8523-d1f11a79e40c</a:t>
            </a:r>
            <a:r>
              <a:rPr lang="en-GB" sz="1600" dirty="0"/>
              <a:t> [Accessed 11/02/2021]</a:t>
            </a:r>
          </a:p>
        </p:txBody>
      </p:sp>
      <p:sp>
        <p:nvSpPr>
          <p:cNvPr id="13" name="TextBox 12">
            <a:extLst>
              <a:ext uri="{FF2B5EF4-FFF2-40B4-BE49-F238E27FC236}">
                <a16:creationId xmlns:a16="http://schemas.microsoft.com/office/drawing/2014/main" id="{9747D674-F763-46A7-8F38-F5F97F4CF40E}"/>
              </a:ext>
            </a:extLst>
          </p:cNvPr>
          <p:cNvSpPr txBox="1"/>
          <p:nvPr/>
        </p:nvSpPr>
        <p:spPr>
          <a:xfrm>
            <a:off x="1753130" y="2780929"/>
            <a:ext cx="8566541" cy="535531"/>
          </a:xfrm>
          <a:prstGeom prst="rect">
            <a:avLst/>
          </a:prstGeom>
          <a:noFill/>
        </p:spPr>
        <p:txBody>
          <a:bodyPr wrap="square" rtlCol="0">
            <a:spAutoFit/>
          </a:bodyPr>
          <a:lstStyle/>
          <a:p>
            <a:pPr>
              <a:lnSpc>
                <a:spcPct val="90000"/>
              </a:lnSpc>
            </a:pPr>
            <a:r>
              <a:rPr lang="en-GB" sz="1600" dirty="0" err="1">
                <a:solidFill>
                  <a:srgbClr val="3A3A3A"/>
                </a:solidFill>
                <a:latin typeface="Source Sans Pro" panose="020B0503030403020204" pitchFamily="34" charset="0"/>
              </a:rPr>
              <a:t>Manago</a:t>
            </a:r>
            <a:r>
              <a:rPr lang="en-GB" sz="1600" dirty="0">
                <a:solidFill>
                  <a:srgbClr val="3A3A3A"/>
                </a:solidFill>
                <a:latin typeface="Source Sans Pro" panose="020B0503030403020204" pitchFamily="34" charset="0"/>
              </a:rPr>
              <a:t>, B. et al. (2017) Discourse in Action: Parents’ use of medical and social models to resist disability stigma. </a:t>
            </a:r>
            <a:r>
              <a:rPr lang="en-GB" sz="1600" i="1" dirty="0">
                <a:solidFill>
                  <a:srgbClr val="3A3A3A"/>
                </a:solidFill>
                <a:latin typeface="Source Sans Pro" panose="020B0503030403020204" pitchFamily="34" charset="0"/>
              </a:rPr>
              <a:t>Social science &amp; medicine (1982)</a:t>
            </a:r>
            <a:r>
              <a:rPr lang="en-GB" sz="1600" dirty="0">
                <a:solidFill>
                  <a:srgbClr val="3A3A3A"/>
                </a:solidFill>
                <a:latin typeface="Source Sans Pro" panose="020B0503030403020204" pitchFamily="34" charset="0"/>
              </a:rPr>
              <a:t>. [Online] Vol. 184 pp.169–177.</a:t>
            </a:r>
            <a:endParaRPr lang="en-GB" sz="1600" dirty="0"/>
          </a:p>
        </p:txBody>
      </p:sp>
      <p:sp>
        <p:nvSpPr>
          <p:cNvPr id="15" name="TextBox 14">
            <a:extLst>
              <a:ext uri="{FF2B5EF4-FFF2-40B4-BE49-F238E27FC236}">
                <a16:creationId xmlns:a16="http://schemas.microsoft.com/office/drawing/2014/main" id="{D2DCE6EF-F2E1-4FC1-B96E-EABC067E2914}"/>
              </a:ext>
            </a:extLst>
          </p:cNvPr>
          <p:cNvSpPr txBox="1"/>
          <p:nvPr/>
        </p:nvSpPr>
        <p:spPr>
          <a:xfrm>
            <a:off x="1741755" y="4195188"/>
            <a:ext cx="8574124" cy="313932"/>
          </a:xfrm>
          <a:prstGeom prst="rect">
            <a:avLst/>
          </a:prstGeom>
          <a:noFill/>
        </p:spPr>
        <p:txBody>
          <a:bodyPr wrap="square" rtlCol="0">
            <a:spAutoFit/>
          </a:bodyPr>
          <a:lstStyle/>
          <a:p>
            <a:pPr>
              <a:lnSpc>
                <a:spcPct val="90000"/>
              </a:lnSpc>
            </a:pPr>
            <a:r>
              <a:rPr lang="en-GB" sz="1600" dirty="0"/>
              <a:t>Parsons, T.(1951) [1991]</a:t>
            </a:r>
            <a:r>
              <a:rPr lang="en-GB" sz="1600" i="1" dirty="0"/>
              <a:t>The Social System. London</a:t>
            </a:r>
            <a:r>
              <a:rPr lang="en-GB" sz="1600" dirty="0"/>
              <a:t>: Routledge </a:t>
            </a:r>
          </a:p>
        </p:txBody>
      </p:sp>
    </p:spTree>
    <p:extLst>
      <p:ext uri="{BB962C8B-B14F-4D97-AF65-F5344CB8AC3E}">
        <p14:creationId xmlns:p14="http://schemas.microsoft.com/office/powerpoint/2010/main" val="99566902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6298</Words>
  <Application>Microsoft Office PowerPoint</Application>
  <PresentationFormat>Sgrin Lydan</PresentationFormat>
  <Paragraphs>349</Paragraphs>
  <Slides>77</Slides>
  <Notes>77</Notes>
  <HiddenSlides>0</HiddenSlides>
  <MMClips>3</MMClips>
  <ScaleCrop>false</ScaleCrop>
  <HeadingPairs>
    <vt:vector size="6" baseType="variant">
      <vt:variant>
        <vt:lpstr>Ffontiau a Ddefnyddiwyd</vt:lpstr>
      </vt:variant>
      <vt:variant>
        <vt:i4>12</vt:i4>
      </vt:variant>
      <vt:variant>
        <vt:lpstr>Thema</vt:lpstr>
      </vt:variant>
      <vt:variant>
        <vt:i4>1</vt:i4>
      </vt:variant>
      <vt:variant>
        <vt:lpstr>Teitlau Sleidiau</vt:lpstr>
      </vt:variant>
      <vt:variant>
        <vt:i4>77</vt:i4>
      </vt:variant>
    </vt:vector>
  </HeadingPairs>
  <TitlesOfParts>
    <vt:vector size="90" baseType="lpstr">
      <vt:lpstr>-apple-system</vt:lpstr>
      <vt:lpstr>chaparral-pro</vt:lpstr>
      <vt:lpstr>FS Albert</vt:lpstr>
      <vt:lpstr>Geneva</vt:lpstr>
      <vt:lpstr>Hargreaves</vt:lpstr>
      <vt:lpstr>nta</vt:lpstr>
      <vt:lpstr>Arial</vt:lpstr>
      <vt:lpstr>Calibri</vt:lpstr>
      <vt:lpstr>Garamond</vt:lpstr>
      <vt:lpstr>Nunito</vt:lpstr>
      <vt:lpstr>Open Sans</vt:lpstr>
      <vt:lpstr>Source Sans Pro</vt:lpstr>
      <vt:lpstr>Organic</vt:lpstr>
      <vt:lpstr>Anabledd, Anhawster ac Anghydraddoldeb</vt:lpstr>
      <vt:lpstr>Diffiniadau</vt:lpstr>
      <vt:lpstr>Beth yw nam corfforol neu feddyliol? </vt:lpstr>
      <vt:lpstr>Beth yw nam corfforol neu feddyliol? </vt:lpstr>
      <vt:lpstr>Beth yw nam corfforol neu feddyliol? </vt:lpstr>
      <vt:lpstr>Beth yw Effaith Sylweddol a Hirdymor Andwyol? </vt:lpstr>
      <vt:lpstr>Rhwystrau i Gydraddoldeb a Chynhwysiant y Gall Pobl Anabl eu Hwynebu</vt:lpstr>
      <vt:lpstr>Rhwystrau i Gydraddoldeb y Gall Pobl Anabl eu Hwynebu</vt:lpstr>
      <vt:lpstr>Anabledd Dysgu o’i gymharu ag Anhawster Dysgu</vt:lpstr>
      <vt:lpstr>Anabledd Dysgu o’i gymharu ag Anhawster Dysgu</vt:lpstr>
      <vt:lpstr>Anabledd Dysgu o’i gymharu ag Anhawster Dysgu</vt:lpstr>
      <vt:lpstr>Addysg - Anawsterau Dysgu Penodol (ADP)</vt:lpstr>
      <vt:lpstr>Anabledd Dysgu</vt:lpstr>
      <vt:lpstr>3 Maes Allweddol sy'n Diffinio Anabledd Dysgu</vt:lpstr>
      <vt:lpstr>Beth Nad yw’n Anabledd Dysgu</vt:lpstr>
      <vt:lpstr>ADHD a Chyflyrau ADP</vt:lpstr>
      <vt:lpstr>Anableddau Dysgu Penodol</vt:lpstr>
      <vt:lpstr>Anhwylder Diffyg Sylw a Gorfywiogrwydd (ADHD)</vt:lpstr>
      <vt:lpstr>ADHD</vt:lpstr>
      <vt:lpstr>ADHD</vt:lpstr>
      <vt:lpstr>Dyslecsia</vt:lpstr>
      <vt:lpstr>Dyslecsia</vt:lpstr>
      <vt:lpstr>Dyslecsia</vt:lpstr>
      <vt:lpstr>Dyslecsia</vt:lpstr>
      <vt:lpstr>Dyslecsia</vt:lpstr>
      <vt:lpstr>Dyslecsia</vt:lpstr>
      <vt:lpstr>Pobl Enwog â Dyslecsia</vt:lpstr>
      <vt:lpstr>Addysg</vt:lpstr>
      <vt:lpstr>Mae Pobl Anabl yn...</vt:lpstr>
      <vt:lpstr>Argyfwng Anabledd Byd-eang</vt:lpstr>
      <vt:lpstr>Camsyniadau a Mythau</vt:lpstr>
      <vt:lpstr>Pobl anabl sy'n byw mewn tlodi...</vt:lpstr>
      <vt:lpstr>Beth sy’n Achosi’r Broblem</vt:lpstr>
      <vt:lpstr>Y Darlun Byd-eang</vt:lpstr>
      <vt:lpstr>Yn y DU</vt:lpstr>
      <vt:lpstr>Agweddau yn y DU</vt:lpstr>
      <vt:lpstr>Agweddau yn y DU parhad...</vt:lpstr>
      <vt:lpstr>Agweddau yn y DU </vt:lpstr>
      <vt:lpstr> Hanes Byr o Agweddau tuag at Anabledd</vt:lpstr>
      <vt:lpstr>Hanes Byr o Agweddau tuag at Anabledd, parhad…</vt:lpstr>
      <vt:lpstr>Brwydro yn ôl</vt:lpstr>
      <vt:lpstr>Damcaniaethau Anabledd mewn Arfer Iechyd</vt:lpstr>
      <vt:lpstr>Damcaniaeth Swyddogaethol</vt:lpstr>
      <vt:lpstr>Lluniadaeth Gymdeithasol</vt:lpstr>
      <vt:lpstr>Damcaniaeth Feirniadol</vt:lpstr>
      <vt:lpstr>Damcaniaeth Anabledd Feirniadol</vt:lpstr>
      <vt:lpstr>Modelau Anabledd</vt:lpstr>
      <vt:lpstr>Modelau Anabledd</vt:lpstr>
      <vt:lpstr>Model Moesol Anabledd</vt:lpstr>
      <vt:lpstr>Anabledd fel Cyflwr Moesol</vt:lpstr>
      <vt:lpstr>Cyflwyniad PowerPoint</vt:lpstr>
      <vt:lpstr>The Medical Model of Disability</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Y Model Trasiedi Personol Anabledd</vt:lpstr>
      <vt:lpstr>Cyflwyniad PowerPoint</vt:lpstr>
      <vt:lpstr>Cyflwyniad PowerPoint</vt:lpstr>
      <vt:lpstr>Cyflwyniad PowerPoint</vt:lpstr>
      <vt:lpstr>Agweddau Cadarnhaol ynghylch Anabledd</vt:lpstr>
      <vt:lpstr>Anghydraddoldeb y mae pobl anabl yn ei hwynebu - Adolygu...</vt:lpstr>
      <vt:lpstr>Cyflwyniad PowerPoint</vt:lpstr>
      <vt:lpstr>Deddfwriaeth a Pholisi</vt:lpstr>
      <vt:lpstr>Ymgyrchwyr Anabledd</vt:lpstr>
      <vt:lpstr>Rhwystrau i Gydraddoldeb a Chynhwysiant y Gall Pobl Anabl eu Hwynebu</vt:lpstr>
      <vt:lpstr>Rhwystrau i Gydraddoldeb y Gall Pobl Anabl eu Hwynebu</vt:lpstr>
      <vt:lpstr>Sut i Wneud Cymunedau yn Fwy Cynhwysol</vt:lpstr>
      <vt:lpstr>Cyflawni Newid Cymdeithasol</vt:lpstr>
      <vt:lpstr>Cyfeiriadau</vt:lpstr>
      <vt:lpstr>Cyfeiriadau</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 and Inequality</dc:title>
  <dc:creator>Joanne Davies (Yr Athrofa)</dc:creator>
  <cp:lastModifiedBy>Margaret Bowen</cp:lastModifiedBy>
  <cp:revision>56</cp:revision>
  <dcterms:created xsi:type="dcterms:W3CDTF">2021-05-11T07:41:35Z</dcterms:created>
  <dcterms:modified xsi:type="dcterms:W3CDTF">2025-11-18T15:09:46Z</dcterms:modified>
</cp:coreProperties>
</file>